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sldIdLst>
    <p:sldId id="266" r:id="rId3"/>
    <p:sldId id="281" r:id="rId4"/>
    <p:sldId id="295" r:id="rId5"/>
    <p:sldId id="280" r:id="rId6"/>
    <p:sldId id="278" r:id="rId7"/>
    <p:sldId id="271" r:id="rId8"/>
    <p:sldId id="288" r:id="rId9"/>
    <p:sldId id="313" r:id="rId10"/>
    <p:sldId id="284" r:id="rId11"/>
    <p:sldId id="287" r:id="rId12"/>
    <p:sldId id="297" r:id="rId13"/>
    <p:sldId id="301" r:id="rId14"/>
    <p:sldId id="314" r:id="rId15"/>
    <p:sldId id="286" r:id="rId16"/>
    <p:sldId id="270" r:id="rId17"/>
    <p:sldId id="273" r:id="rId18"/>
    <p:sldId id="282" r:id="rId19"/>
    <p:sldId id="277" r:id="rId20"/>
    <p:sldId id="315" r:id="rId21"/>
    <p:sldId id="305" r:id="rId22"/>
    <p:sldId id="272" r:id="rId23"/>
    <p:sldId id="290" r:id="rId24"/>
    <p:sldId id="296" r:id="rId25"/>
    <p:sldId id="289" r:id="rId26"/>
    <p:sldId id="298" r:id="rId27"/>
    <p:sldId id="283" r:id="rId28"/>
    <p:sldId id="299" r:id="rId29"/>
    <p:sldId id="387"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目录" id="{957E0B18-46C8-4A54-BFDC-393F12EA1801}">
          <p14:sldIdLst>
            <p14:sldId id="266"/>
            <p14:sldId id="281"/>
          </p14:sldIdLst>
        </p14:section>
        <p14:section name="01" id="{3DF0F00F-84F4-4AAE-9DF4-76136955C366}">
          <p14:sldIdLst>
            <p14:sldId id="295"/>
            <p14:sldId id="280"/>
            <p14:sldId id="278"/>
            <p14:sldId id="271"/>
            <p14:sldId id="288"/>
          </p14:sldIdLst>
        </p14:section>
        <p14:section name="02" id="{A545EAC2-FDF8-4F10-8FE4-750D56BF2BEC}">
          <p14:sldIdLst>
            <p14:sldId id="313"/>
            <p14:sldId id="284"/>
            <p14:sldId id="287"/>
            <p14:sldId id="297"/>
            <p14:sldId id="301"/>
          </p14:sldIdLst>
        </p14:section>
        <p14:section name="03" id="{4F00CE7B-3D2A-431B-9940-5E92BDC8F79C}">
          <p14:sldIdLst>
            <p14:sldId id="314"/>
            <p14:sldId id="286"/>
            <p14:sldId id="270"/>
            <p14:sldId id="273"/>
            <p14:sldId id="282"/>
            <p14:sldId id="277"/>
          </p14:sldIdLst>
        </p14:section>
        <p14:section name="04" id="{927C2267-8C80-45B8-B146-182FA939D14C}">
          <p14:sldIdLst>
            <p14:sldId id="315"/>
            <p14:sldId id="305"/>
            <p14:sldId id="272"/>
            <p14:sldId id="290"/>
            <p14:sldId id="296"/>
            <p14:sldId id="289"/>
            <p14:sldId id="298"/>
          </p14:sldIdLst>
        </p14:section>
        <p14:section name="附录" id="{7EDA7769-C806-4C5F-BD46-9C37EC349BFE}">
          <p14:sldIdLst>
            <p14:sldId id="283"/>
            <p14:sldId id="299"/>
            <p14:sldId id="387"/>
          </p14:sldIdLst>
        </p14:section>
      </p14:sectionLst>
    </p:ext>
    <p:ext uri="{EFAFB233-063F-42B5-8137-9DF3F51BA10A}">
      <p15:sldGuideLst xmlns:p15="http://schemas.microsoft.com/office/powerpoint/2012/main">
        <p15:guide id="1" orient="horz" pos="210" userDrawn="1">
          <p15:clr>
            <a:srgbClr val="A4A3A4"/>
          </p15:clr>
        </p15:guide>
        <p15:guide id="2" pos="279" userDrawn="1">
          <p15:clr>
            <a:srgbClr val="A4A3A4"/>
          </p15:clr>
        </p15:guide>
        <p15:guide id="4" orient="horz" pos="4088" userDrawn="1">
          <p15:clr>
            <a:srgbClr val="A4A3A4"/>
          </p15:clr>
        </p15:guide>
        <p15:guide id="5" orient="horz" pos="464" userDrawn="1">
          <p15:clr>
            <a:srgbClr val="A4A3A4"/>
          </p15:clr>
        </p15:guide>
        <p15:guide id="6" orient="horz" pos="1230" userDrawn="1">
          <p15:clr>
            <a:srgbClr val="A4A3A4"/>
          </p15:clr>
        </p15:guide>
        <p15:guide id="7" pos="3863" userDrawn="1">
          <p15:clr>
            <a:srgbClr val="A4A3A4"/>
          </p15:clr>
        </p15:guide>
        <p15:guide id="8" pos="7265" userDrawn="1">
          <p15:clr>
            <a:srgbClr val="A4A3A4"/>
          </p15:clr>
        </p15:guide>
        <p15:guide id="9" pos="4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EEEEEE"/>
    <a:srgbClr val="FFFEF3"/>
    <a:srgbClr val="FCFBA8"/>
    <a:srgbClr val="FEF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432" y="528"/>
      </p:cViewPr>
      <p:guideLst>
        <p:guide orient="horz" pos="210"/>
        <p:guide pos="279"/>
        <p:guide orient="horz" pos="4088"/>
        <p:guide orient="horz" pos="464"/>
        <p:guide orient="horz" pos="1230"/>
        <p:guide pos="3863"/>
        <p:guide pos="7265"/>
        <p:guide pos="415"/>
      </p:guideLst>
    </p:cSldViewPr>
  </p:slideViewPr>
  <p:outlineViewPr>
    <p:cViewPr>
      <p:scale>
        <a:sx n="33" d="100"/>
        <a:sy n="33" d="100"/>
      </p:scale>
      <p:origin x="0" y="-136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2020年收入</c:v>
                </c:pt>
              </c:strCache>
            </c:strRef>
          </c:tx>
          <c:spPr>
            <a:ln w="9525">
              <a:solidFill>
                <a:schemeClr val="bg1">
                  <a:lumMod val="85000"/>
                </a:schemeClr>
              </a:solidFill>
            </a:ln>
          </c:spPr>
          <c:dPt>
            <c:idx val="0"/>
            <c:bubble3D val="0"/>
            <c:spPr>
              <a:solidFill>
                <a:schemeClr val="accent1">
                  <a:tint val="48000"/>
                </a:schemeClr>
              </a:solidFill>
              <a:ln w="9525">
                <a:solidFill>
                  <a:schemeClr val="bg1">
                    <a:lumMod val="85000"/>
                  </a:schemeClr>
                </a:solidFill>
              </a:ln>
              <a:effectLst/>
            </c:spPr>
            <c:extLst>
              <c:ext xmlns:c16="http://schemas.microsoft.com/office/drawing/2014/chart" uri="{C3380CC4-5D6E-409C-BE32-E72D297353CC}">
                <c16:uniqueId val="{00000001-4ABC-4215-A9E1-A8CE8D91C978}"/>
              </c:ext>
            </c:extLst>
          </c:dPt>
          <c:dPt>
            <c:idx val="1"/>
            <c:bubble3D val="0"/>
            <c:spPr>
              <a:solidFill>
                <a:schemeClr val="tx1">
                  <a:lumMod val="50000"/>
                  <a:lumOff val="50000"/>
                </a:schemeClr>
              </a:solidFill>
              <a:ln w="9525">
                <a:solidFill>
                  <a:schemeClr val="bg1">
                    <a:lumMod val="85000"/>
                  </a:schemeClr>
                </a:solidFill>
              </a:ln>
              <a:effectLst/>
            </c:spPr>
            <c:extLst>
              <c:ext xmlns:c16="http://schemas.microsoft.com/office/drawing/2014/chart" uri="{C3380CC4-5D6E-409C-BE32-E72D297353CC}">
                <c16:uniqueId val="{00000003-4ABC-4215-A9E1-A8CE8D91C978}"/>
              </c:ext>
            </c:extLst>
          </c:dPt>
          <c:dPt>
            <c:idx val="2"/>
            <c:bubble3D val="0"/>
            <c:spPr>
              <a:solidFill>
                <a:schemeClr val="bg1">
                  <a:lumMod val="85000"/>
                </a:schemeClr>
              </a:solidFill>
              <a:ln w="9525">
                <a:solidFill>
                  <a:schemeClr val="bg1">
                    <a:lumMod val="85000"/>
                  </a:schemeClr>
                </a:solidFill>
              </a:ln>
              <a:effectLst/>
            </c:spPr>
            <c:extLst>
              <c:ext xmlns:c16="http://schemas.microsoft.com/office/drawing/2014/chart" uri="{C3380CC4-5D6E-409C-BE32-E72D297353CC}">
                <c16:uniqueId val="{00000005-4ABC-4215-A9E1-A8CE8D91C978}"/>
              </c:ext>
            </c:extLst>
          </c:dPt>
          <c:dPt>
            <c:idx val="3"/>
            <c:bubble3D val="0"/>
            <c:spPr>
              <a:solidFill>
                <a:schemeClr val="bg1">
                  <a:lumMod val="75000"/>
                </a:schemeClr>
              </a:solidFill>
              <a:ln w="9525">
                <a:solidFill>
                  <a:schemeClr val="bg1">
                    <a:lumMod val="85000"/>
                  </a:schemeClr>
                </a:solidFill>
              </a:ln>
              <a:effectLst/>
            </c:spPr>
            <c:extLst>
              <c:ext xmlns:c16="http://schemas.microsoft.com/office/drawing/2014/chart" uri="{C3380CC4-5D6E-409C-BE32-E72D297353CC}">
                <c16:uniqueId val="{00000007-4ABC-4215-A9E1-A8CE8D91C978}"/>
              </c:ext>
            </c:extLst>
          </c:dPt>
          <c:dPt>
            <c:idx val="4"/>
            <c:bubble3D val="0"/>
            <c:spPr>
              <a:solidFill>
                <a:schemeClr val="tx1">
                  <a:lumMod val="75000"/>
                  <a:lumOff val="25000"/>
                </a:schemeClr>
              </a:solidFill>
              <a:ln w="9525">
                <a:solidFill>
                  <a:schemeClr val="bg1">
                    <a:lumMod val="85000"/>
                  </a:schemeClr>
                </a:solidFill>
              </a:ln>
              <a:effectLst/>
            </c:spPr>
            <c:extLst>
              <c:ext xmlns:c16="http://schemas.microsoft.com/office/drawing/2014/chart" uri="{C3380CC4-5D6E-409C-BE32-E72D297353CC}">
                <c16:uniqueId val="{00000009-4ABC-4215-A9E1-A8CE8D91C978}"/>
              </c:ext>
            </c:extLst>
          </c:dPt>
          <c:dPt>
            <c:idx val="5"/>
            <c:bubble3D val="0"/>
            <c:spPr>
              <a:solidFill>
                <a:schemeClr val="tx1">
                  <a:lumMod val="85000"/>
                  <a:lumOff val="15000"/>
                </a:schemeClr>
              </a:solidFill>
              <a:ln w="9525">
                <a:solidFill>
                  <a:schemeClr val="bg1">
                    <a:lumMod val="85000"/>
                  </a:schemeClr>
                </a:solidFill>
              </a:ln>
              <a:effectLst/>
            </c:spPr>
            <c:extLst>
              <c:ext xmlns:c16="http://schemas.microsoft.com/office/drawing/2014/chart" uri="{C3380CC4-5D6E-409C-BE32-E72D297353CC}">
                <c16:uniqueId val="{0000000B-4ABC-4215-A9E1-A8CE8D91C978}"/>
              </c:ext>
            </c:extLst>
          </c:dPt>
          <c:dPt>
            <c:idx val="6"/>
            <c:bubble3D val="0"/>
            <c:spPr>
              <a:solidFill>
                <a:schemeClr val="tx1">
                  <a:lumMod val="75000"/>
                  <a:lumOff val="25000"/>
                </a:schemeClr>
              </a:solidFill>
              <a:ln w="9525">
                <a:solidFill>
                  <a:schemeClr val="bg1">
                    <a:lumMod val="85000"/>
                  </a:schemeClr>
                </a:solidFill>
              </a:ln>
              <a:effectLst/>
            </c:spPr>
            <c:extLst>
              <c:ext xmlns:c16="http://schemas.microsoft.com/office/drawing/2014/chart" uri="{C3380CC4-5D6E-409C-BE32-E72D297353CC}">
                <c16:uniqueId val="{0000000D-4ABC-4215-A9E1-A8CE8D91C978}"/>
              </c:ext>
            </c:extLst>
          </c:dPt>
          <c:dPt>
            <c:idx val="7"/>
            <c:bubble3D val="0"/>
            <c:spPr>
              <a:solidFill>
                <a:schemeClr val="accent1">
                  <a:shade val="47000"/>
                </a:schemeClr>
              </a:solidFill>
              <a:ln w="9525">
                <a:solidFill>
                  <a:schemeClr val="bg1">
                    <a:lumMod val="85000"/>
                  </a:schemeClr>
                </a:solidFill>
              </a:ln>
              <a:effectLst/>
            </c:spPr>
            <c:extLst>
              <c:ext xmlns:c16="http://schemas.microsoft.com/office/drawing/2014/chart" uri="{C3380CC4-5D6E-409C-BE32-E72D297353CC}">
                <c16:uniqueId val="{0000000F-4ABC-4215-A9E1-A8CE8D91C978}"/>
              </c:ext>
            </c:extLst>
          </c:dPt>
          <c:cat>
            <c:strRef>
              <c:f>Sheet1!$A$2:$A$8</c:f>
              <c:strCache>
                <c:ptCount val="7"/>
                <c:pt idx="0">
                  <c:v>项目一</c:v>
                </c:pt>
                <c:pt idx="1">
                  <c:v>项目一</c:v>
                </c:pt>
                <c:pt idx="2">
                  <c:v>项目一</c:v>
                </c:pt>
                <c:pt idx="3">
                  <c:v>项目一</c:v>
                </c:pt>
                <c:pt idx="4">
                  <c:v>项目一</c:v>
                </c:pt>
                <c:pt idx="5">
                  <c:v>项目一</c:v>
                </c:pt>
                <c:pt idx="6">
                  <c:v>项目一</c:v>
                </c:pt>
              </c:strCache>
            </c:strRef>
          </c:cat>
          <c:val>
            <c:numRef>
              <c:f>Sheet1!$B$2:$B$8</c:f>
              <c:numCache>
                <c:formatCode>#,##0.00</c:formatCode>
                <c:ptCount val="7"/>
                <c:pt idx="0">
                  <c:v>824.79</c:v>
                </c:pt>
                <c:pt idx="1">
                  <c:v>248.99</c:v>
                </c:pt>
                <c:pt idx="2">
                  <c:v>385.99</c:v>
                </c:pt>
                <c:pt idx="3" formatCode="General">
                  <c:v>60.73</c:v>
                </c:pt>
                <c:pt idx="4" formatCode="General">
                  <c:v>57.63</c:v>
                </c:pt>
                <c:pt idx="5" formatCode="General">
                  <c:v>123.47</c:v>
                </c:pt>
                <c:pt idx="6">
                  <c:v>951.72</c:v>
                </c:pt>
              </c:numCache>
            </c:numRef>
          </c:val>
          <c:extLst>
            <c:ext xmlns:c16="http://schemas.microsoft.com/office/drawing/2014/chart" uri="{C3380CC4-5D6E-409C-BE32-E72D297353CC}">
              <c16:uniqueId val="{00000010-4ABC-4215-A9E1-A8CE8D91C978}"/>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ea"/>
          <a:ea typeface="+mn-ea"/>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lumMod val="20000"/>
                <a:lumOff val="8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82E-4240-8A0D-1EC3F9373DC2}"/>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82E-4240-8A0D-1EC3F9373DC2}"/>
            </c:ext>
          </c:extLst>
        </c:ser>
        <c:dLbls>
          <c:showLegendKey val="0"/>
          <c:showVal val="0"/>
          <c:showCatName val="0"/>
          <c:showSerName val="0"/>
          <c:showPercent val="0"/>
          <c:showBubbleSize val="0"/>
        </c:dLbls>
        <c:gapWidth val="219"/>
        <c:overlap val="-27"/>
        <c:axId val="1353344223"/>
        <c:axId val="1353343391"/>
      </c:barChart>
      <c:lineChart>
        <c:grouping val="standard"/>
        <c:varyColors val="0"/>
        <c:ser>
          <c:idx val="2"/>
          <c:order val="2"/>
          <c:tx>
            <c:strRef>
              <c:f>Sheet1!$D$1</c:f>
              <c:strCache>
                <c:ptCount val="1"/>
                <c:pt idx="0">
                  <c:v>系列 3</c:v>
                </c:pt>
              </c:strCache>
            </c:strRef>
          </c:tx>
          <c:spPr>
            <a:ln w="28575" cap="rnd">
              <a:solidFill>
                <a:schemeClr val="accent1"/>
              </a:solidFill>
              <a:round/>
            </a:ln>
            <a:effectLst/>
          </c:spPr>
          <c:marker>
            <c:symbol val="none"/>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982E-4240-8A0D-1EC3F9373DC2}"/>
            </c:ext>
          </c:extLst>
        </c:ser>
        <c:dLbls>
          <c:showLegendKey val="0"/>
          <c:showVal val="0"/>
          <c:showCatName val="0"/>
          <c:showSerName val="0"/>
          <c:showPercent val="0"/>
          <c:showBubbleSize val="0"/>
        </c:dLbls>
        <c:marker val="1"/>
        <c:smooth val="0"/>
        <c:axId val="1353344223"/>
        <c:axId val="1353343391"/>
      </c:lineChart>
      <c:catAx>
        <c:axId val="1353344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zh-CN"/>
          </a:p>
        </c:txPr>
        <c:crossAx val="1353343391"/>
        <c:crosses val="autoZero"/>
        <c:auto val="1"/>
        <c:lblAlgn val="ctr"/>
        <c:lblOffset val="100"/>
        <c:noMultiLvlLbl val="0"/>
      </c:catAx>
      <c:valAx>
        <c:axId val="13533433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zh-CN"/>
          </a:p>
        </c:txPr>
        <c:crossAx val="135334422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19DE23F1-9FD4-4293-B200-51AACB1F4AE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6" name="文本占位符 16">
            <a:extLst>
              <a:ext uri="{FF2B5EF4-FFF2-40B4-BE49-F238E27FC236}">
                <a16:creationId xmlns:a16="http://schemas.microsoft.com/office/drawing/2014/main" id="{B7D7C791-27E8-424C-ADB8-A741010B3F60}"/>
              </a:ext>
            </a:extLst>
          </p:cNvPr>
          <p:cNvSpPr>
            <a:spLocks noGrp="1"/>
          </p:cNvSpPr>
          <p:nvPr>
            <p:ph type="body" sz="quarter" idx="12" hasCustomPrompt="1"/>
          </p:nvPr>
        </p:nvSpPr>
        <p:spPr>
          <a:xfrm>
            <a:off x="1237936" y="1929421"/>
            <a:ext cx="9716128" cy="1354217"/>
          </a:xfrm>
          <a:prstGeom prst="rect">
            <a:avLst/>
          </a:prstGeom>
          <a:noFill/>
        </p:spPr>
        <p:txBody>
          <a:bodyPr wrap="square" lIns="0" tIns="0" rIns="0" bIns="0" rtlCol="0">
            <a:noAutofit/>
            <a:scene3d>
              <a:camera prst="perspectiveFront"/>
              <a:lightRig rig="threePt" dir="t"/>
            </a:scene3d>
            <a:sp3d extrusionH="190500"/>
          </a:bodyPr>
          <a:lstStyle>
            <a:lvl1pPr marL="0" indent="0" algn="ctr">
              <a:lnSpc>
                <a:spcPct val="100000"/>
              </a:lnSpc>
              <a:spcBef>
                <a:spcPts val="0"/>
              </a:spcBef>
              <a:buNone/>
              <a:defRPr lang="zh-CN" altLang="en-US" sz="8800" b="0" spc="300">
                <a:ln w="6350">
                  <a:solidFill>
                    <a:schemeClr val="bg1"/>
                  </a:solidFill>
                </a:ln>
                <a:gradFill>
                  <a:gsLst>
                    <a:gs pos="80000">
                      <a:schemeClr val="bg1"/>
                    </a:gs>
                    <a:gs pos="20000">
                      <a:schemeClr val="accent1"/>
                    </a:gs>
                    <a:gs pos="60000">
                      <a:schemeClr val="accent1"/>
                    </a:gs>
                    <a:gs pos="40000">
                      <a:srgbClr val="FEFEFE"/>
                    </a:gs>
                  </a:gsLst>
                  <a:lin ang="5400000" scaled="1"/>
                </a:gradFill>
                <a:effectLst>
                  <a:outerShdw sx="101000" sy="101000" algn="ctr" rotWithShape="0">
                    <a:srgbClr val="8FC5B8">
                      <a:alpha val="40000"/>
                    </a:srgbClr>
                  </a:outerShdw>
                </a:effectLst>
                <a:latin typeface="+mj-ea"/>
                <a:ea typeface="+mj-ea"/>
              </a:defRPr>
            </a:lvl1pPr>
          </a:lstStyle>
          <a:p>
            <a:pPr marL="0" lvl="0"/>
            <a:r>
              <a:rPr lang="zh-CN" altLang="en-US" dirty="0"/>
              <a:t>请在此输入标题</a:t>
            </a:r>
          </a:p>
        </p:txBody>
      </p:sp>
      <p:sp>
        <p:nvSpPr>
          <p:cNvPr id="4" name="任意多边形: 形状 3">
            <a:extLst>
              <a:ext uri="{FF2B5EF4-FFF2-40B4-BE49-F238E27FC236}">
                <a16:creationId xmlns:a16="http://schemas.microsoft.com/office/drawing/2014/main" id="{F32797DD-5AD1-4304-BF4E-0F9FE7B37D5E}"/>
              </a:ext>
            </a:extLst>
          </p:cNvPr>
          <p:cNvSpPr/>
          <p:nvPr userDrawn="1"/>
        </p:nvSpPr>
        <p:spPr>
          <a:xfrm>
            <a:off x="309937" y="467043"/>
            <a:ext cx="745287"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100000">
                  <a:schemeClr val="bg1">
                    <a:alpha val="8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grpSp>
        <p:nvGrpSpPr>
          <p:cNvPr id="5" name="组合 4">
            <a:extLst>
              <a:ext uri="{FF2B5EF4-FFF2-40B4-BE49-F238E27FC236}">
                <a16:creationId xmlns:a16="http://schemas.microsoft.com/office/drawing/2014/main" id="{8259EA32-1338-4723-B165-EE97A5FDA7CF}"/>
              </a:ext>
            </a:extLst>
          </p:cNvPr>
          <p:cNvGrpSpPr/>
          <p:nvPr userDrawn="1"/>
        </p:nvGrpSpPr>
        <p:grpSpPr>
          <a:xfrm>
            <a:off x="11229952" y="6489700"/>
            <a:ext cx="446111" cy="64246"/>
            <a:chOff x="11229952" y="6344000"/>
            <a:chExt cx="446111" cy="64246"/>
          </a:xfrm>
        </p:grpSpPr>
        <p:sp>
          <p:nvSpPr>
            <p:cNvPr id="6" name="椭圆 5">
              <a:extLst>
                <a:ext uri="{FF2B5EF4-FFF2-40B4-BE49-F238E27FC236}">
                  <a16:creationId xmlns:a16="http://schemas.microsoft.com/office/drawing/2014/main" id="{CF77C9AD-94B6-43D8-81EB-ABEBFAB500A2}"/>
                </a:ext>
              </a:extLst>
            </p:cNvPr>
            <p:cNvSpPr>
              <a:spLocks/>
            </p:cNvSpPr>
            <p:nvPr/>
          </p:nvSpPr>
          <p:spPr>
            <a:xfrm>
              <a:off x="11611817" y="6344000"/>
              <a:ext cx="64246" cy="64246"/>
            </a:xfrm>
            <a:prstGeom prst="ellipse">
              <a:avLst/>
            </a:prstGeom>
            <a:solidFill>
              <a:schemeClr val="bg1">
                <a:alpha val="7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35F6725D-690E-4BDC-8F8B-0797857F8A1E}"/>
                </a:ext>
              </a:extLst>
            </p:cNvPr>
            <p:cNvSpPr/>
            <p:nvPr/>
          </p:nvSpPr>
          <p:spPr>
            <a:xfrm>
              <a:off x="11229952" y="6344000"/>
              <a:ext cx="64246" cy="64246"/>
            </a:xfrm>
            <a:prstGeom prst="ellipse">
              <a:avLst/>
            </a:prstGeom>
            <a:solidFill>
              <a:schemeClr val="bg1">
                <a:alpha val="2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3E0B4205-C967-42E8-9549-5BBC037DEB65}"/>
                </a:ext>
              </a:extLst>
            </p:cNvPr>
            <p:cNvSpPr/>
            <p:nvPr/>
          </p:nvSpPr>
          <p:spPr>
            <a:xfrm>
              <a:off x="11420884" y="6344000"/>
              <a:ext cx="64246" cy="64246"/>
            </a:xfrm>
            <a:prstGeom prst="ellipse">
              <a:avLst/>
            </a:prstGeom>
            <a:solidFill>
              <a:schemeClr val="bg1">
                <a:alpha val="2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a:extLst>
              <a:ext uri="{FF2B5EF4-FFF2-40B4-BE49-F238E27FC236}">
                <a16:creationId xmlns:a16="http://schemas.microsoft.com/office/drawing/2014/main" id="{8FDC4FAC-6111-4649-A979-FAB5FF6D2F30}"/>
              </a:ext>
            </a:extLst>
          </p:cNvPr>
          <p:cNvGrpSpPr/>
          <p:nvPr userDrawn="1"/>
        </p:nvGrpSpPr>
        <p:grpSpPr>
          <a:xfrm>
            <a:off x="61330" y="6481199"/>
            <a:ext cx="2094658" cy="186441"/>
            <a:chOff x="-339090" y="371173"/>
            <a:chExt cx="2094658" cy="186441"/>
          </a:xfrm>
        </p:grpSpPr>
        <p:sp>
          <p:nvSpPr>
            <p:cNvPr id="10" name="任意多边形: 形状 9">
              <a:extLst>
                <a:ext uri="{FF2B5EF4-FFF2-40B4-BE49-F238E27FC236}">
                  <a16:creationId xmlns:a16="http://schemas.microsoft.com/office/drawing/2014/main" id="{C5250A3B-D259-4F34-AA9A-055579F87C73}"/>
                </a:ext>
              </a:extLst>
            </p:cNvPr>
            <p:cNvSpPr/>
            <p:nvPr/>
          </p:nvSpPr>
          <p:spPr>
            <a:xfrm>
              <a:off x="-339090" y="457250"/>
              <a:ext cx="1944053" cy="62870"/>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96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pic>
          <p:nvPicPr>
            <p:cNvPr id="12" name="图片 11">
              <a:extLst>
                <a:ext uri="{FF2B5EF4-FFF2-40B4-BE49-F238E27FC236}">
                  <a16:creationId xmlns:a16="http://schemas.microsoft.com/office/drawing/2014/main" id="{1E3F11C4-4B10-47B0-A86F-0DDC55CF45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44833" y="371173"/>
              <a:ext cx="310735" cy="186441"/>
            </a:xfrm>
            <a:prstGeom prst="rect">
              <a:avLst/>
            </a:prstGeom>
          </p:spPr>
        </p:pic>
      </p:grpSp>
      <p:sp>
        <p:nvSpPr>
          <p:cNvPr id="18" name="文本占位符 16">
            <a:extLst>
              <a:ext uri="{FF2B5EF4-FFF2-40B4-BE49-F238E27FC236}">
                <a16:creationId xmlns:a16="http://schemas.microsoft.com/office/drawing/2014/main" id="{4F89FFC6-2CDA-44B0-8C12-9FC671E9262E}"/>
              </a:ext>
            </a:extLst>
          </p:cNvPr>
          <p:cNvSpPr>
            <a:spLocks noGrp="1"/>
          </p:cNvSpPr>
          <p:nvPr>
            <p:ph type="body" sz="quarter" idx="14" hasCustomPrompt="1"/>
          </p:nvPr>
        </p:nvSpPr>
        <p:spPr>
          <a:xfrm>
            <a:off x="515937" y="6330755"/>
            <a:ext cx="1538005" cy="184666"/>
          </a:xfrm>
          <a:prstGeom prst="rect">
            <a:avLst/>
          </a:prstGeom>
          <a:noFill/>
        </p:spPr>
        <p:txBody>
          <a:bodyPr wrap="square" lIns="0" tIns="0" rIns="0" bIns="0" rtlCol="0" anchor="ctr" anchorCtr="0">
            <a:noAutofit/>
          </a:bodyPr>
          <a:lstStyle>
            <a:lvl1pPr marL="0" indent="0" algn="r">
              <a:lnSpc>
                <a:spcPct val="100000"/>
              </a:lnSpc>
              <a:spcBef>
                <a:spcPts val="0"/>
              </a:spcBef>
              <a:buNone/>
              <a:defRPr lang="zh-CN" altLang="en-US" sz="1200" b="0" spc="300">
                <a:ln w="6350">
                  <a:noFill/>
                </a:ln>
                <a:solidFill>
                  <a:schemeClr val="accent2"/>
                </a:solidFill>
                <a:effectLst/>
                <a:latin typeface="+mn-ea"/>
                <a:ea typeface="+mn-ea"/>
              </a:defRPr>
            </a:lvl1pPr>
          </a:lstStyle>
          <a:p>
            <a:pPr marL="0" lvl="0"/>
            <a:r>
              <a:rPr lang="zh-CN" altLang="en-US" dirty="0"/>
              <a:t>此处可写公司标语</a:t>
            </a:r>
          </a:p>
        </p:txBody>
      </p:sp>
    </p:spTree>
    <p:extLst>
      <p:ext uri="{BB962C8B-B14F-4D97-AF65-F5344CB8AC3E}">
        <p14:creationId xmlns:p14="http://schemas.microsoft.com/office/powerpoint/2010/main" val="151349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_white">
    <p:spTree>
      <p:nvGrpSpPr>
        <p:cNvPr id="1" name=""/>
        <p:cNvGrpSpPr/>
        <p:nvPr/>
      </p:nvGrpSpPr>
      <p:grpSpPr>
        <a:xfrm>
          <a:off x="0" y="0"/>
          <a:ext cx="0" cy="0"/>
          <a:chOff x="0" y="0"/>
          <a:chExt cx="0" cy="0"/>
        </a:xfrm>
      </p:grpSpPr>
      <p:sp>
        <p:nvSpPr>
          <p:cNvPr id="5" name="文本占位符 2">
            <a:extLst>
              <a:ext uri="{FF2B5EF4-FFF2-40B4-BE49-F238E27FC236}">
                <a16:creationId xmlns:a16="http://schemas.microsoft.com/office/drawing/2014/main" id="{972554BD-8345-E343-8C90-ED7BA9D025A7}"/>
              </a:ext>
            </a:extLst>
          </p:cNvPr>
          <p:cNvSpPr>
            <a:spLocks noGrp="1"/>
          </p:cNvSpPr>
          <p:nvPr>
            <p:ph type="body" sz="quarter" idx="11" hasCustomPrompt="1"/>
          </p:nvPr>
        </p:nvSpPr>
        <p:spPr>
          <a:xfrm>
            <a:off x="440604" y="182445"/>
            <a:ext cx="2259871" cy="287259"/>
          </a:xfrm>
          <a:prstGeom prst="rect">
            <a:avLst/>
          </a:prstGeom>
        </p:spPr>
        <p:txBody>
          <a:bodyPr/>
          <a:lstStyle>
            <a:lvl1pPr marL="0" indent="0">
              <a:lnSpc>
                <a:spcPct val="100000"/>
              </a:lnSpc>
              <a:buNone/>
              <a:defRPr sz="1100" b="0" i="0" baseline="0">
                <a:solidFill>
                  <a:srgbClr val="404040"/>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Tree>
    <p:extLst>
      <p:ext uri="{BB962C8B-B14F-4D97-AF65-F5344CB8AC3E}">
        <p14:creationId xmlns:p14="http://schemas.microsoft.com/office/powerpoint/2010/main" val="1944346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_red">
    <p:spTree>
      <p:nvGrpSpPr>
        <p:cNvPr id="1" name=""/>
        <p:cNvGrpSpPr/>
        <p:nvPr/>
      </p:nvGrpSpPr>
      <p:grpSpPr>
        <a:xfrm>
          <a:off x="0" y="0"/>
          <a:ext cx="0" cy="0"/>
          <a:chOff x="0" y="0"/>
          <a:chExt cx="0" cy="0"/>
        </a:xfrm>
      </p:grpSpPr>
      <p:pic>
        <p:nvPicPr>
          <p:cNvPr id="2" name="图片 1" descr="形状&#10;&#10;描述已自动生成">
            <a:extLst>
              <a:ext uri="{FF2B5EF4-FFF2-40B4-BE49-F238E27FC236}">
                <a16:creationId xmlns:a16="http://schemas.microsoft.com/office/drawing/2014/main" id="{E0461D30-8FF9-DE4B-9734-4C4A3E55774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文本占位符 2">
            <a:extLst>
              <a:ext uri="{FF2B5EF4-FFF2-40B4-BE49-F238E27FC236}">
                <a16:creationId xmlns:a16="http://schemas.microsoft.com/office/drawing/2014/main" id="{972554BD-8345-E343-8C90-ED7BA9D025A7}"/>
              </a:ext>
            </a:extLst>
          </p:cNvPr>
          <p:cNvSpPr>
            <a:spLocks noGrp="1"/>
          </p:cNvSpPr>
          <p:nvPr>
            <p:ph type="body" sz="quarter" idx="11" hasCustomPrompt="1"/>
          </p:nvPr>
        </p:nvSpPr>
        <p:spPr>
          <a:xfrm>
            <a:off x="440604"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Tree>
    <p:extLst>
      <p:ext uri="{BB962C8B-B14F-4D97-AF65-F5344CB8AC3E}">
        <p14:creationId xmlns:p14="http://schemas.microsoft.com/office/powerpoint/2010/main" val="2027147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Red">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2880000"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a:t>OfficePLUS</a:t>
            </a:r>
            <a:endParaRPr kumimoji="1" lang="zh-CN" altLang="en-US"/>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2880000"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2880000"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Tree>
    <p:extLst>
      <p:ext uri="{BB962C8B-B14F-4D97-AF65-F5344CB8AC3E}">
        <p14:creationId xmlns:p14="http://schemas.microsoft.com/office/powerpoint/2010/main" val="3993541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3Column_Red">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2550977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Grey">
    <p:bg>
      <p:bgPr>
        <a:solidFill>
          <a:schemeClr val="bg1"/>
        </a:solidFill>
        <a:effectLst/>
      </p:bgPr>
    </p:bg>
    <p:spTree>
      <p:nvGrpSpPr>
        <p:cNvPr id="1" name=""/>
        <p:cNvGrpSpPr/>
        <p:nvPr/>
      </p:nvGrpSpPr>
      <p:grpSpPr>
        <a:xfrm>
          <a:off x="0" y="0"/>
          <a:ext cx="0" cy="0"/>
          <a:chOff x="0" y="0"/>
          <a:chExt cx="0" cy="0"/>
        </a:xfrm>
      </p:grpSpPr>
      <p:pic>
        <p:nvPicPr>
          <p:cNvPr id="3" name="图片 2" descr="形状&#10;&#10;中度可信度描述已自动生成">
            <a:extLst>
              <a:ext uri="{FF2B5EF4-FFF2-40B4-BE49-F238E27FC236}">
                <a16:creationId xmlns:a16="http://schemas.microsoft.com/office/drawing/2014/main" id="{D2988F3A-00E2-9644-A68F-9836380E814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2880000"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a:t>OfficePLUS</a:t>
            </a:r>
            <a:endParaRPr kumimoji="1" lang="zh-CN" altLang="en-US"/>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2880000"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7415E110-FF64-8043-B104-23134CFB134A}"/>
              </a:ext>
            </a:extLst>
          </p:cNvPr>
          <p:cNvSpPr>
            <a:spLocks noGrp="1"/>
          </p:cNvSpPr>
          <p:nvPr>
            <p:ph type="body" sz="quarter" idx="15" hasCustomPrompt="1"/>
          </p:nvPr>
        </p:nvSpPr>
        <p:spPr>
          <a:xfrm>
            <a:off x="440603" y="1490309"/>
            <a:ext cx="2880000"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Tree>
    <p:extLst>
      <p:ext uri="{BB962C8B-B14F-4D97-AF65-F5344CB8AC3E}">
        <p14:creationId xmlns:p14="http://schemas.microsoft.com/office/powerpoint/2010/main" val="197800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2880000" cy="287259"/>
          </a:xfrm>
          <a:prstGeom prst="rect">
            <a:avLst/>
          </a:prstGeom>
        </p:spPr>
        <p:txBody>
          <a:bodyPr/>
          <a:lstStyle>
            <a:lvl1pPr marL="0" indent="0">
              <a:lnSpc>
                <a:spcPct val="100000"/>
              </a:lnSpc>
              <a:buNone/>
              <a:defRPr sz="1100" b="0" i="0" baseline="0">
                <a:solidFill>
                  <a:schemeClr val="tx1">
                    <a:lumMod val="75000"/>
                    <a:lumOff val="25000"/>
                  </a:schemeClr>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tx1">
                    <a:lumMod val="75000"/>
                    <a:lumOff val="25000"/>
                  </a:schemeClr>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a:t>OfficePLUS</a:t>
            </a:r>
            <a:endParaRPr kumimoji="1" lang="zh-CN" altLang="en-US"/>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tx1">
                    <a:lumMod val="75000"/>
                    <a:lumOff val="25000"/>
                  </a:schemeClr>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2880000"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tx1">
                    <a:lumMod val="75000"/>
                    <a:lumOff val="25000"/>
                  </a:schemeClr>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12" name="文本占位符 2">
            <a:extLst>
              <a:ext uri="{FF2B5EF4-FFF2-40B4-BE49-F238E27FC236}">
                <a16:creationId xmlns:a16="http://schemas.microsoft.com/office/drawing/2014/main" id="{9D5ABC83-17C9-EF4F-8DFA-05D6AF6D6D13}"/>
              </a:ext>
            </a:extLst>
          </p:cNvPr>
          <p:cNvSpPr>
            <a:spLocks noGrp="1"/>
          </p:cNvSpPr>
          <p:nvPr>
            <p:ph type="body" sz="quarter" idx="15" hasCustomPrompt="1"/>
          </p:nvPr>
        </p:nvSpPr>
        <p:spPr>
          <a:xfrm>
            <a:off x="440603" y="1490309"/>
            <a:ext cx="2880000" cy="4607818"/>
          </a:xfrm>
          <a:prstGeom prst="rect">
            <a:avLst/>
          </a:prstGeom>
        </p:spPr>
        <p:txBody>
          <a:bodyPr/>
          <a:lstStyle>
            <a:lvl1pPr marL="0" indent="0">
              <a:lnSpc>
                <a:spcPct val="150000"/>
              </a:lnSpc>
              <a:buNone/>
              <a:defRPr sz="1100" b="0" i="0" baseline="0">
                <a:solidFill>
                  <a:schemeClr val="tx1">
                    <a:lumMod val="75000"/>
                    <a:lumOff val="25000"/>
                  </a:schemeClr>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Tree>
    <p:extLst>
      <p:ext uri="{BB962C8B-B14F-4D97-AF65-F5344CB8AC3E}">
        <p14:creationId xmlns:p14="http://schemas.microsoft.com/office/powerpoint/2010/main" val="3874732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White_Sample">
    <p:bg>
      <p:bgPr>
        <a:solidFill>
          <a:schemeClr val="bg1"/>
        </a:solidFill>
        <a:effectLst/>
      </p:bgPr>
    </p:bg>
    <p:spTree>
      <p:nvGrpSpPr>
        <p:cNvPr id="1" name=""/>
        <p:cNvGrpSpPr/>
        <p:nvPr/>
      </p:nvGrpSpPr>
      <p:grpSpPr>
        <a:xfrm>
          <a:off x="0" y="0"/>
          <a:ext cx="0" cy="0"/>
          <a:chOff x="0" y="0"/>
          <a:chExt cx="0" cy="0"/>
        </a:xfrm>
      </p:grpSpPr>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2880000" cy="287259"/>
          </a:xfrm>
          <a:prstGeom prst="rect">
            <a:avLst/>
          </a:prstGeom>
        </p:spPr>
        <p:txBody>
          <a:bodyPr/>
          <a:lstStyle>
            <a:lvl1pPr marL="0" indent="0">
              <a:lnSpc>
                <a:spcPct val="100000"/>
              </a:lnSpc>
              <a:buNone/>
              <a:defRPr sz="1100" b="0" i="0" baseline="0">
                <a:solidFill>
                  <a:schemeClr val="tx1">
                    <a:lumMod val="75000"/>
                    <a:lumOff val="25000"/>
                  </a:schemeClr>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3600000"/>
          </a:xfrm>
          <a:prstGeom prst="rect">
            <a:avLst/>
          </a:prstGeom>
        </p:spPr>
        <p:txBody>
          <a:bodyPr/>
          <a:lstStyle>
            <a:lvl1pPr marL="0" indent="0">
              <a:lnSpc>
                <a:spcPct val="150000"/>
              </a:lnSpc>
              <a:buNone/>
              <a:defRPr sz="1200" b="0" i="0" baseline="0">
                <a:solidFill>
                  <a:schemeClr val="tx1">
                    <a:lumMod val="75000"/>
                    <a:lumOff val="25000"/>
                  </a:schemeClr>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a:t>OfficePLUS</a:t>
            </a:r>
            <a:endParaRPr kumimoji="1" lang="zh-CN" altLang="en-US"/>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tx1">
                    <a:lumMod val="75000"/>
                    <a:lumOff val="25000"/>
                  </a:schemeClr>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2880000"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tx1">
                    <a:lumMod val="75000"/>
                    <a:lumOff val="25000"/>
                  </a:schemeClr>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2" name="图形 22">
            <a:extLst>
              <a:ext uri="{FF2B5EF4-FFF2-40B4-BE49-F238E27FC236}">
                <a16:creationId xmlns:a16="http://schemas.microsoft.com/office/drawing/2014/main" id="{DFA2B63F-1F03-CD4E-8449-266665FE5D5D}"/>
              </a:ext>
            </a:extLst>
          </p:cNvPr>
          <p:cNvSpPr>
            <a:spLocks noChangeAspect="1"/>
          </p:cNvSpPr>
          <p:nvPr userDrawn="1"/>
        </p:nvSpPr>
        <p:spPr>
          <a:xfrm>
            <a:off x="5557127" y="5727065"/>
            <a:ext cx="431770" cy="432000"/>
          </a:xfrm>
          <a:custGeom>
            <a:avLst/>
            <a:gdLst>
              <a:gd name="connsiteX0" fmla="*/ 111760 w 223520"/>
              <a:gd name="connsiteY0" fmla="*/ 0 h 223520"/>
              <a:gd name="connsiteX1" fmla="*/ 0 w 223520"/>
              <a:gd name="connsiteY1" fmla="*/ 111760 h 223520"/>
              <a:gd name="connsiteX2" fmla="*/ 111760 w 223520"/>
              <a:gd name="connsiteY2" fmla="*/ 223520 h 223520"/>
              <a:gd name="connsiteX3" fmla="*/ 223520 w 223520"/>
              <a:gd name="connsiteY3" fmla="*/ 111760 h 223520"/>
              <a:gd name="connsiteX4" fmla="*/ 111760 w 223520"/>
              <a:gd name="connsiteY4" fmla="*/ 0 h 223520"/>
              <a:gd name="connsiteX5" fmla="*/ 174225 w 223520"/>
              <a:gd name="connsiteY5" fmla="*/ 90405 h 223520"/>
              <a:gd name="connsiteX6" fmla="*/ 103816 w 223520"/>
              <a:gd name="connsiteY6" fmla="*/ 160813 h 223520"/>
              <a:gd name="connsiteX7" fmla="*/ 97231 w 223520"/>
              <a:gd name="connsiteY7" fmla="*/ 163542 h 223520"/>
              <a:gd name="connsiteX8" fmla="*/ 90647 w 223520"/>
              <a:gd name="connsiteY8" fmla="*/ 160813 h 223520"/>
              <a:gd name="connsiteX9" fmla="*/ 58488 w 223520"/>
              <a:gd name="connsiteY9" fmla="*/ 128654 h 223520"/>
              <a:gd name="connsiteX10" fmla="*/ 58488 w 223520"/>
              <a:gd name="connsiteY10" fmla="*/ 115485 h 223520"/>
              <a:gd name="connsiteX11" fmla="*/ 71657 w 223520"/>
              <a:gd name="connsiteY11" fmla="*/ 115485 h 223520"/>
              <a:gd name="connsiteX12" fmla="*/ 97231 w 223520"/>
              <a:gd name="connsiteY12" fmla="*/ 141060 h 223520"/>
              <a:gd name="connsiteX13" fmla="*/ 161055 w 223520"/>
              <a:gd name="connsiteY13" fmla="*/ 77235 h 223520"/>
              <a:gd name="connsiteX14" fmla="*/ 174225 w 223520"/>
              <a:gd name="connsiteY14" fmla="*/ 77235 h 223520"/>
              <a:gd name="connsiteX15" fmla="*/ 174225 w 223520"/>
              <a:gd name="connsiteY15" fmla="*/ 90405 h 22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520" h="223520">
                <a:moveTo>
                  <a:pt x="111760" y="0"/>
                </a:moveTo>
                <a:cubicBezTo>
                  <a:pt x="50041" y="0"/>
                  <a:pt x="0" y="50041"/>
                  <a:pt x="0" y="111760"/>
                </a:cubicBezTo>
                <a:cubicBezTo>
                  <a:pt x="0" y="173479"/>
                  <a:pt x="50041" y="223520"/>
                  <a:pt x="111760" y="223520"/>
                </a:cubicBezTo>
                <a:cubicBezTo>
                  <a:pt x="173479" y="223520"/>
                  <a:pt x="223520" y="173479"/>
                  <a:pt x="223520" y="111760"/>
                </a:cubicBezTo>
                <a:cubicBezTo>
                  <a:pt x="223520" y="50041"/>
                  <a:pt x="173479" y="0"/>
                  <a:pt x="111760" y="0"/>
                </a:cubicBezTo>
                <a:close/>
                <a:moveTo>
                  <a:pt x="174225" y="90405"/>
                </a:moveTo>
                <a:lnTo>
                  <a:pt x="103816" y="160813"/>
                </a:lnTo>
                <a:cubicBezTo>
                  <a:pt x="102065" y="162564"/>
                  <a:pt x="99699" y="163542"/>
                  <a:pt x="97231" y="163542"/>
                </a:cubicBezTo>
                <a:cubicBezTo>
                  <a:pt x="94763" y="163542"/>
                  <a:pt x="92388" y="162564"/>
                  <a:pt x="90647" y="160813"/>
                </a:cubicBezTo>
                <a:lnTo>
                  <a:pt x="58488" y="128654"/>
                </a:lnTo>
                <a:cubicBezTo>
                  <a:pt x="54846" y="125013"/>
                  <a:pt x="54846" y="119127"/>
                  <a:pt x="58488" y="115485"/>
                </a:cubicBezTo>
                <a:cubicBezTo>
                  <a:pt x="62129" y="111844"/>
                  <a:pt x="68015" y="111844"/>
                  <a:pt x="71657" y="115485"/>
                </a:cubicBezTo>
                <a:lnTo>
                  <a:pt x="97231" y="141060"/>
                </a:lnTo>
                <a:lnTo>
                  <a:pt x="161055" y="77235"/>
                </a:lnTo>
                <a:cubicBezTo>
                  <a:pt x="164697" y="73594"/>
                  <a:pt x="170583" y="73594"/>
                  <a:pt x="174225" y="77235"/>
                </a:cubicBezTo>
                <a:cubicBezTo>
                  <a:pt x="177866" y="80877"/>
                  <a:pt x="177866" y="86763"/>
                  <a:pt x="174225" y="90405"/>
                </a:cubicBezTo>
                <a:close/>
              </a:path>
            </a:pathLst>
          </a:custGeom>
          <a:solidFill>
            <a:srgbClr val="92D050"/>
          </a:solidFill>
          <a:ln w="9208" cap="flat">
            <a:noFill/>
            <a:prstDash val="solid"/>
            <a:miter/>
          </a:ln>
        </p:spPr>
        <p:txBody>
          <a:bodyPr rtlCol="0" anchor="ctr"/>
          <a:lstStyle/>
          <a:p>
            <a:endParaRPr lang="zh-CN" altLang="en-US"/>
          </a:p>
        </p:txBody>
      </p:sp>
      <p:sp>
        <p:nvSpPr>
          <p:cNvPr id="3" name="任意形状 2">
            <a:extLst>
              <a:ext uri="{FF2B5EF4-FFF2-40B4-BE49-F238E27FC236}">
                <a16:creationId xmlns:a16="http://schemas.microsoft.com/office/drawing/2014/main" id="{A60245FC-004F-2748-8F29-F33B34779A90}"/>
              </a:ext>
            </a:extLst>
          </p:cNvPr>
          <p:cNvSpPr>
            <a:spLocks noChangeAspect="1"/>
          </p:cNvSpPr>
          <p:nvPr userDrawn="1"/>
        </p:nvSpPr>
        <p:spPr>
          <a:xfrm>
            <a:off x="9391357" y="5727065"/>
            <a:ext cx="432000" cy="432000"/>
          </a:xfrm>
          <a:custGeom>
            <a:avLst/>
            <a:gdLst>
              <a:gd name="connsiteX0" fmla="*/ 823314 w 1232839"/>
              <a:gd name="connsiteY0" fmla="*/ 317106 h 1232839"/>
              <a:gd name="connsiteX1" fmla="*/ 786179 w 1232839"/>
              <a:gd name="connsiteY1" fmla="*/ 335941 h 1232839"/>
              <a:gd name="connsiteX2" fmla="*/ 616419 w 1232839"/>
              <a:gd name="connsiteY2" fmla="*/ 532933 h 1232839"/>
              <a:gd name="connsiteX3" fmla="*/ 446958 w 1232839"/>
              <a:gd name="connsiteY3" fmla="*/ 336139 h 1232839"/>
              <a:gd name="connsiteX4" fmla="*/ 369931 w 1232839"/>
              <a:gd name="connsiteY4" fmla="*/ 330373 h 1232839"/>
              <a:gd name="connsiteX5" fmla="*/ 364166 w 1232839"/>
              <a:gd name="connsiteY5" fmla="*/ 407402 h 1232839"/>
              <a:gd name="connsiteX6" fmla="*/ 544362 w 1232839"/>
              <a:gd name="connsiteY6" fmla="*/ 616419 h 1232839"/>
              <a:gd name="connsiteX7" fmla="*/ 364166 w 1232839"/>
              <a:gd name="connsiteY7" fmla="*/ 825637 h 1232839"/>
              <a:gd name="connsiteX8" fmla="*/ 369931 w 1232839"/>
              <a:gd name="connsiteY8" fmla="*/ 902664 h 1232839"/>
              <a:gd name="connsiteX9" fmla="*/ 405512 w 1232839"/>
              <a:gd name="connsiteY9" fmla="*/ 915782 h 1232839"/>
              <a:gd name="connsiteX10" fmla="*/ 446660 w 1232839"/>
              <a:gd name="connsiteY10" fmla="*/ 896898 h 1232839"/>
              <a:gd name="connsiteX11" fmla="*/ 616221 w 1232839"/>
              <a:gd name="connsiteY11" fmla="*/ 700107 h 1232839"/>
              <a:gd name="connsiteX12" fmla="*/ 785680 w 1232839"/>
              <a:gd name="connsiteY12" fmla="*/ 896898 h 1232839"/>
              <a:gd name="connsiteX13" fmla="*/ 826927 w 1232839"/>
              <a:gd name="connsiteY13" fmla="*/ 915782 h 1232839"/>
              <a:gd name="connsiteX14" fmla="*/ 862411 w 1232839"/>
              <a:gd name="connsiteY14" fmla="*/ 902664 h 1232839"/>
              <a:gd name="connsiteX15" fmla="*/ 868175 w 1232839"/>
              <a:gd name="connsiteY15" fmla="*/ 825637 h 1232839"/>
              <a:gd name="connsiteX16" fmla="*/ 688477 w 1232839"/>
              <a:gd name="connsiteY16" fmla="*/ 616419 h 1232839"/>
              <a:gd name="connsiteX17" fmla="*/ 868673 w 1232839"/>
              <a:gd name="connsiteY17" fmla="*/ 407201 h 1232839"/>
              <a:gd name="connsiteX18" fmla="*/ 862908 w 1232839"/>
              <a:gd name="connsiteY18" fmla="*/ 330175 h 1232839"/>
              <a:gd name="connsiteX19" fmla="*/ 823314 w 1232839"/>
              <a:gd name="connsiteY19" fmla="*/ 317106 h 1232839"/>
              <a:gd name="connsiteX20" fmla="*/ 616419 w 1232839"/>
              <a:gd name="connsiteY20" fmla="*/ 0 h 1232839"/>
              <a:gd name="connsiteX21" fmla="*/ 1232839 w 1232839"/>
              <a:gd name="connsiteY21" fmla="*/ 616419 h 1232839"/>
              <a:gd name="connsiteX22" fmla="*/ 616419 w 1232839"/>
              <a:gd name="connsiteY22" fmla="*/ 1232839 h 1232839"/>
              <a:gd name="connsiteX23" fmla="*/ 0 w 1232839"/>
              <a:gd name="connsiteY23" fmla="*/ 616419 h 1232839"/>
              <a:gd name="connsiteX24" fmla="*/ 616419 w 1232839"/>
              <a:gd name="connsiteY24" fmla="*/ 0 h 123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2839" h="1232839">
                <a:moveTo>
                  <a:pt x="823314" y="317106"/>
                </a:moveTo>
                <a:cubicBezTo>
                  <a:pt x="809436" y="318149"/>
                  <a:pt x="795969" y="324510"/>
                  <a:pt x="786179" y="335941"/>
                </a:cubicBezTo>
                <a:lnTo>
                  <a:pt x="616419" y="532933"/>
                </a:lnTo>
                <a:lnTo>
                  <a:pt x="446958" y="336139"/>
                </a:lnTo>
                <a:cubicBezTo>
                  <a:pt x="427379" y="313278"/>
                  <a:pt x="392790" y="310794"/>
                  <a:pt x="369931" y="330373"/>
                </a:cubicBezTo>
                <a:cubicBezTo>
                  <a:pt x="347072" y="350052"/>
                  <a:pt x="344587" y="384541"/>
                  <a:pt x="364166" y="407402"/>
                </a:cubicBezTo>
                <a:lnTo>
                  <a:pt x="544362" y="616419"/>
                </a:lnTo>
                <a:lnTo>
                  <a:pt x="364166" y="825637"/>
                </a:lnTo>
                <a:cubicBezTo>
                  <a:pt x="344587" y="848496"/>
                  <a:pt x="347072" y="882787"/>
                  <a:pt x="369931" y="902664"/>
                </a:cubicBezTo>
                <a:cubicBezTo>
                  <a:pt x="380068" y="911610"/>
                  <a:pt x="392790" y="915782"/>
                  <a:pt x="405512" y="915782"/>
                </a:cubicBezTo>
                <a:cubicBezTo>
                  <a:pt x="420819" y="915782"/>
                  <a:pt x="436027" y="909422"/>
                  <a:pt x="446660" y="896898"/>
                </a:cubicBezTo>
                <a:lnTo>
                  <a:pt x="616221" y="700107"/>
                </a:lnTo>
                <a:lnTo>
                  <a:pt x="785680" y="896898"/>
                </a:lnTo>
                <a:cubicBezTo>
                  <a:pt x="796316" y="909422"/>
                  <a:pt x="811722" y="915782"/>
                  <a:pt x="826927" y="915782"/>
                </a:cubicBezTo>
                <a:cubicBezTo>
                  <a:pt x="839550" y="915782"/>
                  <a:pt x="852173" y="911610"/>
                  <a:pt x="862411" y="902664"/>
                </a:cubicBezTo>
                <a:cubicBezTo>
                  <a:pt x="885270" y="882985"/>
                  <a:pt x="887756" y="848496"/>
                  <a:pt x="868175" y="825637"/>
                </a:cubicBezTo>
                <a:lnTo>
                  <a:pt x="688477" y="616419"/>
                </a:lnTo>
                <a:lnTo>
                  <a:pt x="868673" y="407201"/>
                </a:lnTo>
                <a:cubicBezTo>
                  <a:pt x="888252" y="384343"/>
                  <a:pt x="885766" y="350052"/>
                  <a:pt x="862908" y="330175"/>
                </a:cubicBezTo>
                <a:cubicBezTo>
                  <a:pt x="851479" y="320336"/>
                  <a:pt x="837191" y="316062"/>
                  <a:pt x="823314" y="317106"/>
                </a:cubicBezTo>
                <a:close/>
                <a:moveTo>
                  <a:pt x="616419" y="0"/>
                </a:moveTo>
                <a:cubicBezTo>
                  <a:pt x="956831" y="0"/>
                  <a:pt x="1232839" y="276007"/>
                  <a:pt x="1232839" y="616419"/>
                </a:cubicBezTo>
                <a:cubicBezTo>
                  <a:pt x="1232839" y="956831"/>
                  <a:pt x="956831" y="1232839"/>
                  <a:pt x="616419" y="1232839"/>
                </a:cubicBezTo>
                <a:cubicBezTo>
                  <a:pt x="276007" y="1232839"/>
                  <a:pt x="0" y="956831"/>
                  <a:pt x="0" y="616419"/>
                </a:cubicBezTo>
                <a:cubicBezTo>
                  <a:pt x="0" y="276007"/>
                  <a:pt x="276007" y="0"/>
                  <a:pt x="616419" y="0"/>
                </a:cubicBezTo>
                <a:close/>
              </a:path>
            </a:pathLst>
          </a:custGeom>
          <a:solidFill>
            <a:schemeClr val="tx1">
              <a:lumMod val="75000"/>
              <a:lumOff val="25000"/>
            </a:schemeClr>
          </a:solidFill>
          <a:ln w="25337" cap="flat">
            <a:noFill/>
            <a:prstDash val="solid"/>
            <a:miter/>
          </a:ln>
        </p:spPr>
        <p:txBody>
          <a:bodyPr rtlCol="0" anchor="ctr"/>
          <a:lstStyle/>
          <a:p>
            <a:endParaRPr lang="zh-CN" altLang="en-US"/>
          </a:p>
        </p:txBody>
      </p:sp>
      <p:sp>
        <p:nvSpPr>
          <p:cNvPr id="8" name="文本占位符 2">
            <a:extLst>
              <a:ext uri="{FF2B5EF4-FFF2-40B4-BE49-F238E27FC236}">
                <a16:creationId xmlns:a16="http://schemas.microsoft.com/office/drawing/2014/main" id="{4B6D9CB0-36F2-3147-B9B6-153712BCD6CB}"/>
              </a:ext>
            </a:extLst>
          </p:cNvPr>
          <p:cNvSpPr>
            <a:spLocks noGrp="1"/>
          </p:cNvSpPr>
          <p:nvPr>
            <p:ph type="body" sz="quarter" idx="15" hasCustomPrompt="1"/>
          </p:nvPr>
        </p:nvSpPr>
        <p:spPr>
          <a:xfrm>
            <a:off x="4153012" y="5157216"/>
            <a:ext cx="3240000" cy="360000"/>
          </a:xfrm>
          <a:prstGeom prst="rect">
            <a:avLst/>
          </a:prstGeom>
        </p:spPr>
        <p:txBody>
          <a:bodyPr anchor="b" anchorCtr="0"/>
          <a:lstStyle>
            <a:lvl1pPr marL="0" indent="0" algn="ctr">
              <a:lnSpc>
                <a:spcPct val="150000"/>
              </a:lnSpc>
              <a:buNone/>
              <a:defRPr sz="1200" b="0" i="0" baseline="0">
                <a:solidFill>
                  <a:schemeClr val="tx1">
                    <a:lumMod val="75000"/>
                    <a:lumOff val="25000"/>
                  </a:schemeClr>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a:t>OfficePLUS</a:t>
            </a:r>
            <a:endParaRPr kumimoji="1" lang="zh-CN" altLang="en-US"/>
          </a:p>
        </p:txBody>
      </p:sp>
      <p:sp>
        <p:nvSpPr>
          <p:cNvPr id="12" name="文本占位符 2">
            <a:extLst>
              <a:ext uri="{FF2B5EF4-FFF2-40B4-BE49-F238E27FC236}">
                <a16:creationId xmlns:a16="http://schemas.microsoft.com/office/drawing/2014/main" id="{F4771171-D77F-564C-B226-599FA6D76B63}"/>
              </a:ext>
            </a:extLst>
          </p:cNvPr>
          <p:cNvSpPr>
            <a:spLocks noGrp="1"/>
          </p:cNvSpPr>
          <p:nvPr>
            <p:ph type="body" sz="quarter" idx="16" hasCustomPrompt="1"/>
          </p:nvPr>
        </p:nvSpPr>
        <p:spPr>
          <a:xfrm>
            <a:off x="7987357" y="5157216"/>
            <a:ext cx="3240000" cy="360000"/>
          </a:xfrm>
          <a:prstGeom prst="rect">
            <a:avLst/>
          </a:prstGeom>
        </p:spPr>
        <p:txBody>
          <a:bodyPr anchor="b" anchorCtr="0"/>
          <a:lstStyle>
            <a:lvl1pPr marL="0" indent="0" algn="ctr">
              <a:lnSpc>
                <a:spcPct val="150000"/>
              </a:lnSpc>
              <a:buNone/>
              <a:defRPr sz="1200" b="0" i="0" baseline="0">
                <a:solidFill>
                  <a:schemeClr val="tx1">
                    <a:lumMod val="75000"/>
                    <a:lumOff val="25000"/>
                  </a:schemeClr>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a:t>OfficePLUS</a:t>
            </a:r>
            <a:endParaRPr kumimoji="1" lang="zh-CN" altLang="en-US"/>
          </a:p>
        </p:txBody>
      </p:sp>
      <p:sp>
        <p:nvSpPr>
          <p:cNvPr id="13" name="文本占位符 2">
            <a:extLst>
              <a:ext uri="{FF2B5EF4-FFF2-40B4-BE49-F238E27FC236}">
                <a16:creationId xmlns:a16="http://schemas.microsoft.com/office/drawing/2014/main" id="{916B29F5-8018-7240-BE2D-8925C583D88C}"/>
              </a:ext>
            </a:extLst>
          </p:cNvPr>
          <p:cNvSpPr>
            <a:spLocks noGrp="1"/>
          </p:cNvSpPr>
          <p:nvPr>
            <p:ph type="body" sz="quarter" idx="17" hasCustomPrompt="1"/>
          </p:nvPr>
        </p:nvSpPr>
        <p:spPr>
          <a:xfrm>
            <a:off x="440603" y="1490309"/>
            <a:ext cx="2880000" cy="4607818"/>
          </a:xfrm>
          <a:prstGeom prst="rect">
            <a:avLst/>
          </a:prstGeom>
        </p:spPr>
        <p:txBody>
          <a:bodyPr/>
          <a:lstStyle>
            <a:lvl1pPr marL="0" indent="0">
              <a:lnSpc>
                <a:spcPct val="150000"/>
              </a:lnSpc>
              <a:buNone/>
              <a:defRPr sz="1100" b="0" i="0" baseline="0">
                <a:solidFill>
                  <a:schemeClr val="tx1">
                    <a:lumMod val="75000"/>
                    <a:lumOff val="25000"/>
                  </a:schemeClr>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Tree>
    <p:extLst>
      <p:ext uri="{BB962C8B-B14F-4D97-AF65-F5344CB8AC3E}">
        <p14:creationId xmlns:p14="http://schemas.microsoft.com/office/powerpoint/2010/main" val="54082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D6A3CDF-6D1D-48E3-ADBA-4C5A8B1F75B9}"/>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6" name="任意多边形: 形状 5">
            <a:extLst>
              <a:ext uri="{FF2B5EF4-FFF2-40B4-BE49-F238E27FC236}">
                <a16:creationId xmlns:a16="http://schemas.microsoft.com/office/drawing/2014/main" id="{07D95654-0558-4900-88CC-24EDE2B57692}"/>
              </a:ext>
            </a:extLst>
          </p:cNvPr>
          <p:cNvSpPr/>
          <p:nvPr userDrawn="1"/>
        </p:nvSpPr>
        <p:spPr>
          <a:xfrm>
            <a:off x="3639878" y="2025826"/>
            <a:ext cx="8552122" cy="4832174"/>
          </a:xfrm>
          <a:custGeom>
            <a:avLst/>
            <a:gdLst>
              <a:gd name="connsiteX0" fmla="*/ 4736449 w 8552122"/>
              <a:gd name="connsiteY0" fmla="*/ 0 h 4832174"/>
              <a:gd name="connsiteX1" fmla="*/ 8531933 w 8552122"/>
              <a:gd name="connsiteY1" fmla="*/ 1902557 h 4832174"/>
              <a:gd name="connsiteX2" fmla="*/ 8552122 w 8552122"/>
              <a:gd name="connsiteY2" fmla="*/ 1930947 h 4832174"/>
              <a:gd name="connsiteX3" fmla="*/ 8552122 w 8552122"/>
              <a:gd name="connsiteY3" fmla="*/ 4832174 h 4832174"/>
              <a:gd name="connsiteX4" fmla="*/ 2421 w 8552122"/>
              <a:gd name="connsiteY4" fmla="*/ 4832174 h 4832174"/>
              <a:gd name="connsiteX5" fmla="*/ 0 w 8552122"/>
              <a:gd name="connsiteY5" fmla="*/ 4736450 h 4832174"/>
              <a:gd name="connsiteX6" fmla="*/ 4736449 w 8552122"/>
              <a:gd name="connsiteY6" fmla="*/ 0 h 483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2122" h="4832174">
                <a:moveTo>
                  <a:pt x="4736449" y="0"/>
                </a:moveTo>
                <a:cubicBezTo>
                  <a:pt x="6289621" y="0"/>
                  <a:pt x="7668185" y="747588"/>
                  <a:pt x="8531933" y="1902557"/>
                </a:cubicBezTo>
                <a:lnTo>
                  <a:pt x="8552122" y="1930947"/>
                </a:lnTo>
                <a:lnTo>
                  <a:pt x="8552122" y="4832174"/>
                </a:lnTo>
                <a:lnTo>
                  <a:pt x="2421" y="4832174"/>
                </a:lnTo>
                <a:lnTo>
                  <a:pt x="0" y="4736450"/>
                </a:lnTo>
                <a:cubicBezTo>
                  <a:pt x="0" y="2120581"/>
                  <a:pt x="2120580" y="0"/>
                  <a:pt x="4736449" y="0"/>
                </a:cubicBezTo>
                <a:close/>
              </a:path>
            </a:pathLst>
          </a:custGeom>
          <a:solidFill>
            <a:schemeClr val="tx1">
              <a:lumMod val="75000"/>
              <a:lumOff val="2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a:extLst>
              <a:ext uri="{FF2B5EF4-FFF2-40B4-BE49-F238E27FC236}">
                <a16:creationId xmlns:a16="http://schemas.microsoft.com/office/drawing/2014/main" id="{62FD92EE-CB33-4C12-BC3F-CD338EFDC6E2}"/>
              </a:ext>
            </a:extLst>
          </p:cNvPr>
          <p:cNvSpPr/>
          <p:nvPr userDrawn="1"/>
        </p:nvSpPr>
        <p:spPr>
          <a:xfrm>
            <a:off x="3334836" y="2025828"/>
            <a:ext cx="8857164" cy="4832173"/>
          </a:xfrm>
          <a:custGeom>
            <a:avLst/>
            <a:gdLst>
              <a:gd name="connsiteX0" fmla="*/ 4736449 w 8857164"/>
              <a:gd name="connsiteY0" fmla="*/ 0 h 4832173"/>
              <a:gd name="connsiteX1" fmla="*/ 8787187 w 8857164"/>
              <a:gd name="connsiteY1" fmla="*/ 2280429 h 4832173"/>
              <a:gd name="connsiteX2" fmla="*/ 8857164 w 8857164"/>
              <a:gd name="connsiteY2" fmla="*/ 2402131 h 4832173"/>
              <a:gd name="connsiteX3" fmla="*/ 8857164 w 8857164"/>
              <a:gd name="connsiteY3" fmla="*/ 4832173 h 4832173"/>
              <a:gd name="connsiteX4" fmla="*/ 2421 w 8857164"/>
              <a:gd name="connsiteY4" fmla="*/ 4832173 h 4832173"/>
              <a:gd name="connsiteX5" fmla="*/ 0 w 8857164"/>
              <a:gd name="connsiteY5" fmla="*/ 4736450 h 4832173"/>
              <a:gd name="connsiteX6" fmla="*/ 4736449 w 8857164"/>
              <a:gd name="connsiteY6" fmla="*/ 0 h 483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7164" h="4832173">
                <a:moveTo>
                  <a:pt x="4736449" y="0"/>
                </a:moveTo>
                <a:cubicBezTo>
                  <a:pt x="6453113" y="0"/>
                  <a:pt x="7956474" y="913258"/>
                  <a:pt x="8787187" y="2280429"/>
                </a:cubicBezTo>
                <a:lnTo>
                  <a:pt x="8857164" y="2402131"/>
                </a:lnTo>
                <a:lnTo>
                  <a:pt x="8857164" y="4832173"/>
                </a:lnTo>
                <a:lnTo>
                  <a:pt x="2421" y="4832173"/>
                </a:lnTo>
                <a:lnTo>
                  <a:pt x="0" y="4736450"/>
                </a:lnTo>
                <a:cubicBezTo>
                  <a:pt x="0" y="2120581"/>
                  <a:pt x="2120580" y="0"/>
                  <a:pt x="4736449" y="0"/>
                </a:cubicBezTo>
                <a:close/>
              </a:path>
            </a:pathLst>
          </a:custGeom>
          <a:noFill/>
          <a:ln w="6350">
            <a:solidFill>
              <a:schemeClr val="tx1">
                <a:lumMod val="65000"/>
                <a:lumOff val="35000"/>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1" name="文本框 10">
            <a:extLst>
              <a:ext uri="{FF2B5EF4-FFF2-40B4-BE49-F238E27FC236}">
                <a16:creationId xmlns:a16="http://schemas.microsoft.com/office/drawing/2014/main" id="{EE990ED3-D957-4B13-98F1-A07C194B35D5}"/>
              </a:ext>
            </a:extLst>
          </p:cNvPr>
          <p:cNvSpPr txBox="1"/>
          <p:nvPr userDrawn="1"/>
        </p:nvSpPr>
        <p:spPr>
          <a:xfrm>
            <a:off x="936630" y="1744982"/>
            <a:ext cx="2056506" cy="369332"/>
          </a:xfrm>
          <a:prstGeom prst="rect">
            <a:avLst/>
          </a:prstGeom>
          <a:noFill/>
        </p:spPr>
        <p:txBody>
          <a:bodyPr wrap="square" lIns="0" tIns="0" rIns="0" bIns="0" rtlCol="0">
            <a:spAutoFit/>
          </a:bodyPr>
          <a:lstStyle/>
          <a:p>
            <a:pPr algn="dist"/>
            <a:r>
              <a:rPr lang="en-US" altLang="zh-CN" sz="2400" dirty="0">
                <a:ln w="6350">
                  <a:gradFill>
                    <a:gsLst>
                      <a:gs pos="0">
                        <a:schemeClr val="bg1">
                          <a:lumMod val="65000"/>
                        </a:schemeClr>
                      </a:gs>
                      <a:gs pos="100000">
                        <a:schemeClr val="tx2"/>
                      </a:gs>
                    </a:gsLst>
                    <a:lin ang="5400000" scaled="1"/>
                  </a:gradFill>
                </a:ln>
                <a:noFill/>
                <a:latin typeface="+mn-ea"/>
                <a:cs typeface="阿里巴巴普惠体 L" panose="00020600040101010101" pitchFamily="18" charset="-122"/>
              </a:rPr>
              <a:t>CONTENTS</a:t>
            </a:r>
          </a:p>
        </p:txBody>
      </p:sp>
      <p:sp>
        <p:nvSpPr>
          <p:cNvPr id="12" name="文本框 11">
            <a:extLst>
              <a:ext uri="{FF2B5EF4-FFF2-40B4-BE49-F238E27FC236}">
                <a16:creationId xmlns:a16="http://schemas.microsoft.com/office/drawing/2014/main" id="{337A3170-7536-4DE3-83C3-4188CECF1E83}"/>
              </a:ext>
            </a:extLst>
          </p:cNvPr>
          <p:cNvSpPr txBox="1"/>
          <p:nvPr userDrawn="1"/>
        </p:nvSpPr>
        <p:spPr>
          <a:xfrm>
            <a:off x="1318239" y="1303496"/>
            <a:ext cx="1461939" cy="830997"/>
          </a:xfrm>
          <a:prstGeom prst="rect">
            <a:avLst/>
          </a:prstGeom>
          <a:noFill/>
          <a:scene3d>
            <a:camera prst="perspectiveFront"/>
            <a:lightRig rig="threePt" dir="t"/>
          </a:scene3d>
          <a:sp3d/>
        </p:spPr>
        <p:txBody>
          <a:bodyPr wrap="none" lIns="0" tIns="0" rIns="0" bIns="0" rtlCol="0">
            <a:spAutoFit/>
            <a:sp3d extrusionH="190500"/>
          </a:bodyPr>
          <a:lstStyle>
            <a:defPPr>
              <a:defRPr lang="zh-CN"/>
            </a:defPPr>
            <a:lvl1pPr marR="0" lvl="0" indent="0" fontAlgn="auto">
              <a:lnSpc>
                <a:spcPct val="100000"/>
              </a:lnSpc>
              <a:spcBef>
                <a:spcPts val="0"/>
              </a:spcBef>
              <a:spcAft>
                <a:spcPts val="0"/>
              </a:spcAft>
              <a:buClrTx/>
              <a:buSzTx/>
              <a:buFontTx/>
              <a:buNone/>
              <a:tabLst/>
              <a:defRPr kumimoji="0" sz="2800" b="0" i="0" u="none" strike="noStrike" cap="none" spc="300" normalizeH="0" baseline="0">
                <a:ln w="6350">
                  <a:solidFill>
                    <a:schemeClr val="bg1"/>
                  </a:solidFill>
                  <a:miter lim="800000"/>
                </a:ln>
                <a:gradFill>
                  <a:gsLst>
                    <a:gs pos="80000">
                      <a:schemeClr val="bg1"/>
                    </a:gs>
                    <a:gs pos="20000">
                      <a:srgbClr val="989DA0"/>
                    </a:gs>
                    <a:gs pos="60000">
                      <a:srgbClr val="989DA0"/>
                    </a:gs>
                    <a:gs pos="40000">
                      <a:srgbClr val="FEFEFE"/>
                    </a:gs>
                  </a:gsLst>
                  <a:lin ang="5400000" scaled="1"/>
                </a:gradFill>
                <a:effectLst/>
                <a:uLnTx/>
                <a:uFillTx/>
                <a:latin typeface="+mj-ea"/>
                <a:ea typeface="+mj-ea"/>
              </a:defRPr>
            </a:lvl1pPr>
          </a:lstStyle>
          <a:p>
            <a:r>
              <a:rPr lang="zh-CN" altLang="en-US" sz="5400" dirty="0">
                <a:gradFill>
                  <a:gsLst>
                    <a:gs pos="80000">
                      <a:schemeClr val="bg1"/>
                    </a:gs>
                    <a:gs pos="20000">
                      <a:schemeClr val="accent1"/>
                    </a:gs>
                    <a:gs pos="60000">
                      <a:schemeClr val="accent1"/>
                    </a:gs>
                    <a:gs pos="40000">
                      <a:srgbClr val="FEFEFE"/>
                    </a:gs>
                  </a:gsLst>
                  <a:lin ang="5400000" scaled="1"/>
                </a:gradFill>
              </a:rPr>
              <a:t>目录</a:t>
            </a:r>
          </a:p>
        </p:txBody>
      </p:sp>
      <p:grpSp>
        <p:nvGrpSpPr>
          <p:cNvPr id="13" name="组合 12">
            <a:extLst>
              <a:ext uri="{FF2B5EF4-FFF2-40B4-BE49-F238E27FC236}">
                <a16:creationId xmlns:a16="http://schemas.microsoft.com/office/drawing/2014/main" id="{FFDBED6C-2DBE-43E7-93A6-7A507C8D3643}"/>
              </a:ext>
            </a:extLst>
          </p:cNvPr>
          <p:cNvGrpSpPr/>
          <p:nvPr userDrawn="1"/>
        </p:nvGrpSpPr>
        <p:grpSpPr>
          <a:xfrm>
            <a:off x="1496541" y="2104836"/>
            <a:ext cx="1390116" cy="186441"/>
            <a:chOff x="365452" y="371173"/>
            <a:chExt cx="1390116" cy="186441"/>
          </a:xfrm>
        </p:grpSpPr>
        <p:sp>
          <p:nvSpPr>
            <p:cNvPr id="14" name="任意多边形: 形状 13">
              <a:extLst>
                <a:ext uri="{FF2B5EF4-FFF2-40B4-BE49-F238E27FC236}">
                  <a16:creationId xmlns:a16="http://schemas.microsoft.com/office/drawing/2014/main" id="{E83EF5DB-AD70-4B3D-8B77-06E5F374E327}"/>
                </a:ext>
              </a:extLst>
            </p:cNvPr>
            <p:cNvSpPr/>
            <p:nvPr/>
          </p:nvSpPr>
          <p:spPr>
            <a:xfrm flipV="1">
              <a:off x="365452" y="411531"/>
              <a:ext cx="1239512"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96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pic>
          <p:nvPicPr>
            <p:cNvPr id="15" name="图片 14">
              <a:extLst>
                <a:ext uri="{FF2B5EF4-FFF2-40B4-BE49-F238E27FC236}">
                  <a16:creationId xmlns:a16="http://schemas.microsoft.com/office/drawing/2014/main" id="{385BCC72-E6EB-4CE0-B7D7-E84AD583E8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44833" y="371173"/>
              <a:ext cx="310735" cy="186441"/>
            </a:xfrm>
            <a:prstGeom prst="rect">
              <a:avLst/>
            </a:prstGeom>
          </p:spPr>
        </p:pic>
      </p:grpSp>
      <p:grpSp>
        <p:nvGrpSpPr>
          <p:cNvPr id="16" name="组合 15">
            <a:extLst>
              <a:ext uri="{FF2B5EF4-FFF2-40B4-BE49-F238E27FC236}">
                <a16:creationId xmlns:a16="http://schemas.microsoft.com/office/drawing/2014/main" id="{1B41B43F-7664-4D75-A810-502E0B4C6743}"/>
              </a:ext>
            </a:extLst>
          </p:cNvPr>
          <p:cNvGrpSpPr/>
          <p:nvPr userDrawn="1"/>
        </p:nvGrpSpPr>
        <p:grpSpPr>
          <a:xfrm>
            <a:off x="11229952" y="6489700"/>
            <a:ext cx="446111" cy="64246"/>
            <a:chOff x="11229952" y="6344000"/>
            <a:chExt cx="446111" cy="64246"/>
          </a:xfrm>
        </p:grpSpPr>
        <p:sp>
          <p:nvSpPr>
            <p:cNvPr id="17" name="椭圆 16">
              <a:extLst>
                <a:ext uri="{FF2B5EF4-FFF2-40B4-BE49-F238E27FC236}">
                  <a16:creationId xmlns:a16="http://schemas.microsoft.com/office/drawing/2014/main" id="{2F542B94-28D2-4801-ACA8-20F7C30735FD}"/>
                </a:ext>
              </a:extLst>
            </p:cNvPr>
            <p:cNvSpPr>
              <a:spLocks/>
            </p:cNvSpPr>
            <p:nvPr/>
          </p:nvSpPr>
          <p:spPr>
            <a:xfrm>
              <a:off x="11611817" y="6344000"/>
              <a:ext cx="64246" cy="64246"/>
            </a:xfrm>
            <a:prstGeom prst="ellipse">
              <a:avLst/>
            </a:prstGeom>
            <a:solidFill>
              <a:schemeClr val="bg1">
                <a:alpha val="7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27193D06-3A87-49D1-B327-F567F4BDA7A7}"/>
                </a:ext>
              </a:extLst>
            </p:cNvPr>
            <p:cNvSpPr/>
            <p:nvPr/>
          </p:nvSpPr>
          <p:spPr>
            <a:xfrm>
              <a:off x="11229952" y="6344000"/>
              <a:ext cx="64246" cy="64246"/>
            </a:xfrm>
            <a:prstGeom prst="ellipse">
              <a:avLst/>
            </a:prstGeom>
            <a:solidFill>
              <a:schemeClr val="bg1">
                <a:alpha val="2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BA54170F-935D-441C-8549-7C7979EDBF45}"/>
                </a:ext>
              </a:extLst>
            </p:cNvPr>
            <p:cNvSpPr/>
            <p:nvPr/>
          </p:nvSpPr>
          <p:spPr>
            <a:xfrm>
              <a:off x="11420884" y="6344000"/>
              <a:ext cx="64246" cy="64246"/>
            </a:xfrm>
            <a:prstGeom prst="ellipse">
              <a:avLst/>
            </a:prstGeom>
            <a:solidFill>
              <a:schemeClr val="bg1">
                <a:alpha val="2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29138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副标题页1">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D6A3CDF-6D1D-48E3-ADBA-4C5A8B1F75B9}"/>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8" name="任意多边形: 形状 17">
            <a:extLst>
              <a:ext uri="{FF2B5EF4-FFF2-40B4-BE49-F238E27FC236}">
                <a16:creationId xmlns:a16="http://schemas.microsoft.com/office/drawing/2014/main" id="{3330DB72-930B-4618-9ECE-27BF220FC16E}"/>
              </a:ext>
            </a:extLst>
          </p:cNvPr>
          <p:cNvSpPr/>
          <p:nvPr userDrawn="1"/>
        </p:nvSpPr>
        <p:spPr>
          <a:xfrm>
            <a:off x="3639878" y="2025826"/>
            <a:ext cx="8552122" cy="4832174"/>
          </a:xfrm>
          <a:custGeom>
            <a:avLst/>
            <a:gdLst>
              <a:gd name="connsiteX0" fmla="*/ 4736449 w 8552122"/>
              <a:gd name="connsiteY0" fmla="*/ 0 h 4832174"/>
              <a:gd name="connsiteX1" fmla="*/ 8531933 w 8552122"/>
              <a:gd name="connsiteY1" fmla="*/ 1902557 h 4832174"/>
              <a:gd name="connsiteX2" fmla="*/ 8552122 w 8552122"/>
              <a:gd name="connsiteY2" fmla="*/ 1930947 h 4832174"/>
              <a:gd name="connsiteX3" fmla="*/ 8552122 w 8552122"/>
              <a:gd name="connsiteY3" fmla="*/ 4832174 h 4832174"/>
              <a:gd name="connsiteX4" fmla="*/ 2421 w 8552122"/>
              <a:gd name="connsiteY4" fmla="*/ 4832174 h 4832174"/>
              <a:gd name="connsiteX5" fmla="*/ 0 w 8552122"/>
              <a:gd name="connsiteY5" fmla="*/ 4736450 h 4832174"/>
              <a:gd name="connsiteX6" fmla="*/ 4736449 w 8552122"/>
              <a:gd name="connsiteY6" fmla="*/ 0 h 483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2122" h="4832174">
                <a:moveTo>
                  <a:pt x="4736449" y="0"/>
                </a:moveTo>
                <a:cubicBezTo>
                  <a:pt x="6289621" y="0"/>
                  <a:pt x="7668185" y="747588"/>
                  <a:pt x="8531933" y="1902557"/>
                </a:cubicBezTo>
                <a:lnTo>
                  <a:pt x="8552122" y="1930947"/>
                </a:lnTo>
                <a:lnTo>
                  <a:pt x="8552122" y="4832174"/>
                </a:lnTo>
                <a:lnTo>
                  <a:pt x="2421" y="4832174"/>
                </a:lnTo>
                <a:lnTo>
                  <a:pt x="0" y="4736450"/>
                </a:lnTo>
                <a:cubicBezTo>
                  <a:pt x="0" y="2120581"/>
                  <a:pt x="2120580" y="0"/>
                  <a:pt x="4736449" y="0"/>
                </a:cubicBezTo>
                <a:close/>
              </a:path>
            </a:pathLst>
          </a:custGeom>
          <a:solidFill>
            <a:schemeClr val="tx1">
              <a:lumMod val="75000"/>
              <a:lumOff val="2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形状 18">
            <a:extLst>
              <a:ext uri="{FF2B5EF4-FFF2-40B4-BE49-F238E27FC236}">
                <a16:creationId xmlns:a16="http://schemas.microsoft.com/office/drawing/2014/main" id="{9161EB4C-DB29-4A30-BA6A-6A47A291B174}"/>
              </a:ext>
            </a:extLst>
          </p:cNvPr>
          <p:cNvSpPr/>
          <p:nvPr userDrawn="1"/>
        </p:nvSpPr>
        <p:spPr>
          <a:xfrm>
            <a:off x="3334836" y="2025828"/>
            <a:ext cx="8857164" cy="4832173"/>
          </a:xfrm>
          <a:custGeom>
            <a:avLst/>
            <a:gdLst>
              <a:gd name="connsiteX0" fmla="*/ 4736449 w 8857164"/>
              <a:gd name="connsiteY0" fmla="*/ 0 h 4832173"/>
              <a:gd name="connsiteX1" fmla="*/ 8787187 w 8857164"/>
              <a:gd name="connsiteY1" fmla="*/ 2280429 h 4832173"/>
              <a:gd name="connsiteX2" fmla="*/ 8857164 w 8857164"/>
              <a:gd name="connsiteY2" fmla="*/ 2402131 h 4832173"/>
              <a:gd name="connsiteX3" fmla="*/ 8857164 w 8857164"/>
              <a:gd name="connsiteY3" fmla="*/ 4832173 h 4832173"/>
              <a:gd name="connsiteX4" fmla="*/ 2421 w 8857164"/>
              <a:gd name="connsiteY4" fmla="*/ 4832173 h 4832173"/>
              <a:gd name="connsiteX5" fmla="*/ 0 w 8857164"/>
              <a:gd name="connsiteY5" fmla="*/ 4736450 h 4832173"/>
              <a:gd name="connsiteX6" fmla="*/ 4736449 w 8857164"/>
              <a:gd name="connsiteY6" fmla="*/ 0 h 483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7164" h="4832173">
                <a:moveTo>
                  <a:pt x="4736449" y="0"/>
                </a:moveTo>
                <a:cubicBezTo>
                  <a:pt x="6453113" y="0"/>
                  <a:pt x="7956474" y="913258"/>
                  <a:pt x="8787187" y="2280429"/>
                </a:cubicBezTo>
                <a:lnTo>
                  <a:pt x="8857164" y="2402131"/>
                </a:lnTo>
                <a:lnTo>
                  <a:pt x="8857164" y="4832173"/>
                </a:lnTo>
                <a:lnTo>
                  <a:pt x="2421" y="4832173"/>
                </a:lnTo>
                <a:lnTo>
                  <a:pt x="0" y="4736450"/>
                </a:lnTo>
                <a:cubicBezTo>
                  <a:pt x="0" y="2120581"/>
                  <a:pt x="2120580" y="0"/>
                  <a:pt x="4736449" y="0"/>
                </a:cubicBezTo>
                <a:close/>
              </a:path>
            </a:pathLst>
          </a:custGeom>
          <a:noFill/>
          <a:ln w="6350">
            <a:solidFill>
              <a:schemeClr val="tx1">
                <a:lumMod val="65000"/>
                <a:lumOff val="35000"/>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2" name="文本框 11">
            <a:extLst>
              <a:ext uri="{FF2B5EF4-FFF2-40B4-BE49-F238E27FC236}">
                <a16:creationId xmlns:a16="http://schemas.microsoft.com/office/drawing/2014/main" id="{F2E7CB6F-2CCB-4F11-A4E3-283AB457B05A}"/>
              </a:ext>
            </a:extLst>
          </p:cNvPr>
          <p:cNvSpPr txBox="1"/>
          <p:nvPr userDrawn="1"/>
        </p:nvSpPr>
        <p:spPr>
          <a:xfrm>
            <a:off x="2516955" y="1088556"/>
            <a:ext cx="1889323" cy="4901303"/>
          </a:xfrm>
          <a:custGeom>
            <a:avLst/>
            <a:gdLst/>
            <a:ahLst/>
            <a:cxnLst/>
            <a:rect l="l" t="t" r="r" b="b"/>
            <a:pathLst>
              <a:path w="2826503" h="7332503">
                <a:moveTo>
                  <a:pt x="2826503" y="0"/>
                </a:moveTo>
                <a:lnTo>
                  <a:pt x="2826503" y="443845"/>
                </a:lnTo>
                <a:lnTo>
                  <a:pt x="404648" y="1524514"/>
                </a:lnTo>
                <a:lnTo>
                  <a:pt x="404648" y="2113092"/>
                </a:lnTo>
                <a:lnTo>
                  <a:pt x="2826503" y="1022775"/>
                </a:lnTo>
                <a:lnTo>
                  <a:pt x="2826503" y="7332503"/>
                </a:lnTo>
                <a:lnTo>
                  <a:pt x="1408728" y="7332503"/>
                </a:lnTo>
                <a:lnTo>
                  <a:pt x="1408728" y="2687198"/>
                </a:lnTo>
                <a:lnTo>
                  <a:pt x="1813376" y="2508694"/>
                </a:lnTo>
                <a:lnTo>
                  <a:pt x="1813376" y="6927856"/>
                </a:lnTo>
                <a:lnTo>
                  <a:pt x="2421855" y="6927856"/>
                </a:lnTo>
                <a:lnTo>
                  <a:pt x="2421855" y="1649948"/>
                </a:lnTo>
                <a:lnTo>
                  <a:pt x="0" y="2740266"/>
                </a:lnTo>
                <a:lnTo>
                  <a:pt x="0" y="1263996"/>
                </a:lnTo>
                <a:close/>
              </a:path>
            </a:pathLst>
          </a:custGeom>
          <a:gradFill>
            <a:gsLst>
              <a:gs pos="16000">
                <a:schemeClr val="accent1"/>
              </a:gs>
              <a:gs pos="96000">
                <a:schemeClr val="accent1"/>
              </a:gs>
              <a:gs pos="54000">
                <a:schemeClr val="bg1">
                  <a:lumMod val="95000"/>
                </a:schemeClr>
              </a:gs>
            </a:gsLst>
            <a:lin ang="36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fontAlgn="auto">
              <a:lnSpc>
                <a:spcPct val="100000"/>
              </a:lnSpc>
              <a:spcBef>
                <a:spcPts val="0"/>
              </a:spcBef>
              <a:spcAft>
                <a:spcPts val="0"/>
              </a:spcAft>
              <a:buClrTx/>
              <a:buSzTx/>
              <a:buFontTx/>
              <a:buNone/>
              <a:tabLst/>
              <a:defRPr kumimoji="0" sz="76000" b="0" i="0" u="none" strike="noStrike" cap="none" spc="0" normalizeH="0" baseline="0">
                <a:ln>
                  <a:noFill/>
                </a:ln>
                <a:gradFill flip="none" rotWithShape="1">
                  <a:gsLst>
                    <a:gs pos="41000">
                      <a:prstClr val="white">
                        <a:alpha val="90000"/>
                      </a:prstClr>
                    </a:gs>
                    <a:gs pos="100000">
                      <a:prstClr val="white">
                        <a:alpha val="9000"/>
                      </a:prstClr>
                    </a:gs>
                  </a:gsLst>
                  <a:lin ang="5400000" scaled="1"/>
                  <a:tileRect/>
                </a:gradFill>
                <a:effectLst/>
                <a:uLnTx/>
                <a:uFillTx/>
                <a:latin typeface="LIBRARY 3 AM" panose="02000503020000020004" pitchFamily="50" charset="0"/>
                <a:ea typeface="HarmonyOS Sans SC Bold"/>
              </a:defRPr>
            </a:lvl1pPr>
          </a:lstStyle>
          <a:p>
            <a:pPr lvl="0"/>
            <a:endParaRPr lang="zh-CN" altLang="en-US" noProof="0" dirty="0">
              <a:latin typeface="微软雅黑" panose="020B0503020204020204" pitchFamily="34" charset="-122"/>
            </a:endParaRPr>
          </a:p>
        </p:txBody>
      </p:sp>
      <p:sp>
        <p:nvSpPr>
          <p:cNvPr id="13" name="任意多边形: 形状 12">
            <a:extLst>
              <a:ext uri="{FF2B5EF4-FFF2-40B4-BE49-F238E27FC236}">
                <a16:creationId xmlns:a16="http://schemas.microsoft.com/office/drawing/2014/main" id="{F80141D9-4EED-475F-B0A1-09288F676E27}"/>
              </a:ext>
            </a:extLst>
          </p:cNvPr>
          <p:cNvSpPr/>
          <p:nvPr userDrawn="1"/>
        </p:nvSpPr>
        <p:spPr>
          <a:xfrm>
            <a:off x="309937" y="467043"/>
            <a:ext cx="745287"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100000">
                  <a:schemeClr val="bg1">
                    <a:alpha val="8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grpSp>
        <p:nvGrpSpPr>
          <p:cNvPr id="14" name="组合 13">
            <a:extLst>
              <a:ext uri="{FF2B5EF4-FFF2-40B4-BE49-F238E27FC236}">
                <a16:creationId xmlns:a16="http://schemas.microsoft.com/office/drawing/2014/main" id="{0B6B1A5C-0C3B-4CCF-B86A-91B91321074F}"/>
              </a:ext>
            </a:extLst>
          </p:cNvPr>
          <p:cNvGrpSpPr/>
          <p:nvPr userDrawn="1"/>
        </p:nvGrpSpPr>
        <p:grpSpPr>
          <a:xfrm>
            <a:off x="11229952" y="6489700"/>
            <a:ext cx="446111" cy="64246"/>
            <a:chOff x="11229952" y="6344000"/>
            <a:chExt cx="446111" cy="64246"/>
          </a:xfrm>
        </p:grpSpPr>
        <p:sp>
          <p:nvSpPr>
            <p:cNvPr id="15" name="椭圆 14">
              <a:extLst>
                <a:ext uri="{FF2B5EF4-FFF2-40B4-BE49-F238E27FC236}">
                  <a16:creationId xmlns:a16="http://schemas.microsoft.com/office/drawing/2014/main" id="{F439A32A-034A-42A2-B6D6-F3D2C0D9DDB5}"/>
                </a:ext>
              </a:extLst>
            </p:cNvPr>
            <p:cNvSpPr>
              <a:spLocks/>
            </p:cNvSpPr>
            <p:nvPr/>
          </p:nvSpPr>
          <p:spPr>
            <a:xfrm>
              <a:off x="11611817" y="6344000"/>
              <a:ext cx="64246" cy="64246"/>
            </a:xfrm>
            <a:prstGeom prst="ellipse">
              <a:avLst/>
            </a:prstGeom>
            <a:solidFill>
              <a:schemeClr val="bg1">
                <a:alpha val="7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33785B11-4E6D-4D2E-9635-DD6FDF36ADA7}"/>
                </a:ext>
              </a:extLst>
            </p:cNvPr>
            <p:cNvSpPr/>
            <p:nvPr/>
          </p:nvSpPr>
          <p:spPr>
            <a:xfrm>
              <a:off x="11229952" y="6344000"/>
              <a:ext cx="64246" cy="64246"/>
            </a:xfrm>
            <a:prstGeom prst="ellipse">
              <a:avLst/>
            </a:prstGeom>
            <a:solidFill>
              <a:schemeClr val="bg1">
                <a:alpha val="2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8CE5B289-7817-4DF0-AB13-6643070F6976}"/>
                </a:ext>
              </a:extLst>
            </p:cNvPr>
            <p:cNvSpPr/>
            <p:nvPr/>
          </p:nvSpPr>
          <p:spPr>
            <a:xfrm>
              <a:off x="11420884" y="6344000"/>
              <a:ext cx="64246" cy="64246"/>
            </a:xfrm>
            <a:prstGeom prst="ellipse">
              <a:avLst/>
            </a:prstGeom>
            <a:solidFill>
              <a:schemeClr val="bg1">
                <a:alpha val="2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91137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副标题页2">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D6A3CDF-6D1D-48E3-ADBA-4C5A8B1F75B9}"/>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2" name="任意多边形: 形状 11">
            <a:extLst>
              <a:ext uri="{FF2B5EF4-FFF2-40B4-BE49-F238E27FC236}">
                <a16:creationId xmlns:a16="http://schemas.microsoft.com/office/drawing/2014/main" id="{121ED280-A177-470A-82EC-60D4F9746185}"/>
              </a:ext>
            </a:extLst>
          </p:cNvPr>
          <p:cNvSpPr/>
          <p:nvPr userDrawn="1"/>
        </p:nvSpPr>
        <p:spPr>
          <a:xfrm>
            <a:off x="3639878" y="2025826"/>
            <a:ext cx="8552122" cy="4832174"/>
          </a:xfrm>
          <a:custGeom>
            <a:avLst/>
            <a:gdLst>
              <a:gd name="connsiteX0" fmla="*/ 4736449 w 8552122"/>
              <a:gd name="connsiteY0" fmla="*/ 0 h 4832174"/>
              <a:gd name="connsiteX1" fmla="*/ 8531933 w 8552122"/>
              <a:gd name="connsiteY1" fmla="*/ 1902557 h 4832174"/>
              <a:gd name="connsiteX2" fmla="*/ 8552122 w 8552122"/>
              <a:gd name="connsiteY2" fmla="*/ 1930947 h 4832174"/>
              <a:gd name="connsiteX3" fmla="*/ 8552122 w 8552122"/>
              <a:gd name="connsiteY3" fmla="*/ 4832174 h 4832174"/>
              <a:gd name="connsiteX4" fmla="*/ 2421 w 8552122"/>
              <a:gd name="connsiteY4" fmla="*/ 4832174 h 4832174"/>
              <a:gd name="connsiteX5" fmla="*/ 0 w 8552122"/>
              <a:gd name="connsiteY5" fmla="*/ 4736450 h 4832174"/>
              <a:gd name="connsiteX6" fmla="*/ 4736449 w 8552122"/>
              <a:gd name="connsiteY6" fmla="*/ 0 h 483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2122" h="4832174">
                <a:moveTo>
                  <a:pt x="4736449" y="0"/>
                </a:moveTo>
                <a:cubicBezTo>
                  <a:pt x="6289621" y="0"/>
                  <a:pt x="7668185" y="747588"/>
                  <a:pt x="8531933" y="1902557"/>
                </a:cubicBezTo>
                <a:lnTo>
                  <a:pt x="8552122" y="1930947"/>
                </a:lnTo>
                <a:lnTo>
                  <a:pt x="8552122" y="4832174"/>
                </a:lnTo>
                <a:lnTo>
                  <a:pt x="2421" y="4832174"/>
                </a:lnTo>
                <a:lnTo>
                  <a:pt x="0" y="4736450"/>
                </a:lnTo>
                <a:cubicBezTo>
                  <a:pt x="0" y="2120581"/>
                  <a:pt x="2120580" y="0"/>
                  <a:pt x="4736449" y="0"/>
                </a:cubicBezTo>
                <a:close/>
              </a:path>
            </a:pathLst>
          </a:custGeom>
          <a:solidFill>
            <a:schemeClr val="tx1">
              <a:lumMod val="75000"/>
              <a:lumOff val="2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形状 18">
            <a:extLst>
              <a:ext uri="{FF2B5EF4-FFF2-40B4-BE49-F238E27FC236}">
                <a16:creationId xmlns:a16="http://schemas.microsoft.com/office/drawing/2014/main" id="{3594D9AB-8047-4443-B6CA-A6CB7B2EEFAD}"/>
              </a:ext>
            </a:extLst>
          </p:cNvPr>
          <p:cNvSpPr/>
          <p:nvPr userDrawn="1"/>
        </p:nvSpPr>
        <p:spPr>
          <a:xfrm>
            <a:off x="3334836" y="2025828"/>
            <a:ext cx="8857164" cy="4832173"/>
          </a:xfrm>
          <a:custGeom>
            <a:avLst/>
            <a:gdLst>
              <a:gd name="connsiteX0" fmla="*/ 4736449 w 8857164"/>
              <a:gd name="connsiteY0" fmla="*/ 0 h 4832173"/>
              <a:gd name="connsiteX1" fmla="*/ 8787187 w 8857164"/>
              <a:gd name="connsiteY1" fmla="*/ 2280429 h 4832173"/>
              <a:gd name="connsiteX2" fmla="*/ 8857164 w 8857164"/>
              <a:gd name="connsiteY2" fmla="*/ 2402131 h 4832173"/>
              <a:gd name="connsiteX3" fmla="*/ 8857164 w 8857164"/>
              <a:gd name="connsiteY3" fmla="*/ 4832173 h 4832173"/>
              <a:gd name="connsiteX4" fmla="*/ 2421 w 8857164"/>
              <a:gd name="connsiteY4" fmla="*/ 4832173 h 4832173"/>
              <a:gd name="connsiteX5" fmla="*/ 0 w 8857164"/>
              <a:gd name="connsiteY5" fmla="*/ 4736450 h 4832173"/>
              <a:gd name="connsiteX6" fmla="*/ 4736449 w 8857164"/>
              <a:gd name="connsiteY6" fmla="*/ 0 h 483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7164" h="4832173">
                <a:moveTo>
                  <a:pt x="4736449" y="0"/>
                </a:moveTo>
                <a:cubicBezTo>
                  <a:pt x="6453113" y="0"/>
                  <a:pt x="7956474" y="913258"/>
                  <a:pt x="8787187" y="2280429"/>
                </a:cubicBezTo>
                <a:lnTo>
                  <a:pt x="8857164" y="2402131"/>
                </a:lnTo>
                <a:lnTo>
                  <a:pt x="8857164" y="4832173"/>
                </a:lnTo>
                <a:lnTo>
                  <a:pt x="2421" y="4832173"/>
                </a:lnTo>
                <a:lnTo>
                  <a:pt x="0" y="4736450"/>
                </a:lnTo>
                <a:cubicBezTo>
                  <a:pt x="0" y="2120581"/>
                  <a:pt x="2120580" y="0"/>
                  <a:pt x="4736449" y="0"/>
                </a:cubicBezTo>
                <a:close/>
              </a:path>
            </a:pathLst>
          </a:custGeom>
          <a:noFill/>
          <a:ln w="6350">
            <a:solidFill>
              <a:schemeClr val="tx1">
                <a:lumMod val="65000"/>
                <a:lumOff val="35000"/>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3" name="任意多边形: 形状 12">
            <a:extLst>
              <a:ext uri="{FF2B5EF4-FFF2-40B4-BE49-F238E27FC236}">
                <a16:creationId xmlns:a16="http://schemas.microsoft.com/office/drawing/2014/main" id="{F80141D9-4EED-475F-B0A1-09288F676E27}"/>
              </a:ext>
            </a:extLst>
          </p:cNvPr>
          <p:cNvSpPr/>
          <p:nvPr userDrawn="1"/>
        </p:nvSpPr>
        <p:spPr>
          <a:xfrm>
            <a:off x="309937" y="467043"/>
            <a:ext cx="745287"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100000">
                  <a:schemeClr val="bg1">
                    <a:alpha val="8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grpSp>
        <p:nvGrpSpPr>
          <p:cNvPr id="14" name="组合 13">
            <a:extLst>
              <a:ext uri="{FF2B5EF4-FFF2-40B4-BE49-F238E27FC236}">
                <a16:creationId xmlns:a16="http://schemas.microsoft.com/office/drawing/2014/main" id="{0B6B1A5C-0C3B-4CCF-B86A-91B91321074F}"/>
              </a:ext>
            </a:extLst>
          </p:cNvPr>
          <p:cNvGrpSpPr/>
          <p:nvPr userDrawn="1"/>
        </p:nvGrpSpPr>
        <p:grpSpPr>
          <a:xfrm>
            <a:off x="11229952" y="6489700"/>
            <a:ext cx="446111" cy="64246"/>
            <a:chOff x="11229952" y="6344000"/>
            <a:chExt cx="446111" cy="64246"/>
          </a:xfrm>
        </p:grpSpPr>
        <p:sp>
          <p:nvSpPr>
            <p:cNvPr id="15" name="椭圆 14">
              <a:extLst>
                <a:ext uri="{FF2B5EF4-FFF2-40B4-BE49-F238E27FC236}">
                  <a16:creationId xmlns:a16="http://schemas.microsoft.com/office/drawing/2014/main" id="{F439A32A-034A-42A2-B6D6-F3D2C0D9DDB5}"/>
                </a:ext>
              </a:extLst>
            </p:cNvPr>
            <p:cNvSpPr>
              <a:spLocks/>
            </p:cNvSpPr>
            <p:nvPr/>
          </p:nvSpPr>
          <p:spPr>
            <a:xfrm>
              <a:off x="11611817" y="6344000"/>
              <a:ext cx="64246" cy="64246"/>
            </a:xfrm>
            <a:prstGeom prst="ellipse">
              <a:avLst/>
            </a:prstGeom>
            <a:solidFill>
              <a:schemeClr val="bg1">
                <a:alpha val="7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33785B11-4E6D-4D2E-9635-DD6FDF36ADA7}"/>
                </a:ext>
              </a:extLst>
            </p:cNvPr>
            <p:cNvSpPr/>
            <p:nvPr/>
          </p:nvSpPr>
          <p:spPr>
            <a:xfrm>
              <a:off x="11229952" y="6344000"/>
              <a:ext cx="64246" cy="64246"/>
            </a:xfrm>
            <a:prstGeom prst="ellipse">
              <a:avLst/>
            </a:prstGeom>
            <a:solidFill>
              <a:schemeClr val="bg1">
                <a:alpha val="2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8CE5B289-7817-4DF0-AB13-6643070F6976}"/>
                </a:ext>
              </a:extLst>
            </p:cNvPr>
            <p:cNvSpPr/>
            <p:nvPr/>
          </p:nvSpPr>
          <p:spPr>
            <a:xfrm>
              <a:off x="11420884" y="6344000"/>
              <a:ext cx="64246" cy="64246"/>
            </a:xfrm>
            <a:prstGeom prst="ellipse">
              <a:avLst/>
            </a:prstGeom>
            <a:solidFill>
              <a:schemeClr val="bg1">
                <a:alpha val="2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a:extLst>
              <a:ext uri="{FF2B5EF4-FFF2-40B4-BE49-F238E27FC236}">
                <a16:creationId xmlns:a16="http://schemas.microsoft.com/office/drawing/2014/main" id="{390FBFCD-9107-494A-B019-B9D2A06B8D85}"/>
              </a:ext>
            </a:extLst>
          </p:cNvPr>
          <p:cNvSpPr txBox="1"/>
          <p:nvPr userDrawn="1"/>
        </p:nvSpPr>
        <p:spPr>
          <a:xfrm>
            <a:off x="2243729" y="1088556"/>
            <a:ext cx="3030902" cy="4901304"/>
          </a:xfrm>
          <a:custGeom>
            <a:avLst/>
            <a:gdLst/>
            <a:ahLst/>
            <a:cxnLst/>
            <a:rect l="l" t="t" r="r" b="b"/>
            <a:pathLst>
              <a:path w="4534345" h="7332567">
                <a:moveTo>
                  <a:pt x="2122742" y="64"/>
                </a:moveTo>
                <a:cubicBezTo>
                  <a:pt x="2497143" y="775"/>
                  <a:pt x="2857620" y="87225"/>
                  <a:pt x="3204172" y="259413"/>
                </a:cubicBezTo>
                <a:cubicBezTo>
                  <a:pt x="3550725" y="431601"/>
                  <a:pt x="3836188" y="685259"/>
                  <a:pt x="4060560" y="1020388"/>
                </a:cubicBezTo>
                <a:cubicBezTo>
                  <a:pt x="4284933" y="1355516"/>
                  <a:pt x="4401049" y="1767846"/>
                  <a:pt x="4408910" y="2257379"/>
                </a:cubicBezTo>
                <a:cubicBezTo>
                  <a:pt x="4408440" y="2636047"/>
                  <a:pt x="4317853" y="3012603"/>
                  <a:pt x="4137150" y="3387050"/>
                </a:cubicBezTo>
                <a:cubicBezTo>
                  <a:pt x="3956447" y="3761495"/>
                  <a:pt x="3688449" y="4134434"/>
                  <a:pt x="3333157" y="4505864"/>
                </a:cubicBezTo>
                <a:lnTo>
                  <a:pt x="1017952" y="6927496"/>
                </a:lnTo>
                <a:lnTo>
                  <a:pt x="4129510" y="6927496"/>
                </a:lnTo>
                <a:lnTo>
                  <a:pt x="4129510" y="6377757"/>
                </a:lnTo>
                <a:lnTo>
                  <a:pt x="2373611" y="6377757"/>
                </a:lnTo>
                <a:lnTo>
                  <a:pt x="2759564" y="5972686"/>
                </a:lnTo>
                <a:lnTo>
                  <a:pt x="4534345" y="5972686"/>
                </a:lnTo>
                <a:lnTo>
                  <a:pt x="4534345" y="7332567"/>
                </a:lnTo>
                <a:lnTo>
                  <a:pt x="72367" y="7332567"/>
                </a:lnTo>
                <a:lnTo>
                  <a:pt x="3034491" y="4230835"/>
                </a:lnTo>
                <a:cubicBezTo>
                  <a:pt x="3361843" y="3888053"/>
                  <a:pt x="3605456" y="3551906"/>
                  <a:pt x="3765330" y="3222393"/>
                </a:cubicBezTo>
                <a:cubicBezTo>
                  <a:pt x="3925203" y="2892881"/>
                  <a:pt x="4004848" y="2571209"/>
                  <a:pt x="4004263" y="2257379"/>
                </a:cubicBezTo>
                <a:cubicBezTo>
                  <a:pt x="3996937" y="1841163"/>
                  <a:pt x="3897947" y="1495987"/>
                  <a:pt x="3707294" y="1221851"/>
                </a:cubicBezTo>
                <a:cubicBezTo>
                  <a:pt x="3516640" y="947716"/>
                  <a:pt x="3278278" y="742994"/>
                  <a:pt x="2992208" y="607688"/>
                </a:cubicBezTo>
                <a:cubicBezTo>
                  <a:pt x="2706138" y="472381"/>
                  <a:pt x="2416317" y="404863"/>
                  <a:pt x="2122742" y="405134"/>
                </a:cubicBezTo>
                <a:cubicBezTo>
                  <a:pt x="1795084" y="405134"/>
                  <a:pt x="1502403" y="455768"/>
                  <a:pt x="1244699" y="557036"/>
                </a:cubicBezTo>
                <a:cubicBezTo>
                  <a:pt x="986995" y="658303"/>
                  <a:pt x="761855" y="810205"/>
                  <a:pt x="569281" y="1012741"/>
                </a:cubicBezTo>
                <a:lnTo>
                  <a:pt x="993829" y="1359945"/>
                </a:lnTo>
                <a:cubicBezTo>
                  <a:pt x="1136552" y="1227031"/>
                  <a:pt x="1298571" y="1126366"/>
                  <a:pt x="1479889" y="1057950"/>
                </a:cubicBezTo>
                <a:cubicBezTo>
                  <a:pt x="1661207" y="989534"/>
                  <a:pt x="1859410" y="955175"/>
                  <a:pt x="2074498" y="954873"/>
                </a:cubicBezTo>
                <a:cubicBezTo>
                  <a:pt x="2405765" y="957077"/>
                  <a:pt x="2682703" y="1040676"/>
                  <a:pt x="2905313" y="1205667"/>
                </a:cubicBezTo>
                <a:cubicBezTo>
                  <a:pt x="3127923" y="1370660"/>
                  <a:pt x="3276961" y="1603820"/>
                  <a:pt x="3352426" y="1905148"/>
                </a:cubicBezTo>
                <a:cubicBezTo>
                  <a:pt x="3366878" y="1962748"/>
                  <a:pt x="3377717" y="2024870"/>
                  <a:pt x="3384943" y="2091516"/>
                </a:cubicBezTo>
                <a:cubicBezTo>
                  <a:pt x="3392170" y="2158162"/>
                  <a:pt x="3395784" y="2231142"/>
                  <a:pt x="3395784" y="2310454"/>
                </a:cubicBezTo>
                <a:cubicBezTo>
                  <a:pt x="3392485" y="2519482"/>
                  <a:pt x="3348760" y="2715284"/>
                  <a:pt x="3264609" y="2897863"/>
                </a:cubicBezTo>
                <a:cubicBezTo>
                  <a:pt x="3180457" y="3080441"/>
                  <a:pt x="3075668" y="3250153"/>
                  <a:pt x="2950240" y="3406997"/>
                </a:cubicBezTo>
                <a:cubicBezTo>
                  <a:pt x="2824813" y="3563842"/>
                  <a:pt x="2698537" y="3708178"/>
                  <a:pt x="2571412" y="3840003"/>
                </a:cubicBezTo>
                <a:lnTo>
                  <a:pt x="72367" y="6474202"/>
                </a:lnTo>
                <a:lnTo>
                  <a:pt x="72367" y="5885835"/>
                </a:lnTo>
                <a:lnTo>
                  <a:pt x="2204757" y="3637350"/>
                </a:lnTo>
                <a:cubicBezTo>
                  <a:pt x="2325337" y="3513477"/>
                  <a:pt x="2445471" y="3381651"/>
                  <a:pt x="2565158" y="3241872"/>
                </a:cubicBezTo>
                <a:cubicBezTo>
                  <a:pt x="2684845" y="3102095"/>
                  <a:pt x="2784967" y="2954542"/>
                  <a:pt x="2865523" y="2799217"/>
                </a:cubicBezTo>
                <a:cubicBezTo>
                  <a:pt x="2946079" y="2643891"/>
                  <a:pt x="2987950" y="2480971"/>
                  <a:pt x="2991136" y="2310454"/>
                </a:cubicBezTo>
                <a:cubicBezTo>
                  <a:pt x="2990935" y="2248231"/>
                  <a:pt x="2987719" y="2191738"/>
                  <a:pt x="2981487" y="2140974"/>
                </a:cubicBezTo>
                <a:cubicBezTo>
                  <a:pt x="2975256" y="2090209"/>
                  <a:pt x="2967215" y="2042160"/>
                  <a:pt x="2957365" y="1996824"/>
                </a:cubicBezTo>
                <a:cubicBezTo>
                  <a:pt x="2900980" y="1778189"/>
                  <a:pt x="2794240" y="1617157"/>
                  <a:pt x="2637145" y="1513729"/>
                </a:cubicBezTo>
                <a:cubicBezTo>
                  <a:pt x="2480050" y="1410300"/>
                  <a:pt x="2292501" y="1359039"/>
                  <a:pt x="2074498" y="1359945"/>
                </a:cubicBezTo>
                <a:cubicBezTo>
                  <a:pt x="1834081" y="1361653"/>
                  <a:pt x="1629848" y="1412512"/>
                  <a:pt x="1461797" y="1512523"/>
                </a:cubicBezTo>
                <a:cubicBezTo>
                  <a:pt x="1293747" y="1612533"/>
                  <a:pt x="1157055" y="1751450"/>
                  <a:pt x="1051722" y="1929273"/>
                </a:cubicBezTo>
                <a:lnTo>
                  <a:pt x="0" y="1070608"/>
                </a:lnTo>
                <a:cubicBezTo>
                  <a:pt x="260920" y="694772"/>
                  <a:pt x="572497" y="421711"/>
                  <a:pt x="934730" y="251424"/>
                </a:cubicBezTo>
                <a:cubicBezTo>
                  <a:pt x="1296963" y="81138"/>
                  <a:pt x="1692967" y="-2649"/>
                  <a:pt x="2122742" y="64"/>
                </a:cubicBezTo>
                <a:close/>
              </a:path>
            </a:pathLst>
          </a:custGeom>
          <a:gradFill>
            <a:gsLst>
              <a:gs pos="16000">
                <a:schemeClr val="accent1"/>
              </a:gs>
              <a:gs pos="96000">
                <a:schemeClr val="accent1"/>
              </a:gs>
              <a:gs pos="54000">
                <a:schemeClr val="bg1">
                  <a:lumMod val="95000"/>
                </a:schemeClr>
              </a:gs>
            </a:gsLst>
            <a:lin ang="36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fontAlgn="auto">
              <a:lnSpc>
                <a:spcPct val="100000"/>
              </a:lnSpc>
              <a:spcBef>
                <a:spcPts val="0"/>
              </a:spcBef>
              <a:spcAft>
                <a:spcPts val="0"/>
              </a:spcAft>
              <a:buClrTx/>
              <a:buSzTx/>
              <a:buFontTx/>
              <a:buNone/>
              <a:tabLst/>
              <a:defRPr kumimoji="0" sz="76000" b="0" i="0" u="none" strike="noStrike" cap="none" spc="0" normalizeH="0" baseline="0">
                <a:ln>
                  <a:noFill/>
                </a:ln>
                <a:gradFill flip="none" rotWithShape="1">
                  <a:gsLst>
                    <a:gs pos="41000">
                      <a:prstClr val="white">
                        <a:alpha val="90000"/>
                      </a:prstClr>
                    </a:gs>
                    <a:gs pos="100000">
                      <a:prstClr val="white">
                        <a:alpha val="9000"/>
                      </a:prstClr>
                    </a:gs>
                  </a:gsLst>
                  <a:lin ang="5400000" scaled="1"/>
                  <a:tileRect/>
                </a:gradFill>
                <a:effectLst/>
                <a:uLnTx/>
                <a:uFillTx/>
                <a:latin typeface="LIBRARY 3 AM" panose="02000503020000020004" pitchFamily="50" charset="0"/>
                <a:ea typeface="HarmonyOS Sans SC Bold"/>
              </a:defRPr>
            </a:lvl1pPr>
          </a:lstStyle>
          <a:p>
            <a:pPr lvl="0"/>
            <a:endParaRPr lang="zh-CN" altLang="en-US" dirty="0">
              <a:latin typeface="微软雅黑" panose="020B0503020204020204" pitchFamily="34" charset="-122"/>
            </a:endParaRPr>
          </a:p>
        </p:txBody>
      </p:sp>
    </p:spTree>
    <p:extLst>
      <p:ext uri="{BB962C8B-B14F-4D97-AF65-F5344CB8AC3E}">
        <p14:creationId xmlns:p14="http://schemas.microsoft.com/office/powerpoint/2010/main" val="380729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副标题页3">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D6A3CDF-6D1D-48E3-ADBA-4C5A8B1F75B9}"/>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2" name="任意多边形: 形状 11">
            <a:extLst>
              <a:ext uri="{FF2B5EF4-FFF2-40B4-BE49-F238E27FC236}">
                <a16:creationId xmlns:a16="http://schemas.microsoft.com/office/drawing/2014/main" id="{6B06E81F-72C1-4EF5-A47E-B14CD6F423AD}"/>
              </a:ext>
            </a:extLst>
          </p:cNvPr>
          <p:cNvSpPr/>
          <p:nvPr userDrawn="1"/>
        </p:nvSpPr>
        <p:spPr>
          <a:xfrm>
            <a:off x="3639878" y="2025826"/>
            <a:ext cx="8552122" cy="4832174"/>
          </a:xfrm>
          <a:custGeom>
            <a:avLst/>
            <a:gdLst>
              <a:gd name="connsiteX0" fmla="*/ 4736449 w 8552122"/>
              <a:gd name="connsiteY0" fmla="*/ 0 h 4832174"/>
              <a:gd name="connsiteX1" fmla="*/ 8531933 w 8552122"/>
              <a:gd name="connsiteY1" fmla="*/ 1902557 h 4832174"/>
              <a:gd name="connsiteX2" fmla="*/ 8552122 w 8552122"/>
              <a:gd name="connsiteY2" fmla="*/ 1930947 h 4832174"/>
              <a:gd name="connsiteX3" fmla="*/ 8552122 w 8552122"/>
              <a:gd name="connsiteY3" fmla="*/ 4832174 h 4832174"/>
              <a:gd name="connsiteX4" fmla="*/ 2421 w 8552122"/>
              <a:gd name="connsiteY4" fmla="*/ 4832174 h 4832174"/>
              <a:gd name="connsiteX5" fmla="*/ 0 w 8552122"/>
              <a:gd name="connsiteY5" fmla="*/ 4736450 h 4832174"/>
              <a:gd name="connsiteX6" fmla="*/ 4736449 w 8552122"/>
              <a:gd name="connsiteY6" fmla="*/ 0 h 483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2122" h="4832174">
                <a:moveTo>
                  <a:pt x="4736449" y="0"/>
                </a:moveTo>
                <a:cubicBezTo>
                  <a:pt x="6289621" y="0"/>
                  <a:pt x="7668185" y="747588"/>
                  <a:pt x="8531933" y="1902557"/>
                </a:cubicBezTo>
                <a:lnTo>
                  <a:pt x="8552122" y="1930947"/>
                </a:lnTo>
                <a:lnTo>
                  <a:pt x="8552122" y="4832174"/>
                </a:lnTo>
                <a:lnTo>
                  <a:pt x="2421" y="4832174"/>
                </a:lnTo>
                <a:lnTo>
                  <a:pt x="0" y="4736450"/>
                </a:lnTo>
                <a:cubicBezTo>
                  <a:pt x="0" y="2120581"/>
                  <a:pt x="2120580" y="0"/>
                  <a:pt x="4736449" y="0"/>
                </a:cubicBezTo>
                <a:close/>
              </a:path>
            </a:pathLst>
          </a:custGeom>
          <a:solidFill>
            <a:schemeClr val="tx1">
              <a:lumMod val="75000"/>
              <a:lumOff val="2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a:extLst>
              <a:ext uri="{FF2B5EF4-FFF2-40B4-BE49-F238E27FC236}">
                <a16:creationId xmlns:a16="http://schemas.microsoft.com/office/drawing/2014/main" id="{D2F093E1-2033-4704-B58C-3D951C726961}"/>
              </a:ext>
            </a:extLst>
          </p:cNvPr>
          <p:cNvSpPr/>
          <p:nvPr userDrawn="1"/>
        </p:nvSpPr>
        <p:spPr>
          <a:xfrm>
            <a:off x="3334836" y="2025828"/>
            <a:ext cx="8857164" cy="4832173"/>
          </a:xfrm>
          <a:custGeom>
            <a:avLst/>
            <a:gdLst>
              <a:gd name="connsiteX0" fmla="*/ 4736449 w 8857164"/>
              <a:gd name="connsiteY0" fmla="*/ 0 h 4832173"/>
              <a:gd name="connsiteX1" fmla="*/ 8787187 w 8857164"/>
              <a:gd name="connsiteY1" fmla="*/ 2280429 h 4832173"/>
              <a:gd name="connsiteX2" fmla="*/ 8857164 w 8857164"/>
              <a:gd name="connsiteY2" fmla="*/ 2402131 h 4832173"/>
              <a:gd name="connsiteX3" fmla="*/ 8857164 w 8857164"/>
              <a:gd name="connsiteY3" fmla="*/ 4832173 h 4832173"/>
              <a:gd name="connsiteX4" fmla="*/ 2421 w 8857164"/>
              <a:gd name="connsiteY4" fmla="*/ 4832173 h 4832173"/>
              <a:gd name="connsiteX5" fmla="*/ 0 w 8857164"/>
              <a:gd name="connsiteY5" fmla="*/ 4736450 h 4832173"/>
              <a:gd name="connsiteX6" fmla="*/ 4736449 w 8857164"/>
              <a:gd name="connsiteY6" fmla="*/ 0 h 483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7164" h="4832173">
                <a:moveTo>
                  <a:pt x="4736449" y="0"/>
                </a:moveTo>
                <a:cubicBezTo>
                  <a:pt x="6453113" y="0"/>
                  <a:pt x="7956474" y="913258"/>
                  <a:pt x="8787187" y="2280429"/>
                </a:cubicBezTo>
                <a:lnTo>
                  <a:pt x="8857164" y="2402131"/>
                </a:lnTo>
                <a:lnTo>
                  <a:pt x="8857164" y="4832173"/>
                </a:lnTo>
                <a:lnTo>
                  <a:pt x="2421" y="4832173"/>
                </a:lnTo>
                <a:lnTo>
                  <a:pt x="0" y="4736450"/>
                </a:lnTo>
                <a:cubicBezTo>
                  <a:pt x="0" y="2120581"/>
                  <a:pt x="2120580" y="0"/>
                  <a:pt x="4736449" y="0"/>
                </a:cubicBezTo>
                <a:close/>
              </a:path>
            </a:pathLst>
          </a:custGeom>
          <a:noFill/>
          <a:ln w="6350">
            <a:solidFill>
              <a:schemeClr val="tx1">
                <a:lumMod val="65000"/>
                <a:lumOff val="35000"/>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3" name="任意多边形: 形状 12">
            <a:extLst>
              <a:ext uri="{FF2B5EF4-FFF2-40B4-BE49-F238E27FC236}">
                <a16:creationId xmlns:a16="http://schemas.microsoft.com/office/drawing/2014/main" id="{F80141D9-4EED-475F-B0A1-09288F676E27}"/>
              </a:ext>
            </a:extLst>
          </p:cNvPr>
          <p:cNvSpPr/>
          <p:nvPr userDrawn="1"/>
        </p:nvSpPr>
        <p:spPr>
          <a:xfrm>
            <a:off x="309937" y="467043"/>
            <a:ext cx="745287"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100000">
                  <a:schemeClr val="bg1">
                    <a:alpha val="8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grpSp>
        <p:nvGrpSpPr>
          <p:cNvPr id="14" name="组合 13">
            <a:extLst>
              <a:ext uri="{FF2B5EF4-FFF2-40B4-BE49-F238E27FC236}">
                <a16:creationId xmlns:a16="http://schemas.microsoft.com/office/drawing/2014/main" id="{0B6B1A5C-0C3B-4CCF-B86A-91B91321074F}"/>
              </a:ext>
            </a:extLst>
          </p:cNvPr>
          <p:cNvGrpSpPr/>
          <p:nvPr userDrawn="1"/>
        </p:nvGrpSpPr>
        <p:grpSpPr>
          <a:xfrm>
            <a:off x="11229952" y="6489700"/>
            <a:ext cx="446111" cy="64246"/>
            <a:chOff x="11229952" y="6344000"/>
            <a:chExt cx="446111" cy="64246"/>
          </a:xfrm>
        </p:grpSpPr>
        <p:sp>
          <p:nvSpPr>
            <p:cNvPr id="15" name="椭圆 14">
              <a:extLst>
                <a:ext uri="{FF2B5EF4-FFF2-40B4-BE49-F238E27FC236}">
                  <a16:creationId xmlns:a16="http://schemas.microsoft.com/office/drawing/2014/main" id="{F439A32A-034A-42A2-B6D6-F3D2C0D9DDB5}"/>
                </a:ext>
              </a:extLst>
            </p:cNvPr>
            <p:cNvSpPr>
              <a:spLocks/>
            </p:cNvSpPr>
            <p:nvPr/>
          </p:nvSpPr>
          <p:spPr>
            <a:xfrm>
              <a:off x="11611817" y="6344000"/>
              <a:ext cx="64246" cy="64246"/>
            </a:xfrm>
            <a:prstGeom prst="ellipse">
              <a:avLst/>
            </a:prstGeom>
            <a:solidFill>
              <a:schemeClr val="bg1">
                <a:alpha val="7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33785B11-4E6D-4D2E-9635-DD6FDF36ADA7}"/>
                </a:ext>
              </a:extLst>
            </p:cNvPr>
            <p:cNvSpPr/>
            <p:nvPr/>
          </p:nvSpPr>
          <p:spPr>
            <a:xfrm>
              <a:off x="11229952" y="6344000"/>
              <a:ext cx="64246" cy="64246"/>
            </a:xfrm>
            <a:prstGeom prst="ellipse">
              <a:avLst/>
            </a:prstGeom>
            <a:solidFill>
              <a:schemeClr val="bg1">
                <a:alpha val="2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8CE5B289-7817-4DF0-AB13-6643070F6976}"/>
                </a:ext>
              </a:extLst>
            </p:cNvPr>
            <p:cNvSpPr/>
            <p:nvPr/>
          </p:nvSpPr>
          <p:spPr>
            <a:xfrm>
              <a:off x="11420884" y="6344000"/>
              <a:ext cx="64246" cy="64246"/>
            </a:xfrm>
            <a:prstGeom prst="ellipse">
              <a:avLst/>
            </a:prstGeom>
            <a:solidFill>
              <a:schemeClr val="bg1">
                <a:alpha val="2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a:extLst>
              <a:ext uri="{FF2B5EF4-FFF2-40B4-BE49-F238E27FC236}">
                <a16:creationId xmlns:a16="http://schemas.microsoft.com/office/drawing/2014/main" id="{BF4AADFC-B5FC-4EA2-9E88-F8D80987EDF5}"/>
              </a:ext>
            </a:extLst>
          </p:cNvPr>
          <p:cNvSpPr txBox="1"/>
          <p:nvPr userDrawn="1"/>
        </p:nvSpPr>
        <p:spPr>
          <a:xfrm>
            <a:off x="2010496" y="1093861"/>
            <a:ext cx="3497369" cy="4890461"/>
          </a:xfrm>
          <a:custGeom>
            <a:avLst/>
            <a:gdLst/>
            <a:ahLst/>
            <a:cxnLst/>
            <a:rect l="l" t="t" r="r" b="b"/>
            <a:pathLst>
              <a:path w="5214586" h="7327679">
                <a:moveTo>
                  <a:pt x="583754" y="0"/>
                </a:moveTo>
                <a:lnTo>
                  <a:pt x="4896648" y="0"/>
                </a:lnTo>
                <a:lnTo>
                  <a:pt x="4896648" y="1089833"/>
                </a:lnTo>
                <a:lnTo>
                  <a:pt x="3024906" y="3598686"/>
                </a:lnTo>
                <a:cubicBezTo>
                  <a:pt x="3394753" y="3707351"/>
                  <a:pt x="3682509" y="3883265"/>
                  <a:pt x="3888174" y="4126429"/>
                </a:cubicBezTo>
                <a:cubicBezTo>
                  <a:pt x="4093840" y="4369593"/>
                  <a:pt x="4198269" y="4664927"/>
                  <a:pt x="4201460" y="5012433"/>
                </a:cubicBezTo>
                <a:cubicBezTo>
                  <a:pt x="4196660" y="5430094"/>
                  <a:pt x="4043586" y="5759969"/>
                  <a:pt x="3742236" y="6002059"/>
                </a:cubicBezTo>
                <a:cubicBezTo>
                  <a:pt x="3440886" y="6244148"/>
                  <a:pt x="3020057" y="6367751"/>
                  <a:pt x="2479748" y="6372868"/>
                </a:cubicBezTo>
                <a:cubicBezTo>
                  <a:pt x="2212496" y="6373069"/>
                  <a:pt x="1941323" y="6335294"/>
                  <a:pt x="1666232" y="6259541"/>
                </a:cubicBezTo>
                <a:cubicBezTo>
                  <a:pt x="1391139" y="6183788"/>
                  <a:pt x="1109112" y="6068848"/>
                  <a:pt x="820150" y="5914722"/>
                </a:cubicBezTo>
                <a:lnTo>
                  <a:pt x="540334" y="6425913"/>
                </a:lnTo>
                <a:cubicBezTo>
                  <a:pt x="838041" y="6594291"/>
                  <a:pt x="1153236" y="6719269"/>
                  <a:pt x="1485920" y="6800845"/>
                </a:cubicBezTo>
                <a:cubicBezTo>
                  <a:pt x="1818602" y="6882422"/>
                  <a:pt x="2177217" y="6923010"/>
                  <a:pt x="2561763" y="6922608"/>
                </a:cubicBezTo>
                <a:cubicBezTo>
                  <a:pt x="2967698" y="6923088"/>
                  <a:pt x="3339952" y="6854080"/>
                  <a:pt x="3678524" y="6715586"/>
                </a:cubicBezTo>
                <a:cubicBezTo>
                  <a:pt x="4017098" y="6577092"/>
                  <a:pt x="4288932" y="6366234"/>
                  <a:pt x="4494029" y="6083010"/>
                </a:cubicBezTo>
                <a:cubicBezTo>
                  <a:pt x="4699126" y="5799786"/>
                  <a:pt x="4804429" y="5441318"/>
                  <a:pt x="4809939" y="5007608"/>
                </a:cubicBezTo>
                <a:cubicBezTo>
                  <a:pt x="4806565" y="4720636"/>
                  <a:pt x="4759654" y="4472710"/>
                  <a:pt x="4669203" y="4263832"/>
                </a:cubicBezTo>
                <a:cubicBezTo>
                  <a:pt x="4578754" y="4054954"/>
                  <a:pt x="4465002" y="3879583"/>
                  <a:pt x="4327950" y="3737720"/>
                </a:cubicBezTo>
                <a:cubicBezTo>
                  <a:pt x="4190899" y="3595857"/>
                  <a:pt x="4050784" y="3481961"/>
                  <a:pt x="3907608" y="3396033"/>
                </a:cubicBezTo>
                <a:lnTo>
                  <a:pt x="4153285" y="3072753"/>
                </a:lnTo>
                <a:cubicBezTo>
                  <a:pt x="4472115" y="3273094"/>
                  <a:pt x="4727458" y="3534653"/>
                  <a:pt x="4919314" y="3857431"/>
                </a:cubicBezTo>
                <a:cubicBezTo>
                  <a:pt x="5111172" y="4180208"/>
                  <a:pt x="5209595" y="4563601"/>
                  <a:pt x="5214586" y="5007608"/>
                </a:cubicBezTo>
                <a:cubicBezTo>
                  <a:pt x="5212112" y="5464537"/>
                  <a:pt x="5103956" y="5866583"/>
                  <a:pt x="4890124" y="6213747"/>
                </a:cubicBezTo>
                <a:cubicBezTo>
                  <a:pt x="4676290" y="6560911"/>
                  <a:pt x="4371630" y="6832495"/>
                  <a:pt x="3976144" y="7028499"/>
                </a:cubicBezTo>
                <a:cubicBezTo>
                  <a:pt x="3580658" y="7224503"/>
                  <a:pt x="3109197" y="7324229"/>
                  <a:pt x="2561763" y="7327679"/>
                </a:cubicBezTo>
                <a:cubicBezTo>
                  <a:pt x="1993689" y="7322354"/>
                  <a:pt x="1501598" y="7248614"/>
                  <a:pt x="1085494" y="7106457"/>
                </a:cubicBezTo>
                <a:cubicBezTo>
                  <a:pt x="669387" y="6964300"/>
                  <a:pt x="307556" y="6785675"/>
                  <a:pt x="0" y="6570582"/>
                </a:cubicBezTo>
                <a:lnTo>
                  <a:pt x="660945" y="5359838"/>
                </a:lnTo>
                <a:cubicBezTo>
                  <a:pt x="951113" y="5541382"/>
                  <a:pt x="1248820" y="5687341"/>
                  <a:pt x="1554064" y="5797714"/>
                </a:cubicBezTo>
                <a:cubicBezTo>
                  <a:pt x="1859309" y="5908088"/>
                  <a:pt x="2167870" y="5964782"/>
                  <a:pt x="2479748" y="5967798"/>
                </a:cubicBezTo>
                <a:cubicBezTo>
                  <a:pt x="2711677" y="5968870"/>
                  <a:pt x="2926989" y="5937775"/>
                  <a:pt x="3125683" y="5874513"/>
                </a:cubicBezTo>
                <a:cubicBezTo>
                  <a:pt x="3324378" y="5811251"/>
                  <a:pt x="3485012" y="5709389"/>
                  <a:pt x="3607588" y="5568925"/>
                </a:cubicBezTo>
                <a:cubicBezTo>
                  <a:pt x="3730164" y="5428462"/>
                  <a:pt x="3793239" y="5242965"/>
                  <a:pt x="3796812" y="5012433"/>
                </a:cubicBezTo>
                <a:cubicBezTo>
                  <a:pt x="3792852" y="4759117"/>
                  <a:pt x="3721438" y="4551639"/>
                  <a:pt x="3582573" y="4389998"/>
                </a:cubicBezTo>
                <a:cubicBezTo>
                  <a:pt x="3443707" y="4228359"/>
                  <a:pt x="3261154" y="4107732"/>
                  <a:pt x="3034912" y="4028118"/>
                </a:cubicBezTo>
                <a:cubicBezTo>
                  <a:pt x="2808672" y="3948504"/>
                  <a:pt x="2562507" y="3905078"/>
                  <a:pt x="2296420" y="3897841"/>
                </a:cubicBezTo>
                <a:lnTo>
                  <a:pt x="4491212" y="954809"/>
                </a:lnTo>
                <a:lnTo>
                  <a:pt x="4491212" y="405070"/>
                </a:lnTo>
                <a:lnTo>
                  <a:pt x="989005" y="405070"/>
                </a:lnTo>
                <a:lnTo>
                  <a:pt x="989005" y="954809"/>
                </a:lnTo>
                <a:lnTo>
                  <a:pt x="3748568" y="954809"/>
                </a:lnTo>
                <a:lnTo>
                  <a:pt x="1924941" y="3429809"/>
                </a:lnTo>
                <a:lnTo>
                  <a:pt x="1707842" y="3038977"/>
                </a:lnTo>
                <a:lnTo>
                  <a:pt x="2947716" y="1359881"/>
                </a:lnTo>
                <a:lnTo>
                  <a:pt x="583754" y="1359881"/>
                </a:lnTo>
                <a:close/>
              </a:path>
            </a:pathLst>
          </a:custGeom>
          <a:gradFill>
            <a:gsLst>
              <a:gs pos="16000">
                <a:schemeClr val="accent1"/>
              </a:gs>
              <a:gs pos="96000">
                <a:schemeClr val="accent1"/>
              </a:gs>
              <a:gs pos="54000">
                <a:schemeClr val="bg1">
                  <a:lumMod val="95000"/>
                </a:schemeClr>
              </a:gs>
            </a:gsLst>
            <a:lin ang="36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fontAlgn="auto">
              <a:lnSpc>
                <a:spcPct val="100000"/>
              </a:lnSpc>
              <a:spcBef>
                <a:spcPts val="0"/>
              </a:spcBef>
              <a:spcAft>
                <a:spcPts val="0"/>
              </a:spcAft>
              <a:buClrTx/>
              <a:buSzTx/>
              <a:buFontTx/>
              <a:buNone/>
              <a:tabLst/>
              <a:defRPr kumimoji="0" sz="76000" b="0" i="0" u="none" strike="noStrike" cap="none" spc="0" normalizeH="0" baseline="0">
                <a:ln>
                  <a:noFill/>
                </a:ln>
                <a:gradFill flip="none" rotWithShape="1">
                  <a:gsLst>
                    <a:gs pos="41000">
                      <a:prstClr val="white">
                        <a:alpha val="90000"/>
                      </a:prstClr>
                    </a:gs>
                    <a:gs pos="100000">
                      <a:prstClr val="white">
                        <a:alpha val="9000"/>
                      </a:prstClr>
                    </a:gs>
                  </a:gsLst>
                  <a:lin ang="5400000" scaled="1"/>
                  <a:tileRect/>
                </a:gradFill>
                <a:effectLst/>
                <a:uLnTx/>
                <a:uFillTx/>
                <a:latin typeface="LIBRARY 3 AM" panose="02000503020000020004" pitchFamily="50" charset="0"/>
                <a:ea typeface="HarmonyOS Sans SC Bold"/>
              </a:defRPr>
            </a:lvl1pPr>
          </a:lstStyle>
          <a:p>
            <a:pPr lvl="0"/>
            <a:endParaRPr lang="zh-CN" altLang="en-US" dirty="0">
              <a:latin typeface="微软雅黑" panose="020B0503020204020204" pitchFamily="34" charset="-122"/>
            </a:endParaRPr>
          </a:p>
        </p:txBody>
      </p:sp>
    </p:spTree>
    <p:extLst>
      <p:ext uri="{BB962C8B-B14F-4D97-AF65-F5344CB8AC3E}">
        <p14:creationId xmlns:p14="http://schemas.microsoft.com/office/powerpoint/2010/main" val="475115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4">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D6A3CDF-6D1D-48E3-ADBA-4C5A8B1F75B9}"/>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2" name="任意多边形: 形状 11">
            <a:extLst>
              <a:ext uri="{FF2B5EF4-FFF2-40B4-BE49-F238E27FC236}">
                <a16:creationId xmlns:a16="http://schemas.microsoft.com/office/drawing/2014/main" id="{0CC6CABC-0D5E-4139-B07A-A9817D6B8B8D}"/>
              </a:ext>
            </a:extLst>
          </p:cNvPr>
          <p:cNvSpPr/>
          <p:nvPr userDrawn="1"/>
        </p:nvSpPr>
        <p:spPr>
          <a:xfrm>
            <a:off x="3639878" y="2025826"/>
            <a:ext cx="8552122" cy="4832174"/>
          </a:xfrm>
          <a:custGeom>
            <a:avLst/>
            <a:gdLst>
              <a:gd name="connsiteX0" fmla="*/ 4736449 w 8552122"/>
              <a:gd name="connsiteY0" fmla="*/ 0 h 4832174"/>
              <a:gd name="connsiteX1" fmla="*/ 8531933 w 8552122"/>
              <a:gd name="connsiteY1" fmla="*/ 1902557 h 4832174"/>
              <a:gd name="connsiteX2" fmla="*/ 8552122 w 8552122"/>
              <a:gd name="connsiteY2" fmla="*/ 1930947 h 4832174"/>
              <a:gd name="connsiteX3" fmla="*/ 8552122 w 8552122"/>
              <a:gd name="connsiteY3" fmla="*/ 4832174 h 4832174"/>
              <a:gd name="connsiteX4" fmla="*/ 2421 w 8552122"/>
              <a:gd name="connsiteY4" fmla="*/ 4832174 h 4832174"/>
              <a:gd name="connsiteX5" fmla="*/ 0 w 8552122"/>
              <a:gd name="connsiteY5" fmla="*/ 4736450 h 4832174"/>
              <a:gd name="connsiteX6" fmla="*/ 4736449 w 8552122"/>
              <a:gd name="connsiteY6" fmla="*/ 0 h 483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2122" h="4832174">
                <a:moveTo>
                  <a:pt x="4736449" y="0"/>
                </a:moveTo>
                <a:cubicBezTo>
                  <a:pt x="6289621" y="0"/>
                  <a:pt x="7668185" y="747588"/>
                  <a:pt x="8531933" y="1902557"/>
                </a:cubicBezTo>
                <a:lnTo>
                  <a:pt x="8552122" y="1930947"/>
                </a:lnTo>
                <a:lnTo>
                  <a:pt x="8552122" y="4832174"/>
                </a:lnTo>
                <a:lnTo>
                  <a:pt x="2421" y="4832174"/>
                </a:lnTo>
                <a:lnTo>
                  <a:pt x="0" y="4736450"/>
                </a:lnTo>
                <a:cubicBezTo>
                  <a:pt x="0" y="2120581"/>
                  <a:pt x="2120580" y="0"/>
                  <a:pt x="4736449" y="0"/>
                </a:cubicBezTo>
                <a:close/>
              </a:path>
            </a:pathLst>
          </a:custGeom>
          <a:solidFill>
            <a:schemeClr val="tx1">
              <a:lumMod val="75000"/>
              <a:lumOff val="2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a:extLst>
              <a:ext uri="{FF2B5EF4-FFF2-40B4-BE49-F238E27FC236}">
                <a16:creationId xmlns:a16="http://schemas.microsoft.com/office/drawing/2014/main" id="{F109277B-33E8-4FCC-B1C4-D2863DB7EBD6}"/>
              </a:ext>
            </a:extLst>
          </p:cNvPr>
          <p:cNvSpPr/>
          <p:nvPr userDrawn="1"/>
        </p:nvSpPr>
        <p:spPr>
          <a:xfrm>
            <a:off x="3334836" y="2025828"/>
            <a:ext cx="8857164" cy="4832173"/>
          </a:xfrm>
          <a:custGeom>
            <a:avLst/>
            <a:gdLst>
              <a:gd name="connsiteX0" fmla="*/ 4736449 w 8857164"/>
              <a:gd name="connsiteY0" fmla="*/ 0 h 4832173"/>
              <a:gd name="connsiteX1" fmla="*/ 8787187 w 8857164"/>
              <a:gd name="connsiteY1" fmla="*/ 2280429 h 4832173"/>
              <a:gd name="connsiteX2" fmla="*/ 8857164 w 8857164"/>
              <a:gd name="connsiteY2" fmla="*/ 2402131 h 4832173"/>
              <a:gd name="connsiteX3" fmla="*/ 8857164 w 8857164"/>
              <a:gd name="connsiteY3" fmla="*/ 4832173 h 4832173"/>
              <a:gd name="connsiteX4" fmla="*/ 2421 w 8857164"/>
              <a:gd name="connsiteY4" fmla="*/ 4832173 h 4832173"/>
              <a:gd name="connsiteX5" fmla="*/ 0 w 8857164"/>
              <a:gd name="connsiteY5" fmla="*/ 4736450 h 4832173"/>
              <a:gd name="connsiteX6" fmla="*/ 4736449 w 8857164"/>
              <a:gd name="connsiteY6" fmla="*/ 0 h 483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7164" h="4832173">
                <a:moveTo>
                  <a:pt x="4736449" y="0"/>
                </a:moveTo>
                <a:cubicBezTo>
                  <a:pt x="6453113" y="0"/>
                  <a:pt x="7956474" y="913258"/>
                  <a:pt x="8787187" y="2280429"/>
                </a:cubicBezTo>
                <a:lnTo>
                  <a:pt x="8857164" y="2402131"/>
                </a:lnTo>
                <a:lnTo>
                  <a:pt x="8857164" y="4832173"/>
                </a:lnTo>
                <a:lnTo>
                  <a:pt x="2421" y="4832173"/>
                </a:lnTo>
                <a:lnTo>
                  <a:pt x="0" y="4736450"/>
                </a:lnTo>
                <a:cubicBezTo>
                  <a:pt x="0" y="2120581"/>
                  <a:pt x="2120580" y="0"/>
                  <a:pt x="4736449" y="0"/>
                </a:cubicBezTo>
                <a:close/>
              </a:path>
            </a:pathLst>
          </a:custGeom>
          <a:noFill/>
          <a:ln w="6350">
            <a:solidFill>
              <a:schemeClr val="tx1">
                <a:lumMod val="65000"/>
                <a:lumOff val="35000"/>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3" name="任意多边形: 形状 12">
            <a:extLst>
              <a:ext uri="{FF2B5EF4-FFF2-40B4-BE49-F238E27FC236}">
                <a16:creationId xmlns:a16="http://schemas.microsoft.com/office/drawing/2014/main" id="{F80141D9-4EED-475F-B0A1-09288F676E27}"/>
              </a:ext>
            </a:extLst>
          </p:cNvPr>
          <p:cNvSpPr/>
          <p:nvPr userDrawn="1"/>
        </p:nvSpPr>
        <p:spPr>
          <a:xfrm>
            <a:off x="309937" y="467043"/>
            <a:ext cx="745287"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100000">
                  <a:schemeClr val="bg1">
                    <a:alpha val="8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grpSp>
        <p:nvGrpSpPr>
          <p:cNvPr id="14" name="组合 13">
            <a:extLst>
              <a:ext uri="{FF2B5EF4-FFF2-40B4-BE49-F238E27FC236}">
                <a16:creationId xmlns:a16="http://schemas.microsoft.com/office/drawing/2014/main" id="{0B6B1A5C-0C3B-4CCF-B86A-91B91321074F}"/>
              </a:ext>
            </a:extLst>
          </p:cNvPr>
          <p:cNvGrpSpPr/>
          <p:nvPr userDrawn="1"/>
        </p:nvGrpSpPr>
        <p:grpSpPr>
          <a:xfrm>
            <a:off x="11229952" y="6489700"/>
            <a:ext cx="446111" cy="64246"/>
            <a:chOff x="11229952" y="6344000"/>
            <a:chExt cx="446111" cy="64246"/>
          </a:xfrm>
        </p:grpSpPr>
        <p:sp>
          <p:nvSpPr>
            <p:cNvPr id="15" name="椭圆 14">
              <a:extLst>
                <a:ext uri="{FF2B5EF4-FFF2-40B4-BE49-F238E27FC236}">
                  <a16:creationId xmlns:a16="http://schemas.microsoft.com/office/drawing/2014/main" id="{F439A32A-034A-42A2-B6D6-F3D2C0D9DDB5}"/>
                </a:ext>
              </a:extLst>
            </p:cNvPr>
            <p:cNvSpPr>
              <a:spLocks/>
            </p:cNvSpPr>
            <p:nvPr/>
          </p:nvSpPr>
          <p:spPr>
            <a:xfrm>
              <a:off x="11611817" y="6344000"/>
              <a:ext cx="64246" cy="64246"/>
            </a:xfrm>
            <a:prstGeom prst="ellipse">
              <a:avLst/>
            </a:prstGeom>
            <a:solidFill>
              <a:schemeClr val="bg1">
                <a:alpha val="7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33785B11-4E6D-4D2E-9635-DD6FDF36ADA7}"/>
                </a:ext>
              </a:extLst>
            </p:cNvPr>
            <p:cNvSpPr/>
            <p:nvPr/>
          </p:nvSpPr>
          <p:spPr>
            <a:xfrm>
              <a:off x="11229952" y="6344000"/>
              <a:ext cx="64246" cy="64246"/>
            </a:xfrm>
            <a:prstGeom prst="ellipse">
              <a:avLst/>
            </a:prstGeom>
            <a:solidFill>
              <a:schemeClr val="bg1">
                <a:alpha val="2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8CE5B289-7817-4DF0-AB13-6643070F6976}"/>
                </a:ext>
              </a:extLst>
            </p:cNvPr>
            <p:cNvSpPr/>
            <p:nvPr/>
          </p:nvSpPr>
          <p:spPr>
            <a:xfrm>
              <a:off x="11420884" y="6344000"/>
              <a:ext cx="64246" cy="64246"/>
            </a:xfrm>
            <a:prstGeom prst="ellipse">
              <a:avLst/>
            </a:prstGeom>
            <a:solidFill>
              <a:schemeClr val="bg1">
                <a:alpha val="2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a:extLst>
              <a:ext uri="{FF2B5EF4-FFF2-40B4-BE49-F238E27FC236}">
                <a16:creationId xmlns:a16="http://schemas.microsoft.com/office/drawing/2014/main" id="{81EC44C8-C73A-4D24-81E6-4E144185C27F}"/>
              </a:ext>
            </a:extLst>
          </p:cNvPr>
          <p:cNvSpPr txBox="1"/>
          <p:nvPr userDrawn="1"/>
        </p:nvSpPr>
        <p:spPr>
          <a:xfrm>
            <a:off x="1871141" y="1088556"/>
            <a:ext cx="3776079" cy="4901303"/>
          </a:xfrm>
          <a:custGeom>
            <a:avLst/>
            <a:gdLst/>
            <a:ahLst/>
            <a:cxnLst/>
            <a:rect l="l" t="t" r="r" b="b"/>
            <a:pathLst>
              <a:path w="5567371" h="7226367">
                <a:moveTo>
                  <a:pt x="2629305" y="0"/>
                </a:moveTo>
                <a:lnTo>
                  <a:pt x="4211712" y="0"/>
                </a:lnTo>
                <a:lnTo>
                  <a:pt x="1292942" y="5576597"/>
                </a:lnTo>
                <a:lnTo>
                  <a:pt x="3637607" y="5576597"/>
                </a:lnTo>
                <a:lnTo>
                  <a:pt x="3637607" y="6821719"/>
                </a:lnTo>
                <a:lnTo>
                  <a:pt x="4245483" y="6821719"/>
                </a:lnTo>
                <a:lnTo>
                  <a:pt x="4245483" y="5576597"/>
                </a:lnTo>
                <a:lnTo>
                  <a:pt x="5162121" y="5576597"/>
                </a:lnTo>
                <a:lnTo>
                  <a:pt x="5162121" y="5026857"/>
                </a:lnTo>
                <a:lnTo>
                  <a:pt x="4245483" y="5026857"/>
                </a:lnTo>
                <a:lnTo>
                  <a:pt x="4245483" y="3714195"/>
                </a:lnTo>
                <a:lnTo>
                  <a:pt x="3637607" y="3714195"/>
                </a:lnTo>
                <a:lnTo>
                  <a:pt x="3637607" y="5026857"/>
                </a:lnTo>
                <a:lnTo>
                  <a:pt x="2248176" y="5026857"/>
                </a:lnTo>
                <a:lnTo>
                  <a:pt x="2460450" y="4621787"/>
                </a:lnTo>
                <a:lnTo>
                  <a:pt x="3232356" y="4621787"/>
                </a:lnTo>
                <a:lnTo>
                  <a:pt x="3232356" y="3309547"/>
                </a:lnTo>
                <a:lnTo>
                  <a:pt x="4650733" y="3309547"/>
                </a:lnTo>
                <a:lnTo>
                  <a:pt x="4650733" y="4621787"/>
                </a:lnTo>
                <a:lnTo>
                  <a:pt x="5567371" y="4621787"/>
                </a:lnTo>
                <a:lnTo>
                  <a:pt x="5567371" y="5981669"/>
                </a:lnTo>
                <a:lnTo>
                  <a:pt x="4650733" y="5981669"/>
                </a:lnTo>
                <a:lnTo>
                  <a:pt x="4650733" y="7226367"/>
                </a:lnTo>
                <a:lnTo>
                  <a:pt x="3232356" y="7226367"/>
                </a:lnTo>
                <a:lnTo>
                  <a:pt x="3232356" y="5981669"/>
                </a:lnTo>
                <a:lnTo>
                  <a:pt x="622349" y="5981669"/>
                </a:lnTo>
                <a:lnTo>
                  <a:pt x="3541119" y="404647"/>
                </a:lnTo>
                <a:lnTo>
                  <a:pt x="2875350" y="404647"/>
                </a:lnTo>
                <a:lnTo>
                  <a:pt x="458319" y="5026857"/>
                </a:lnTo>
                <a:lnTo>
                  <a:pt x="0" y="5026857"/>
                </a:lnTo>
                <a:close/>
              </a:path>
            </a:pathLst>
          </a:custGeom>
          <a:gradFill>
            <a:gsLst>
              <a:gs pos="16000">
                <a:schemeClr val="accent1"/>
              </a:gs>
              <a:gs pos="96000">
                <a:schemeClr val="accent1"/>
              </a:gs>
              <a:gs pos="54000">
                <a:schemeClr val="bg1">
                  <a:lumMod val="95000"/>
                </a:schemeClr>
              </a:gs>
            </a:gsLst>
            <a:lin ang="36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fontAlgn="auto">
              <a:lnSpc>
                <a:spcPct val="100000"/>
              </a:lnSpc>
              <a:spcBef>
                <a:spcPts val="0"/>
              </a:spcBef>
              <a:spcAft>
                <a:spcPts val="0"/>
              </a:spcAft>
              <a:buClrTx/>
              <a:buSzTx/>
              <a:buFontTx/>
              <a:buNone/>
              <a:tabLst/>
              <a:defRPr kumimoji="0" sz="76000" b="0" i="0" u="none" strike="noStrike" cap="none" spc="0" normalizeH="0" baseline="0">
                <a:ln>
                  <a:noFill/>
                </a:ln>
                <a:gradFill flip="none" rotWithShape="1">
                  <a:gsLst>
                    <a:gs pos="41000">
                      <a:prstClr val="white">
                        <a:alpha val="90000"/>
                      </a:prstClr>
                    </a:gs>
                    <a:gs pos="100000">
                      <a:prstClr val="white">
                        <a:alpha val="9000"/>
                      </a:prstClr>
                    </a:gs>
                  </a:gsLst>
                  <a:lin ang="5400000" scaled="1"/>
                  <a:tileRect/>
                </a:gradFill>
                <a:effectLst/>
                <a:uLnTx/>
                <a:uFillTx/>
                <a:latin typeface="LIBRARY 3 AM" panose="02000503020000020004" pitchFamily="50" charset="0"/>
                <a:ea typeface="HarmonyOS Sans SC Bold"/>
              </a:defRPr>
            </a:lvl1pPr>
          </a:lstStyle>
          <a:p>
            <a:pPr lvl="0"/>
            <a:endParaRPr lang="zh-CN" altLang="en-US" dirty="0">
              <a:latin typeface="微软雅黑" panose="020B0503020204020204" pitchFamily="34" charset="-122"/>
            </a:endParaRPr>
          </a:p>
        </p:txBody>
      </p:sp>
    </p:spTree>
    <p:extLst>
      <p:ext uri="{BB962C8B-B14F-4D97-AF65-F5344CB8AC3E}">
        <p14:creationId xmlns:p14="http://schemas.microsoft.com/office/powerpoint/2010/main" val="392485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16A78C8F-26B0-4920-9133-8C62CDB69B5B}"/>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0" name="文本占位符 16">
            <a:extLst>
              <a:ext uri="{FF2B5EF4-FFF2-40B4-BE49-F238E27FC236}">
                <a16:creationId xmlns:a16="http://schemas.microsoft.com/office/drawing/2014/main" id="{44E583F7-DCCD-492F-9D66-4996BCFAA29D}"/>
              </a:ext>
            </a:extLst>
          </p:cNvPr>
          <p:cNvSpPr>
            <a:spLocks noGrp="1"/>
          </p:cNvSpPr>
          <p:nvPr>
            <p:ph type="body" sz="quarter" idx="11" hasCustomPrompt="1"/>
          </p:nvPr>
        </p:nvSpPr>
        <p:spPr>
          <a:xfrm>
            <a:off x="698479" y="1113263"/>
            <a:ext cx="1614843" cy="123111"/>
          </a:xfrm>
          <a:prstGeom prst="rect">
            <a:avLst/>
          </a:prstGeom>
          <a:noFill/>
        </p:spPr>
        <p:txBody>
          <a:bodyPr wrap="square" lIns="0" tIns="0" rIns="0" bIns="0" rtlCol="0">
            <a:noAutofit/>
          </a:bodyPr>
          <a:lstStyle>
            <a:lvl1pPr marL="0" indent="0">
              <a:lnSpc>
                <a:spcPct val="100000"/>
              </a:lnSpc>
              <a:spcBef>
                <a:spcPts val="0"/>
              </a:spcBef>
              <a:buNone/>
              <a:defRPr lang="zh-CN" altLang="en-US" sz="800" dirty="0">
                <a:solidFill>
                  <a:schemeClr val="bg1">
                    <a:alpha val="50000"/>
                  </a:schemeClr>
                </a:solidFill>
                <a:latin typeface="+mn-ea"/>
                <a:cs typeface="阿里巴巴普惠体 L" panose="00020600040101010101" pitchFamily="18" charset="-122"/>
              </a:defRPr>
            </a:lvl1pPr>
          </a:lstStyle>
          <a:p>
            <a:pPr marL="0" lvl="0"/>
            <a:r>
              <a:rPr lang="zh-CN" altLang="en-US" dirty="0"/>
              <a:t>请在此输入标题</a:t>
            </a:r>
          </a:p>
        </p:txBody>
      </p:sp>
      <p:grpSp>
        <p:nvGrpSpPr>
          <p:cNvPr id="6" name="组合 5">
            <a:extLst>
              <a:ext uri="{FF2B5EF4-FFF2-40B4-BE49-F238E27FC236}">
                <a16:creationId xmlns:a16="http://schemas.microsoft.com/office/drawing/2014/main" id="{036E6073-F118-4419-BD1A-91EF237E3775}"/>
              </a:ext>
            </a:extLst>
          </p:cNvPr>
          <p:cNvGrpSpPr/>
          <p:nvPr userDrawn="1"/>
        </p:nvGrpSpPr>
        <p:grpSpPr>
          <a:xfrm>
            <a:off x="1498280" y="1129970"/>
            <a:ext cx="924557" cy="186441"/>
            <a:chOff x="831011" y="371173"/>
            <a:chExt cx="924557" cy="186441"/>
          </a:xfrm>
        </p:grpSpPr>
        <p:sp>
          <p:nvSpPr>
            <p:cNvPr id="7" name="任意多边形: 形状 6">
              <a:extLst>
                <a:ext uri="{FF2B5EF4-FFF2-40B4-BE49-F238E27FC236}">
                  <a16:creationId xmlns:a16="http://schemas.microsoft.com/office/drawing/2014/main" id="{C908B960-9E2C-4CEF-82D6-E11B40350D92}"/>
                </a:ext>
              </a:extLst>
            </p:cNvPr>
            <p:cNvSpPr/>
            <p:nvPr/>
          </p:nvSpPr>
          <p:spPr>
            <a:xfrm>
              <a:off x="831011" y="457250"/>
              <a:ext cx="773952"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96000">
                    <a:schemeClr val="accent2"/>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pic>
          <p:nvPicPr>
            <p:cNvPr id="8" name="图片 7">
              <a:extLst>
                <a:ext uri="{FF2B5EF4-FFF2-40B4-BE49-F238E27FC236}">
                  <a16:creationId xmlns:a16="http://schemas.microsoft.com/office/drawing/2014/main" id="{9C49AC7F-DBB8-4B72-A4AB-4363EBC1AF37}"/>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1444833" y="371173"/>
              <a:ext cx="310735" cy="186441"/>
            </a:xfrm>
            <a:prstGeom prst="rect">
              <a:avLst/>
            </a:prstGeom>
          </p:spPr>
        </p:pic>
      </p:grpSp>
      <p:sp>
        <p:nvSpPr>
          <p:cNvPr id="11" name="文本占位符 16">
            <a:extLst>
              <a:ext uri="{FF2B5EF4-FFF2-40B4-BE49-F238E27FC236}">
                <a16:creationId xmlns:a16="http://schemas.microsoft.com/office/drawing/2014/main" id="{F5DD5123-BDDB-4F02-8A30-2F7472B33021}"/>
              </a:ext>
            </a:extLst>
          </p:cNvPr>
          <p:cNvSpPr>
            <a:spLocks noGrp="1"/>
          </p:cNvSpPr>
          <p:nvPr>
            <p:ph type="body" sz="quarter" idx="12" hasCustomPrompt="1"/>
          </p:nvPr>
        </p:nvSpPr>
        <p:spPr>
          <a:xfrm>
            <a:off x="677552" y="678178"/>
            <a:ext cx="3803008" cy="387798"/>
          </a:xfrm>
          <a:prstGeom prst="rect">
            <a:avLst/>
          </a:prstGeom>
          <a:noFill/>
        </p:spPr>
        <p:txBody>
          <a:bodyPr wrap="square" lIns="0" tIns="0" rIns="0" bIns="0" rtlCol="0">
            <a:noAutofit/>
            <a:scene3d>
              <a:camera prst="perspectiveFront"/>
              <a:lightRig rig="threePt" dir="t"/>
            </a:scene3d>
            <a:sp3d extrusionH="190500"/>
          </a:bodyPr>
          <a:lstStyle>
            <a:lvl1pPr marL="0" indent="0">
              <a:lnSpc>
                <a:spcPct val="100000"/>
              </a:lnSpc>
              <a:spcBef>
                <a:spcPts val="0"/>
              </a:spcBef>
              <a:buNone/>
              <a:defRPr lang="zh-CN" altLang="en-US" sz="2800" b="1" spc="300">
                <a:ln w="6350">
                  <a:solidFill>
                    <a:schemeClr val="bg1"/>
                  </a:solidFill>
                </a:ln>
                <a:gradFill>
                  <a:gsLst>
                    <a:gs pos="80000">
                      <a:schemeClr val="bg1"/>
                    </a:gs>
                    <a:gs pos="20000">
                      <a:schemeClr val="accent1"/>
                    </a:gs>
                    <a:gs pos="60000">
                      <a:schemeClr val="accent1"/>
                    </a:gs>
                    <a:gs pos="40000">
                      <a:srgbClr val="FEFEFE"/>
                    </a:gs>
                  </a:gsLst>
                  <a:lin ang="5400000" scaled="1"/>
                </a:gradFill>
                <a:effectLst>
                  <a:outerShdw sx="101000" sy="101000" algn="ctr" rotWithShape="0">
                    <a:srgbClr val="8FC5B8">
                      <a:alpha val="40000"/>
                    </a:srgbClr>
                  </a:outerShdw>
                </a:effectLst>
                <a:latin typeface="+mj-ea"/>
                <a:ea typeface="+mj-ea"/>
              </a:defRPr>
            </a:lvl1pPr>
          </a:lstStyle>
          <a:p>
            <a:pPr marL="0" lvl="0"/>
            <a:r>
              <a:rPr lang="zh-CN" altLang="en-US" dirty="0"/>
              <a:t>请在此输入标题</a:t>
            </a:r>
          </a:p>
        </p:txBody>
      </p:sp>
      <p:grpSp>
        <p:nvGrpSpPr>
          <p:cNvPr id="12" name="组合 11">
            <a:extLst>
              <a:ext uri="{FF2B5EF4-FFF2-40B4-BE49-F238E27FC236}">
                <a16:creationId xmlns:a16="http://schemas.microsoft.com/office/drawing/2014/main" id="{61BF9326-59A7-4D66-8E39-1699D2B50896}"/>
              </a:ext>
            </a:extLst>
          </p:cNvPr>
          <p:cNvGrpSpPr/>
          <p:nvPr userDrawn="1"/>
        </p:nvGrpSpPr>
        <p:grpSpPr>
          <a:xfrm>
            <a:off x="11229952" y="6489700"/>
            <a:ext cx="446111" cy="64246"/>
            <a:chOff x="11229952" y="6344000"/>
            <a:chExt cx="446111" cy="64246"/>
          </a:xfrm>
        </p:grpSpPr>
        <p:sp>
          <p:nvSpPr>
            <p:cNvPr id="13" name="椭圆 12">
              <a:extLst>
                <a:ext uri="{FF2B5EF4-FFF2-40B4-BE49-F238E27FC236}">
                  <a16:creationId xmlns:a16="http://schemas.microsoft.com/office/drawing/2014/main" id="{51A58AAA-3FBE-4D3D-A39C-A1DDE85BF812}"/>
                </a:ext>
              </a:extLst>
            </p:cNvPr>
            <p:cNvSpPr>
              <a:spLocks/>
            </p:cNvSpPr>
            <p:nvPr/>
          </p:nvSpPr>
          <p:spPr>
            <a:xfrm>
              <a:off x="11611817" y="6344000"/>
              <a:ext cx="64246" cy="64246"/>
            </a:xfrm>
            <a:prstGeom prst="ellipse">
              <a:avLst/>
            </a:prstGeom>
            <a:solidFill>
              <a:schemeClr val="bg1">
                <a:alpha val="7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3575BB2F-EF91-4526-ABB2-D6EA125DF8A2}"/>
                </a:ext>
              </a:extLst>
            </p:cNvPr>
            <p:cNvSpPr/>
            <p:nvPr/>
          </p:nvSpPr>
          <p:spPr>
            <a:xfrm>
              <a:off x="11229952" y="6344000"/>
              <a:ext cx="64246" cy="64246"/>
            </a:xfrm>
            <a:prstGeom prst="ellipse">
              <a:avLst/>
            </a:prstGeom>
            <a:solidFill>
              <a:schemeClr val="bg1">
                <a:alpha val="2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2DCE3E5E-239E-4800-A775-933B700F1955}"/>
                </a:ext>
              </a:extLst>
            </p:cNvPr>
            <p:cNvSpPr/>
            <p:nvPr/>
          </p:nvSpPr>
          <p:spPr>
            <a:xfrm>
              <a:off x="11420884" y="6344000"/>
              <a:ext cx="64246" cy="64246"/>
            </a:xfrm>
            <a:prstGeom prst="ellipse">
              <a:avLst/>
            </a:prstGeom>
            <a:solidFill>
              <a:schemeClr val="bg1">
                <a:alpha val="2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35074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2">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D32B4D7-CC35-4B6A-9429-A2CB6FC046F3}"/>
              </a:ext>
            </a:extLst>
          </p:cNvPr>
          <p:cNvPicPr>
            <a:picLocks noChangeAspect="1"/>
          </p:cNvPicPr>
          <p:nvPr userDrawn="1"/>
        </p:nvPicPr>
        <p:blipFill>
          <a:blip r:embed="rId2"/>
          <a:stretch>
            <a:fillRect/>
          </a:stretch>
        </p:blipFill>
        <p:spPr>
          <a:xfrm>
            <a:off x="0" y="0"/>
            <a:ext cx="12192000" cy="6857999"/>
          </a:xfrm>
          <a:prstGeom prst="rect">
            <a:avLst/>
          </a:prstGeom>
        </p:spPr>
      </p:pic>
      <p:grpSp>
        <p:nvGrpSpPr>
          <p:cNvPr id="3" name="组合 2">
            <a:extLst>
              <a:ext uri="{FF2B5EF4-FFF2-40B4-BE49-F238E27FC236}">
                <a16:creationId xmlns:a16="http://schemas.microsoft.com/office/drawing/2014/main" id="{0DD2A565-891D-415D-AF7A-ECB87CF7EACA}"/>
              </a:ext>
            </a:extLst>
          </p:cNvPr>
          <p:cNvGrpSpPr/>
          <p:nvPr userDrawn="1"/>
        </p:nvGrpSpPr>
        <p:grpSpPr>
          <a:xfrm>
            <a:off x="11229952" y="6489700"/>
            <a:ext cx="446111" cy="64246"/>
            <a:chOff x="11229952" y="6344000"/>
            <a:chExt cx="446111" cy="64246"/>
          </a:xfrm>
        </p:grpSpPr>
        <p:sp>
          <p:nvSpPr>
            <p:cNvPr id="4" name="椭圆 3">
              <a:extLst>
                <a:ext uri="{FF2B5EF4-FFF2-40B4-BE49-F238E27FC236}">
                  <a16:creationId xmlns:a16="http://schemas.microsoft.com/office/drawing/2014/main" id="{3C6F65DA-7062-4A63-A08B-006B146B731A}"/>
                </a:ext>
              </a:extLst>
            </p:cNvPr>
            <p:cNvSpPr>
              <a:spLocks/>
            </p:cNvSpPr>
            <p:nvPr/>
          </p:nvSpPr>
          <p:spPr>
            <a:xfrm>
              <a:off x="11611817" y="6344000"/>
              <a:ext cx="64246" cy="64246"/>
            </a:xfrm>
            <a:prstGeom prst="ellipse">
              <a:avLst/>
            </a:prstGeom>
            <a:solidFill>
              <a:schemeClr val="bg1">
                <a:alpha val="7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A8A33D72-121D-497C-B624-EB50F2360826}"/>
                </a:ext>
              </a:extLst>
            </p:cNvPr>
            <p:cNvSpPr/>
            <p:nvPr/>
          </p:nvSpPr>
          <p:spPr>
            <a:xfrm>
              <a:off x="11229952" y="6344000"/>
              <a:ext cx="64246" cy="64246"/>
            </a:xfrm>
            <a:prstGeom prst="ellipse">
              <a:avLst/>
            </a:prstGeom>
            <a:solidFill>
              <a:schemeClr val="bg1">
                <a:alpha val="2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F543EB92-9A22-440F-8001-69F2DD51A58D}"/>
                </a:ext>
              </a:extLst>
            </p:cNvPr>
            <p:cNvSpPr/>
            <p:nvPr/>
          </p:nvSpPr>
          <p:spPr>
            <a:xfrm>
              <a:off x="11420884" y="6344000"/>
              <a:ext cx="64246" cy="64246"/>
            </a:xfrm>
            <a:prstGeom prst="ellipse">
              <a:avLst/>
            </a:prstGeom>
            <a:solidFill>
              <a:schemeClr val="bg1">
                <a:alpha val="2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97275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210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3CF6D611-9C0F-4A6A-9C15-5BCB5EEE37AE}"/>
              </a:ext>
            </a:extLst>
          </p:cNvPr>
          <p:cNvSpPr/>
          <p:nvPr userDrawn="1"/>
        </p:nvSpPr>
        <p:spPr>
          <a:xfrm>
            <a:off x="-41910000" y="-23469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a:extLst>
              <a:ext uri="{FF2B5EF4-FFF2-40B4-BE49-F238E27FC236}">
                <a16:creationId xmlns:a16="http://schemas.microsoft.com/office/drawing/2014/main" id="{C7B196EA-92A7-4048-97CF-7568F929D017}"/>
              </a:ext>
            </a:extLst>
          </p:cNvPr>
          <p:cNvSpPr/>
          <p:nvPr userDrawn="1"/>
        </p:nvSpPr>
        <p:spPr>
          <a:xfrm>
            <a:off x="53644800" y="-23469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a:extLst>
              <a:ext uri="{FF2B5EF4-FFF2-40B4-BE49-F238E27FC236}">
                <a16:creationId xmlns:a16="http://schemas.microsoft.com/office/drawing/2014/main" id="{AB804A95-D40C-40D9-9CC3-EB943FF071E5}"/>
              </a:ext>
            </a:extLst>
          </p:cNvPr>
          <p:cNvSpPr/>
          <p:nvPr userDrawn="1"/>
        </p:nvSpPr>
        <p:spPr>
          <a:xfrm>
            <a:off x="-41910000" y="33909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ACBA567E-5DC9-43E5-9562-7B4712B9A383}"/>
              </a:ext>
            </a:extLst>
          </p:cNvPr>
          <p:cNvSpPr/>
          <p:nvPr userDrawn="1"/>
        </p:nvSpPr>
        <p:spPr>
          <a:xfrm>
            <a:off x="53644800" y="33909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31128241"/>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54" r:id="rId3"/>
    <p:sldLayoutId id="2147483656" r:id="rId4"/>
    <p:sldLayoutId id="2147483655" r:id="rId5"/>
    <p:sldLayoutId id="2147483657" r:id="rId6"/>
    <p:sldLayoutId id="2147483652" r:id="rId7"/>
    <p:sldLayoutId id="2147483650" r:id="rId8"/>
    <p:sldLayoutId id="214748365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4310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sn.com.cn/"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4.wdp"/><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office.msn.com.cn/"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13" Type="http://schemas.openxmlformats.org/officeDocument/2006/relationships/image" Target="../media/image39.svg"/><Relationship Id="rId18" Type="http://schemas.openxmlformats.org/officeDocument/2006/relationships/image" Target="../media/image44.png"/><Relationship Id="rId26" Type="http://schemas.openxmlformats.org/officeDocument/2006/relationships/image" Target="../media/image52.png"/><Relationship Id="rId39" Type="http://schemas.openxmlformats.org/officeDocument/2006/relationships/image" Target="../media/image65.svg"/><Relationship Id="rId21" Type="http://schemas.openxmlformats.org/officeDocument/2006/relationships/image" Target="../media/image47.svg"/><Relationship Id="rId34" Type="http://schemas.openxmlformats.org/officeDocument/2006/relationships/image" Target="../media/image60.png"/><Relationship Id="rId7" Type="http://schemas.openxmlformats.org/officeDocument/2006/relationships/image" Target="../media/image33.svg"/><Relationship Id="rId2" Type="http://schemas.openxmlformats.org/officeDocument/2006/relationships/image" Target="../media/image28.png"/><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svg"/><Relationship Id="rId41" Type="http://schemas.openxmlformats.org/officeDocument/2006/relationships/image" Target="../media/image67.svg"/><Relationship Id="rId1" Type="http://schemas.openxmlformats.org/officeDocument/2006/relationships/slideLayout" Target="../slideLayouts/slideLayout8.xml"/><Relationship Id="rId6" Type="http://schemas.openxmlformats.org/officeDocument/2006/relationships/image" Target="../media/image32.png"/><Relationship Id="rId11" Type="http://schemas.openxmlformats.org/officeDocument/2006/relationships/image" Target="../media/image37.svg"/><Relationship Id="rId24" Type="http://schemas.openxmlformats.org/officeDocument/2006/relationships/image" Target="../media/image50.png"/><Relationship Id="rId32" Type="http://schemas.openxmlformats.org/officeDocument/2006/relationships/image" Target="../media/image58.png"/><Relationship Id="rId37" Type="http://schemas.openxmlformats.org/officeDocument/2006/relationships/image" Target="../media/image63.svg"/><Relationship Id="rId40" Type="http://schemas.openxmlformats.org/officeDocument/2006/relationships/image" Target="../media/image66.png"/><Relationship Id="rId5" Type="http://schemas.openxmlformats.org/officeDocument/2006/relationships/image" Target="../media/image31.svg"/><Relationship Id="rId15" Type="http://schemas.openxmlformats.org/officeDocument/2006/relationships/image" Target="../media/image41.svg"/><Relationship Id="rId23" Type="http://schemas.openxmlformats.org/officeDocument/2006/relationships/image" Target="../media/image49.svg"/><Relationship Id="rId28" Type="http://schemas.openxmlformats.org/officeDocument/2006/relationships/image" Target="../media/image54.png"/><Relationship Id="rId36" Type="http://schemas.openxmlformats.org/officeDocument/2006/relationships/image" Target="../media/image62.png"/><Relationship Id="rId10" Type="http://schemas.openxmlformats.org/officeDocument/2006/relationships/image" Target="../media/image36.png"/><Relationship Id="rId19" Type="http://schemas.openxmlformats.org/officeDocument/2006/relationships/image" Target="../media/image45.svg"/><Relationship Id="rId31" Type="http://schemas.openxmlformats.org/officeDocument/2006/relationships/image" Target="../media/image57.sv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svg"/><Relationship Id="rId30" Type="http://schemas.openxmlformats.org/officeDocument/2006/relationships/image" Target="../media/image56.png"/><Relationship Id="rId35" Type="http://schemas.openxmlformats.org/officeDocument/2006/relationships/image" Target="../media/image61.svg"/><Relationship Id="rId8" Type="http://schemas.openxmlformats.org/officeDocument/2006/relationships/image" Target="../media/image34.png"/><Relationship Id="rId3" Type="http://schemas.openxmlformats.org/officeDocument/2006/relationships/image" Target="../media/image29.svg"/><Relationship Id="rId12" Type="http://schemas.openxmlformats.org/officeDocument/2006/relationships/image" Target="../media/image38.png"/><Relationship Id="rId17" Type="http://schemas.openxmlformats.org/officeDocument/2006/relationships/image" Target="../media/image43.svg"/><Relationship Id="rId25" Type="http://schemas.openxmlformats.org/officeDocument/2006/relationships/image" Target="../media/image51.svg"/><Relationship Id="rId33" Type="http://schemas.openxmlformats.org/officeDocument/2006/relationships/image" Target="../media/image59.svg"/><Relationship Id="rId38" Type="http://schemas.openxmlformats.org/officeDocument/2006/relationships/image" Target="../media/image6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microsoft.com/office/2007/relationships/hdphoto" Target="../media/hdphoto4.wdp"/><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占位符 16">
            <a:extLst>
              <a:ext uri="{FF2B5EF4-FFF2-40B4-BE49-F238E27FC236}">
                <a16:creationId xmlns:a16="http://schemas.microsoft.com/office/drawing/2014/main" id="{EE6096ED-033A-4115-97FD-56C198ECA62B}"/>
              </a:ext>
            </a:extLst>
          </p:cNvPr>
          <p:cNvSpPr txBox="1">
            <a:spLocks/>
          </p:cNvSpPr>
          <p:nvPr/>
        </p:nvSpPr>
        <p:spPr>
          <a:xfrm>
            <a:off x="1803400" y="3544601"/>
            <a:ext cx="8585200" cy="454180"/>
          </a:xfrm>
          <a:prstGeom prst="rect">
            <a:avLst/>
          </a:prstGeom>
          <a:gradFill flip="none" rotWithShape="1">
            <a:gsLst>
              <a:gs pos="50000">
                <a:schemeClr val="bg1">
                  <a:alpha val="15000"/>
                </a:schemeClr>
              </a:gs>
              <a:gs pos="0">
                <a:schemeClr val="bg1">
                  <a:alpha val="0"/>
                </a:schemeClr>
              </a:gs>
              <a:gs pos="100000">
                <a:schemeClr val="bg1">
                  <a:alpha val="0"/>
                </a:schemeClr>
              </a:gs>
            </a:gsLst>
            <a:lin ang="0" scaled="1"/>
            <a:tileRect/>
          </a:gradFill>
          <a:ln w="15875" cap="flat" cmpd="sng" algn="ctr">
            <a:gradFill flip="none" rotWithShape="1">
              <a:gsLst>
                <a:gs pos="0">
                  <a:schemeClr val="bg1">
                    <a:alpha val="0"/>
                  </a:schemeClr>
                </a:gs>
                <a:gs pos="50000">
                  <a:schemeClr val="bg1"/>
                </a:gs>
                <a:gs pos="100000">
                  <a:schemeClr val="bg1">
                    <a:alpha val="0"/>
                  </a:schemeClr>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0" lang="en-US" altLang="zh-CN" sz="1800" b="0" i="0" u="none" strike="noStrike" kern="1200" cap="none" spc="600" normalizeH="0" baseline="0" dirty="0">
                <a:ln>
                  <a:noFill/>
                </a:ln>
                <a:gradFill>
                  <a:gsLst>
                    <a:gs pos="0">
                      <a:schemeClr val="accent2"/>
                    </a:gs>
                    <a:gs pos="97000">
                      <a:schemeClr val="bg1"/>
                    </a:gs>
                  </a:gsLst>
                  <a:path path="circle">
                    <a:fillToRect l="50000" t="50000" r="50000" b="50000"/>
                  </a:path>
                </a:gradFill>
                <a:effectLst/>
                <a:uLnTx/>
                <a:uFillTx/>
                <a:latin typeface="Arial"/>
                <a:ea typeface="微软雅黑 Light"/>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lnSpc>
                <a:spcPct val="100000"/>
              </a:lnSpc>
              <a:spcBef>
                <a:spcPts val="0"/>
              </a:spcBef>
              <a:buFontTx/>
              <a:buNone/>
            </a:pPr>
            <a:r>
              <a:rPr lang="en-US" dirty="0"/>
              <a:t>BUSINESS WORK REPORT</a:t>
            </a:r>
          </a:p>
        </p:txBody>
      </p:sp>
      <p:sp>
        <p:nvSpPr>
          <p:cNvPr id="5" name="文本占位符 4">
            <a:extLst>
              <a:ext uri="{FF2B5EF4-FFF2-40B4-BE49-F238E27FC236}">
                <a16:creationId xmlns:a16="http://schemas.microsoft.com/office/drawing/2014/main" id="{C7AEE3F3-E47E-4AC1-BA20-335CEC3AEFE0}"/>
              </a:ext>
            </a:extLst>
          </p:cNvPr>
          <p:cNvSpPr>
            <a:spLocks noGrp="1"/>
          </p:cNvSpPr>
          <p:nvPr>
            <p:ph type="body" sz="quarter" idx="12"/>
          </p:nvPr>
        </p:nvSpPr>
        <p:spPr/>
        <p:txBody>
          <a:bodyPr>
            <a:noAutofit/>
          </a:bodyPr>
          <a:lstStyle/>
          <a:p>
            <a:r>
              <a:rPr lang="zh-CN" altLang="en-US" dirty="0"/>
              <a:t>商务风工作汇报</a:t>
            </a:r>
          </a:p>
        </p:txBody>
      </p:sp>
      <p:sp>
        <p:nvSpPr>
          <p:cNvPr id="7" name="文本占位符 6">
            <a:extLst>
              <a:ext uri="{FF2B5EF4-FFF2-40B4-BE49-F238E27FC236}">
                <a16:creationId xmlns:a16="http://schemas.microsoft.com/office/drawing/2014/main" id="{081E6403-2A92-43FB-BC78-7FB20D014673}"/>
              </a:ext>
            </a:extLst>
          </p:cNvPr>
          <p:cNvSpPr>
            <a:spLocks noGrp="1"/>
          </p:cNvSpPr>
          <p:nvPr>
            <p:ph type="body" sz="quarter" idx="14"/>
          </p:nvPr>
        </p:nvSpPr>
        <p:spPr/>
        <p:txBody>
          <a:bodyPr>
            <a:noAutofit/>
          </a:bodyPr>
          <a:lstStyle/>
          <a:p>
            <a:r>
              <a:rPr lang="zh-CN" altLang="en-US" dirty="0"/>
              <a:t>此处可写公司标语</a:t>
            </a:r>
          </a:p>
        </p:txBody>
      </p:sp>
      <p:pic>
        <p:nvPicPr>
          <p:cNvPr id="6" name="图片 5">
            <a:hlinkClick r:id="rId2"/>
            <a:extLst>
              <a:ext uri="{FF2B5EF4-FFF2-40B4-BE49-F238E27FC236}">
                <a16:creationId xmlns:a16="http://schemas.microsoft.com/office/drawing/2014/main" id="{59E5C501-13CA-4B64-9D65-C70A6EAC20B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12466" y="421854"/>
            <a:ext cx="1020722" cy="136096"/>
          </a:xfrm>
          <a:prstGeom prst="rect">
            <a:avLst/>
          </a:prstGeom>
        </p:spPr>
      </p:pic>
    </p:spTree>
    <p:extLst>
      <p:ext uri="{BB962C8B-B14F-4D97-AF65-F5344CB8AC3E}">
        <p14:creationId xmlns:p14="http://schemas.microsoft.com/office/powerpoint/2010/main" val="522430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9">
            <a:extLst>
              <a:ext uri="{FF2B5EF4-FFF2-40B4-BE49-F238E27FC236}">
                <a16:creationId xmlns:a16="http://schemas.microsoft.com/office/drawing/2014/main" id="{CAA7C69B-08A2-4DBB-ABF2-0881CCEF07A6}"/>
              </a:ext>
            </a:extLst>
          </p:cNvPr>
          <p:cNvSpPr/>
          <p:nvPr/>
        </p:nvSpPr>
        <p:spPr>
          <a:xfrm>
            <a:off x="0" y="3877738"/>
            <a:ext cx="4421965" cy="29802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5">
            <a:extLst>
              <a:ext uri="{FF2B5EF4-FFF2-40B4-BE49-F238E27FC236}">
                <a16:creationId xmlns:a16="http://schemas.microsoft.com/office/drawing/2014/main" id="{3D3828AF-79F2-44A1-ABBE-9BF92DA36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107" y="939070"/>
            <a:ext cx="2729204" cy="5431214"/>
          </a:xfrm>
          <a:prstGeom prst="rect">
            <a:avLst/>
          </a:prstGeom>
          <a:effectLst>
            <a:outerShdw blurRad="444500" dist="127000" dir="5400000" algn="t" rotWithShape="0">
              <a:prstClr val="black">
                <a:alpha val="30000"/>
              </a:prstClr>
            </a:outerShdw>
          </a:effectLst>
        </p:spPr>
      </p:pic>
      <p:sp>
        <p:nvSpPr>
          <p:cNvPr id="8" name="文本框 7">
            <a:extLst>
              <a:ext uri="{FF2B5EF4-FFF2-40B4-BE49-F238E27FC236}">
                <a16:creationId xmlns:a16="http://schemas.microsoft.com/office/drawing/2014/main" id="{C8383D5E-09D4-4413-A619-088A86A29251}"/>
              </a:ext>
            </a:extLst>
          </p:cNvPr>
          <p:cNvSpPr txBox="1"/>
          <p:nvPr/>
        </p:nvSpPr>
        <p:spPr>
          <a:xfrm>
            <a:off x="5596222" y="1401661"/>
            <a:ext cx="1590179" cy="430887"/>
          </a:xfrm>
          <a:prstGeom prst="rect">
            <a:avLst/>
          </a:prstGeom>
          <a:noFill/>
          <a:scene3d>
            <a:camera prst="perspectiveFront"/>
            <a:lightRig rig="threePt" dir="t"/>
          </a:scene3d>
          <a:sp3d/>
        </p:spPr>
        <p:txBody>
          <a:bodyPr wrap="none" lIns="0" tIns="0" rIns="0" bIns="0" rtlCol="0">
            <a:noAutofit/>
            <a:sp3d extrusionH="190500"/>
          </a:bodyPr>
          <a:lstStyle>
            <a:defPPr>
              <a:defRPr lang="zh-CN"/>
            </a:defPPr>
            <a:lvl1pPr marR="0" lvl="0" indent="0" fontAlgn="auto">
              <a:lnSpc>
                <a:spcPct val="100000"/>
              </a:lnSpc>
              <a:spcBef>
                <a:spcPts val="0"/>
              </a:spcBef>
              <a:spcAft>
                <a:spcPts val="0"/>
              </a:spcAft>
              <a:buClrTx/>
              <a:buSzTx/>
              <a:buFontTx/>
              <a:buNone/>
              <a:tabLst/>
              <a:defRPr kumimoji="0" sz="2800" b="0" i="0" u="none" strike="noStrike" cap="none" spc="300" normalizeH="0" baseline="0">
                <a:ln w="6350">
                  <a:solidFill>
                    <a:schemeClr val="bg1"/>
                  </a:solidFill>
                  <a:miter lim="800000"/>
                </a:ln>
                <a:gradFill>
                  <a:gsLst>
                    <a:gs pos="80000">
                      <a:schemeClr val="bg1"/>
                    </a:gs>
                    <a:gs pos="20000">
                      <a:schemeClr val="accent1"/>
                    </a:gs>
                    <a:gs pos="60000">
                      <a:schemeClr val="accent1"/>
                    </a:gs>
                    <a:gs pos="40000">
                      <a:srgbClr val="FEFEFE"/>
                    </a:gs>
                  </a:gsLst>
                  <a:lin ang="5400000" scaled="1"/>
                </a:gradFill>
                <a:effectLst/>
                <a:uLnTx/>
                <a:uFillTx/>
                <a:latin typeface="+mj-ea"/>
                <a:ea typeface="+mj-ea"/>
              </a:defRPr>
            </a:lvl1pPr>
          </a:lstStyle>
          <a:p>
            <a:r>
              <a:rPr lang="zh-CN" altLang="en-US" dirty="0"/>
              <a:t>工作情况</a:t>
            </a:r>
          </a:p>
        </p:txBody>
      </p:sp>
      <p:sp>
        <p:nvSpPr>
          <p:cNvPr id="9" name="文本框 8">
            <a:extLst>
              <a:ext uri="{FF2B5EF4-FFF2-40B4-BE49-F238E27FC236}">
                <a16:creationId xmlns:a16="http://schemas.microsoft.com/office/drawing/2014/main" id="{E6AFC23C-DC80-4644-A013-DB9F24E5A1B9}"/>
              </a:ext>
            </a:extLst>
          </p:cNvPr>
          <p:cNvSpPr txBox="1"/>
          <p:nvPr/>
        </p:nvSpPr>
        <p:spPr>
          <a:xfrm>
            <a:off x="5596222" y="1844647"/>
            <a:ext cx="1614843" cy="123111"/>
          </a:xfrm>
          <a:prstGeom prst="rect">
            <a:avLst/>
          </a:prstGeom>
          <a:noFill/>
        </p:spPr>
        <p:txBody>
          <a:bodyPr wrap="square" lIns="0" tIns="0" rIns="0" bIns="0" rtlCol="0">
            <a:noAutofit/>
          </a:bodyPr>
          <a:lstStyle/>
          <a:p>
            <a:r>
              <a:rPr lang="en-US" altLang="zh-CN" sz="800" dirty="0">
                <a:solidFill>
                  <a:schemeClr val="bg1">
                    <a:alpha val="50000"/>
                  </a:schemeClr>
                </a:solidFill>
                <a:latin typeface="+mn-ea"/>
                <a:cs typeface="阿里巴巴普惠体 L" panose="00020600040101010101" pitchFamily="18" charset="-122"/>
              </a:rPr>
              <a:t>TITLE BLOCK EXAMPLE</a:t>
            </a:r>
            <a:endParaRPr lang="zh-CN" altLang="en-US" sz="800" dirty="0">
              <a:solidFill>
                <a:schemeClr val="bg1">
                  <a:alpha val="50000"/>
                </a:schemeClr>
              </a:solidFill>
              <a:latin typeface="+mn-ea"/>
              <a:cs typeface="阿里巴巴普惠体 L" panose="00020600040101010101" pitchFamily="18" charset="-122"/>
            </a:endParaRPr>
          </a:p>
        </p:txBody>
      </p:sp>
      <p:grpSp>
        <p:nvGrpSpPr>
          <p:cNvPr id="42" name="组合 41">
            <a:extLst>
              <a:ext uri="{FF2B5EF4-FFF2-40B4-BE49-F238E27FC236}">
                <a16:creationId xmlns:a16="http://schemas.microsoft.com/office/drawing/2014/main" id="{529F6EDE-6EDA-429E-9A8B-20856F8F353E}"/>
              </a:ext>
            </a:extLst>
          </p:cNvPr>
          <p:cNvGrpSpPr>
            <a:grpSpLocks/>
          </p:cNvGrpSpPr>
          <p:nvPr/>
        </p:nvGrpSpPr>
        <p:grpSpPr>
          <a:xfrm>
            <a:off x="6396023" y="1861354"/>
            <a:ext cx="924557" cy="186441"/>
            <a:chOff x="831011" y="371173"/>
            <a:chExt cx="924557" cy="186441"/>
          </a:xfrm>
        </p:grpSpPr>
        <p:sp>
          <p:nvSpPr>
            <p:cNvPr id="44" name="任意多边形: 形状 43">
              <a:extLst>
                <a:ext uri="{FF2B5EF4-FFF2-40B4-BE49-F238E27FC236}">
                  <a16:creationId xmlns:a16="http://schemas.microsoft.com/office/drawing/2014/main" id="{28412F38-412F-4AA0-BCA7-2341DAD1DB2B}"/>
                </a:ext>
              </a:extLst>
            </p:cNvPr>
            <p:cNvSpPr/>
            <p:nvPr/>
          </p:nvSpPr>
          <p:spPr>
            <a:xfrm>
              <a:off x="831011" y="457250"/>
              <a:ext cx="773952"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96000">
                    <a:schemeClr val="accent2"/>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pic>
          <p:nvPicPr>
            <p:cNvPr id="45" name="图片 44">
              <a:extLst>
                <a:ext uri="{FF2B5EF4-FFF2-40B4-BE49-F238E27FC236}">
                  <a16:creationId xmlns:a16="http://schemas.microsoft.com/office/drawing/2014/main" id="{5F0923FA-BCC4-4BB2-A954-FA0E80978465}"/>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1444833" y="371173"/>
              <a:ext cx="310735" cy="186441"/>
            </a:xfrm>
            <a:prstGeom prst="rect">
              <a:avLst/>
            </a:prstGeom>
          </p:spPr>
        </p:pic>
      </p:grpSp>
      <p:sp>
        <p:nvSpPr>
          <p:cNvPr id="13" name="文本框 12">
            <a:extLst>
              <a:ext uri="{FF2B5EF4-FFF2-40B4-BE49-F238E27FC236}">
                <a16:creationId xmlns:a16="http://schemas.microsoft.com/office/drawing/2014/main" id="{D6278BBA-0765-48A4-A8A9-E6DD07CF3183}"/>
              </a:ext>
            </a:extLst>
          </p:cNvPr>
          <p:cNvSpPr txBox="1"/>
          <p:nvPr/>
        </p:nvSpPr>
        <p:spPr>
          <a:xfrm>
            <a:off x="6096000" y="3185648"/>
            <a:ext cx="4559808" cy="461665"/>
          </a:xfrm>
          <a:prstGeom prst="rect">
            <a:avLst/>
          </a:prstGeom>
          <a:noFill/>
        </p:spPr>
        <p:txBody>
          <a:bodyPr wrap="square" rtlCol="0">
            <a:noAutofit/>
          </a:bodyPr>
          <a:lstStyle/>
          <a:p>
            <a:pPr>
              <a:lnSpc>
                <a:spcPct val="120000"/>
              </a:lnSpc>
              <a:spcAft>
                <a:spcPts val="8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sp>
        <p:nvSpPr>
          <p:cNvPr id="20" name="文本框 19">
            <a:extLst>
              <a:ext uri="{FF2B5EF4-FFF2-40B4-BE49-F238E27FC236}">
                <a16:creationId xmlns:a16="http://schemas.microsoft.com/office/drawing/2014/main" id="{B9759694-E4E0-4D02-9D23-385B1CE7C407}"/>
              </a:ext>
            </a:extLst>
          </p:cNvPr>
          <p:cNvSpPr txBox="1"/>
          <p:nvPr/>
        </p:nvSpPr>
        <p:spPr>
          <a:xfrm>
            <a:off x="6043251" y="2736996"/>
            <a:ext cx="2332653" cy="400110"/>
          </a:xfrm>
          <a:prstGeom prst="rect">
            <a:avLst/>
          </a:prstGeom>
          <a:noFill/>
        </p:spPr>
        <p:txBody>
          <a:bodyPr wrap="square" rtlCol="0">
            <a:noAutofit/>
          </a:bodyPr>
          <a:lstStyle/>
          <a:p>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员工绩效</a:t>
            </a:r>
          </a:p>
        </p:txBody>
      </p:sp>
      <p:grpSp>
        <p:nvGrpSpPr>
          <p:cNvPr id="21" name="组合 20">
            <a:extLst>
              <a:ext uri="{FF2B5EF4-FFF2-40B4-BE49-F238E27FC236}">
                <a16:creationId xmlns:a16="http://schemas.microsoft.com/office/drawing/2014/main" id="{03ECF636-BB3C-4AB4-84AB-846BF279DBFF}"/>
              </a:ext>
            </a:extLst>
          </p:cNvPr>
          <p:cNvGrpSpPr/>
          <p:nvPr/>
        </p:nvGrpSpPr>
        <p:grpSpPr>
          <a:xfrm>
            <a:off x="6178489" y="5537404"/>
            <a:ext cx="4277193" cy="246221"/>
            <a:chOff x="13754835" y="8755236"/>
            <a:chExt cx="8394807" cy="483255"/>
          </a:xfrm>
        </p:grpSpPr>
        <p:sp>
          <p:nvSpPr>
            <p:cNvPr id="22" name="TextBox 60">
              <a:extLst>
                <a:ext uri="{FF2B5EF4-FFF2-40B4-BE49-F238E27FC236}">
                  <a16:creationId xmlns:a16="http://schemas.microsoft.com/office/drawing/2014/main" id="{C837DBFE-A33D-4405-8BB4-F89710E89332}"/>
                </a:ext>
              </a:extLst>
            </p:cNvPr>
            <p:cNvSpPr txBox="1"/>
            <p:nvPr/>
          </p:nvSpPr>
          <p:spPr>
            <a:xfrm>
              <a:off x="20611552" y="8755236"/>
              <a:ext cx="1538090" cy="483255"/>
            </a:xfrm>
            <a:prstGeom prst="rect">
              <a:avLst/>
            </a:prstGeom>
            <a:noFill/>
          </p:spPr>
          <p:txBody>
            <a:bodyPr wrap="square" lIns="0" tIns="0" rIns="0" bIns="0" rtlCol="0">
              <a:noAutofit/>
            </a:bodyPr>
            <a:lstStyle/>
            <a:p>
              <a:pPr algn="r"/>
              <a:r>
                <a:rPr lang="en-US" sz="1600" dirty="0">
                  <a:solidFill>
                    <a:schemeClr val="bg1">
                      <a:lumMod val="95000"/>
                    </a:schemeClr>
                  </a:solidFill>
                  <a:latin typeface="微软雅黑" panose="020B0503020204020204" pitchFamily="34" charset="-122"/>
                  <a:ea typeface="微软雅黑" panose="020B0503020204020204" pitchFamily="34" charset="-122"/>
                  <a:cs typeface="Montserrat Ultra Light" charset="0"/>
                </a:rPr>
                <a:t>95%</a:t>
              </a:r>
            </a:p>
          </p:txBody>
        </p:sp>
        <p:grpSp>
          <p:nvGrpSpPr>
            <p:cNvPr id="23" name="Group 61">
              <a:extLst>
                <a:ext uri="{FF2B5EF4-FFF2-40B4-BE49-F238E27FC236}">
                  <a16:creationId xmlns:a16="http://schemas.microsoft.com/office/drawing/2014/main" id="{D1DD8539-EF12-4772-A65F-19D457F2B1B9}"/>
                </a:ext>
              </a:extLst>
            </p:cNvPr>
            <p:cNvGrpSpPr/>
            <p:nvPr/>
          </p:nvGrpSpPr>
          <p:grpSpPr>
            <a:xfrm>
              <a:off x="13754835" y="8898893"/>
              <a:ext cx="6856718" cy="216942"/>
              <a:chOff x="1948686" y="5692378"/>
              <a:chExt cx="9219528" cy="182879"/>
            </a:xfrm>
          </p:grpSpPr>
          <p:sp>
            <p:nvSpPr>
              <p:cNvPr id="24" name="Rectangle 62">
                <a:extLst>
                  <a:ext uri="{FF2B5EF4-FFF2-40B4-BE49-F238E27FC236}">
                    <a16:creationId xmlns:a16="http://schemas.microsoft.com/office/drawing/2014/main" id="{B9F27456-37ED-4178-BCDE-D0DAAB8B05A2}"/>
                  </a:ext>
                </a:extLst>
              </p:cNvPr>
              <p:cNvSpPr/>
              <p:nvPr/>
            </p:nvSpPr>
            <p:spPr>
              <a:xfrm>
                <a:off x="1948686" y="5745744"/>
                <a:ext cx="8575037" cy="71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noAutofit/>
              </a:bodyPr>
              <a:lstStyle/>
              <a:p>
                <a:pPr algn="ctr"/>
                <a:endParaRPr lang="en-US" sz="1050" b="1" dirty="0">
                  <a:solidFill>
                    <a:schemeClr val="bg1">
                      <a:lumMod val="95000"/>
                    </a:schemeClr>
                  </a:solidFill>
                  <a:latin typeface="微软雅黑" panose="020B0503020204020204" pitchFamily="34" charset="-122"/>
                  <a:ea typeface="微软雅黑" panose="020B0503020204020204" pitchFamily="34" charset="-122"/>
                  <a:cs typeface="Montserrat Semi" charset="0"/>
                </a:endParaRPr>
              </a:p>
            </p:txBody>
          </p:sp>
          <p:sp>
            <p:nvSpPr>
              <p:cNvPr id="25" name="Rectangle 63">
                <a:extLst>
                  <a:ext uri="{FF2B5EF4-FFF2-40B4-BE49-F238E27FC236}">
                    <a16:creationId xmlns:a16="http://schemas.microsoft.com/office/drawing/2014/main" id="{32656801-997D-4514-8358-BAB123691ECB}"/>
                  </a:ext>
                </a:extLst>
              </p:cNvPr>
              <p:cNvSpPr/>
              <p:nvPr/>
            </p:nvSpPr>
            <p:spPr>
              <a:xfrm>
                <a:off x="1948691" y="5742963"/>
                <a:ext cx="9219523" cy="6400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noAutofit/>
              </a:bodyPr>
              <a:lstStyle/>
              <a:p>
                <a:pPr algn="ctr"/>
                <a:endParaRPr lang="en-US" sz="1050" b="1" dirty="0">
                  <a:solidFill>
                    <a:schemeClr val="bg1">
                      <a:lumMod val="95000"/>
                    </a:schemeClr>
                  </a:solidFill>
                  <a:latin typeface="微软雅黑" panose="020B0503020204020204" pitchFamily="34" charset="-122"/>
                  <a:ea typeface="微软雅黑" panose="020B0503020204020204" pitchFamily="34" charset="-122"/>
                  <a:cs typeface="Montserrat Semi" charset="0"/>
                </a:endParaRPr>
              </a:p>
            </p:txBody>
          </p:sp>
          <p:sp>
            <p:nvSpPr>
              <p:cNvPr id="26" name="Oval 64">
                <a:extLst>
                  <a:ext uri="{FF2B5EF4-FFF2-40B4-BE49-F238E27FC236}">
                    <a16:creationId xmlns:a16="http://schemas.microsoft.com/office/drawing/2014/main" id="{E1AFF96F-57E6-4A89-973D-56AB5AAC1405}"/>
                  </a:ext>
                </a:extLst>
              </p:cNvPr>
              <p:cNvSpPr>
                <a:spLocks/>
              </p:cNvSpPr>
              <p:nvPr/>
            </p:nvSpPr>
            <p:spPr>
              <a:xfrm>
                <a:off x="10408163" y="5692378"/>
                <a:ext cx="295080" cy="182879"/>
              </a:xfrm>
              <a:prstGeom prst="ellipse">
                <a:avLst/>
              </a:prstGeom>
              <a:solidFill>
                <a:schemeClr val="bg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a:solidFill>
                    <a:schemeClr val="bg1">
                      <a:lumMod val="95000"/>
                    </a:schemeClr>
                  </a:solidFill>
                </a:endParaRPr>
              </a:p>
            </p:txBody>
          </p:sp>
        </p:grpSp>
      </p:grpSp>
      <p:sp>
        <p:nvSpPr>
          <p:cNvPr id="27" name="文本框 26">
            <a:extLst>
              <a:ext uri="{FF2B5EF4-FFF2-40B4-BE49-F238E27FC236}">
                <a16:creationId xmlns:a16="http://schemas.microsoft.com/office/drawing/2014/main" id="{3CD69D36-935C-4587-A463-ADA858A33EE8}"/>
              </a:ext>
            </a:extLst>
          </p:cNvPr>
          <p:cNvSpPr txBox="1"/>
          <p:nvPr/>
        </p:nvSpPr>
        <p:spPr>
          <a:xfrm>
            <a:off x="6096000" y="5004306"/>
            <a:ext cx="4559808" cy="461665"/>
          </a:xfrm>
          <a:prstGeom prst="rect">
            <a:avLst/>
          </a:prstGeom>
          <a:noFill/>
        </p:spPr>
        <p:txBody>
          <a:bodyPr wrap="square" rtlCol="0">
            <a:noAutofit/>
          </a:bodyPr>
          <a:lstStyle/>
          <a:p>
            <a:pPr>
              <a:lnSpc>
                <a:spcPct val="120000"/>
              </a:lnSpc>
              <a:spcAft>
                <a:spcPts val="8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sp>
        <p:nvSpPr>
          <p:cNvPr id="28" name="文本框 27">
            <a:extLst>
              <a:ext uri="{FF2B5EF4-FFF2-40B4-BE49-F238E27FC236}">
                <a16:creationId xmlns:a16="http://schemas.microsoft.com/office/drawing/2014/main" id="{D21D23E4-D2A5-45B5-8617-9CAD7955CF56}"/>
              </a:ext>
            </a:extLst>
          </p:cNvPr>
          <p:cNvSpPr txBox="1"/>
          <p:nvPr/>
        </p:nvSpPr>
        <p:spPr>
          <a:xfrm>
            <a:off x="6043251" y="4555654"/>
            <a:ext cx="2332653" cy="400110"/>
          </a:xfrm>
          <a:prstGeom prst="rect">
            <a:avLst/>
          </a:prstGeom>
          <a:noFill/>
        </p:spPr>
        <p:txBody>
          <a:bodyPr wrap="square" rtlCol="0">
            <a:noAutofit/>
          </a:bodyPr>
          <a:lstStyle/>
          <a:p>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工作周期</a:t>
            </a:r>
          </a:p>
        </p:txBody>
      </p:sp>
      <p:grpSp>
        <p:nvGrpSpPr>
          <p:cNvPr id="29" name="图形 56">
            <a:extLst>
              <a:ext uri="{FF2B5EF4-FFF2-40B4-BE49-F238E27FC236}">
                <a16:creationId xmlns:a16="http://schemas.microsoft.com/office/drawing/2014/main" id="{03A2E1B8-58BE-4028-AF62-699E0C45EE79}"/>
              </a:ext>
            </a:extLst>
          </p:cNvPr>
          <p:cNvGrpSpPr/>
          <p:nvPr/>
        </p:nvGrpSpPr>
        <p:grpSpPr>
          <a:xfrm>
            <a:off x="5528963" y="2705525"/>
            <a:ext cx="484547" cy="484547"/>
            <a:chOff x="5067139" y="4972291"/>
            <a:chExt cx="1028861" cy="1028861"/>
          </a:xfrm>
          <a:solidFill>
            <a:schemeClr val="bg1">
              <a:lumMod val="75000"/>
            </a:schemeClr>
          </a:solidFill>
        </p:grpSpPr>
        <p:sp>
          <p:nvSpPr>
            <p:cNvPr id="30" name="任意多边形: 形状 29">
              <a:extLst>
                <a:ext uri="{FF2B5EF4-FFF2-40B4-BE49-F238E27FC236}">
                  <a16:creationId xmlns:a16="http://schemas.microsoft.com/office/drawing/2014/main" id="{E7E1E7E8-5319-42B8-B28A-4CAB7CCB5182}"/>
                </a:ext>
              </a:extLst>
            </p:cNvPr>
            <p:cNvSpPr/>
            <p:nvPr/>
          </p:nvSpPr>
          <p:spPr>
            <a:xfrm>
              <a:off x="5433871" y="5347222"/>
              <a:ext cx="282997" cy="283017"/>
            </a:xfrm>
            <a:custGeom>
              <a:avLst/>
              <a:gdLst>
                <a:gd name="connsiteX0" fmla="*/ 141488 w 282997"/>
                <a:gd name="connsiteY0" fmla="*/ 28826 h 283017"/>
                <a:gd name="connsiteX1" fmla="*/ 200035 w 282997"/>
                <a:gd name="connsiteY1" fmla="*/ 45204 h 283017"/>
                <a:gd name="connsiteX2" fmla="*/ 208505 w 282997"/>
                <a:gd name="connsiteY2" fmla="*/ 50911 h 283017"/>
                <a:gd name="connsiteX3" fmla="*/ 225706 w 282997"/>
                <a:gd name="connsiteY3" fmla="*/ 27801 h 283017"/>
                <a:gd name="connsiteX4" fmla="*/ 215016 w 282997"/>
                <a:gd name="connsiteY4" fmla="*/ 20577 h 283017"/>
                <a:gd name="connsiteX5" fmla="*/ 141478 w 282997"/>
                <a:gd name="connsiteY5" fmla="*/ 0 h 283017"/>
                <a:gd name="connsiteX6" fmla="*/ 0 w 282997"/>
                <a:gd name="connsiteY6" fmla="*/ 141509 h 283017"/>
                <a:gd name="connsiteX7" fmla="*/ 141499 w 282997"/>
                <a:gd name="connsiteY7" fmla="*/ 283017 h 283017"/>
                <a:gd name="connsiteX8" fmla="*/ 282997 w 282997"/>
                <a:gd name="connsiteY8" fmla="*/ 141509 h 283017"/>
                <a:gd name="connsiteX9" fmla="*/ 274597 w 282997"/>
                <a:gd name="connsiteY9" fmla="*/ 93381 h 283017"/>
                <a:gd name="connsiteX10" fmla="*/ 270940 w 282997"/>
                <a:gd name="connsiteY10" fmla="*/ 84288 h 283017"/>
                <a:gd name="connsiteX11" fmla="*/ 244586 w 282997"/>
                <a:gd name="connsiteY11" fmla="*/ 95973 h 283017"/>
                <a:gd name="connsiteX12" fmla="*/ 247489 w 282997"/>
                <a:gd name="connsiteY12" fmla="*/ 103188 h 283017"/>
                <a:gd name="connsiteX13" fmla="*/ 179861 w 282997"/>
                <a:gd name="connsiteY13" fmla="*/ 247498 h 283017"/>
                <a:gd name="connsiteX14" fmla="*/ 35550 w 282997"/>
                <a:gd name="connsiteY14" fmla="*/ 179870 h 283017"/>
                <a:gd name="connsiteX15" fmla="*/ 103179 w 282997"/>
                <a:gd name="connsiteY15" fmla="*/ 35559 h 283017"/>
                <a:gd name="connsiteX16" fmla="*/ 141499 w 282997"/>
                <a:gd name="connsiteY16" fmla="*/ 28836 h 283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997" h="283017">
                  <a:moveTo>
                    <a:pt x="141488" y="28826"/>
                  </a:moveTo>
                  <a:cubicBezTo>
                    <a:pt x="162138" y="28803"/>
                    <a:pt x="182395" y="34470"/>
                    <a:pt x="200035" y="45204"/>
                  </a:cubicBezTo>
                  <a:cubicBezTo>
                    <a:pt x="202949" y="46979"/>
                    <a:pt x="205772" y="48881"/>
                    <a:pt x="208505" y="50911"/>
                  </a:cubicBezTo>
                  <a:lnTo>
                    <a:pt x="225706" y="27801"/>
                  </a:lnTo>
                  <a:cubicBezTo>
                    <a:pt x="222270" y="25236"/>
                    <a:pt x="218707" y="22828"/>
                    <a:pt x="215016" y="20577"/>
                  </a:cubicBezTo>
                  <a:cubicBezTo>
                    <a:pt x="192857" y="7097"/>
                    <a:pt x="167415" y="-22"/>
                    <a:pt x="141478" y="0"/>
                  </a:cubicBezTo>
                  <a:cubicBezTo>
                    <a:pt x="63460" y="-10"/>
                    <a:pt x="0" y="63470"/>
                    <a:pt x="0" y="141509"/>
                  </a:cubicBezTo>
                  <a:cubicBezTo>
                    <a:pt x="0" y="219547"/>
                    <a:pt x="63470" y="283017"/>
                    <a:pt x="141499" y="283017"/>
                  </a:cubicBezTo>
                  <a:cubicBezTo>
                    <a:pt x="219527" y="283017"/>
                    <a:pt x="282997" y="219517"/>
                    <a:pt x="282997" y="141509"/>
                  </a:cubicBezTo>
                  <a:cubicBezTo>
                    <a:pt x="283019" y="125100"/>
                    <a:pt x="280177" y="108813"/>
                    <a:pt x="274597" y="93381"/>
                  </a:cubicBezTo>
                  <a:cubicBezTo>
                    <a:pt x="273485" y="90300"/>
                    <a:pt x="272266" y="87269"/>
                    <a:pt x="270940" y="84288"/>
                  </a:cubicBezTo>
                  <a:lnTo>
                    <a:pt x="244586" y="95973"/>
                  </a:lnTo>
                  <a:cubicBezTo>
                    <a:pt x="245630" y="98331"/>
                    <a:pt x="246598" y="100736"/>
                    <a:pt x="247489" y="103188"/>
                  </a:cubicBezTo>
                  <a:cubicBezTo>
                    <a:pt x="268665" y="161713"/>
                    <a:pt x="238386" y="226323"/>
                    <a:pt x="179861" y="247498"/>
                  </a:cubicBezTo>
                  <a:cubicBezTo>
                    <a:pt x="121336" y="268673"/>
                    <a:pt x="56725" y="238395"/>
                    <a:pt x="35550" y="179870"/>
                  </a:cubicBezTo>
                  <a:cubicBezTo>
                    <a:pt x="14375" y="121345"/>
                    <a:pt x="44653" y="56734"/>
                    <a:pt x="103179" y="35559"/>
                  </a:cubicBezTo>
                  <a:cubicBezTo>
                    <a:pt x="115466" y="31114"/>
                    <a:pt x="128432" y="28839"/>
                    <a:pt x="141499" y="28836"/>
                  </a:cubicBezTo>
                  <a:close/>
                </a:path>
              </a:pathLst>
            </a:custGeom>
            <a:grpFill/>
            <a:ln w="100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任意多边形: 形状 30">
              <a:extLst>
                <a:ext uri="{FF2B5EF4-FFF2-40B4-BE49-F238E27FC236}">
                  <a16:creationId xmlns:a16="http://schemas.microsoft.com/office/drawing/2014/main" id="{819AB1B2-70F6-40D3-BF60-AD1932F2EDDC}"/>
                </a:ext>
              </a:extLst>
            </p:cNvPr>
            <p:cNvSpPr/>
            <p:nvPr/>
          </p:nvSpPr>
          <p:spPr>
            <a:xfrm>
              <a:off x="5326293" y="5239654"/>
              <a:ext cx="498133" cy="498143"/>
            </a:xfrm>
            <a:custGeom>
              <a:avLst/>
              <a:gdLst>
                <a:gd name="connsiteX0" fmla="*/ 416337 w 498133"/>
                <a:gd name="connsiteY0" fmla="*/ 64515 h 498143"/>
                <a:gd name="connsiteX1" fmla="*/ 249067 w 498133"/>
                <a:gd name="connsiteY1" fmla="*/ 0 h 498143"/>
                <a:gd name="connsiteX2" fmla="*/ 0 w 498133"/>
                <a:gd name="connsiteY2" fmla="*/ 249077 h 498143"/>
                <a:gd name="connsiteX3" fmla="*/ 249067 w 498133"/>
                <a:gd name="connsiteY3" fmla="*/ 498144 h 498143"/>
                <a:gd name="connsiteX4" fmla="*/ 498134 w 498133"/>
                <a:gd name="connsiteY4" fmla="*/ 249077 h 498143"/>
                <a:gd name="connsiteX5" fmla="*/ 463098 w 498133"/>
                <a:gd name="connsiteY5" fmla="*/ 121635 h 498143"/>
                <a:gd name="connsiteX6" fmla="*/ 438351 w 498133"/>
                <a:gd name="connsiteY6" fmla="*/ 136405 h 498143"/>
                <a:gd name="connsiteX7" fmla="*/ 469287 w 498133"/>
                <a:gd name="connsiteY7" fmla="*/ 249077 h 498143"/>
                <a:gd name="connsiteX8" fmla="*/ 249047 w 498133"/>
                <a:gd name="connsiteY8" fmla="*/ 469317 h 498143"/>
                <a:gd name="connsiteX9" fmla="*/ 28826 w 498133"/>
                <a:gd name="connsiteY9" fmla="*/ 249077 h 498143"/>
                <a:gd name="connsiteX10" fmla="*/ 249067 w 498133"/>
                <a:gd name="connsiteY10" fmla="*/ 28836 h 498143"/>
                <a:gd name="connsiteX11" fmla="*/ 396945 w 498133"/>
                <a:gd name="connsiteY11" fmla="*/ 85866 h 49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133" h="498143">
                  <a:moveTo>
                    <a:pt x="416337" y="64515"/>
                  </a:moveTo>
                  <a:cubicBezTo>
                    <a:pt x="370547" y="22950"/>
                    <a:pt x="310908" y="-52"/>
                    <a:pt x="249067" y="0"/>
                  </a:cubicBezTo>
                  <a:cubicBezTo>
                    <a:pt x="111718" y="0"/>
                    <a:pt x="0" y="111728"/>
                    <a:pt x="0" y="249077"/>
                  </a:cubicBezTo>
                  <a:cubicBezTo>
                    <a:pt x="0" y="386426"/>
                    <a:pt x="111728" y="498144"/>
                    <a:pt x="249067" y="498144"/>
                  </a:cubicBezTo>
                  <a:cubicBezTo>
                    <a:pt x="386406" y="498144"/>
                    <a:pt x="498134" y="386406"/>
                    <a:pt x="498134" y="249077"/>
                  </a:cubicBezTo>
                  <a:cubicBezTo>
                    <a:pt x="498155" y="204215"/>
                    <a:pt x="486049" y="160181"/>
                    <a:pt x="463098" y="121635"/>
                  </a:cubicBezTo>
                  <a:lnTo>
                    <a:pt x="438351" y="136405"/>
                  </a:lnTo>
                  <a:cubicBezTo>
                    <a:pt x="458624" y="170490"/>
                    <a:pt x="469313" y="209418"/>
                    <a:pt x="469287" y="249077"/>
                  </a:cubicBezTo>
                  <a:cubicBezTo>
                    <a:pt x="469287" y="370511"/>
                    <a:pt x="370480" y="469317"/>
                    <a:pt x="249047" y="469317"/>
                  </a:cubicBezTo>
                  <a:cubicBezTo>
                    <a:pt x="127613" y="469317"/>
                    <a:pt x="28826" y="370501"/>
                    <a:pt x="28826" y="249077"/>
                  </a:cubicBezTo>
                  <a:cubicBezTo>
                    <a:pt x="28826" y="127653"/>
                    <a:pt x="127633" y="28836"/>
                    <a:pt x="249067" y="28836"/>
                  </a:cubicBezTo>
                  <a:cubicBezTo>
                    <a:pt x="303738" y="28789"/>
                    <a:pt x="356463" y="49123"/>
                    <a:pt x="396945" y="85866"/>
                  </a:cubicBezTo>
                  <a:close/>
                </a:path>
              </a:pathLst>
            </a:custGeom>
            <a:grpFill/>
            <a:ln w="100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任意多边形: 形状 31">
              <a:extLst>
                <a:ext uri="{FF2B5EF4-FFF2-40B4-BE49-F238E27FC236}">
                  <a16:creationId xmlns:a16="http://schemas.microsoft.com/office/drawing/2014/main" id="{CE64300B-D8C7-49F3-BD88-0A6D8268079C}"/>
                </a:ext>
              </a:extLst>
            </p:cNvPr>
            <p:cNvSpPr/>
            <p:nvPr/>
          </p:nvSpPr>
          <p:spPr>
            <a:xfrm>
              <a:off x="5209953" y="5123294"/>
              <a:ext cx="730822" cy="730842"/>
            </a:xfrm>
            <a:custGeom>
              <a:avLst/>
              <a:gdLst>
                <a:gd name="connsiteX0" fmla="*/ 695034 w 730822"/>
                <a:gd name="connsiteY0" fmla="*/ 199653 h 730842"/>
                <a:gd name="connsiteX1" fmla="*/ 670026 w 730822"/>
                <a:gd name="connsiteY1" fmla="*/ 214031 h 730842"/>
                <a:gd name="connsiteX2" fmla="*/ 692713 w 730822"/>
                <a:gd name="connsiteY2" fmla="*/ 268378 h 730842"/>
                <a:gd name="connsiteX3" fmla="*/ 702017 w 730822"/>
                <a:gd name="connsiteY3" fmla="*/ 365427 h 730842"/>
                <a:gd name="connsiteX4" fmla="*/ 365427 w 730822"/>
                <a:gd name="connsiteY4" fmla="*/ 702017 h 730842"/>
                <a:gd name="connsiteX5" fmla="*/ 28836 w 730822"/>
                <a:gd name="connsiteY5" fmla="*/ 365427 h 730842"/>
                <a:gd name="connsiteX6" fmla="*/ 365427 w 730822"/>
                <a:gd name="connsiteY6" fmla="*/ 28836 h 730842"/>
                <a:gd name="connsiteX7" fmla="*/ 572334 w 730822"/>
                <a:gd name="connsiteY7" fmla="*/ 102565 h 730842"/>
                <a:gd name="connsiteX8" fmla="*/ 590942 w 730822"/>
                <a:gd name="connsiteY8" fmla="*/ 80530 h 730842"/>
                <a:gd name="connsiteX9" fmla="*/ 365427 w 730822"/>
                <a:gd name="connsiteY9" fmla="*/ 0 h 730842"/>
                <a:gd name="connsiteX10" fmla="*/ 0 w 730822"/>
                <a:gd name="connsiteY10" fmla="*/ 365416 h 730842"/>
                <a:gd name="connsiteX11" fmla="*/ 365427 w 730822"/>
                <a:gd name="connsiteY11" fmla="*/ 730843 h 730842"/>
                <a:gd name="connsiteX12" fmla="*/ 730823 w 730822"/>
                <a:gd name="connsiteY12" fmla="*/ 365437 h 730842"/>
                <a:gd name="connsiteX13" fmla="*/ 720564 w 730822"/>
                <a:gd name="connsiteY13" fmla="*/ 260943 h 730842"/>
                <a:gd name="connsiteX14" fmla="*/ 695034 w 730822"/>
                <a:gd name="connsiteY14" fmla="*/ 199653 h 73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22" h="730842">
                  <a:moveTo>
                    <a:pt x="695034" y="199653"/>
                  </a:moveTo>
                  <a:lnTo>
                    <a:pt x="670026" y="214031"/>
                  </a:lnTo>
                  <a:cubicBezTo>
                    <a:pt x="679953" y="231066"/>
                    <a:pt x="687582" y="249341"/>
                    <a:pt x="692713" y="268378"/>
                  </a:cubicBezTo>
                  <a:cubicBezTo>
                    <a:pt x="700439" y="297415"/>
                    <a:pt x="702017" y="328171"/>
                    <a:pt x="702017" y="365427"/>
                  </a:cubicBezTo>
                  <a:cubicBezTo>
                    <a:pt x="702017" y="551023"/>
                    <a:pt x="551023" y="702017"/>
                    <a:pt x="365427" y="702017"/>
                  </a:cubicBezTo>
                  <a:cubicBezTo>
                    <a:pt x="179830" y="702017"/>
                    <a:pt x="28836" y="551023"/>
                    <a:pt x="28836" y="365427"/>
                  </a:cubicBezTo>
                  <a:cubicBezTo>
                    <a:pt x="28836" y="179830"/>
                    <a:pt x="179830" y="28836"/>
                    <a:pt x="365427" y="28836"/>
                  </a:cubicBezTo>
                  <a:cubicBezTo>
                    <a:pt x="447032" y="28836"/>
                    <a:pt x="512783" y="52267"/>
                    <a:pt x="572334" y="102565"/>
                  </a:cubicBezTo>
                  <a:lnTo>
                    <a:pt x="590942" y="80530"/>
                  </a:lnTo>
                  <a:cubicBezTo>
                    <a:pt x="525885" y="25591"/>
                    <a:pt x="454216" y="0"/>
                    <a:pt x="365427" y="0"/>
                  </a:cubicBezTo>
                  <a:cubicBezTo>
                    <a:pt x="163935" y="0"/>
                    <a:pt x="0" y="163925"/>
                    <a:pt x="0" y="365416"/>
                  </a:cubicBezTo>
                  <a:cubicBezTo>
                    <a:pt x="0" y="566908"/>
                    <a:pt x="163935" y="730843"/>
                    <a:pt x="365427" y="730843"/>
                  </a:cubicBezTo>
                  <a:cubicBezTo>
                    <a:pt x="566919" y="730843"/>
                    <a:pt x="730823" y="566919"/>
                    <a:pt x="730823" y="365437"/>
                  </a:cubicBezTo>
                  <a:cubicBezTo>
                    <a:pt x="730823" y="325920"/>
                    <a:pt x="729075" y="293045"/>
                    <a:pt x="720564" y="260943"/>
                  </a:cubicBezTo>
                  <a:cubicBezTo>
                    <a:pt x="714786" y="239479"/>
                    <a:pt x="706202" y="218872"/>
                    <a:pt x="695034" y="199653"/>
                  </a:cubicBezTo>
                  <a:close/>
                </a:path>
              </a:pathLst>
            </a:custGeom>
            <a:grpFill/>
            <a:ln w="100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 name="任意多边形: 形状 32">
              <a:extLst>
                <a:ext uri="{FF2B5EF4-FFF2-40B4-BE49-F238E27FC236}">
                  <a16:creationId xmlns:a16="http://schemas.microsoft.com/office/drawing/2014/main" id="{3496E39E-DC29-4482-9152-A91A49A31FDE}"/>
                </a:ext>
              </a:extLst>
            </p:cNvPr>
            <p:cNvSpPr/>
            <p:nvPr/>
          </p:nvSpPr>
          <p:spPr>
            <a:xfrm>
              <a:off x="5546666" y="5172555"/>
              <a:ext cx="412648" cy="345003"/>
            </a:xfrm>
            <a:custGeom>
              <a:avLst/>
              <a:gdLst>
                <a:gd name="connsiteX0" fmla="*/ 405654 w 412648"/>
                <a:gd name="connsiteY0" fmla="*/ 57674 h 345003"/>
                <a:gd name="connsiteX1" fmla="*/ 391939 w 412648"/>
                <a:gd name="connsiteY1" fmla="*/ 53394 h 345003"/>
                <a:gd name="connsiteX2" fmla="*/ 351016 w 412648"/>
                <a:gd name="connsiteY2" fmla="*/ 67741 h 345003"/>
                <a:gd name="connsiteX3" fmla="*/ 375261 w 412648"/>
                <a:gd name="connsiteY3" fmla="*/ 28556 h 345003"/>
                <a:gd name="connsiteX4" fmla="*/ 374758 w 412648"/>
                <a:gd name="connsiteY4" fmla="*/ 15153 h 345003"/>
                <a:gd name="connsiteX5" fmla="*/ 323355 w 412648"/>
                <a:gd name="connsiteY5" fmla="*/ 7015 h 345003"/>
                <a:gd name="connsiteX6" fmla="*/ 248301 w 412648"/>
                <a:gd name="connsiteY6" fmla="*/ 61572 h 345003"/>
                <a:gd name="connsiteX7" fmla="*/ 240162 w 412648"/>
                <a:gd name="connsiteY7" fmla="*/ 112975 h 345003"/>
                <a:gd name="connsiteX8" fmla="*/ 245990 w 412648"/>
                <a:gd name="connsiteY8" fmla="*/ 121013 h 345003"/>
                <a:gd name="connsiteX9" fmla="*/ 37756 w 412648"/>
                <a:gd name="connsiteY9" fmla="*/ 288927 h 345003"/>
                <a:gd name="connsiteX10" fmla="*/ 1450 w 412648"/>
                <a:gd name="connsiteY10" fmla="*/ 307248 h 345003"/>
                <a:gd name="connsiteX11" fmla="*/ 19771 w 412648"/>
                <a:gd name="connsiteY11" fmla="*/ 343554 h 345003"/>
                <a:gd name="connsiteX12" fmla="*/ 56077 w 412648"/>
                <a:gd name="connsiteY12" fmla="*/ 325233 h 345003"/>
                <a:gd name="connsiteX13" fmla="*/ 57519 w 412648"/>
                <a:gd name="connsiteY13" fmla="*/ 316175 h 345003"/>
                <a:gd name="connsiteX14" fmla="*/ 56947 w 412648"/>
                <a:gd name="connsiteY14" fmla="*/ 310508 h 345003"/>
                <a:gd name="connsiteX15" fmla="*/ 262980 w 412648"/>
                <a:gd name="connsiteY15" fmla="*/ 144363 h 345003"/>
                <a:gd name="connsiteX16" fmla="*/ 271018 w 412648"/>
                <a:gd name="connsiteY16" fmla="*/ 155496 h 345003"/>
                <a:gd name="connsiteX17" fmla="*/ 295032 w 412648"/>
                <a:gd name="connsiteY17" fmla="*/ 170175 h 345003"/>
                <a:gd name="connsiteX18" fmla="*/ 300899 w 412648"/>
                <a:gd name="connsiteY18" fmla="*/ 170638 h 345003"/>
                <a:gd name="connsiteX19" fmla="*/ 322411 w 412648"/>
                <a:gd name="connsiteY19" fmla="*/ 163604 h 345003"/>
                <a:gd name="connsiteX20" fmla="*/ 397476 w 412648"/>
                <a:gd name="connsiteY20" fmla="*/ 109047 h 345003"/>
                <a:gd name="connsiteX21" fmla="*/ 405654 w 412648"/>
                <a:gd name="connsiteY21" fmla="*/ 57674 h 345003"/>
                <a:gd name="connsiteX22" fmla="*/ 383389 w 412648"/>
                <a:gd name="connsiteY22" fmla="*/ 89615 h 345003"/>
                <a:gd name="connsiteX23" fmla="*/ 308324 w 412648"/>
                <a:gd name="connsiteY23" fmla="*/ 144173 h 345003"/>
                <a:gd name="connsiteX24" fmla="*/ 290510 w 412648"/>
                <a:gd name="connsiteY24" fmla="*/ 141349 h 345003"/>
                <a:gd name="connsiteX25" fmla="*/ 259614 w 412648"/>
                <a:gd name="connsiteY25" fmla="*/ 98828 h 345003"/>
                <a:gd name="connsiteX26" fmla="*/ 262428 w 412648"/>
                <a:gd name="connsiteY26" fmla="*/ 81034 h 345003"/>
                <a:gd name="connsiteX27" fmla="*/ 337482 w 412648"/>
                <a:gd name="connsiteY27" fmla="*/ 26477 h 345003"/>
                <a:gd name="connsiteX28" fmla="*/ 349298 w 412648"/>
                <a:gd name="connsiteY28" fmla="*/ 24799 h 345003"/>
                <a:gd name="connsiteX29" fmla="*/ 312675 w 412648"/>
                <a:gd name="connsiteY29" fmla="*/ 84008 h 345003"/>
                <a:gd name="connsiteX30" fmla="*/ 316681 w 412648"/>
                <a:gd name="connsiteY30" fmla="*/ 100582 h 345003"/>
                <a:gd name="connsiteX31" fmla="*/ 326892 w 412648"/>
                <a:gd name="connsiteY31" fmla="*/ 101692 h 345003"/>
                <a:gd name="connsiteX32" fmla="*/ 388574 w 412648"/>
                <a:gd name="connsiteY32" fmla="*/ 80060 h 345003"/>
                <a:gd name="connsiteX33" fmla="*/ 383389 w 412648"/>
                <a:gd name="connsiteY33" fmla="*/ 89615 h 34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2648" h="345003">
                  <a:moveTo>
                    <a:pt x="405654" y="57674"/>
                  </a:moveTo>
                  <a:cubicBezTo>
                    <a:pt x="402525" y="53382"/>
                    <a:pt x="396955" y="51643"/>
                    <a:pt x="391939" y="53394"/>
                  </a:cubicBezTo>
                  <a:lnTo>
                    <a:pt x="351016" y="67741"/>
                  </a:lnTo>
                  <a:lnTo>
                    <a:pt x="375261" y="28556"/>
                  </a:lnTo>
                  <a:cubicBezTo>
                    <a:pt x="377823" y="24399"/>
                    <a:pt x="377625" y="19107"/>
                    <a:pt x="374758" y="15153"/>
                  </a:cubicBezTo>
                  <a:cubicBezTo>
                    <a:pt x="362797" y="-1266"/>
                    <a:pt x="339803" y="-4907"/>
                    <a:pt x="323355" y="7015"/>
                  </a:cubicBezTo>
                  <a:lnTo>
                    <a:pt x="248301" y="61572"/>
                  </a:lnTo>
                  <a:cubicBezTo>
                    <a:pt x="231886" y="73536"/>
                    <a:pt x="228247" y="96526"/>
                    <a:pt x="240162" y="112975"/>
                  </a:cubicBezTo>
                  <a:lnTo>
                    <a:pt x="245990" y="121013"/>
                  </a:lnTo>
                  <a:lnTo>
                    <a:pt x="37756" y="288927"/>
                  </a:lnTo>
                  <a:cubicBezTo>
                    <a:pt x="22671" y="283960"/>
                    <a:pt x="6416" y="292163"/>
                    <a:pt x="1450" y="307248"/>
                  </a:cubicBezTo>
                  <a:cubicBezTo>
                    <a:pt x="-3516" y="322333"/>
                    <a:pt x="4686" y="338587"/>
                    <a:pt x="19771" y="343554"/>
                  </a:cubicBezTo>
                  <a:cubicBezTo>
                    <a:pt x="34856" y="348520"/>
                    <a:pt x="51111" y="340317"/>
                    <a:pt x="56077" y="325233"/>
                  </a:cubicBezTo>
                  <a:cubicBezTo>
                    <a:pt x="57039" y="322310"/>
                    <a:pt x="57526" y="319252"/>
                    <a:pt x="57519" y="316175"/>
                  </a:cubicBezTo>
                  <a:cubicBezTo>
                    <a:pt x="57515" y="314272"/>
                    <a:pt x="57324" y="312374"/>
                    <a:pt x="56947" y="310508"/>
                  </a:cubicBezTo>
                  <a:lnTo>
                    <a:pt x="262980" y="144363"/>
                  </a:lnTo>
                  <a:lnTo>
                    <a:pt x="271018" y="155496"/>
                  </a:lnTo>
                  <a:cubicBezTo>
                    <a:pt x="276737" y="163404"/>
                    <a:pt x="285386" y="168691"/>
                    <a:pt x="295032" y="170175"/>
                  </a:cubicBezTo>
                  <a:cubicBezTo>
                    <a:pt x="296972" y="170483"/>
                    <a:pt x="298934" y="170638"/>
                    <a:pt x="300899" y="170638"/>
                  </a:cubicBezTo>
                  <a:cubicBezTo>
                    <a:pt x="308635" y="170638"/>
                    <a:pt x="316170" y="168174"/>
                    <a:pt x="322411" y="163604"/>
                  </a:cubicBezTo>
                  <a:lnTo>
                    <a:pt x="397476" y="109047"/>
                  </a:lnTo>
                  <a:cubicBezTo>
                    <a:pt x="413900" y="97106"/>
                    <a:pt x="417558" y="74124"/>
                    <a:pt x="405654" y="57674"/>
                  </a:cubicBezTo>
                  <a:close/>
                  <a:moveTo>
                    <a:pt x="383389" y="89615"/>
                  </a:moveTo>
                  <a:lnTo>
                    <a:pt x="308324" y="144173"/>
                  </a:lnTo>
                  <a:cubicBezTo>
                    <a:pt x="302618" y="148279"/>
                    <a:pt x="294667" y="147019"/>
                    <a:pt x="290510" y="141349"/>
                  </a:cubicBezTo>
                  <a:lnTo>
                    <a:pt x="259614" y="98828"/>
                  </a:lnTo>
                  <a:cubicBezTo>
                    <a:pt x="255490" y="93135"/>
                    <a:pt x="256748" y="85178"/>
                    <a:pt x="262428" y="81034"/>
                  </a:cubicBezTo>
                  <a:lnTo>
                    <a:pt x="337482" y="26477"/>
                  </a:lnTo>
                  <a:cubicBezTo>
                    <a:pt x="340900" y="23995"/>
                    <a:pt x="345325" y="23366"/>
                    <a:pt x="349298" y="24799"/>
                  </a:cubicBezTo>
                  <a:lnTo>
                    <a:pt x="312675" y="84008"/>
                  </a:lnTo>
                  <a:cubicBezTo>
                    <a:pt x="309204" y="89691"/>
                    <a:pt x="310998" y="97112"/>
                    <a:pt x="316681" y="100582"/>
                  </a:cubicBezTo>
                  <a:cubicBezTo>
                    <a:pt x="319749" y="102456"/>
                    <a:pt x="323493" y="102863"/>
                    <a:pt x="326892" y="101692"/>
                  </a:cubicBezTo>
                  <a:lnTo>
                    <a:pt x="388574" y="80060"/>
                  </a:lnTo>
                  <a:cubicBezTo>
                    <a:pt x="388359" y="83859"/>
                    <a:pt x="386458" y="87364"/>
                    <a:pt x="383389" y="89615"/>
                  </a:cubicBezTo>
                  <a:close/>
                </a:path>
              </a:pathLst>
            </a:custGeom>
            <a:grpFill/>
            <a:ln w="100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34" name="图形 33">
            <a:extLst>
              <a:ext uri="{FF2B5EF4-FFF2-40B4-BE49-F238E27FC236}">
                <a16:creationId xmlns:a16="http://schemas.microsoft.com/office/drawing/2014/main" id="{B652DB39-964C-4CA6-803A-D200E0FFC4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87986" y="4555654"/>
            <a:ext cx="365544" cy="365544"/>
          </a:xfrm>
          <a:prstGeom prst="rect">
            <a:avLst/>
          </a:prstGeom>
        </p:spPr>
      </p:pic>
      <p:grpSp>
        <p:nvGrpSpPr>
          <p:cNvPr id="35" name="组合 34">
            <a:extLst>
              <a:ext uri="{FF2B5EF4-FFF2-40B4-BE49-F238E27FC236}">
                <a16:creationId xmlns:a16="http://schemas.microsoft.com/office/drawing/2014/main" id="{0B59B6B3-EABD-478D-900A-1CDE9D32248A}"/>
              </a:ext>
            </a:extLst>
          </p:cNvPr>
          <p:cNvGrpSpPr/>
          <p:nvPr/>
        </p:nvGrpSpPr>
        <p:grpSpPr>
          <a:xfrm>
            <a:off x="6178489" y="3773971"/>
            <a:ext cx="4277193" cy="246221"/>
            <a:chOff x="13754835" y="8755236"/>
            <a:chExt cx="8394807" cy="483255"/>
          </a:xfrm>
        </p:grpSpPr>
        <p:sp>
          <p:nvSpPr>
            <p:cNvPr id="36" name="TextBox 60">
              <a:extLst>
                <a:ext uri="{FF2B5EF4-FFF2-40B4-BE49-F238E27FC236}">
                  <a16:creationId xmlns:a16="http://schemas.microsoft.com/office/drawing/2014/main" id="{90948E2B-A562-4A0F-8829-FDA22762DDCA}"/>
                </a:ext>
              </a:extLst>
            </p:cNvPr>
            <p:cNvSpPr txBox="1"/>
            <p:nvPr/>
          </p:nvSpPr>
          <p:spPr>
            <a:xfrm>
              <a:off x="20611552" y="8755236"/>
              <a:ext cx="1538090" cy="483255"/>
            </a:xfrm>
            <a:prstGeom prst="rect">
              <a:avLst/>
            </a:prstGeom>
            <a:noFill/>
          </p:spPr>
          <p:txBody>
            <a:bodyPr wrap="square" lIns="0" tIns="0" rIns="0" bIns="0" rtlCol="0">
              <a:noAutofit/>
            </a:bodyPr>
            <a:lstStyle/>
            <a:p>
              <a:pPr algn="r"/>
              <a:r>
                <a:rPr lang="en-US" sz="1600" dirty="0">
                  <a:solidFill>
                    <a:schemeClr val="bg1">
                      <a:lumMod val="95000"/>
                    </a:schemeClr>
                  </a:solidFill>
                  <a:latin typeface="微软雅黑" panose="020B0503020204020204" pitchFamily="34" charset="-122"/>
                  <a:ea typeface="微软雅黑" panose="020B0503020204020204" pitchFamily="34" charset="-122"/>
                  <a:cs typeface="Montserrat Ultra Light" charset="0"/>
                </a:rPr>
                <a:t>95%</a:t>
              </a:r>
            </a:p>
          </p:txBody>
        </p:sp>
        <p:grpSp>
          <p:nvGrpSpPr>
            <p:cNvPr id="37" name="Group 61">
              <a:extLst>
                <a:ext uri="{FF2B5EF4-FFF2-40B4-BE49-F238E27FC236}">
                  <a16:creationId xmlns:a16="http://schemas.microsoft.com/office/drawing/2014/main" id="{A99E304E-1535-4609-B839-D1FDDB6AC1DC}"/>
                </a:ext>
              </a:extLst>
            </p:cNvPr>
            <p:cNvGrpSpPr/>
            <p:nvPr/>
          </p:nvGrpSpPr>
          <p:grpSpPr>
            <a:xfrm>
              <a:off x="13754835" y="8898893"/>
              <a:ext cx="6856718" cy="216942"/>
              <a:chOff x="1948686" y="5692378"/>
              <a:chExt cx="9219528" cy="182879"/>
            </a:xfrm>
          </p:grpSpPr>
          <p:sp>
            <p:nvSpPr>
              <p:cNvPr id="38" name="Rectangle 62">
                <a:extLst>
                  <a:ext uri="{FF2B5EF4-FFF2-40B4-BE49-F238E27FC236}">
                    <a16:creationId xmlns:a16="http://schemas.microsoft.com/office/drawing/2014/main" id="{9B0B8DD5-F1F0-4CA8-8B1A-7BEAC86BD35A}"/>
                  </a:ext>
                </a:extLst>
              </p:cNvPr>
              <p:cNvSpPr/>
              <p:nvPr/>
            </p:nvSpPr>
            <p:spPr>
              <a:xfrm>
                <a:off x="1948686" y="5745744"/>
                <a:ext cx="8575037" cy="71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noAutofit/>
              </a:bodyPr>
              <a:lstStyle/>
              <a:p>
                <a:pPr algn="ctr"/>
                <a:endParaRPr lang="en-US" sz="1050" b="1" dirty="0">
                  <a:solidFill>
                    <a:schemeClr val="bg1">
                      <a:lumMod val="95000"/>
                    </a:schemeClr>
                  </a:solidFill>
                  <a:latin typeface="微软雅黑" panose="020B0503020204020204" pitchFamily="34" charset="-122"/>
                  <a:ea typeface="微软雅黑" panose="020B0503020204020204" pitchFamily="34" charset="-122"/>
                  <a:cs typeface="Montserrat Semi" charset="0"/>
                </a:endParaRPr>
              </a:p>
            </p:txBody>
          </p:sp>
          <p:sp>
            <p:nvSpPr>
              <p:cNvPr id="39" name="Rectangle 63">
                <a:extLst>
                  <a:ext uri="{FF2B5EF4-FFF2-40B4-BE49-F238E27FC236}">
                    <a16:creationId xmlns:a16="http://schemas.microsoft.com/office/drawing/2014/main" id="{CEAA1B65-F6FA-434E-9197-1AFA48952EF2}"/>
                  </a:ext>
                </a:extLst>
              </p:cNvPr>
              <p:cNvSpPr/>
              <p:nvPr/>
            </p:nvSpPr>
            <p:spPr>
              <a:xfrm>
                <a:off x="1948691" y="5742963"/>
                <a:ext cx="9219523" cy="6400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noAutofit/>
              </a:bodyPr>
              <a:lstStyle/>
              <a:p>
                <a:pPr algn="ctr"/>
                <a:endParaRPr lang="en-US" sz="1050" b="1" dirty="0">
                  <a:solidFill>
                    <a:schemeClr val="bg1">
                      <a:lumMod val="95000"/>
                    </a:schemeClr>
                  </a:solidFill>
                  <a:latin typeface="微软雅黑" panose="020B0503020204020204" pitchFamily="34" charset="-122"/>
                  <a:ea typeface="微软雅黑" panose="020B0503020204020204" pitchFamily="34" charset="-122"/>
                  <a:cs typeface="Montserrat Semi" charset="0"/>
                </a:endParaRPr>
              </a:p>
            </p:txBody>
          </p:sp>
          <p:sp>
            <p:nvSpPr>
              <p:cNvPr id="40" name="Oval 64">
                <a:extLst>
                  <a:ext uri="{FF2B5EF4-FFF2-40B4-BE49-F238E27FC236}">
                    <a16:creationId xmlns:a16="http://schemas.microsoft.com/office/drawing/2014/main" id="{A0551DB0-9EE0-45E7-B4F8-1983DCDE1321}"/>
                  </a:ext>
                </a:extLst>
              </p:cNvPr>
              <p:cNvSpPr>
                <a:spLocks/>
              </p:cNvSpPr>
              <p:nvPr/>
            </p:nvSpPr>
            <p:spPr>
              <a:xfrm>
                <a:off x="10408163" y="5692378"/>
                <a:ext cx="295080" cy="182879"/>
              </a:xfrm>
              <a:prstGeom prst="ellipse">
                <a:avLst/>
              </a:prstGeom>
              <a:solidFill>
                <a:schemeClr val="bg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a:solidFill>
                    <a:schemeClr val="bg1">
                      <a:lumMod val="95000"/>
                    </a:schemeClr>
                  </a:solidFill>
                </a:endParaRPr>
              </a:p>
            </p:txBody>
          </p:sp>
        </p:grpSp>
      </p:grpSp>
      <p:sp>
        <p:nvSpPr>
          <p:cNvPr id="50" name="任意多边形: 形状 49">
            <a:extLst>
              <a:ext uri="{FF2B5EF4-FFF2-40B4-BE49-F238E27FC236}">
                <a16:creationId xmlns:a16="http://schemas.microsoft.com/office/drawing/2014/main" id="{0F7A91FB-815A-4379-9F0C-1BB2A7B17E79}"/>
              </a:ext>
            </a:extLst>
          </p:cNvPr>
          <p:cNvSpPr/>
          <p:nvPr/>
        </p:nvSpPr>
        <p:spPr>
          <a:xfrm>
            <a:off x="1291203" y="1271649"/>
            <a:ext cx="2185012" cy="4745736"/>
          </a:xfrm>
          <a:custGeom>
            <a:avLst/>
            <a:gdLst>
              <a:gd name="connsiteX0" fmla="*/ 233687 w 2185012"/>
              <a:gd name="connsiteY0" fmla="*/ 0 h 4745736"/>
              <a:gd name="connsiteX1" fmla="*/ 498140 w 2185012"/>
              <a:gd name="connsiteY1" fmla="*/ 0 h 4745736"/>
              <a:gd name="connsiteX2" fmla="*/ 498140 w 2185012"/>
              <a:gd name="connsiteY2" fmla="*/ 45046 h 4745736"/>
              <a:gd name="connsiteX3" fmla="*/ 632590 w 2185012"/>
              <a:gd name="connsiteY3" fmla="*/ 179496 h 4745736"/>
              <a:gd name="connsiteX4" fmla="*/ 1552422 w 2185012"/>
              <a:gd name="connsiteY4" fmla="*/ 179496 h 4745736"/>
              <a:gd name="connsiteX5" fmla="*/ 1686872 w 2185012"/>
              <a:gd name="connsiteY5" fmla="*/ 45046 h 4745736"/>
              <a:gd name="connsiteX6" fmla="*/ 1686872 w 2185012"/>
              <a:gd name="connsiteY6" fmla="*/ 0 h 4745736"/>
              <a:gd name="connsiteX7" fmla="*/ 1951325 w 2185012"/>
              <a:gd name="connsiteY7" fmla="*/ 0 h 4745736"/>
              <a:gd name="connsiteX8" fmla="*/ 2185012 w 2185012"/>
              <a:gd name="connsiteY8" fmla="*/ 233687 h 4745736"/>
              <a:gd name="connsiteX9" fmla="*/ 2185012 w 2185012"/>
              <a:gd name="connsiteY9" fmla="*/ 4512049 h 4745736"/>
              <a:gd name="connsiteX10" fmla="*/ 1951325 w 2185012"/>
              <a:gd name="connsiteY10" fmla="*/ 4745736 h 4745736"/>
              <a:gd name="connsiteX11" fmla="*/ 233687 w 2185012"/>
              <a:gd name="connsiteY11" fmla="*/ 4745736 h 4745736"/>
              <a:gd name="connsiteX12" fmla="*/ 0 w 2185012"/>
              <a:gd name="connsiteY12" fmla="*/ 4512049 h 4745736"/>
              <a:gd name="connsiteX13" fmla="*/ 0 w 2185012"/>
              <a:gd name="connsiteY13" fmla="*/ 233687 h 4745736"/>
              <a:gd name="connsiteX14" fmla="*/ 233687 w 2185012"/>
              <a:gd name="connsiteY14" fmla="*/ 0 h 474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85012" h="4745736">
                <a:moveTo>
                  <a:pt x="233687" y="0"/>
                </a:moveTo>
                <a:lnTo>
                  <a:pt x="498140" y="0"/>
                </a:lnTo>
                <a:lnTo>
                  <a:pt x="498140" y="45046"/>
                </a:lnTo>
                <a:cubicBezTo>
                  <a:pt x="498140" y="119301"/>
                  <a:pt x="558335" y="179496"/>
                  <a:pt x="632590" y="179496"/>
                </a:cubicBezTo>
                <a:lnTo>
                  <a:pt x="1552422" y="179496"/>
                </a:lnTo>
                <a:cubicBezTo>
                  <a:pt x="1626677" y="179496"/>
                  <a:pt x="1686872" y="119301"/>
                  <a:pt x="1686872" y="45046"/>
                </a:cubicBezTo>
                <a:lnTo>
                  <a:pt x="1686872" y="0"/>
                </a:lnTo>
                <a:lnTo>
                  <a:pt x="1951325" y="0"/>
                </a:lnTo>
                <a:cubicBezTo>
                  <a:pt x="2080387" y="0"/>
                  <a:pt x="2185012" y="104625"/>
                  <a:pt x="2185012" y="233687"/>
                </a:cubicBezTo>
                <a:lnTo>
                  <a:pt x="2185012" y="4512049"/>
                </a:lnTo>
                <a:cubicBezTo>
                  <a:pt x="2185012" y="4641111"/>
                  <a:pt x="2080387" y="4745736"/>
                  <a:pt x="1951325" y="4745736"/>
                </a:cubicBezTo>
                <a:lnTo>
                  <a:pt x="233687" y="4745736"/>
                </a:lnTo>
                <a:cubicBezTo>
                  <a:pt x="104625" y="4745736"/>
                  <a:pt x="0" y="4641111"/>
                  <a:pt x="0" y="4512049"/>
                </a:cubicBezTo>
                <a:lnTo>
                  <a:pt x="0" y="233687"/>
                </a:lnTo>
                <a:cubicBezTo>
                  <a:pt x="0" y="104625"/>
                  <a:pt x="104625" y="0"/>
                  <a:pt x="233687" y="0"/>
                </a:cubicBezTo>
                <a:close/>
              </a:path>
            </a:pathLst>
          </a:custGeom>
          <a:blipFill>
            <a:blip r:embed="rId7">
              <a:extLst>
                <a:ext uri="{BEBA8EAE-BF5A-486C-A8C5-ECC9F3942E4B}">
                  <a14:imgProps xmlns:a14="http://schemas.microsoft.com/office/drawing/2010/main">
                    <a14:imgLayer r:embed="rId8">
                      <a14:imgEffect>
                        <a14:saturation sat="0"/>
                      </a14:imgEffect>
                    </a14:imgLayer>
                  </a14:imgProps>
                </a:ext>
              </a:extLst>
            </a:blip>
            <a:srcRect/>
            <a:stretch>
              <a:fillRect l="-113552" r="-112240"/>
            </a:stretch>
          </a:bli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形状 50">
            <a:extLst>
              <a:ext uri="{FF2B5EF4-FFF2-40B4-BE49-F238E27FC236}">
                <a16:creationId xmlns:a16="http://schemas.microsoft.com/office/drawing/2014/main" id="{6001226B-8123-4625-9C4A-B5D1823F5CD5}"/>
              </a:ext>
            </a:extLst>
          </p:cNvPr>
          <p:cNvSpPr/>
          <p:nvPr/>
        </p:nvSpPr>
        <p:spPr>
          <a:xfrm>
            <a:off x="309937" y="467043"/>
            <a:ext cx="745287"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100000">
                  <a:schemeClr val="bg1">
                    <a:alpha val="8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spTree>
    <p:custDataLst>
      <p:tags r:id="rId1"/>
    </p:custDataLst>
    <p:extLst>
      <p:ext uri="{BB962C8B-B14F-4D97-AF65-F5344CB8AC3E}">
        <p14:creationId xmlns:p14="http://schemas.microsoft.com/office/powerpoint/2010/main" val="4285868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
            <a:extLst>
              <a:ext uri="{FF2B5EF4-FFF2-40B4-BE49-F238E27FC236}">
                <a16:creationId xmlns:a16="http://schemas.microsoft.com/office/drawing/2014/main" id="{72C86C2A-7F83-4FCD-B1FD-107FF72C4D1C}"/>
              </a:ext>
            </a:extLst>
          </p:cNvPr>
          <p:cNvSpPr/>
          <p:nvPr/>
        </p:nvSpPr>
        <p:spPr>
          <a:xfrm>
            <a:off x="7080975" y="0"/>
            <a:ext cx="5111025" cy="6858000"/>
          </a:xfrm>
          <a:custGeom>
            <a:avLst/>
            <a:gdLst>
              <a:gd name="connsiteX0" fmla="*/ 967011 w 5111025"/>
              <a:gd name="connsiteY0" fmla="*/ 0 h 6858000"/>
              <a:gd name="connsiteX1" fmla="*/ 5111025 w 5111025"/>
              <a:gd name="connsiteY1" fmla="*/ 0 h 6858000"/>
              <a:gd name="connsiteX2" fmla="*/ 5111025 w 5111025"/>
              <a:gd name="connsiteY2" fmla="*/ 6858000 h 6858000"/>
              <a:gd name="connsiteX3" fmla="*/ 967011 w 5111025"/>
              <a:gd name="connsiteY3" fmla="*/ 6858000 h 6858000"/>
              <a:gd name="connsiteX4" fmla="*/ 949922 w 5111025"/>
              <a:gd name="connsiteY4" fmla="*/ 6831344 h 6858000"/>
              <a:gd name="connsiteX5" fmla="*/ 0 w 5111025"/>
              <a:gd name="connsiteY5" fmla="*/ 3429000 h 6858000"/>
              <a:gd name="connsiteX6" fmla="*/ 949922 w 5111025"/>
              <a:gd name="connsiteY6" fmla="*/ 266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1025" h="6858000">
                <a:moveTo>
                  <a:pt x="967011" y="0"/>
                </a:moveTo>
                <a:lnTo>
                  <a:pt x="5111025" y="0"/>
                </a:lnTo>
                <a:lnTo>
                  <a:pt x="5111025" y="6858000"/>
                </a:lnTo>
                <a:lnTo>
                  <a:pt x="967011" y="6858000"/>
                </a:lnTo>
                <a:lnTo>
                  <a:pt x="949922" y="6831344"/>
                </a:lnTo>
                <a:cubicBezTo>
                  <a:pt x="347126" y="5839275"/>
                  <a:pt x="0" y="4674675"/>
                  <a:pt x="0" y="3429000"/>
                </a:cubicBezTo>
                <a:cubicBezTo>
                  <a:pt x="0" y="2183325"/>
                  <a:pt x="347126" y="1018725"/>
                  <a:pt x="949922" y="26656"/>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Rectangle 13">
            <a:extLst>
              <a:ext uri="{FF2B5EF4-FFF2-40B4-BE49-F238E27FC236}">
                <a16:creationId xmlns:a16="http://schemas.microsoft.com/office/drawing/2014/main" id="{179D59B7-5548-4461-AD6A-52A432EC1319}"/>
              </a:ext>
            </a:extLst>
          </p:cNvPr>
          <p:cNvSpPr/>
          <p:nvPr/>
        </p:nvSpPr>
        <p:spPr>
          <a:xfrm>
            <a:off x="7966604" y="1670941"/>
            <a:ext cx="2797791" cy="1767385"/>
          </a:xfrm>
          <a:prstGeom prst="rect">
            <a:avLst/>
          </a:prstGeom>
          <a:solidFill>
            <a:schemeClr val="accent1">
              <a:lumMod val="20000"/>
              <a:lumOff val="80000"/>
            </a:schemeClr>
          </a:solidFill>
          <a:ln>
            <a:noFill/>
          </a:ln>
          <a:effectLst>
            <a:outerShdw blurRad="381000" dist="1905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13"/>
          </a:p>
        </p:txBody>
      </p:sp>
      <p:sp>
        <p:nvSpPr>
          <p:cNvPr id="9" name="Rectangle 16">
            <a:extLst>
              <a:ext uri="{FF2B5EF4-FFF2-40B4-BE49-F238E27FC236}">
                <a16:creationId xmlns:a16="http://schemas.microsoft.com/office/drawing/2014/main" id="{72F5775C-4545-49D8-94E7-C7846A3FFEB5}"/>
              </a:ext>
            </a:extLst>
          </p:cNvPr>
          <p:cNvSpPr/>
          <p:nvPr/>
        </p:nvSpPr>
        <p:spPr>
          <a:xfrm>
            <a:off x="4974608" y="3646624"/>
            <a:ext cx="2797791" cy="1767385"/>
          </a:xfrm>
          <a:prstGeom prst="rect">
            <a:avLst/>
          </a:prstGeom>
          <a:solidFill>
            <a:schemeClr val="accent1">
              <a:lumMod val="20000"/>
              <a:lumOff val="80000"/>
            </a:schemeClr>
          </a:solidFill>
          <a:ln>
            <a:noFill/>
          </a:ln>
          <a:effectLst>
            <a:outerShdw blurRad="381000" dist="1905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13"/>
          </a:p>
        </p:txBody>
      </p:sp>
      <p:sp>
        <p:nvSpPr>
          <p:cNvPr id="12" name="Rectangle 19">
            <a:extLst>
              <a:ext uri="{FF2B5EF4-FFF2-40B4-BE49-F238E27FC236}">
                <a16:creationId xmlns:a16="http://schemas.microsoft.com/office/drawing/2014/main" id="{49869E52-C9D9-4EEA-9E47-432364FFDCFA}"/>
              </a:ext>
            </a:extLst>
          </p:cNvPr>
          <p:cNvSpPr/>
          <p:nvPr/>
        </p:nvSpPr>
        <p:spPr>
          <a:xfrm>
            <a:off x="7966604" y="3646624"/>
            <a:ext cx="2797791" cy="1767385"/>
          </a:xfrm>
          <a:prstGeom prst="rect">
            <a:avLst/>
          </a:prstGeom>
          <a:solidFill>
            <a:schemeClr val="accent1">
              <a:lumMod val="20000"/>
              <a:lumOff val="80000"/>
            </a:schemeClr>
          </a:solidFill>
          <a:ln>
            <a:noFill/>
          </a:ln>
          <a:effectLst>
            <a:outerShdw blurRad="381000" dist="1905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13"/>
          </a:p>
        </p:txBody>
      </p:sp>
      <p:sp>
        <p:nvSpPr>
          <p:cNvPr id="23" name="文本框 22">
            <a:extLst>
              <a:ext uri="{FF2B5EF4-FFF2-40B4-BE49-F238E27FC236}">
                <a16:creationId xmlns:a16="http://schemas.microsoft.com/office/drawing/2014/main" id="{DFD2ADA8-F708-4946-9EAD-D416CE368229}"/>
              </a:ext>
            </a:extLst>
          </p:cNvPr>
          <p:cNvSpPr txBox="1"/>
          <p:nvPr/>
        </p:nvSpPr>
        <p:spPr>
          <a:xfrm>
            <a:off x="8204455" y="2028282"/>
            <a:ext cx="2332653" cy="400110"/>
          </a:xfrm>
          <a:prstGeom prst="rect">
            <a:avLst/>
          </a:prstGeom>
          <a:noFill/>
        </p:spPr>
        <p:txBody>
          <a:bodyPr wrap="square" rtlCol="0">
            <a:noAutofit/>
          </a:bodyPr>
          <a:lstStyle/>
          <a:p>
            <a:r>
              <a:rPr lang="zh-CN" altLang="en-US" sz="2000" spc="300" dirty="0">
                <a:latin typeface="+mj-ea"/>
                <a:ea typeface="+mj-ea"/>
                <a:cs typeface="阿里巴巴普惠体 H" panose="00020600040101010101" pitchFamily="18" charset="-122"/>
              </a:rPr>
              <a:t>设备管理</a:t>
            </a:r>
          </a:p>
        </p:txBody>
      </p:sp>
      <p:sp>
        <p:nvSpPr>
          <p:cNvPr id="25" name="文本框 24">
            <a:extLst>
              <a:ext uri="{FF2B5EF4-FFF2-40B4-BE49-F238E27FC236}">
                <a16:creationId xmlns:a16="http://schemas.microsoft.com/office/drawing/2014/main" id="{F710EB17-59C1-4067-86D4-346A1BA7BC4E}"/>
              </a:ext>
            </a:extLst>
          </p:cNvPr>
          <p:cNvSpPr txBox="1"/>
          <p:nvPr/>
        </p:nvSpPr>
        <p:spPr>
          <a:xfrm>
            <a:off x="5165344" y="4001862"/>
            <a:ext cx="2332653" cy="400110"/>
          </a:xfrm>
          <a:prstGeom prst="rect">
            <a:avLst/>
          </a:prstGeom>
          <a:noFill/>
        </p:spPr>
        <p:txBody>
          <a:bodyPr wrap="square" rtlCol="0">
            <a:noAutofit/>
          </a:bodyPr>
          <a:lstStyle/>
          <a:p>
            <a:r>
              <a:rPr lang="zh-CN" altLang="en-US" sz="2000" spc="300" dirty="0">
                <a:latin typeface="+mj-ea"/>
                <a:ea typeface="+mj-ea"/>
                <a:cs typeface="阿里巴巴普惠体 H" panose="00020600040101010101" pitchFamily="18" charset="-122"/>
              </a:rPr>
              <a:t>财务管理</a:t>
            </a:r>
          </a:p>
        </p:txBody>
      </p:sp>
      <p:sp>
        <p:nvSpPr>
          <p:cNvPr id="3" name="Rectangle 4">
            <a:extLst>
              <a:ext uri="{FF2B5EF4-FFF2-40B4-BE49-F238E27FC236}">
                <a16:creationId xmlns:a16="http://schemas.microsoft.com/office/drawing/2014/main" id="{627081C7-D99A-4E76-801B-01F5DBEBDD76}"/>
              </a:ext>
            </a:extLst>
          </p:cNvPr>
          <p:cNvSpPr/>
          <p:nvPr/>
        </p:nvSpPr>
        <p:spPr>
          <a:xfrm>
            <a:off x="4974608" y="1670941"/>
            <a:ext cx="2797791" cy="1767385"/>
          </a:xfrm>
          <a:prstGeom prst="rect">
            <a:avLst/>
          </a:prstGeom>
          <a:solidFill>
            <a:schemeClr val="accent1">
              <a:lumMod val="50000"/>
            </a:schemeClr>
          </a:solidFill>
          <a:ln w="6350">
            <a:gradFill>
              <a:gsLst>
                <a:gs pos="100000">
                  <a:schemeClr val="accent1"/>
                </a:gs>
                <a:gs pos="31000">
                  <a:schemeClr val="tx2">
                    <a:alpha val="0"/>
                  </a:schemeClr>
                </a:gs>
                <a:gs pos="76000">
                  <a:schemeClr val="tx2">
                    <a:alpha val="0"/>
                  </a:schemeClr>
                </a:gs>
                <a:gs pos="4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ea"/>
            </a:endParaRPr>
          </a:p>
        </p:txBody>
      </p:sp>
      <p:sp>
        <p:nvSpPr>
          <p:cNvPr id="16" name="Rectangle 25">
            <a:extLst>
              <a:ext uri="{FF2B5EF4-FFF2-40B4-BE49-F238E27FC236}">
                <a16:creationId xmlns:a16="http://schemas.microsoft.com/office/drawing/2014/main" id="{205D8C1F-5049-40F1-8D99-17BDA067F3A5}"/>
              </a:ext>
            </a:extLst>
          </p:cNvPr>
          <p:cNvSpPr/>
          <p:nvPr/>
        </p:nvSpPr>
        <p:spPr>
          <a:xfrm>
            <a:off x="1497559" y="5506721"/>
            <a:ext cx="1382801" cy="152400"/>
          </a:xfrm>
          <a:prstGeom prst="rect">
            <a:avLst/>
          </a:prstGeom>
          <a:blipFill>
            <a:blip r:embed="rId2">
              <a:extLst>
                <a:ext uri="{BEBA8EAE-BF5A-486C-A8C5-ECC9F3942E4B}">
                  <a14:imgProps xmlns:a14="http://schemas.microsoft.com/office/drawing/2010/main">
                    <a14:imgLayer r:embed="rId3">
                      <a14:imgEffect>
                        <a14:saturation sat="0"/>
                      </a14:imgEffect>
                    </a14:imgLayer>
                  </a14:imgProps>
                </a:ext>
              </a:extLst>
            </a:blip>
            <a:stretch>
              <a:fillRect t="-283696" b="-240051"/>
            </a:stretch>
          </a:blipFill>
          <a:ln>
            <a:noFill/>
          </a:ln>
          <a:effectLst>
            <a:outerShdw blurRad="381000" dist="1905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sp>
        <p:nvSpPr>
          <p:cNvPr id="19" name="文本框 18">
            <a:extLst>
              <a:ext uri="{FF2B5EF4-FFF2-40B4-BE49-F238E27FC236}">
                <a16:creationId xmlns:a16="http://schemas.microsoft.com/office/drawing/2014/main" id="{27084208-3276-4850-9356-FF816C5D6B06}"/>
              </a:ext>
            </a:extLst>
          </p:cNvPr>
          <p:cNvSpPr txBox="1"/>
          <p:nvPr/>
        </p:nvSpPr>
        <p:spPr>
          <a:xfrm>
            <a:off x="5165344" y="2028282"/>
            <a:ext cx="2332653" cy="400110"/>
          </a:xfrm>
          <a:prstGeom prst="rect">
            <a:avLst/>
          </a:prstGeom>
          <a:noFill/>
        </p:spPr>
        <p:txBody>
          <a:bodyPr wrap="square" rtlCol="0">
            <a:noAutofit/>
          </a:bodyPr>
          <a:lstStyle/>
          <a:p>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人员管理</a:t>
            </a:r>
          </a:p>
        </p:txBody>
      </p:sp>
      <p:sp>
        <p:nvSpPr>
          <p:cNvPr id="20" name="文本框 19">
            <a:extLst>
              <a:ext uri="{FF2B5EF4-FFF2-40B4-BE49-F238E27FC236}">
                <a16:creationId xmlns:a16="http://schemas.microsoft.com/office/drawing/2014/main" id="{6D191A14-3E50-4F07-A349-6614BD1D452A}"/>
              </a:ext>
            </a:extLst>
          </p:cNvPr>
          <p:cNvSpPr txBox="1"/>
          <p:nvPr/>
        </p:nvSpPr>
        <p:spPr>
          <a:xfrm>
            <a:off x="5165342" y="2533681"/>
            <a:ext cx="2475530" cy="516745"/>
          </a:xfrm>
          <a:prstGeom prst="rect">
            <a:avLst/>
          </a:prstGeom>
          <a:noFill/>
        </p:spPr>
        <p:txBody>
          <a:bodyPr wrap="square" rtlCol="0">
            <a:noAutofit/>
          </a:bodyPr>
          <a:lstStyle/>
          <a:p>
            <a:pPr>
              <a:lnSpc>
                <a:spcPct val="120000"/>
              </a:lnSpc>
              <a:spcAft>
                <a:spcPts val="8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sp>
        <p:nvSpPr>
          <p:cNvPr id="24" name="文本框 23">
            <a:extLst>
              <a:ext uri="{FF2B5EF4-FFF2-40B4-BE49-F238E27FC236}">
                <a16:creationId xmlns:a16="http://schemas.microsoft.com/office/drawing/2014/main" id="{27BF96FA-EC06-437B-8198-DB3B294CFF7A}"/>
              </a:ext>
            </a:extLst>
          </p:cNvPr>
          <p:cNvSpPr txBox="1"/>
          <p:nvPr/>
        </p:nvSpPr>
        <p:spPr>
          <a:xfrm>
            <a:off x="8204453" y="2533681"/>
            <a:ext cx="2475530" cy="516745"/>
          </a:xfrm>
          <a:prstGeom prst="rect">
            <a:avLst/>
          </a:prstGeom>
          <a:noFill/>
        </p:spPr>
        <p:txBody>
          <a:bodyPr wrap="square" rtlCol="0">
            <a:noAutofit/>
          </a:bodyPr>
          <a:lstStyle/>
          <a:p>
            <a:pPr>
              <a:lnSpc>
                <a:spcPct val="120000"/>
              </a:lnSpc>
              <a:spcAft>
                <a:spcPts val="800"/>
              </a:spcAft>
            </a:pPr>
            <a:r>
              <a:rPr lang="zh-CN" altLang="en-US" sz="1200" spc="300" dirty="0">
                <a:latin typeface="+mn-ea"/>
                <a:cs typeface="阿里巴巴普惠体 H" panose="00020600040101010101" pitchFamily="18" charset="-122"/>
              </a:rPr>
              <a:t>请在这里输入你的正文内容，请在这里输入你的正文内容</a:t>
            </a:r>
            <a:endParaRPr lang="en-US" altLang="zh-CN" sz="1200" spc="300" dirty="0">
              <a:latin typeface="+mn-ea"/>
              <a:cs typeface="阿里巴巴普惠体 H" panose="00020600040101010101" pitchFamily="18" charset="-122"/>
            </a:endParaRPr>
          </a:p>
        </p:txBody>
      </p:sp>
      <p:sp>
        <p:nvSpPr>
          <p:cNvPr id="26" name="文本框 25">
            <a:extLst>
              <a:ext uri="{FF2B5EF4-FFF2-40B4-BE49-F238E27FC236}">
                <a16:creationId xmlns:a16="http://schemas.microsoft.com/office/drawing/2014/main" id="{BD1E75A5-0E87-4DF8-994B-69E6FA371566}"/>
              </a:ext>
            </a:extLst>
          </p:cNvPr>
          <p:cNvSpPr txBox="1"/>
          <p:nvPr/>
        </p:nvSpPr>
        <p:spPr>
          <a:xfrm>
            <a:off x="5165342" y="4507261"/>
            <a:ext cx="2475530" cy="516745"/>
          </a:xfrm>
          <a:prstGeom prst="rect">
            <a:avLst/>
          </a:prstGeom>
          <a:noFill/>
        </p:spPr>
        <p:txBody>
          <a:bodyPr wrap="square" rtlCol="0">
            <a:noAutofit/>
          </a:bodyPr>
          <a:lstStyle/>
          <a:p>
            <a:pPr>
              <a:lnSpc>
                <a:spcPct val="120000"/>
              </a:lnSpc>
              <a:spcAft>
                <a:spcPts val="800"/>
              </a:spcAft>
            </a:pPr>
            <a:r>
              <a:rPr lang="zh-CN" altLang="en-US" sz="1200" spc="300" dirty="0">
                <a:latin typeface="+mn-ea"/>
                <a:cs typeface="阿里巴巴普惠体 H" panose="00020600040101010101" pitchFamily="18" charset="-122"/>
              </a:rPr>
              <a:t>请在这里输入你的正文内容，请在这里输入你的正文内容</a:t>
            </a:r>
            <a:endParaRPr lang="en-US" altLang="zh-CN" sz="1200" spc="300" dirty="0">
              <a:latin typeface="+mn-ea"/>
              <a:cs typeface="阿里巴巴普惠体 H" panose="00020600040101010101" pitchFamily="18" charset="-122"/>
            </a:endParaRPr>
          </a:p>
        </p:txBody>
      </p:sp>
      <p:sp>
        <p:nvSpPr>
          <p:cNvPr id="27" name="文本框 26">
            <a:extLst>
              <a:ext uri="{FF2B5EF4-FFF2-40B4-BE49-F238E27FC236}">
                <a16:creationId xmlns:a16="http://schemas.microsoft.com/office/drawing/2014/main" id="{2FE82EFA-9E21-4D6E-A687-0EF21E8FDEBC}"/>
              </a:ext>
            </a:extLst>
          </p:cNvPr>
          <p:cNvSpPr txBox="1"/>
          <p:nvPr/>
        </p:nvSpPr>
        <p:spPr>
          <a:xfrm>
            <a:off x="8204455" y="4001862"/>
            <a:ext cx="2332653" cy="400110"/>
          </a:xfrm>
          <a:prstGeom prst="rect">
            <a:avLst/>
          </a:prstGeom>
          <a:noFill/>
        </p:spPr>
        <p:txBody>
          <a:bodyPr wrap="square" rtlCol="0">
            <a:noAutofit/>
          </a:bodyPr>
          <a:lstStyle/>
          <a:p>
            <a:r>
              <a:rPr lang="zh-CN" altLang="en-US" sz="2000" spc="300" dirty="0">
                <a:latin typeface="+mj-ea"/>
                <a:ea typeface="+mj-ea"/>
                <a:cs typeface="阿里巴巴普惠体 H" panose="00020600040101010101" pitchFamily="18" charset="-122"/>
              </a:rPr>
              <a:t>项目管理</a:t>
            </a:r>
          </a:p>
        </p:txBody>
      </p:sp>
      <p:sp>
        <p:nvSpPr>
          <p:cNvPr id="28" name="文本框 27">
            <a:extLst>
              <a:ext uri="{FF2B5EF4-FFF2-40B4-BE49-F238E27FC236}">
                <a16:creationId xmlns:a16="http://schemas.microsoft.com/office/drawing/2014/main" id="{BF585DA5-4486-4A96-B116-34300DA381DB}"/>
              </a:ext>
            </a:extLst>
          </p:cNvPr>
          <p:cNvSpPr txBox="1"/>
          <p:nvPr/>
        </p:nvSpPr>
        <p:spPr>
          <a:xfrm>
            <a:off x="8204453" y="4507261"/>
            <a:ext cx="2475530" cy="516745"/>
          </a:xfrm>
          <a:prstGeom prst="rect">
            <a:avLst/>
          </a:prstGeom>
          <a:noFill/>
        </p:spPr>
        <p:txBody>
          <a:bodyPr wrap="square" rtlCol="0">
            <a:noAutofit/>
          </a:bodyPr>
          <a:lstStyle/>
          <a:p>
            <a:pPr>
              <a:lnSpc>
                <a:spcPct val="120000"/>
              </a:lnSpc>
              <a:spcAft>
                <a:spcPts val="800"/>
              </a:spcAft>
            </a:pPr>
            <a:r>
              <a:rPr lang="zh-CN" altLang="en-US" sz="1200" spc="300" dirty="0">
                <a:latin typeface="+mn-ea"/>
                <a:cs typeface="阿里巴巴普惠体 H" panose="00020600040101010101" pitchFamily="18" charset="-122"/>
              </a:rPr>
              <a:t>请在这里输入你的正文内容，请在这里输入你的正文内容</a:t>
            </a:r>
            <a:endParaRPr lang="en-US" altLang="zh-CN" sz="1200" spc="300" dirty="0">
              <a:latin typeface="+mn-ea"/>
              <a:cs typeface="阿里巴巴普惠体 H" panose="00020600040101010101" pitchFamily="18" charset="-122"/>
            </a:endParaRPr>
          </a:p>
        </p:txBody>
      </p:sp>
      <p:sp>
        <p:nvSpPr>
          <p:cNvPr id="29" name="文本框 28">
            <a:extLst>
              <a:ext uri="{FF2B5EF4-FFF2-40B4-BE49-F238E27FC236}">
                <a16:creationId xmlns:a16="http://schemas.microsoft.com/office/drawing/2014/main" id="{021A9E71-C7E6-4E30-93CA-882D797155D0}"/>
              </a:ext>
            </a:extLst>
          </p:cNvPr>
          <p:cNvSpPr txBox="1"/>
          <p:nvPr/>
        </p:nvSpPr>
        <p:spPr>
          <a:xfrm>
            <a:off x="1403569" y="2477953"/>
            <a:ext cx="2475530" cy="1948931"/>
          </a:xfrm>
          <a:prstGeom prst="rect">
            <a:avLst/>
          </a:prstGeom>
          <a:noFill/>
        </p:spPr>
        <p:txBody>
          <a:bodyPr wrap="square" rtlCol="0">
            <a:noAutofit/>
          </a:bodyPr>
          <a:lstStyle/>
          <a:p>
            <a:pPr>
              <a:lnSpc>
                <a:spcPct val="120000"/>
              </a:lnSpc>
              <a:spcAft>
                <a:spcPts val="8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a:p>
            <a:pPr>
              <a:lnSpc>
                <a:spcPct val="120000"/>
              </a:lnSpc>
              <a:spcAft>
                <a:spcPts val="8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sp>
        <p:nvSpPr>
          <p:cNvPr id="30" name="文本框 29">
            <a:extLst>
              <a:ext uri="{FF2B5EF4-FFF2-40B4-BE49-F238E27FC236}">
                <a16:creationId xmlns:a16="http://schemas.microsoft.com/office/drawing/2014/main" id="{1E04449E-8BF5-48F7-BC70-CC9221B28A92}"/>
              </a:ext>
            </a:extLst>
          </p:cNvPr>
          <p:cNvSpPr txBox="1"/>
          <p:nvPr/>
        </p:nvSpPr>
        <p:spPr>
          <a:xfrm>
            <a:off x="1497559" y="1305295"/>
            <a:ext cx="2385268" cy="430887"/>
          </a:xfrm>
          <a:prstGeom prst="rect">
            <a:avLst/>
          </a:prstGeom>
          <a:noFill/>
          <a:scene3d>
            <a:camera prst="perspectiveFront"/>
            <a:lightRig rig="threePt" dir="t"/>
          </a:scene3d>
          <a:sp3d/>
        </p:spPr>
        <p:txBody>
          <a:bodyPr wrap="none" lIns="0" tIns="0" rIns="0" bIns="0" rtlCol="0">
            <a:noAutofit/>
            <a:sp3d extrusionH="190500"/>
          </a:bodyPr>
          <a:lstStyle>
            <a:defPPr>
              <a:defRPr lang="zh-CN"/>
            </a:defPPr>
            <a:lvl1pPr marR="0" lvl="0" indent="0" fontAlgn="auto">
              <a:lnSpc>
                <a:spcPct val="100000"/>
              </a:lnSpc>
              <a:spcBef>
                <a:spcPts val="0"/>
              </a:spcBef>
              <a:spcAft>
                <a:spcPts val="0"/>
              </a:spcAft>
              <a:buClrTx/>
              <a:buSzTx/>
              <a:buFontTx/>
              <a:buNone/>
              <a:tabLst/>
              <a:defRPr kumimoji="0" sz="2800" b="0" i="0" u="none" strike="noStrike" cap="none" spc="300" normalizeH="0" baseline="0">
                <a:ln w="6350">
                  <a:solidFill>
                    <a:schemeClr val="bg1"/>
                  </a:solidFill>
                  <a:miter lim="800000"/>
                </a:ln>
                <a:gradFill>
                  <a:gsLst>
                    <a:gs pos="80000">
                      <a:schemeClr val="bg1"/>
                    </a:gs>
                    <a:gs pos="20000">
                      <a:schemeClr val="accent1"/>
                    </a:gs>
                    <a:gs pos="60000">
                      <a:schemeClr val="accent1"/>
                    </a:gs>
                    <a:gs pos="40000">
                      <a:srgbClr val="FEFEFE"/>
                    </a:gs>
                  </a:gsLst>
                  <a:lin ang="5400000" scaled="1"/>
                </a:gradFill>
                <a:effectLst/>
                <a:uLnTx/>
                <a:uFillTx/>
                <a:latin typeface="+mj-ea"/>
                <a:ea typeface="+mj-ea"/>
              </a:defRPr>
            </a:lvl1pPr>
          </a:lstStyle>
          <a:p>
            <a:r>
              <a:rPr lang="zh-CN" altLang="en-US" dirty="0"/>
              <a:t>履约管理方面</a:t>
            </a:r>
          </a:p>
        </p:txBody>
      </p:sp>
      <p:sp>
        <p:nvSpPr>
          <p:cNvPr id="31" name="文本框 30">
            <a:extLst>
              <a:ext uri="{FF2B5EF4-FFF2-40B4-BE49-F238E27FC236}">
                <a16:creationId xmlns:a16="http://schemas.microsoft.com/office/drawing/2014/main" id="{159B4CFD-CD39-4595-A252-90A48A10DFD0}"/>
              </a:ext>
            </a:extLst>
          </p:cNvPr>
          <p:cNvSpPr txBox="1"/>
          <p:nvPr/>
        </p:nvSpPr>
        <p:spPr>
          <a:xfrm>
            <a:off x="1497559" y="1748281"/>
            <a:ext cx="1614843" cy="123111"/>
          </a:xfrm>
          <a:prstGeom prst="rect">
            <a:avLst/>
          </a:prstGeom>
          <a:noFill/>
        </p:spPr>
        <p:txBody>
          <a:bodyPr wrap="square" lIns="0" tIns="0" rIns="0" bIns="0" rtlCol="0">
            <a:noAutofit/>
          </a:bodyPr>
          <a:lstStyle/>
          <a:p>
            <a:r>
              <a:rPr lang="en-US" altLang="zh-CN" sz="800" dirty="0">
                <a:solidFill>
                  <a:schemeClr val="bg1">
                    <a:alpha val="50000"/>
                  </a:schemeClr>
                </a:solidFill>
                <a:latin typeface="+mn-ea"/>
                <a:cs typeface="阿里巴巴普惠体 L" panose="00020600040101010101" pitchFamily="18" charset="-122"/>
              </a:rPr>
              <a:t>TITLE BLOCK EXAMPLE</a:t>
            </a:r>
            <a:endParaRPr lang="zh-CN" altLang="en-US" sz="800" dirty="0">
              <a:solidFill>
                <a:schemeClr val="bg1">
                  <a:alpha val="50000"/>
                </a:schemeClr>
              </a:solidFill>
              <a:latin typeface="+mn-ea"/>
              <a:cs typeface="阿里巴巴普惠体 L" panose="00020600040101010101" pitchFamily="18" charset="-122"/>
            </a:endParaRPr>
          </a:p>
        </p:txBody>
      </p:sp>
      <p:grpSp>
        <p:nvGrpSpPr>
          <p:cNvPr id="37" name="组合 36">
            <a:extLst>
              <a:ext uri="{FF2B5EF4-FFF2-40B4-BE49-F238E27FC236}">
                <a16:creationId xmlns:a16="http://schemas.microsoft.com/office/drawing/2014/main" id="{79AA93F5-6966-4ABC-A6F1-B156F007932F}"/>
              </a:ext>
            </a:extLst>
          </p:cNvPr>
          <p:cNvGrpSpPr>
            <a:grpSpLocks/>
          </p:cNvGrpSpPr>
          <p:nvPr/>
        </p:nvGrpSpPr>
        <p:grpSpPr>
          <a:xfrm>
            <a:off x="2297360" y="1764988"/>
            <a:ext cx="924557" cy="186441"/>
            <a:chOff x="831011" y="371173"/>
            <a:chExt cx="924557" cy="186441"/>
          </a:xfrm>
        </p:grpSpPr>
        <p:sp>
          <p:nvSpPr>
            <p:cNvPr id="38" name="任意多边形: 形状 37">
              <a:extLst>
                <a:ext uri="{FF2B5EF4-FFF2-40B4-BE49-F238E27FC236}">
                  <a16:creationId xmlns:a16="http://schemas.microsoft.com/office/drawing/2014/main" id="{953D5FD7-676A-44CA-8FCB-530752E0DC85}"/>
                </a:ext>
              </a:extLst>
            </p:cNvPr>
            <p:cNvSpPr/>
            <p:nvPr/>
          </p:nvSpPr>
          <p:spPr>
            <a:xfrm>
              <a:off x="831011" y="457250"/>
              <a:ext cx="773952"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96000">
                    <a:schemeClr val="accent2"/>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pic>
          <p:nvPicPr>
            <p:cNvPr id="39" name="图片 38">
              <a:extLst>
                <a:ext uri="{FF2B5EF4-FFF2-40B4-BE49-F238E27FC236}">
                  <a16:creationId xmlns:a16="http://schemas.microsoft.com/office/drawing/2014/main" id="{C05D64C8-7893-4BFD-8C51-D669F9FDB668}"/>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1444833" y="371173"/>
              <a:ext cx="310735" cy="186441"/>
            </a:xfrm>
            <a:prstGeom prst="rect">
              <a:avLst/>
            </a:prstGeom>
          </p:spPr>
        </p:pic>
      </p:grpSp>
      <p:sp>
        <p:nvSpPr>
          <p:cNvPr id="36" name="任意多边形: 形状 35">
            <a:extLst>
              <a:ext uri="{FF2B5EF4-FFF2-40B4-BE49-F238E27FC236}">
                <a16:creationId xmlns:a16="http://schemas.microsoft.com/office/drawing/2014/main" id="{C3E4F60D-839A-4E73-A112-E9A42F88A3DD}"/>
              </a:ext>
            </a:extLst>
          </p:cNvPr>
          <p:cNvSpPr/>
          <p:nvPr/>
        </p:nvSpPr>
        <p:spPr>
          <a:xfrm>
            <a:off x="309937" y="467043"/>
            <a:ext cx="745287"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100000">
                  <a:schemeClr val="bg1">
                    <a:alpha val="8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grpSp>
        <p:nvGrpSpPr>
          <p:cNvPr id="42" name="组合 41">
            <a:extLst>
              <a:ext uri="{FF2B5EF4-FFF2-40B4-BE49-F238E27FC236}">
                <a16:creationId xmlns:a16="http://schemas.microsoft.com/office/drawing/2014/main" id="{9043781B-6ACA-4970-AC3B-28D5DB1D92BB}"/>
              </a:ext>
            </a:extLst>
          </p:cNvPr>
          <p:cNvGrpSpPr/>
          <p:nvPr/>
        </p:nvGrpSpPr>
        <p:grpSpPr>
          <a:xfrm>
            <a:off x="11229952" y="6489700"/>
            <a:ext cx="446111" cy="64246"/>
            <a:chOff x="11229952" y="6344000"/>
            <a:chExt cx="446111" cy="64246"/>
          </a:xfrm>
        </p:grpSpPr>
        <p:sp>
          <p:nvSpPr>
            <p:cNvPr id="43" name="椭圆 42">
              <a:extLst>
                <a:ext uri="{FF2B5EF4-FFF2-40B4-BE49-F238E27FC236}">
                  <a16:creationId xmlns:a16="http://schemas.microsoft.com/office/drawing/2014/main" id="{612AB035-0F88-48BF-A986-9CEFB18A0CFC}"/>
                </a:ext>
              </a:extLst>
            </p:cNvPr>
            <p:cNvSpPr>
              <a:spLocks/>
            </p:cNvSpPr>
            <p:nvPr/>
          </p:nvSpPr>
          <p:spPr>
            <a:xfrm>
              <a:off x="11611817" y="6344000"/>
              <a:ext cx="64246" cy="64246"/>
            </a:xfrm>
            <a:prstGeom prst="ellipse">
              <a:avLst/>
            </a:prstGeom>
            <a:solidFill>
              <a:schemeClr val="bg1">
                <a:alpha val="7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824F689E-990C-45A7-8759-4CA177ECE7BE}"/>
                </a:ext>
              </a:extLst>
            </p:cNvPr>
            <p:cNvSpPr/>
            <p:nvPr/>
          </p:nvSpPr>
          <p:spPr>
            <a:xfrm>
              <a:off x="11229952" y="6344000"/>
              <a:ext cx="64246" cy="64246"/>
            </a:xfrm>
            <a:prstGeom prst="ellipse">
              <a:avLst/>
            </a:prstGeom>
            <a:solidFill>
              <a:schemeClr val="bg1">
                <a:alpha val="2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002AA149-2F43-4213-8158-C45CA5E27F52}"/>
                </a:ext>
              </a:extLst>
            </p:cNvPr>
            <p:cNvSpPr/>
            <p:nvPr/>
          </p:nvSpPr>
          <p:spPr>
            <a:xfrm>
              <a:off x="11420884" y="6344000"/>
              <a:ext cx="64246" cy="64246"/>
            </a:xfrm>
            <a:prstGeom prst="ellipse">
              <a:avLst/>
            </a:prstGeom>
            <a:solidFill>
              <a:schemeClr val="bg1">
                <a:alpha val="20000"/>
              </a:schemeClr>
            </a:solidFill>
            <a:ln w="31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991425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a:extLst>
              <a:ext uri="{FF2B5EF4-FFF2-40B4-BE49-F238E27FC236}">
                <a16:creationId xmlns:a16="http://schemas.microsoft.com/office/drawing/2014/main" id="{F56233DD-E711-43AE-9B40-98EDAFEB9CBD}"/>
              </a:ext>
            </a:extLst>
          </p:cNvPr>
          <p:cNvGraphicFramePr>
            <a:graphicFrameLocks noGrp="1"/>
          </p:cNvGraphicFramePr>
          <p:nvPr>
            <p:extLst>
              <p:ext uri="{D42A27DB-BD31-4B8C-83A1-F6EECF244321}">
                <p14:modId xmlns:p14="http://schemas.microsoft.com/office/powerpoint/2010/main" val="1811968787"/>
              </p:ext>
            </p:extLst>
          </p:nvPr>
        </p:nvGraphicFramePr>
        <p:xfrm>
          <a:off x="663754" y="2629227"/>
          <a:ext cx="10869433" cy="3115510"/>
        </p:xfrm>
        <a:graphic>
          <a:graphicData uri="http://schemas.openxmlformats.org/drawingml/2006/table">
            <a:tbl>
              <a:tblPr firstRow="1" bandRow="1">
                <a:tableStyleId>{5C22544A-7EE6-4342-B048-85BDC9FD1C3A}</a:tableStyleId>
              </a:tblPr>
              <a:tblGrid>
                <a:gridCol w="1918453">
                  <a:extLst>
                    <a:ext uri="{9D8B030D-6E8A-4147-A177-3AD203B41FA5}">
                      <a16:colId xmlns:a16="http://schemas.microsoft.com/office/drawing/2014/main" val="2471754621"/>
                    </a:ext>
                  </a:extLst>
                </a:gridCol>
                <a:gridCol w="1108971">
                  <a:extLst>
                    <a:ext uri="{9D8B030D-6E8A-4147-A177-3AD203B41FA5}">
                      <a16:colId xmlns:a16="http://schemas.microsoft.com/office/drawing/2014/main" val="1931443583"/>
                    </a:ext>
                  </a:extLst>
                </a:gridCol>
                <a:gridCol w="1108971">
                  <a:extLst>
                    <a:ext uri="{9D8B030D-6E8A-4147-A177-3AD203B41FA5}">
                      <a16:colId xmlns:a16="http://schemas.microsoft.com/office/drawing/2014/main" val="782825584"/>
                    </a:ext>
                  </a:extLst>
                </a:gridCol>
                <a:gridCol w="1108971">
                  <a:extLst>
                    <a:ext uri="{9D8B030D-6E8A-4147-A177-3AD203B41FA5}">
                      <a16:colId xmlns:a16="http://schemas.microsoft.com/office/drawing/2014/main" val="2411691943"/>
                    </a:ext>
                  </a:extLst>
                </a:gridCol>
                <a:gridCol w="1108971">
                  <a:extLst>
                    <a:ext uri="{9D8B030D-6E8A-4147-A177-3AD203B41FA5}">
                      <a16:colId xmlns:a16="http://schemas.microsoft.com/office/drawing/2014/main" val="54785659"/>
                    </a:ext>
                  </a:extLst>
                </a:gridCol>
                <a:gridCol w="1108971">
                  <a:extLst>
                    <a:ext uri="{9D8B030D-6E8A-4147-A177-3AD203B41FA5}">
                      <a16:colId xmlns:a16="http://schemas.microsoft.com/office/drawing/2014/main" val="1963527208"/>
                    </a:ext>
                  </a:extLst>
                </a:gridCol>
                <a:gridCol w="1108971">
                  <a:extLst>
                    <a:ext uri="{9D8B030D-6E8A-4147-A177-3AD203B41FA5}">
                      <a16:colId xmlns:a16="http://schemas.microsoft.com/office/drawing/2014/main" val="1876092035"/>
                    </a:ext>
                  </a:extLst>
                </a:gridCol>
                <a:gridCol w="1108971">
                  <a:extLst>
                    <a:ext uri="{9D8B030D-6E8A-4147-A177-3AD203B41FA5}">
                      <a16:colId xmlns:a16="http://schemas.microsoft.com/office/drawing/2014/main" val="2572478850"/>
                    </a:ext>
                  </a:extLst>
                </a:gridCol>
                <a:gridCol w="1188183">
                  <a:extLst>
                    <a:ext uri="{9D8B030D-6E8A-4147-A177-3AD203B41FA5}">
                      <a16:colId xmlns:a16="http://schemas.microsoft.com/office/drawing/2014/main" val="1866746123"/>
                    </a:ext>
                  </a:extLst>
                </a:gridCol>
              </a:tblGrid>
              <a:tr h="560010">
                <a:tc>
                  <a:txBody>
                    <a:bodyPr/>
                    <a:lstStyle/>
                    <a:p>
                      <a:pPr algn="l"/>
                      <a:endParaRPr lang="zh-CN" altLang="en-US" sz="1600" dirty="0">
                        <a:solidFill>
                          <a:schemeClr val="bg1"/>
                        </a:solidFill>
                        <a:latin typeface="+mj-ea"/>
                        <a:ea typeface="+mj-ea"/>
                      </a:endParaRPr>
                    </a:p>
                  </a:txBody>
                  <a:tcPr marL="138435" marR="138435" marT="69218" marB="69218"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ctr"/>
                      <a:r>
                        <a:rPr lang="en-US" altLang="zh-CN" sz="1600" b="0" dirty="0">
                          <a:solidFill>
                            <a:schemeClr val="bg1"/>
                          </a:solidFill>
                          <a:latin typeface="+mj-ea"/>
                          <a:ea typeface="+mj-ea"/>
                        </a:rPr>
                        <a:t>20XX</a:t>
                      </a:r>
                      <a:endParaRPr lang="zh-CN" altLang="en-US" sz="1600" b="0" dirty="0">
                        <a:solidFill>
                          <a:schemeClr val="bg1"/>
                        </a:solidFill>
                        <a:latin typeface="+mj-ea"/>
                        <a:ea typeface="+mj-ea"/>
                      </a:endParaRP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ctr"/>
                      <a:r>
                        <a:rPr lang="en-US" altLang="zh-CN" sz="1600" b="0" dirty="0">
                          <a:solidFill>
                            <a:schemeClr val="bg1"/>
                          </a:solidFill>
                          <a:latin typeface="+mj-ea"/>
                          <a:ea typeface="+mj-ea"/>
                        </a:rPr>
                        <a:t>20XX</a:t>
                      </a:r>
                      <a:endParaRPr lang="zh-CN" altLang="en-US" sz="1600" b="0" dirty="0">
                        <a:solidFill>
                          <a:schemeClr val="bg1"/>
                        </a:solidFill>
                        <a:latin typeface="+mj-ea"/>
                        <a:ea typeface="+mj-ea"/>
                      </a:endParaRP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ctr"/>
                      <a:r>
                        <a:rPr lang="en-US" altLang="zh-CN" sz="1600" b="0" dirty="0">
                          <a:solidFill>
                            <a:schemeClr val="bg1"/>
                          </a:solidFill>
                          <a:latin typeface="+mj-ea"/>
                          <a:ea typeface="+mj-ea"/>
                        </a:rPr>
                        <a:t>20XX</a:t>
                      </a:r>
                      <a:endParaRPr lang="zh-CN" altLang="en-US" sz="1600" b="0" dirty="0">
                        <a:solidFill>
                          <a:schemeClr val="bg1"/>
                        </a:solidFill>
                        <a:latin typeface="+mj-ea"/>
                        <a:ea typeface="+mj-ea"/>
                      </a:endParaRP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ctr"/>
                      <a:r>
                        <a:rPr lang="en-US" altLang="zh-CN" sz="1600" b="0" dirty="0">
                          <a:solidFill>
                            <a:schemeClr val="bg1"/>
                          </a:solidFill>
                          <a:latin typeface="+mj-ea"/>
                          <a:ea typeface="+mj-ea"/>
                        </a:rPr>
                        <a:t>20XX</a:t>
                      </a:r>
                      <a:endParaRPr lang="zh-CN" altLang="en-US" sz="1600" b="0" dirty="0">
                        <a:solidFill>
                          <a:schemeClr val="bg1"/>
                        </a:solidFill>
                        <a:latin typeface="+mj-ea"/>
                        <a:ea typeface="+mj-ea"/>
                      </a:endParaRP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ctr"/>
                      <a:r>
                        <a:rPr lang="en-US" altLang="zh-CN" sz="1600" b="0" dirty="0">
                          <a:solidFill>
                            <a:schemeClr val="bg1"/>
                          </a:solidFill>
                          <a:latin typeface="+mj-ea"/>
                          <a:ea typeface="+mj-ea"/>
                        </a:rPr>
                        <a:t>20XX</a:t>
                      </a:r>
                      <a:endParaRPr lang="zh-CN" altLang="en-US" sz="1600" b="0" dirty="0">
                        <a:solidFill>
                          <a:schemeClr val="bg1"/>
                        </a:solidFill>
                        <a:latin typeface="+mj-ea"/>
                        <a:ea typeface="+mj-ea"/>
                      </a:endParaRP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ctr"/>
                      <a:r>
                        <a:rPr lang="en-US" altLang="zh-CN" sz="1600" b="0" dirty="0">
                          <a:solidFill>
                            <a:schemeClr val="bg1"/>
                          </a:solidFill>
                          <a:latin typeface="+mj-ea"/>
                          <a:ea typeface="+mj-ea"/>
                        </a:rPr>
                        <a:t>20XX</a:t>
                      </a:r>
                      <a:endParaRPr lang="zh-CN" altLang="en-US" sz="1600" b="0" dirty="0">
                        <a:solidFill>
                          <a:schemeClr val="bg1"/>
                        </a:solidFill>
                        <a:latin typeface="+mj-ea"/>
                        <a:ea typeface="+mj-ea"/>
                      </a:endParaRP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ctr"/>
                      <a:r>
                        <a:rPr lang="en-US" altLang="zh-CN" sz="1600" b="0" dirty="0">
                          <a:solidFill>
                            <a:schemeClr val="bg1"/>
                          </a:solidFill>
                          <a:latin typeface="+mj-ea"/>
                          <a:ea typeface="+mj-ea"/>
                        </a:rPr>
                        <a:t>20XX</a:t>
                      </a:r>
                      <a:endParaRPr lang="zh-CN" altLang="en-US" sz="1600" b="0" dirty="0">
                        <a:solidFill>
                          <a:schemeClr val="bg1"/>
                        </a:solidFill>
                        <a:latin typeface="+mj-ea"/>
                        <a:ea typeface="+mj-ea"/>
                      </a:endParaRP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ctr"/>
                      <a:r>
                        <a:rPr lang="zh-CN" altLang="en-US" sz="1600" b="0" dirty="0">
                          <a:solidFill>
                            <a:schemeClr val="bg1"/>
                          </a:solidFill>
                          <a:latin typeface="+mj-ea"/>
                          <a:ea typeface="+mj-ea"/>
                        </a:rPr>
                        <a:t>合计</a:t>
                      </a: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2347956"/>
                  </a:ext>
                </a:extLst>
              </a:tr>
              <a:tr h="511100">
                <a:tc>
                  <a:txBody>
                    <a:bodyPr/>
                    <a:lstStyle/>
                    <a:p>
                      <a:pPr algn="ctr"/>
                      <a:r>
                        <a:rPr lang="zh-CN" altLang="en-US" sz="1400" dirty="0">
                          <a:gradFill>
                            <a:gsLst>
                              <a:gs pos="5000">
                                <a:schemeClr val="bg1"/>
                              </a:gs>
                              <a:gs pos="100000">
                                <a:schemeClr val="accent2"/>
                              </a:gs>
                            </a:gsLst>
                            <a:lin ang="0" scaled="0"/>
                          </a:gradFill>
                          <a:latin typeface="+mj-ea"/>
                          <a:ea typeface="+mj-ea"/>
                        </a:rPr>
                        <a:t>示例一</a:t>
                      </a:r>
                    </a:p>
                  </a:txBody>
                  <a:tcPr marL="138435" marR="138435" marT="69218" marB="69218"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marL="108000" algn="r"/>
                      <a:r>
                        <a:rPr lang="en-US" altLang="zh-CN" sz="1400" dirty="0">
                          <a:solidFill>
                            <a:schemeClr val="bg1">
                              <a:lumMod val="95000"/>
                            </a:schemeClr>
                          </a:solidFill>
                          <a:latin typeface="+mn-ea"/>
                          <a:ea typeface="+mn-ea"/>
                        </a:rPr>
                        <a:t>134,042</a:t>
                      </a: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152,155</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marL="108000" algn="r"/>
                      <a:r>
                        <a:rPr lang="en-US" altLang="zh-CN" sz="1400" dirty="0">
                          <a:solidFill>
                            <a:schemeClr val="bg1">
                              <a:lumMod val="95000"/>
                            </a:schemeClr>
                          </a:solidFill>
                          <a:latin typeface="+mn-ea"/>
                          <a:ea typeface="+mn-ea"/>
                        </a:rPr>
                        <a:t>134,042</a:t>
                      </a: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152,155</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marL="108000" algn="r"/>
                      <a:r>
                        <a:rPr lang="en-US" altLang="zh-CN" sz="1400" dirty="0">
                          <a:solidFill>
                            <a:schemeClr val="bg1">
                              <a:lumMod val="95000"/>
                            </a:schemeClr>
                          </a:solidFill>
                          <a:latin typeface="+mn-ea"/>
                          <a:ea typeface="+mn-ea"/>
                        </a:rPr>
                        <a:t>134,042</a:t>
                      </a: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152,155</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152,155</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152,155</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extLst>
                  <a:ext uri="{0D108BD9-81ED-4DB2-BD59-A6C34878D82A}">
                    <a16:rowId xmlns:a16="http://schemas.microsoft.com/office/drawing/2014/main" val="1048897504"/>
                  </a:ext>
                </a:extLst>
              </a:tr>
              <a:tr h="511100">
                <a:tc>
                  <a:txBody>
                    <a:bodyPr/>
                    <a:lstStyle/>
                    <a:p>
                      <a:pPr algn="ctr"/>
                      <a:r>
                        <a:rPr lang="zh-CN" altLang="en-US" sz="1400" dirty="0">
                          <a:gradFill>
                            <a:gsLst>
                              <a:gs pos="5000">
                                <a:schemeClr val="bg1"/>
                              </a:gs>
                              <a:gs pos="100000">
                                <a:schemeClr val="accent2"/>
                              </a:gs>
                            </a:gsLst>
                            <a:lin ang="0" scaled="0"/>
                          </a:gradFill>
                          <a:latin typeface="+mj-ea"/>
                          <a:ea typeface="+mj-ea"/>
                        </a:rPr>
                        <a:t>示例二</a:t>
                      </a:r>
                    </a:p>
                  </a:txBody>
                  <a:tcPr marL="138435" marR="138435" marT="69218" marB="69218"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r"/>
                      <a:r>
                        <a:rPr lang="en-US" altLang="zh-CN" sz="1400" dirty="0">
                          <a:solidFill>
                            <a:schemeClr val="bg1">
                              <a:lumMod val="95000"/>
                            </a:schemeClr>
                          </a:solidFill>
                          <a:latin typeface="+mn-ea"/>
                          <a:ea typeface="+mn-ea"/>
                        </a:rPr>
                        <a:t>50,395</a:t>
                      </a: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9,673</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r"/>
                      <a:r>
                        <a:rPr lang="en-US" altLang="zh-CN" sz="1400" dirty="0">
                          <a:solidFill>
                            <a:schemeClr val="bg1">
                              <a:lumMod val="95000"/>
                            </a:schemeClr>
                          </a:solidFill>
                          <a:latin typeface="+mn-ea"/>
                          <a:ea typeface="+mn-ea"/>
                        </a:rPr>
                        <a:t>50,395</a:t>
                      </a: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9,673</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r"/>
                      <a:r>
                        <a:rPr lang="en-US" altLang="zh-CN" sz="1400" dirty="0">
                          <a:solidFill>
                            <a:schemeClr val="bg1">
                              <a:lumMod val="95000"/>
                            </a:schemeClr>
                          </a:solidFill>
                          <a:latin typeface="+mn-ea"/>
                          <a:ea typeface="+mn-ea"/>
                        </a:rPr>
                        <a:t>50,395</a:t>
                      </a: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9,673</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9,673</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9,673</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4902097"/>
                  </a:ext>
                </a:extLst>
              </a:tr>
              <a:tr h="511100">
                <a:tc>
                  <a:txBody>
                    <a:bodyPr/>
                    <a:lstStyle/>
                    <a:p>
                      <a:pPr algn="ctr"/>
                      <a:r>
                        <a:rPr lang="zh-CN" altLang="en-US" sz="1400" dirty="0">
                          <a:gradFill>
                            <a:gsLst>
                              <a:gs pos="5000">
                                <a:schemeClr val="bg1"/>
                              </a:gs>
                              <a:gs pos="100000">
                                <a:schemeClr val="accent2"/>
                              </a:gs>
                            </a:gsLst>
                            <a:lin ang="0" scaled="0"/>
                          </a:gradFill>
                          <a:latin typeface="+mj-ea"/>
                          <a:ea typeface="+mj-ea"/>
                        </a:rPr>
                        <a:t>示例三</a:t>
                      </a:r>
                    </a:p>
                  </a:txBody>
                  <a:tcPr marL="138435" marR="138435" marT="69218" marB="69218"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marL="108000" algn="r"/>
                      <a:r>
                        <a:rPr lang="en-US" altLang="zh-CN" sz="1400" dirty="0">
                          <a:solidFill>
                            <a:schemeClr val="bg1">
                              <a:lumMod val="95000"/>
                            </a:schemeClr>
                          </a:solidFill>
                          <a:latin typeface="+mn-ea"/>
                          <a:ea typeface="+mn-ea"/>
                        </a:rPr>
                        <a:t>230,352</a:t>
                      </a: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88,629</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marL="108000" algn="r"/>
                      <a:r>
                        <a:rPr lang="en-US" altLang="zh-CN" sz="1400" dirty="0">
                          <a:solidFill>
                            <a:schemeClr val="bg1">
                              <a:lumMod val="95000"/>
                            </a:schemeClr>
                          </a:solidFill>
                          <a:latin typeface="+mn-ea"/>
                          <a:ea typeface="+mn-ea"/>
                        </a:rPr>
                        <a:t>230,352</a:t>
                      </a: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88,629</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marL="108000" algn="r"/>
                      <a:r>
                        <a:rPr lang="en-US" altLang="zh-CN" sz="1400" dirty="0">
                          <a:solidFill>
                            <a:schemeClr val="bg1">
                              <a:lumMod val="95000"/>
                            </a:schemeClr>
                          </a:solidFill>
                          <a:latin typeface="+mn-ea"/>
                          <a:ea typeface="+mn-ea"/>
                        </a:rPr>
                        <a:t>230,352</a:t>
                      </a: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88,629</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88,629</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88,629</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extLst>
                  <a:ext uri="{0D108BD9-81ED-4DB2-BD59-A6C34878D82A}">
                    <a16:rowId xmlns:a16="http://schemas.microsoft.com/office/drawing/2014/main" val="2183791092"/>
                  </a:ext>
                </a:extLst>
              </a:tr>
              <a:tr h="511100">
                <a:tc>
                  <a:txBody>
                    <a:bodyPr/>
                    <a:lstStyle/>
                    <a:p>
                      <a:pPr algn="ctr"/>
                      <a:r>
                        <a:rPr lang="zh-CN" altLang="en-US" sz="1400" b="0" dirty="0">
                          <a:gradFill>
                            <a:gsLst>
                              <a:gs pos="5000">
                                <a:schemeClr val="bg1"/>
                              </a:gs>
                              <a:gs pos="100000">
                                <a:schemeClr val="accent2"/>
                              </a:gs>
                            </a:gsLst>
                            <a:lin ang="0" scaled="0"/>
                          </a:gradFill>
                          <a:latin typeface="+mj-ea"/>
                          <a:ea typeface="+mj-ea"/>
                        </a:rPr>
                        <a:t>示例四</a:t>
                      </a:r>
                    </a:p>
                  </a:txBody>
                  <a:tcPr marL="138435" marR="138435" marT="69218" marB="69218"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r"/>
                      <a:r>
                        <a:rPr lang="en-US" altLang="zh-CN" sz="1400" dirty="0">
                          <a:solidFill>
                            <a:schemeClr val="bg1">
                              <a:lumMod val="95000"/>
                            </a:schemeClr>
                          </a:solidFill>
                          <a:latin typeface="+mn-ea"/>
                          <a:ea typeface="+mn-ea"/>
                        </a:rPr>
                        <a:t>--</a:t>
                      </a:r>
                      <a:endParaRPr lang="zh-CN" altLang="en-US" sz="1400" dirty="0">
                        <a:solidFill>
                          <a:schemeClr val="bg1">
                            <a:lumMod val="95000"/>
                          </a:schemeClr>
                        </a:solidFill>
                        <a:latin typeface="+mn-ea"/>
                        <a:ea typeface="+mn-ea"/>
                      </a:endParaRP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5,000</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r"/>
                      <a:r>
                        <a:rPr lang="en-US" altLang="zh-CN" sz="1400" dirty="0">
                          <a:solidFill>
                            <a:schemeClr val="bg1">
                              <a:lumMod val="95000"/>
                            </a:schemeClr>
                          </a:solidFill>
                          <a:latin typeface="+mn-ea"/>
                          <a:ea typeface="+mn-ea"/>
                        </a:rPr>
                        <a:t>--</a:t>
                      </a:r>
                      <a:endParaRPr lang="zh-CN" altLang="en-US" sz="1400" dirty="0">
                        <a:solidFill>
                          <a:schemeClr val="bg1">
                            <a:lumMod val="95000"/>
                          </a:schemeClr>
                        </a:solidFill>
                        <a:latin typeface="+mn-ea"/>
                        <a:ea typeface="+mn-ea"/>
                      </a:endParaRP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5,000</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gn="r"/>
                      <a:r>
                        <a:rPr lang="en-US" altLang="zh-CN" sz="1400" dirty="0">
                          <a:solidFill>
                            <a:schemeClr val="bg1">
                              <a:lumMod val="95000"/>
                            </a:schemeClr>
                          </a:solidFill>
                          <a:latin typeface="+mn-ea"/>
                          <a:ea typeface="+mn-ea"/>
                        </a:rPr>
                        <a:t>--</a:t>
                      </a:r>
                      <a:endParaRPr lang="zh-CN" altLang="en-US" sz="1400" dirty="0">
                        <a:solidFill>
                          <a:schemeClr val="bg1">
                            <a:lumMod val="95000"/>
                          </a:schemeClr>
                        </a:solidFill>
                        <a:latin typeface="+mn-ea"/>
                        <a:ea typeface="+mn-ea"/>
                      </a:endParaRP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5,000</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5,000</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5,000</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3143567"/>
                  </a:ext>
                </a:extLst>
              </a:tr>
              <a:tr h="511100">
                <a:tc>
                  <a:txBody>
                    <a:bodyPr/>
                    <a:lstStyle/>
                    <a:p>
                      <a:pPr algn="ctr"/>
                      <a:r>
                        <a:rPr lang="zh-CN" altLang="en-US" sz="1400" b="0" dirty="0">
                          <a:solidFill>
                            <a:schemeClr val="bg1"/>
                          </a:solidFill>
                          <a:latin typeface="+mj-ea"/>
                          <a:ea typeface="+mj-ea"/>
                        </a:rPr>
                        <a:t>合计</a:t>
                      </a:r>
                    </a:p>
                  </a:txBody>
                  <a:tcPr marL="138435" marR="138435" marT="69218" marB="69218"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108000" algn="r"/>
                      <a:r>
                        <a:rPr lang="en-US" altLang="zh-CN" sz="1400" b="0" dirty="0">
                          <a:solidFill>
                            <a:schemeClr val="bg1">
                              <a:lumMod val="95000"/>
                            </a:schemeClr>
                          </a:solidFill>
                          <a:latin typeface="+mn-ea"/>
                          <a:ea typeface="+mn-ea"/>
                        </a:rPr>
                        <a:t>414,789</a:t>
                      </a: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257,479</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108000" algn="r"/>
                      <a:r>
                        <a:rPr lang="en-US" altLang="zh-CN" sz="1400" b="0" dirty="0">
                          <a:solidFill>
                            <a:schemeClr val="bg1">
                              <a:lumMod val="95000"/>
                            </a:schemeClr>
                          </a:solidFill>
                          <a:latin typeface="+mn-ea"/>
                          <a:ea typeface="+mn-ea"/>
                        </a:rPr>
                        <a:t>414,789</a:t>
                      </a: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257,479</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108000" algn="r"/>
                      <a:r>
                        <a:rPr lang="en-US" altLang="zh-CN" sz="1400" b="0" dirty="0">
                          <a:solidFill>
                            <a:schemeClr val="bg1">
                              <a:lumMod val="95000"/>
                            </a:schemeClr>
                          </a:solidFill>
                          <a:latin typeface="+mn-ea"/>
                          <a:ea typeface="+mn-ea"/>
                        </a:rPr>
                        <a:t>414,789</a:t>
                      </a:r>
                    </a:p>
                  </a:txBody>
                  <a:tcPr marL="138435" marR="138435" marT="69218" marB="6921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257,479</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257,479</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indent="0" algn="r">
                        <a:buNone/>
                      </a:pPr>
                      <a:r>
                        <a:rPr lang="en-US" sz="1400" b="0" dirty="0">
                          <a:solidFill>
                            <a:schemeClr val="bg1">
                              <a:lumMod val="95000"/>
                            </a:schemeClr>
                          </a:solidFill>
                          <a:latin typeface="+mn-ea"/>
                          <a:ea typeface="+mn-ea"/>
                          <a:cs typeface="仿宋" panose="02010609060101010101" pitchFamily="49" charset="-122"/>
                        </a:rPr>
                        <a:t>257,479</a:t>
                      </a:r>
                      <a:endParaRPr lang="en-US" altLang="en-US" sz="1400" b="0" dirty="0">
                        <a:solidFill>
                          <a:schemeClr val="bg1">
                            <a:lumMod val="95000"/>
                          </a:schemeClr>
                        </a:solidFill>
                        <a:latin typeface="+mn-ea"/>
                        <a:ea typeface="+mn-ea"/>
                        <a:cs typeface="仿宋" panose="02010609060101010101" pitchFamily="49" charset="-122"/>
                      </a:endParaRPr>
                    </a:p>
                  </a:txBody>
                  <a:tcPr marL="68580" marR="6858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372568210"/>
                  </a:ext>
                </a:extLst>
              </a:tr>
            </a:tbl>
          </a:graphicData>
        </a:graphic>
      </p:graphicFrame>
      <p:sp>
        <p:nvSpPr>
          <p:cNvPr id="5" name="矩形 4">
            <a:extLst>
              <a:ext uri="{FF2B5EF4-FFF2-40B4-BE49-F238E27FC236}">
                <a16:creationId xmlns:a16="http://schemas.microsoft.com/office/drawing/2014/main" id="{B7F96407-0629-4F5F-AF1D-826F55A7EBF3}"/>
              </a:ext>
            </a:extLst>
          </p:cNvPr>
          <p:cNvSpPr/>
          <p:nvPr/>
        </p:nvSpPr>
        <p:spPr>
          <a:xfrm>
            <a:off x="10289677" y="2200599"/>
            <a:ext cx="1511618" cy="381258"/>
          </a:xfrm>
          <a:prstGeom prst="rect">
            <a:avLst/>
          </a:prstGeom>
        </p:spPr>
        <p:txBody>
          <a:bodyPr wrap="square">
            <a:noAutofit/>
          </a:bodyPr>
          <a:lstStyle/>
          <a:p>
            <a:pPr algn="ctr" fontAlgn="auto">
              <a:extLst>
                <a:ext uri="{35155182-B16C-46BC-9424-99874614C6A1}">
                  <wpsdc:indentchars xmlns:wpsdc="http://www.wps.cn/officeDocument/2017/drawingmlCustomData" xmlns="" val="200" checksum="59296752"/>
                </a:ext>
              </a:extLst>
            </a:pPr>
            <a:r>
              <a:rPr lang="zh-CN" altLang="en-US" sz="1600" dirty="0">
                <a:solidFill>
                  <a:schemeClr val="bg1">
                    <a:lumMod val="75000"/>
                  </a:schemeClr>
                </a:solidFill>
                <a:latin typeface="+mn-ea"/>
              </a:rPr>
              <a:t>单位：万元</a:t>
            </a:r>
          </a:p>
        </p:txBody>
      </p:sp>
      <p:sp>
        <p:nvSpPr>
          <p:cNvPr id="6" name="矩形 5">
            <a:extLst>
              <a:ext uri="{FF2B5EF4-FFF2-40B4-BE49-F238E27FC236}">
                <a16:creationId xmlns:a16="http://schemas.microsoft.com/office/drawing/2014/main" id="{F6490106-EE4F-4CD4-A3E3-2940B64E1CF8}"/>
              </a:ext>
            </a:extLst>
          </p:cNvPr>
          <p:cNvSpPr/>
          <p:nvPr/>
        </p:nvSpPr>
        <p:spPr>
          <a:xfrm>
            <a:off x="643528" y="5808113"/>
            <a:ext cx="6203839" cy="307777"/>
          </a:xfrm>
          <a:prstGeom prst="rect">
            <a:avLst/>
          </a:prstGeom>
        </p:spPr>
        <p:txBody>
          <a:bodyPr wrap="square">
            <a:noAutofit/>
          </a:bodyPr>
          <a:lstStyle/>
          <a:p>
            <a:r>
              <a:rPr lang="en-US" altLang="zh-CN" sz="1400" spc="300" dirty="0">
                <a:solidFill>
                  <a:schemeClr val="bg1">
                    <a:lumMod val="75000"/>
                  </a:schemeClr>
                </a:solidFill>
                <a:latin typeface="+mn-ea"/>
                <a:cs typeface="阿里巴巴普惠体 H" panose="00020600040101010101" pitchFamily="18" charset="-122"/>
              </a:rPr>
              <a:t>* </a:t>
            </a:r>
            <a:r>
              <a:rPr lang="zh-CN" altLang="en-US" sz="1400" spc="300" dirty="0">
                <a:solidFill>
                  <a:schemeClr val="bg1">
                    <a:lumMod val="75000"/>
                  </a:schemeClr>
                </a:solidFill>
                <a:latin typeface="+mn-ea"/>
                <a:cs typeface="阿里巴巴普惠体 H" panose="00020600040101010101" pitchFamily="18" charset="-122"/>
              </a:rPr>
              <a:t>注：请在这里输入你的正文内容请在这里输入你的正文内容</a:t>
            </a:r>
          </a:p>
        </p:txBody>
      </p:sp>
      <p:sp>
        <p:nvSpPr>
          <p:cNvPr id="11" name="Rectangle 20">
            <a:extLst>
              <a:ext uri="{FF2B5EF4-FFF2-40B4-BE49-F238E27FC236}">
                <a16:creationId xmlns:a16="http://schemas.microsoft.com/office/drawing/2014/main" id="{02211164-2686-455D-B701-6C84443147EC}"/>
              </a:ext>
            </a:extLst>
          </p:cNvPr>
          <p:cNvSpPr/>
          <p:nvPr/>
        </p:nvSpPr>
        <p:spPr>
          <a:xfrm>
            <a:off x="588687" y="1544151"/>
            <a:ext cx="11023130" cy="307777"/>
          </a:xfrm>
          <a:prstGeom prst="rect">
            <a:avLst/>
          </a:prstGeom>
        </p:spPr>
        <p:txBody>
          <a:bodyPr wrap="square">
            <a:noAutofit/>
          </a:bodyPr>
          <a:lstStyle/>
          <a:p>
            <a:r>
              <a:rPr lang="zh-CN" altLang="en-US" sz="14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a:t>
            </a:r>
            <a:endParaRPr lang="en-US" altLang="zh-CN" sz="1400" spc="300" dirty="0">
              <a:solidFill>
                <a:schemeClr val="bg1">
                  <a:lumMod val="95000"/>
                </a:schemeClr>
              </a:solidFill>
              <a:latin typeface="+mn-ea"/>
              <a:cs typeface="阿里巴巴普惠体 H" panose="00020600040101010101" pitchFamily="18" charset="-122"/>
            </a:endParaRPr>
          </a:p>
        </p:txBody>
      </p:sp>
      <p:sp>
        <p:nvSpPr>
          <p:cNvPr id="2" name="文本占位符 1">
            <a:extLst>
              <a:ext uri="{FF2B5EF4-FFF2-40B4-BE49-F238E27FC236}">
                <a16:creationId xmlns:a16="http://schemas.microsoft.com/office/drawing/2014/main" id="{321BEDC5-2B12-4A3A-BBE9-DF4A484FD7A3}"/>
              </a:ext>
            </a:extLst>
          </p:cNvPr>
          <p:cNvSpPr>
            <a:spLocks noGrp="1"/>
          </p:cNvSpPr>
          <p:nvPr>
            <p:ph type="body" sz="quarter" idx="11"/>
          </p:nvPr>
        </p:nvSpPr>
        <p:spPr/>
        <p:txBody>
          <a:bodyPr/>
          <a:lstStyle/>
          <a:p>
            <a:r>
              <a:rPr lang="en-US" altLang="zh-CN" dirty="0"/>
              <a:t>TITLE BLOCK EXAMPLE</a:t>
            </a:r>
          </a:p>
        </p:txBody>
      </p:sp>
      <p:sp>
        <p:nvSpPr>
          <p:cNvPr id="3" name="文本占位符 2">
            <a:extLst>
              <a:ext uri="{FF2B5EF4-FFF2-40B4-BE49-F238E27FC236}">
                <a16:creationId xmlns:a16="http://schemas.microsoft.com/office/drawing/2014/main" id="{E506008D-AB1D-4C7C-8B8F-C0492AEB6120}"/>
              </a:ext>
            </a:extLst>
          </p:cNvPr>
          <p:cNvSpPr>
            <a:spLocks noGrp="1"/>
          </p:cNvSpPr>
          <p:nvPr>
            <p:ph type="body" sz="quarter" idx="12"/>
          </p:nvPr>
        </p:nvSpPr>
        <p:spPr/>
        <p:txBody>
          <a:bodyPr/>
          <a:lstStyle/>
          <a:p>
            <a:r>
              <a:rPr lang="zh-CN" altLang="en-US" dirty="0"/>
              <a:t>市场数据反馈</a:t>
            </a:r>
          </a:p>
        </p:txBody>
      </p:sp>
    </p:spTree>
    <p:extLst>
      <p:ext uri="{BB962C8B-B14F-4D97-AF65-F5344CB8AC3E}">
        <p14:creationId xmlns:p14="http://schemas.microsoft.com/office/powerpoint/2010/main" val="1852589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文本框 186">
            <a:extLst>
              <a:ext uri="{FF2B5EF4-FFF2-40B4-BE49-F238E27FC236}">
                <a16:creationId xmlns:a16="http://schemas.microsoft.com/office/drawing/2014/main" id="{D800901D-DDD6-4AF4-B633-301EE9E2A2B2}"/>
              </a:ext>
            </a:extLst>
          </p:cNvPr>
          <p:cNvSpPr txBox="1"/>
          <p:nvPr/>
        </p:nvSpPr>
        <p:spPr>
          <a:xfrm>
            <a:off x="6536996" y="3190854"/>
            <a:ext cx="1628650" cy="553999"/>
          </a:xfrm>
          <a:prstGeom prst="rect">
            <a:avLst/>
          </a:prstGeom>
          <a:noFill/>
          <a:scene3d>
            <a:camera prst="perspectiveFront"/>
            <a:lightRig rig="threePt" dir="t"/>
          </a:scene3d>
          <a:sp3d/>
        </p:spPr>
        <p:txBody>
          <a:bodyPr wrap="none" lIns="0" tIns="0" rIns="0" bIns="0" rtlCol="0">
            <a:noAutofit/>
            <a:sp3d extrusionH="190500"/>
          </a:bodyPr>
          <a:lstStyle>
            <a:defPPr>
              <a:defRPr lang="zh-CN"/>
            </a:defPPr>
            <a:lvl1pPr marR="0" lvl="0" indent="0" fontAlgn="auto">
              <a:lnSpc>
                <a:spcPct val="100000"/>
              </a:lnSpc>
              <a:spcBef>
                <a:spcPts val="0"/>
              </a:spcBef>
              <a:spcAft>
                <a:spcPts val="0"/>
              </a:spcAft>
              <a:buClrTx/>
              <a:buSzTx/>
              <a:buFontTx/>
              <a:buNone/>
              <a:tabLst/>
              <a:defRPr kumimoji="0" sz="3600" b="0" i="0" u="none" strike="noStrike" cap="none" spc="300" normalizeH="0" baseline="0">
                <a:ln w="6350">
                  <a:solidFill>
                    <a:schemeClr val="bg1"/>
                  </a:solidFill>
                  <a:miter lim="800000"/>
                </a:ln>
                <a:gradFill>
                  <a:gsLst>
                    <a:gs pos="80000">
                      <a:schemeClr val="bg1"/>
                    </a:gs>
                    <a:gs pos="20000">
                      <a:schemeClr val="accent1"/>
                    </a:gs>
                    <a:gs pos="60000">
                      <a:schemeClr val="accent1"/>
                    </a:gs>
                    <a:gs pos="40000">
                      <a:srgbClr val="FEFEFE"/>
                    </a:gs>
                  </a:gsLst>
                  <a:lin ang="5400000" scaled="1"/>
                </a:gradFill>
                <a:effectLst/>
                <a:uLnTx/>
                <a:uFillTx/>
                <a:latin typeface="+mj-ea"/>
                <a:ea typeface="+mj-ea"/>
              </a:defRPr>
            </a:lvl1pPr>
          </a:lstStyle>
          <a:p>
            <a:r>
              <a:rPr lang="zh-CN" altLang="en-US" dirty="0"/>
              <a:t>解决方案</a:t>
            </a:r>
          </a:p>
        </p:txBody>
      </p:sp>
      <p:sp>
        <p:nvSpPr>
          <p:cNvPr id="188" name="文本框 187">
            <a:extLst>
              <a:ext uri="{FF2B5EF4-FFF2-40B4-BE49-F238E27FC236}">
                <a16:creationId xmlns:a16="http://schemas.microsoft.com/office/drawing/2014/main" id="{44DFB96B-7D43-49BC-960F-F9BBF78BB74C}"/>
              </a:ext>
            </a:extLst>
          </p:cNvPr>
          <p:cNvSpPr txBox="1"/>
          <p:nvPr/>
        </p:nvSpPr>
        <p:spPr>
          <a:xfrm>
            <a:off x="6536996" y="3727460"/>
            <a:ext cx="2140195" cy="203952"/>
          </a:xfrm>
          <a:prstGeom prst="rect">
            <a:avLst/>
          </a:prstGeom>
          <a:noFill/>
        </p:spPr>
        <p:txBody>
          <a:bodyPr wrap="square" lIns="0" tIns="0" rIns="0" bIns="0" rtlCol="0">
            <a:noAutofit/>
          </a:bodyPr>
          <a:lstStyle/>
          <a:p>
            <a:r>
              <a:rPr lang="en-US" altLang="zh-CN" sz="1000" dirty="0">
                <a:solidFill>
                  <a:schemeClr val="bg1">
                    <a:alpha val="50000"/>
                  </a:schemeClr>
                </a:solidFill>
                <a:latin typeface="+mn-ea"/>
                <a:cs typeface="阿里巴巴普惠体 L" panose="00020600040101010101" pitchFamily="18" charset="-122"/>
              </a:rPr>
              <a:t>TITLE BLOCK EXAMPLE</a:t>
            </a:r>
            <a:endParaRPr lang="zh-CN" altLang="en-US" sz="1000" dirty="0">
              <a:solidFill>
                <a:schemeClr val="bg1">
                  <a:alpha val="50000"/>
                </a:schemeClr>
              </a:solidFill>
              <a:latin typeface="+mn-ea"/>
              <a:cs typeface="阿里巴巴普惠体 L" panose="00020600040101010101" pitchFamily="18" charset="-122"/>
            </a:endParaRPr>
          </a:p>
        </p:txBody>
      </p:sp>
      <p:grpSp>
        <p:nvGrpSpPr>
          <p:cNvPr id="189" name="组合 188">
            <a:extLst>
              <a:ext uri="{FF2B5EF4-FFF2-40B4-BE49-F238E27FC236}">
                <a16:creationId xmlns:a16="http://schemas.microsoft.com/office/drawing/2014/main" id="{569340D6-0B03-474B-8653-574E989CFEE1}"/>
              </a:ext>
            </a:extLst>
          </p:cNvPr>
          <p:cNvGrpSpPr/>
          <p:nvPr/>
        </p:nvGrpSpPr>
        <p:grpSpPr>
          <a:xfrm>
            <a:off x="7596994" y="3749603"/>
            <a:ext cx="1225340" cy="247095"/>
            <a:chOff x="831011" y="371173"/>
            <a:chExt cx="924557" cy="186441"/>
          </a:xfrm>
        </p:grpSpPr>
        <p:sp>
          <p:nvSpPr>
            <p:cNvPr id="191" name="任意多边形: 形状 190">
              <a:extLst>
                <a:ext uri="{FF2B5EF4-FFF2-40B4-BE49-F238E27FC236}">
                  <a16:creationId xmlns:a16="http://schemas.microsoft.com/office/drawing/2014/main" id="{904837E7-DC02-4CB6-A3D5-95BF38BCB3D8}"/>
                </a:ext>
              </a:extLst>
            </p:cNvPr>
            <p:cNvSpPr/>
            <p:nvPr/>
          </p:nvSpPr>
          <p:spPr>
            <a:xfrm>
              <a:off x="831011" y="457248"/>
              <a:ext cx="773952"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96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pic>
          <p:nvPicPr>
            <p:cNvPr id="192" name="图片 191">
              <a:extLst>
                <a:ext uri="{FF2B5EF4-FFF2-40B4-BE49-F238E27FC236}">
                  <a16:creationId xmlns:a16="http://schemas.microsoft.com/office/drawing/2014/main" id="{1F4F7F19-3896-4E8B-BAAF-AB9B549E82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44833" y="371173"/>
              <a:ext cx="310735" cy="186441"/>
            </a:xfrm>
            <a:prstGeom prst="rect">
              <a:avLst/>
            </a:prstGeom>
          </p:spPr>
        </p:pic>
      </p:grpSp>
      <p:sp>
        <p:nvSpPr>
          <p:cNvPr id="11" name="文本框 10">
            <a:extLst>
              <a:ext uri="{FF2B5EF4-FFF2-40B4-BE49-F238E27FC236}">
                <a16:creationId xmlns:a16="http://schemas.microsoft.com/office/drawing/2014/main" id="{C99A7C74-CB24-447A-830E-79F0FCE113AC}"/>
              </a:ext>
            </a:extLst>
          </p:cNvPr>
          <p:cNvSpPr txBox="1"/>
          <p:nvPr/>
        </p:nvSpPr>
        <p:spPr>
          <a:xfrm>
            <a:off x="6536995" y="4268429"/>
            <a:ext cx="4157790" cy="246221"/>
          </a:xfrm>
          <a:prstGeom prst="rect">
            <a:avLst/>
          </a:prstGeom>
          <a:noFill/>
        </p:spPr>
        <p:txBody>
          <a:bodyPr wrap="square" lIns="0" tIns="0" rIns="0" bIns="0" rtlCol="0">
            <a:noAutofit/>
          </a:bodyPr>
          <a:lstStyle/>
          <a:p>
            <a:pPr>
              <a:spcAft>
                <a:spcPts val="800"/>
              </a:spcAft>
            </a:pPr>
            <a:r>
              <a:rPr lang="zh-CN" altLang="en-US" sz="1600" spc="300" dirty="0">
                <a:solidFill>
                  <a:schemeClr val="bg1">
                    <a:lumMod val="95000"/>
                  </a:schemeClr>
                </a:solidFill>
                <a:latin typeface="+mn-ea"/>
                <a:cs typeface="阿里巴巴普惠体 H" panose="00020600040101010101" pitchFamily="18" charset="-122"/>
              </a:rPr>
              <a:t>请输入一段话的文本描述</a:t>
            </a:r>
          </a:p>
        </p:txBody>
      </p:sp>
    </p:spTree>
    <p:extLst>
      <p:ext uri="{BB962C8B-B14F-4D97-AF65-F5344CB8AC3E}">
        <p14:creationId xmlns:p14="http://schemas.microsoft.com/office/powerpoint/2010/main" val="2918481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
            <a:extLst>
              <a:ext uri="{FF2B5EF4-FFF2-40B4-BE49-F238E27FC236}">
                <a16:creationId xmlns:a16="http://schemas.microsoft.com/office/drawing/2014/main" id="{DC0BE9CA-426C-4ABA-91D5-17012938BCFE}"/>
              </a:ext>
            </a:extLst>
          </p:cNvPr>
          <p:cNvSpPr/>
          <p:nvPr/>
        </p:nvSpPr>
        <p:spPr>
          <a:xfrm>
            <a:off x="8051461" y="2243864"/>
            <a:ext cx="2762747" cy="2762744"/>
          </a:xfrm>
          <a:prstGeom prst="ellipse">
            <a:avLst/>
          </a:prstGeom>
          <a:ln w="254000" cap="rnd" cmpd="sng">
            <a:solidFill>
              <a:schemeClr val="accent1">
                <a:lumMod val="40000"/>
                <a:lumOff val="60000"/>
                <a:alpha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sz="3200"/>
          </a:p>
        </p:txBody>
      </p:sp>
      <p:sp>
        <p:nvSpPr>
          <p:cNvPr id="3" name="Oval 6">
            <a:extLst>
              <a:ext uri="{FF2B5EF4-FFF2-40B4-BE49-F238E27FC236}">
                <a16:creationId xmlns:a16="http://schemas.microsoft.com/office/drawing/2014/main" id="{7A176DF1-53CE-4AEB-9DDF-3E417D29FB47}"/>
              </a:ext>
            </a:extLst>
          </p:cNvPr>
          <p:cNvSpPr/>
          <p:nvPr/>
        </p:nvSpPr>
        <p:spPr>
          <a:xfrm>
            <a:off x="8387169" y="2579571"/>
            <a:ext cx="2091331" cy="2091330"/>
          </a:xfrm>
          <a:prstGeom prst="ellipse">
            <a:avLst/>
          </a:prstGeom>
          <a:ln w="254000" cap="rnd" cmpd="sng">
            <a:solidFill>
              <a:schemeClr val="accent1">
                <a:lumMod val="20000"/>
                <a:lumOff val="80000"/>
                <a:alpha val="80000"/>
              </a:schemeClr>
            </a:solidFill>
          </a:ln>
          <a:effectLst/>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sz="3200" dirty="0"/>
          </a:p>
        </p:txBody>
      </p:sp>
      <p:sp>
        <p:nvSpPr>
          <p:cNvPr id="4" name="Oval 7">
            <a:extLst>
              <a:ext uri="{FF2B5EF4-FFF2-40B4-BE49-F238E27FC236}">
                <a16:creationId xmlns:a16="http://schemas.microsoft.com/office/drawing/2014/main" id="{39F3617A-7EBA-446D-BC09-7781A4843493}"/>
              </a:ext>
            </a:extLst>
          </p:cNvPr>
          <p:cNvSpPr/>
          <p:nvPr/>
        </p:nvSpPr>
        <p:spPr>
          <a:xfrm>
            <a:off x="8724083" y="2916484"/>
            <a:ext cx="1417504" cy="1417504"/>
          </a:xfrm>
          <a:prstGeom prst="ellipse">
            <a:avLst/>
          </a:prstGeom>
          <a:ln w="254000" cap="rnd" cmpd="sng">
            <a:solidFill>
              <a:schemeClr val="accent1">
                <a:lumMod val="20000"/>
                <a:lumOff val="80000"/>
                <a:alpha val="30000"/>
              </a:schemeClr>
            </a:solidFill>
          </a:ln>
          <a:effectLst/>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sz="3200"/>
          </a:p>
        </p:txBody>
      </p:sp>
      <p:sp>
        <p:nvSpPr>
          <p:cNvPr id="5" name="Oval 8">
            <a:extLst>
              <a:ext uri="{FF2B5EF4-FFF2-40B4-BE49-F238E27FC236}">
                <a16:creationId xmlns:a16="http://schemas.microsoft.com/office/drawing/2014/main" id="{E1EB2C14-04AA-4727-BF24-77E922F15E19}"/>
              </a:ext>
            </a:extLst>
          </p:cNvPr>
          <p:cNvSpPr/>
          <p:nvPr/>
        </p:nvSpPr>
        <p:spPr>
          <a:xfrm>
            <a:off x="7716615" y="1909017"/>
            <a:ext cx="3432438" cy="3432438"/>
          </a:xfrm>
          <a:prstGeom prst="ellipse">
            <a:avLst/>
          </a:prstGeom>
          <a:ln w="254000" cap="rnd" cmpd="sng">
            <a:solidFill>
              <a:schemeClr val="accent1">
                <a:lumMod val="20000"/>
                <a:lumOff val="80000"/>
                <a:alpha val="30000"/>
              </a:schemeClr>
            </a:solidFill>
          </a:ln>
          <a:effectLst/>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sz="3200"/>
          </a:p>
        </p:txBody>
      </p:sp>
      <p:sp>
        <p:nvSpPr>
          <p:cNvPr id="6" name="Arc 9">
            <a:extLst>
              <a:ext uri="{FF2B5EF4-FFF2-40B4-BE49-F238E27FC236}">
                <a16:creationId xmlns:a16="http://schemas.microsoft.com/office/drawing/2014/main" id="{186E99A5-0C06-49CA-AF3B-719FDDBEA060}"/>
              </a:ext>
            </a:extLst>
          </p:cNvPr>
          <p:cNvSpPr/>
          <p:nvPr/>
        </p:nvSpPr>
        <p:spPr>
          <a:xfrm>
            <a:off x="8724083" y="2916484"/>
            <a:ext cx="1417504" cy="1417504"/>
          </a:xfrm>
          <a:prstGeom prst="arc">
            <a:avLst>
              <a:gd name="adj1" fmla="val 16200000"/>
              <a:gd name="adj2" fmla="val 11152732"/>
            </a:avLst>
          </a:prstGeom>
          <a:ln w="127000" cap="sq" cmpd="sng">
            <a:solidFill>
              <a:schemeClr val="accent1"/>
            </a:solidFill>
            <a:prstDash val="sysDot"/>
            <a:miter lim="800000"/>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sz="3200"/>
          </a:p>
        </p:txBody>
      </p:sp>
      <p:sp>
        <p:nvSpPr>
          <p:cNvPr id="7" name="Arc 27">
            <a:extLst>
              <a:ext uri="{FF2B5EF4-FFF2-40B4-BE49-F238E27FC236}">
                <a16:creationId xmlns:a16="http://schemas.microsoft.com/office/drawing/2014/main" id="{31C35553-C0AE-4281-8798-52E775A333DE}"/>
              </a:ext>
            </a:extLst>
          </p:cNvPr>
          <p:cNvSpPr/>
          <p:nvPr/>
        </p:nvSpPr>
        <p:spPr>
          <a:xfrm>
            <a:off x="8387169" y="2579571"/>
            <a:ext cx="2091331" cy="2091330"/>
          </a:xfrm>
          <a:prstGeom prst="arc">
            <a:avLst>
              <a:gd name="adj1" fmla="val 16200000"/>
              <a:gd name="adj2" fmla="val 8516683"/>
            </a:avLst>
          </a:prstGeom>
          <a:ln w="127000" cap="sq" cmpd="sng">
            <a:solidFill>
              <a:schemeClr val="accent1">
                <a:lumMod val="75000"/>
                <a:alpha val="70000"/>
              </a:schemeClr>
            </a:solidFill>
            <a:prstDash val="sysDot"/>
            <a:miter lim="800000"/>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sz="3200"/>
          </a:p>
        </p:txBody>
      </p:sp>
      <p:sp>
        <p:nvSpPr>
          <p:cNvPr id="8" name="Arc 28">
            <a:extLst>
              <a:ext uri="{FF2B5EF4-FFF2-40B4-BE49-F238E27FC236}">
                <a16:creationId xmlns:a16="http://schemas.microsoft.com/office/drawing/2014/main" id="{EBA26034-D311-4E46-B919-C7F9E15A5925}"/>
              </a:ext>
            </a:extLst>
          </p:cNvPr>
          <p:cNvSpPr/>
          <p:nvPr/>
        </p:nvSpPr>
        <p:spPr>
          <a:xfrm>
            <a:off x="8051461" y="2243864"/>
            <a:ext cx="2762747" cy="2762744"/>
          </a:xfrm>
          <a:prstGeom prst="arc">
            <a:avLst>
              <a:gd name="adj1" fmla="val 16200000"/>
              <a:gd name="adj2" fmla="val 6633705"/>
            </a:avLst>
          </a:prstGeom>
          <a:ln w="127000" cap="sq" cmpd="sng">
            <a:solidFill>
              <a:schemeClr val="accent1">
                <a:lumMod val="40000"/>
                <a:lumOff val="60000"/>
                <a:alpha val="50000"/>
              </a:schemeClr>
            </a:solidFill>
            <a:prstDash val="sysDot"/>
            <a:miter lim="800000"/>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sz="3200"/>
          </a:p>
        </p:txBody>
      </p:sp>
      <p:sp>
        <p:nvSpPr>
          <p:cNvPr id="9" name="Arc 29">
            <a:extLst>
              <a:ext uri="{FF2B5EF4-FFF2-40B4-BE49-F238E27FC236}">
                <a16:creationId xmlns:a16="http://schemas.microsoft.com/office/drawing/2014/main" id="{A7DE2BBF-FA55-46EA-89D9-3212FD4209FD}"/>
              </a:ext>
            </a:extLst>
          </p:cNvPr>
          <p:cNvSpPr/>
          <p:nvPr/>
        </p:nvSpPr>
        <p:spPr>
          <a:xfrm>
            <a:off x="7716615" y="1909017"/>
            <a:ext cx="3432438" cy="3432438"/>
          </a:xfrm>
          <a:prstGeom prst="arc">
            <a:avLst>
              <a:gd name="adj1" fmla="val 19104372"/>
              <a:gd name="adj2" fmla="val 4313816"/>
            </a:avLst>
          </a:prstGeom>
          <a:ln w="127000" cap="sq" cmpd="sng">
            <a:solidFill>
              <a:schemeClr val="accent1">
                <a:lumMod val="20000"/>
                <a:lumOff val="80000"/>
                <a:alpha val="30000"/>
              </a:schemeClr>
            </a:solidFill>
            <a:prstDash val="sysDot"/>
            <a:miter lim="800000"/>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sz="3200"/>
          </a:p>
        </p:txBody>
      </p:sp>
      <p:sp>
        <p:nvSpPr>
          <p:cNvPr id="10" name="Text Placeholder 5">
            <a:extLst>
              <a:ext uri="{FF2B5EF4-FFF2-40B4-BE49-F238E27FC236}">
                <a16:creationId xmlns:a16="http://schemas.microsoft.com/office/drawing/2014/main" id="{4BE109C1-95CB-4AFE-B7BC-CC3DAEA7019A}"/>
              </a:ext>
            </a:extLst>
          </p:cNvPr>
          <p:cNvSpPr txBox="1">
            <a:spLocks/>
          </p:cNvSpPr>
          <p:nvPr/>
        </p:nvSpPr>
        <p:spPr>
          <a:xfrm>
            <a:off x="6979534" y="4675978"/>
            <a:ext cx="797996" cy="461665"/>
          </a:xfrm>
          <a:prstGeom prst="rect">
            <a:avLst/>
          </a:prstGeom>
        </p:spPr>
        <p:txBody>
          <a:bodyPr lIns="0" tIns="0" rIns="0" bIns="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tx1">
                    <a:lumMod val="50000"/>
                    <a:lumOff val="50000"/>
                  </a:schemeClr>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a:lnSpc>
                <a:spcPct val="100000"/>
              </a:lnSpc>
              <a:spcBef>
                <a:spcPts val="0"/>
              </a:spcBef>
            </a:pPr>
            <a:r>
              <a:rPr lang="zh-CN" altLang="en-US" sz="1500" dirty="0">
                <a:solidFill>
                  <a:schemeClr val="bg1">
                    <a:lumMod val="95000"/>
                  </a:schemeClr>
                </a:solidFill>
                <a:latin typeface="微软雅黑" panose="020B0503020204020204" pitchFamily="34" charset="-122"/>
                <a:cs typeface="Lato Light"/>
              </a:rPr>
              <a:t>示例二</a:t>
            </a:r>
            <a:r>
              <a:rPr lang="en-US" sz="1500" dirty="0">
                <a:solidFill>
                  <a:schemeClr val="bg1">
                    <a:lumMod val="95000"/>
                  </a:schemeClr>
                </a:solidFill>
                <a:latin typeface="微软雅黑" panose="020B0503020204020204" pitchFamily="34" charset="-122"/>
                <a:cs typeface="Lato Light"/>
              </a:rPr>
              <a:t>65%</a:t>
            </a:r>
          </a:p>
        </p:txBody>
      </p:sp>
      <p:sp>
        <p:nvSpPr>
          <p:cNvPr id="11" name="Text Placeholder 5">
            <a:extLst>
              <a:ext uri="{FF2B5EF4-FFF2-40B4-BE49-F238E27FC236}">
                <a16:creationId xmlns:a16="http://schemas.microsoft.com/office/drawing/2014/main" id="{F1E1425D-F253-4BB3-AE6C-7CA8D22A5560}"/>
              </a:ext>
            </a:extLst>
          </p:cNvPr>
          <p:cNvSpPr txBox="1">
            <a:spLocks/>
          </p:cNvSpPr>
          <p:nvPr/>
        </p:nvSpPr>
        <p:spPr>
          <a:xfrm>
            <a:off x="8176528" y="5593675"/>
            <a:ext cx="797996" cy="461665"/>
          </a:xfrm>
          <a:prstGeom prst="rect">
            <a:avLst/>
          </a:prstGeom>
        </p:spPr>
        <p:txBody>
          <a:bodyPr lIns="0" tIns="0" rIns="0" bIns="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tx1">
                    <a:lumMod val="50000"/>
                    <a:lumOff val="50000"/>
                  </a:schemeClr>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a:lnSpc>
                <a:spcPct val="100000"/>
              </a:lnSpc>
              <a:spcBef>
                <a:spcPts val="0"/>
              </a:spcBef>
            </a:pPr>
            <a:r>
              <a:rPr lang="zh-CN" altLang="en-US" sz="1500" dirty="0">
                <a:solidFill>
                  <a:schemeClr val="bg1">
                    <a:lumMod val="95000"/>
                  </a:schemeClr>
                </a:solidFill>
                <a:latin typeface="微软雅黑" panose="020B0503020204020204" pitchFamily="34" charset="-122"/>
                <a:cs typeface="Lato Light"/>
              </a:rPr>
              <a:t>示例三</a:t>
            </a:r>
            <a:r>
              <a:rPr lang="en-US" sz="1500" dirty="0">
                <a:solidFill>
                  <a:schemeClr val="bg1">
                    <a:lumMod val="95000"/>
                  </a:schemeClr>
                </a:solidFill>
                <a:latin typeface="微软雅黑" panose="020B0503020204020204" pitchFamily="34" charset="-122"/>
                <a:cs typeface="Lato Light"/>
              </a:rPr>
              <a:t>55%</a:t>
            </a:r>
          </a:p>
        </p:txBody>
      </p:sp>
      <p:sp>
        <p:nvSpPr>
          <p:cNvPr id="12" name="Text Placeholder 5">
            <a:extLst>
              <a:ext uri="{FF2B5EF4-FFF2-40B4-BE49-F238E27FC236}">
                <a16:creationId xmlns:a16="http://schemas.microsoft.com/office/drawing/2014/main" id="{466EE675-1B9D-4096-92A3-F0DAAA7345CD}"/>
              </a:ext>
            </a:extLst>
          </p:cNvPr>
          <p:cNvSpPr txBox="1">
            <a:spLocks/>
          </p:cNvSpPr>
          <p:nvPr/>
        </p:nvSpPr>
        <p:spPr>
          <a:xfrm>
            <a:off x="9742595" y="5593673"/>
            <a:ext cx="797996" cy="461665"/>
          </a:xfrm>
          <a:prstGeom prst="rect">
            <a:avLst/>
          </a:prstGeom>
        </p:spPr>
        <p:txBody>
          <a:bodyPr lIns="0" tIns="0" rIns="0" bIns="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tx1">
                    <a:lumMod val="50000"/>
                    <a:lumOff val="50000"/>
                  </a:schemeClr>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a:lnSpc>
                <a:spcPct val="100000"/>
              </a:lnSpc>
              <a:spcBef>
                <a:spcPts val="0"/>
              </a:spcBef>
            </a:pPr>
            <a:r>
              <a:rPr lang="zh-CN" altLang="en-US" sz="1500" dirty="0">
                <a:solidFill>
                  <a:schemeClr val="bg1">
                    <a:lumMod val="95000"/>
                  </a:schemeClr>
                </a:solidFill>
                <a:latin typeface="微软雅黑" panose="020B0503020204020204" pitchFamily="34" charset="-122"/>
                <a:cs typeface="Lato Light"/>
              </a:rPr>
              <a:t>示例四</a:t>
            </a:r>
            <a:r>
              <a:rPr lang="en-US" sz="1500" dirty="0">
                <a:solidFill>
                  <a:schemeClr val="bg1">
                    <a:lumMod val="95000"/>
                  </a:schemeClr>
                </a:solidFill>
                <a:latin typeface="微软雅黑" panose="020B0503020204020204" pitchFamily="34" charset="-122"/>
                <a:cs typeface="Lato Light"/>
              </a:rPr>
              <a:t>40%</a:t>
            </a:r>
          </a:p>
        </p:txBody>
      </p:sp>
      <p:cxnSp>
        <p:nvCxnSpPr>
          <p:cNvPr id="13" name="Straight Connector 61">
            <a:extLst>
              <a:ext uri="{FF2B5EF4-FFF2-40B4-BE49-F238E27FC236}">
                <a16:creationId xmlns:a16="http://schemas.microsoft.com/office/drawing/2014/main" id="{C3BFD3FB-A9D4-483B-AF76-7B9B89C48FFA}"/>
              </a:ext>
            </a:extLst>
          </p:cNvPr>
          <p:cNvCxnSpPr/>
          <p:nvPr/>
        </p:nvCxnSpPr>
        <p:spPr>
          <a:xfrm flipH="1">
            <a:off x="7518183" y="3685735"/>
            <a:ext cx="1077296" cy="9975"/>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14" name="Straight Connector 65">
            <a:extLst>
              <a:ext uri="{FF2B5EF4-FFF2-40B4-BE49-F238E27FC236}">
                <a16:creationId xmlns:a16="http://schemas.microsoft.com/office/drawing/2014/main" id="{B133BCC8-1336-499D-A785-5AAC6480E873}"/>
              </a:ext>
            </a:extLst>
          </p:cNvPr>
          <p:cNvCxnSpPr/>
          <p:nvPr/>
        </p:nvCxnSpPr>
        <p:spPr>
          <a:xfrm flipH="1">
            <a:off x="7877281" y="4403931"/>
            <a:ext cx="658349" cy="448874"/>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15" name="Straight Connector 68">
            <a:extLst>
              <a:ext uri="{FF2B5EF4-FFF2-40B4-BE49-F238E27FC236}">
                <a16:creationId xmlns:a16="http://schemas.microsoft.com/office/drawing/2014/main" id="{09AE8B3F-D712-4FF9-8F27-CFDA7DCCD1D3}"/>
              </a:ext>
            </a:extLst>
          </p:cNvPr>
          <p:cNvCxnSpPr/>
          <p:nvPr/>
        </p:nvCxnSpPr>
        <p:spPr>
          <a:xfrm flipH="1">
            <a:off x="8765051" y="5052304"/>
            <a:ext cx="179552" cy="428923"/>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16" name="Straight Connector 70">
            <a:extLst>
              <a:ext uri="{FF2B5EF4-FFF2-40B4-BE49-F238E27FC236}">
                <a16:creationId xmlns:a16="http://schemas.microsoft.com/office/drawing/2014/main" id="{810940CA-7934-4FF9-A01A-BDE897F51E4C}"/>
              </a:ext>
            </a:extLst>
          </p:cNvPr>
          <p:cNvCxnSpPr/>
          <p:nvPr/>
        </p:nvCxnSpPr>
        <p:spPr>
          <a:xfrm>
            <a:off x="10061797" y="5351553"/>
            <a:ext cx="49873" cy="149624"/>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23" name="文本框 22">
            <a:extLst>
              <a:ext uri="{FF2B5EF4-FFF2-40B4-BE49-F238E27FC236}">
                <a16:creationId xmlns:a16="http://schemas.microsoft.com/office/drawing/2014/main" id="{4F35811F-9619-4710-91B6-DEA714E4B25F}"/>
              </a:ext>
            </a:extLst>
          </p:cNvPr>
          <p:cNvSpPr txBox="1"/>
          <p:nvPr/>
        </p:nvSpPr>
        <p:spPr>
          <a:xfrm>
            <a:off x="891679" y="2070880"/>
            <a:ext cx="2332653" cy="400110"/>
          </a:xfrm>
          <a:prstGeom prst="rect">
            <a:avLst/>
          </a:prstGeom>
          <a:noFill/>
        </p:spPr>
        <p:txBody>
          <a:bodyPr wrap="square" rtlCol="0">
            <a:noAutofit/>
          </a:bodyPr>
          <a:lstStyle/>
          <a:p>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本年度收益</a:t>
            </a:r>
          </a:p>
        </p:txBody>
      </p:sp>
      <p:sp>
        <p:nvSpPr>
          <p:cNvPr id="24" name="文本框 23">
            <a:extLst>
              <a:ext uri="{FF2B5EF4-FFF2-40B4-BE49-F238E27FC236}">
                <a16:creationId xmlns:a16="http://schemas.microsoft.com/office/drawing/2014/main" id="{B96CC364-D339-4BD0-80DE-8559AD73B497}"/>
              </a:ext>
            </a:extLst>
          </p:cNvPr>
          <p:cNvSpPr txBox="1"/>
          <p:nvPr/>
        </p:nvSpPr>
        <p:spPr>
          <a:xfrm>
            <a:off x="891678" y="2478115"/>
            <a:ext cx="4356965" cy="516745"/>
          </a:xfrm>
          <a:prstGeom prst="rect">
            <a:avLst/>
          </a:prstGeom>
          <a:noFill/>
        </p:spPr>
        <p:txBody>
          <a:bodyPr wrap="square" rtlCol="0">
            <a:noAutofit/>
          </a:bodyPr>
          <a:lstStyle/>
          <a:p>
            <a:pPr>
              <a:lnSpc>
                <a:spcPct val="120000"/>
              </a:lnSpc>
              <a:spcAft>
                <a:spcPts val="800"/>
              </a:spcAft>
            </a:pPr>
            <a:r>
              <a:rPr lang="zh-CN" altLang="en-US" sz="1200" spc="300" dirty="0">
                <a:solidFill>
                  <a:schemeClr val="bg1">
                    <a:lumMod val="95000"/>
                  </a:schemeClr>
                </a:solidFill>
                <a:latin typeface="+mn-ea"/>
                <a:cs typeface="阿里巴巴普惠体 H" panose="00020600040101010101" pitchFamily="18" charset="-122"/>
              </a:rPr>
              <a:t>右侧环形图表中的方块比例可以通过拖动描点改变；此处可输入示例一的介绍内容</a:t>
            </a:r>
            <a:endParaRPr lang="en-US" altLang="zh-CN" sz="1200" spc="300" dirty="0">
              <a:solidFill>
                <a:schemeClr val="bg1">
                  <a:lumMod val="95000"/>
                </a:schemeClr>
              </a:solidFill>
              <a:latin typeface="+mn-ea"/>
              <a:cs typeface="阿里巴巴普惠体 H" panose="00020600040101010101" pitchFamily="18" charset="-122"/>
            </a:endParaRPr>
          </a:p>
        </p:txBody>
      </p:sp>
      <p:sp>
        <p:nvSpPr>
          <p:cNvPr id="25" name="文本框 24">
            <a:extLst>
              <a:ext uri="{FF2B5EF4-FFF2-40B4-BE49-F238E27FC236}">
                <a16:creationId xmlns:a16="http://schemas.microsoft.com/office/drawing/2014/main" id="{3EE90FB8-B9AC-4A2B-846F-35D31B3FBBDC}"/>
              </a:ext>
            </a:extLst>
          </p:cNvPr>
          <p:cNvSpPr txBox="1"/>
          <p:nvPr/>
        </p:nvSpPr>
        <p:spPr>
          <a:xfrm>
            <a:off x="8832667" y="3485680"/>
            <a:ext cx="1200334" cy="400110"/>
          </a:xfrm>
          <a:prstGeom prst="rect">
            <a:avLst/>
          </a:prstGeom>
          <a:noFill/>
        </p:spPr>
        <p:txBody>
          <a:bodyPr wrap="square" rtlCol="0">
            <a:noAutofit/>
          </a:bodyPr>
          <a:lstStyle/>
          <a:p>
            <a:pPr algn="ctr"/>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环形图</a:t>
            </a:r>
          </a:p>
        </p:txBody>
      </p:sp>
      <p:sp>
        <p:nvSpPr>
          <p:cNvPr id="26" name="Text Placeholder 5">
            <a:extLst>
              <a:ext uri="{FF2B5EF4-FFF2-40B4-BE49-F238E27FC236}">
                <a16:creationId xmlns:a16="http://schemas.microsoft.com/office/drawing/2014/main" id="{80648C0A-B877-4D3D-AE62-FBA1CD646A90}"/>
              </a:ext>
            </a:extLst>
          </p:cNvPr>
          <p:cNvSpPr txBox="1">
            <a:spLocks/>
          </p:cNvSpPr>
          <p:nvPr/>
        </p:nvSpPr>
        <p:spPr>
          <a:xfrm>
            <a:off x="6550079" y="3580294"/>
            <a:ext cx="797996" cy="461665"/>
          </a:xfrm>
          <a:prstGeom prst="rect">
            <a:avLst/>
          </a:prstGeom>
        </p:spPr>
        <p:txBody>
          <a:bodyPr lIns="0" tIns="0" rIns="0" bIns="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tx1">
                    <a:lumMod val="50000"/>
                    <a:lumOff val="50000"/>
                  </a:schemeClr>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a:lnSpc>
                <a:spcPct val="100000"/>
              </a:lnSpc>
              <a:spcBef>
                <a:spcPts val="0"/>
              </a:spcBef>
            </a:pPr>
            <a:r>
              <a:rPr lang="zh-CN" altLang="en-US" sz="1500" dirty="0">
                <a:solidFill>
                  <a:schemeClr val="bg1">
                    <a:lumMod val="95000"/>
                  </a:schemeClr>
                </a:solidFill>
                <a:latin typeface="微软雅黑" panose="020B0503020204020204" pitchFamily="34" charset="-122"/>
                <a:cs typeface="Lato Light"/>
              </a:rPr>
              <a:t>示例一</a:t>
            </a:r>
            <a:r>
              <a:rPr lang="en-US" sz="1500" dirty="0">
                <a:solidFill>
                  <a:schemeClr val="bg1">
                    <a:lumMod val="95000"/>
                  </a:schemeClr>
                </a:solidFill>
                <a:latin typeface="微软雅黑" panose="020B0503020204020204" pitchFamily="34" charset="-122"/>
                <a:cs typeface="Lato Light"/>
              </a:rPr>
              <a:t>75%</a:t>
            </a:r>
          </a:p>
        </p:txBody>
      </p:sp>
      <p:sp>
        <p:nvSpPr>
          <p:cNvPr id="27" name="文本框 26">
            <a:extLst>
              <a:ext uri="{FF2B5EF4-FFF2-40B4-BE49-F238E27FC236}">
                <a16:creationId xmlns:a16="http://schemas.microsoft.com/office/drawing/2014/main" id="{4C8922CB-B20D-4FF2-BFC5-12314470BDA5}"/>
              </a:ext>
            </a:extLst>
          </p:cNvPr>
          <p:cNvSpPr txBox="1"/>
          <p:nvPr/>
        </p:nvSpPr>
        <p:spPr>
          <a:xfrm>
            <a:off x="891679" y="3299101"/>
            <a:ext cx="2332653" cy="400110"/>
          </a:xfrm>
          <a:prstGeom prst="rect">
            <a:avLst/>
          </a:prstGeom>
          <a:noFill/>
        </p:spPr>
        <p:txBody>
          <a:bodyPr wrap="square" rtlCol="0">
            <a:noAutofit/>
          </a:bodyPr>
          <a:lstStyle/>
          <a:p>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上年度收益</a:t>
            </a:r>
          </a:p>
        </p:txBody>
      </p:sp>
      <p:sp>
        <p:nvSpPr>
          <p:cNvPr id="28" name="文本框 27">
            <a:extLst>
              <a:ext uri="{FF2B5EF4-FFF2-40B4-BE49-F238E27FC236}">
                <a16:creationId xmlns:a16="http://schemas.microsoft.com/office/drawing/2014/main" id="{DE1426E7-7050-40F0-8AFD-71E4CE2783E4}"/>
              </a:ext>
            </a:extLst>
          </p:cNvPr>
          <p:cNvSpPr txBox="1"/>
          <p:nvPr/>
        </p:nvSpPr>
        <p:spPr>
          <a:xfrm>
            <a:off x="891678" y="3706336"/>
            <a:ext cx="4356965" cy="516745"/>
          </a:xfrm>
          <a:prstGeom prst="rect">
            <a:avLst/>
          </a:prstGeom>
          <a:noFill/>
        </p:spPr>
        <p:txBody>
          <a:bodyPr wrap="square" rtlCol="0">
            <a:noAutofit/>
          </a:bodyPr>
          <a:lstStyle/>
          <a:p>
            <a:pPr>
              <a:lnSpc>
                <a:spcPct val="120000"/>
              </a:lnSpc>
              <a:spcAft>
                <a:spcPts val="800"/>
              </a:spcAft>
            </a:pPr>
            <a:r>
              <a:rPr lang="zh-CN" altLang="en-US" sz="1200" spc="300" dirty="0">
                <a:solidFill>
                  <a:schemeClr val="bg1">
                    <a:lumMod val="95000"/>
                  </a:schemeClr>
                </a:solidFill>
                <a:latin typeface="+mn-ea"/>
                <a:cs typeface="阿里巴巴普惠体 H" panose="00020600040101010101" pitchFamily="18" charset="-122"/>
              </a:rPr>
              <a:t>右侧环形图表中的方块比例可以通过拖动描点改变；此处可输入示例一的介绍内容。</a:t>
            </a:r>
            <a:endParaRPr lang="en-US" altLang="zh-CN" sz="1200" spc="300" dirty="0">
              <a:solidFill>
                <a:schemeClr val="bg1">
                  <a:lumMod val="95000"/>
                </a:schemeClr>
              </a:solidFill>
              <a:latin typeface="+mn-ea"/>
              <a:cs typeface="阿里巴巴普惠体 H" panose="00020600040101010101" pitchFamily="18" charset="-122"/>
            </a:endParaRPr>
          </a:p>
        </p:txBody>
      </p:sp>
      <p:sp>
        <p:nvSpPr>
          <p:cNvPr id="29" name="文本框 28">
            <a:extLst>
              <a:ext uri="{FF2B5EF4-FFF2-40B4-BE49-F238E27FC236}">
                <a16:creationId xmlns:a16="http://schemas.microsoft.com/office/drawing/2014/main" id="{AB6C3AFD-87C9-4023-8111-F5CB7497972F}"/>
              </a:ext>
            </a:extLst>
          </p:cNvPr>
          <p:cNvSpPr txBox="1"/>
          <p:nvPr/>
        </p:nvSpPr>
        <p:spPr>
          <a:xfrm>
            <a:off x="891679" y="4628918"/>
            <a:ext cx="2332653" cy="400110"/>
          </a:xfrm>
          <a:prstGeom prst="rect">
            <a:avLst/>
          </a:prstGeom>
          <a:noFill/>
        </p:spPr>
        <p:txBody>
          <a:bodyPr wrap="square" rtlCol="0">
            <a:noAutofit/>
          </a:bodyPr>
          <a:lstStyle/>
          <a:p>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竞品收益</a:t>
            </a:r>
          </a:p>
        </p:txBody>
      </p:sp>
      <p:sp>
        <p:nvSpPr>
          <p:cNvPr id="30" name="文本框 29">
            <a:extLst>
              <a:ext uri="{FF2B5EF4-FFF2-40B4-BE49-F238E27FC236}">
                <a16:creationId xmlns:a16="http://schemas.microsoft.com/office/drawing/2014/main" id="{448B2300-606D-4A4F-A52C-6717925316C3}"/>
              </a:ext>
            </a:extLst>
          </p:cNvPr>
          <p:cNvSpPr txBox="1"/>
          <p:nvPr/>
        </p:nvSpPr>
        <p:spPr>
          <a:xfrm>
            <a:off x="891678" y="5036153"/>
            <a:ext cx="4356965" cy="516745"/>
          </a:xfrm>
          <a:prstGeom prst="rect">
            <a:avLst/>
          </a:prstGeom>
          <a:noFill/>
        </p:spPr>
        <p:txBody>
          <a:bodyPr wrap="square" rtlCol="0">
            <a:noAutofit/>
          </a:bodyPr>
          <a:lstStyle/>
          <a:p>
            <a:pPr>
              <a:lnSpc>
                <a:spcPct val="120000"/>
              </a:lnSpc>
              <a:spcAft>
                <a:spcPts val="800"/>
              </a:spcAft>
            </a:pPr>
            <a:r>
              <a:rPr lang="zh-CN" altLang="en-US" sz="1200" spc="300" dirty="0">
                <a:solidFill>
                  <a:schemeClr val="bg1">
                    <a:lumMod val="95000"/>
                  </a:schemeClr>
                </a:solidFill>
                <a:latin typeface="+mn-ea"/>
                <a:cs typeface="阿里巴巴普惠体 H" panose="00020600040101010101" pitchFamily="18" charset="-122"/>
              </a:rPr>
              <a:t>右侧环形图表中的方块比例可以通过拖动描点改变；此处可输入示例一的介绍内容。</a:t>
            </a:r>
            <a:endParaRPr lang="en-US" altLang="zh-CN" sz="1200" spc="300" dirty="0">
              <a:solidFill>
                <a:schemeClr val="bg1">
                  <a:lumMod val="95000"/>
                </a:schemeClr>
              </a:solidFill>
              <a:latin typeface="+mn-ea"/>
              <a:cs typeface="阿里巴巴普惠体 H" panose="00020600040101010101" pitchFamily="18" charset="-122"/>
            </a:endParaRPr>
          </a:p>
        </p:txBody>
      </p:sp>
      <p:grpSp>
        <p:nvGrpSpPr>
          <p:cNvPr id="36" name="组合 35">
            <a:extLst>
              <a:ext uri="{FF2B5EF4-FFF2-40B4-BE49-F238E27FC236}">
                <a16:creationId xmlns:a16="http://schemas.microsoft.com/office/drawing/2014/main" id="{6D5138CB-4EF1-47D3-B7D9-729E09709F22}"/>
              </a:ext>
            </a:extLst>
          </p:cNvPr>
          <p:cNvGrpSpPr/>
          <p:nvPr/>
        </p:nvGrpSpPr>
        <p:grpSpPr>
          <a:xfrm>
            <a:off x="696182" y="2205612"/>
            <a:ext cx="130646" cy="130646"/>
            <a:chOff x="1274592" y="4503598"/>
            <a:chExt cx="449580" cy="449580"/>
          </a:xfrm>
        </p:grpSpPr>
        <p:sp>
          <p:nvSpPr>
            <p:cNvPr id="37" name="椭圆 36">
              <a:extLst>
                <a:ext uri="{FF2B5EF4-FFF2-40B4-BE49-F238E27FC236}">
                  <a16:creationId xmlns:a16="http://schemas.microsoft.com/office/drawing/2014/main" id="{682A41AF-E32D-4357-BEDA-DC3CCAC54F80}"/>
                </a:ext>
              </a:extLst>
            </p:cNvPr>
            <p:cNvSpPr/>
            <p:nvPr/>
          </p:nvSpPr>
          <p:spPr>
            <a:xfrm>
              <a:off x="1274592" y="4503598"/>
              <a:ext cx="449580" cy="44958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 name="椭圆 37">
              <a:extLst>
                <a:ext uri="{FF2B5EF4-FFF2-40B4-BE49-F238E27FC236}">
                  <a16:creationId xmlns:a16="http://schemas.microsoft.com/office/drawing/2014/main" id="{5CD05AF6-FDAB-465A-BF88-AC5FBC02B778}"/>
                </a:ext>
              </a:extLst>
            </p:cNvPr>
            <p:cNvSpPr/>
            <p:nvPr/>
          </p:nvSpPr>
          <p:spPr>
            <a:xfrm>
              <a:off x="1347872" y="4576878"/>
              <a:ext cx="303021" cy="303021"/>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 name="椭圆 38">
              <a:extLst>
                <a:ext uri="{FF2B5EF4-FFF2-40B4-BE49-F238E27FC236}">
                  <a16:creationId xmlns:a16="http://schemas.microsoft.com/office/drawing/2014/main" id="{D0CD1BA2-F4A9-44AA-A2F5-B3D7B5DD0A85}"/>
                </a:ext>
              </a:extLst>
            </p:cNvPr>
            <p:cNvSpPr/>
            <p:nvPr/>
          </p:nvSpPr>
          <p:spPr>
            <a:xfrm>
              <a:off x="1401346" y="4630352"/>
              <a:ext cx="196072" cy="196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58" name="组合 57">
            <a:extLst>
              <a:ext uri="{FF2B5EF4-FFF2-40B4-BE49-F238E27FC236}">
                <a16:creationId xmlns:a16="http://schemas.microsoft.com/office/drawing/2014/main" id="{F0856413-45EC-4186-B4AD-54247EE7A7D9}"/>
              </a:ext>
            </a:extLst>
          </p:cNvPr>
          <p:cNvGrpSpPr>
            <a:grpSpLocks/>
          </p:cNvGrpSpPr>
          <p:nvPr/>
        </p:nvGrpSpPr>
        <p:grpSpPr>
          <a:xfrm>
            <a:off x="696182" y="3437346"/>
            <a:ext cx="130646" cy="130646"/>
            <a:chOff x="1274592" y="4503598"/>
            <a:chExt cx="449580" cy="449580"/>
          </a:xfrm>
        </p:grpSpPr>
        <p:sp>
          <p:nvSpPr>
            <p:cNvPr id="59" name="椭圆 58">
              <a:extLst>
                <a:ext uri="{FF2B5EF4-FFF2-40B4-BE49-F238E27FC236}">
                  <a16:creationId xmlns:a16="http://schemas.microsoft.com/office/drawing/2014/main" id="{80AB3DEC-8E86-4019-BDFB-87B50AF76A91}"/>
                </a:ext>
              </a:extLst>
            </p:cNvPr>
            <p:cNvSpPr/>
            <p:nvPr/>
          </p:nvSpPr>
          <p:spPr>
            <a:xfrm>
              <a:off x="1274592" y="4503598"/>
              <a:ext cx="449580" cy="44958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0" name="椭圆 59">
              <a:extLst>
                <a:ext uri="{FF2B5EF4-FFF2-40B4-BE49-F238E27FC236}">
                  <a16:creationId xmlns:a16="http://schemas.microsoft.com/office/drawing/2014/main" id="{D495C7EA-C9CD-4BEE-8629-55FB642FAC79}"/>
                </a:ext>
              </a:extLst>
            </p:cNvPr>
            <p:cNvSpPr/>
            <p:nvPr/>
          </p:nvSpPr>
          <p:spPr>
            <a:xfrm>
              <a:off x="1347872" y="4576878"/>
              <a:ext cx="303021" cy="303021"/>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1" name="椭圆 60">
              <a:extLst>
                <a:ext uri="{FF2B5EF4-FFF2-40B4-BE49-F238E27FC236}">
                  <a16:creationId xmlns:a16="http://schemas.microsoft.com/office/drawing/2014/main" id="{DA295114-879D-4D6C-BD2A-14DF796FC4A2}"/>
                </a:ext>
              </a:extLst>
            </p:cNvPr>
            <p:cNvSpPr/>
            <p:nvPr/>
          </p:nvSpPr>
          <p:spPr>
            <a:xfrm>
              <a:off x="1401346" y="4630352"/>
              <a:ext cx="196072" cy="196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49" name="组合 48">
            <a:extLst>
              <a:ext uri="{FF2B5EF4-FFF2-40B4-BE49-F238E27FC236}">
                <a16:creationId xmlns:a16="http://schemas.microsoft.com/office/drawing/2014/main" id="{BB424B55-6D7C-4FC1-9EE7-45EA9C31E139}"/>
              </a:ext>
            </a:extLst>
          </p:cNvPr>
          <p:cNvGrpSpPr>
            <a:grpSpLocks/>
          </p:cNvGrpSpPr>
          <p:nvPr/>
        </p:nvGrpSpPr>
        <p:grpSpPr>
          <a:xfrm>
            <a:off x="696182" y="4767818"/>
            <a:ext cx="130646" cy="130646"/>
            <a:chOff x="1274592" y="4503598"/>
            <a:chExt cx="449580" cy="449580"/>
          </a:xfrm>
        </p:grpSpPr>
        <p:sp>
          <p:nvSpPr>
            <p:cNvPr id="50" name="椭圆 49">
              <a:extLst>
                <a:ext uri="{FF2B5EF4-FFF2-40B4-BE49-F238E27FC236}">
                  <a16:creationId xmlns:a16="http://schemas.microsoft.com/office/drawing/2014/main" id="{200DFDD5-F119-41C6-84AE-521A0C82E069}"/>
                </a:ext>
              </a:extLst>
            </p:cNvPr>
            <p:cNvSpPr/>
            <p:nvPr/>
          </p:nvSpPr>
          <p:spPr>
            <a:xfrm>
              <a:off x="1274592" y="4503598"/>
              <a:ext cx="449580" cy="44958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1" name="椭圆 50">
              <a:extLst>
                <a:ext uri="{FF2B5EF4-FFF2-40B4-BE49-F238E27FC236}">
                  <a16:creationId xmlns:a16="http://schemas.microsoft.com/office/drawing/2014/main" id="{220BB74A-2E16-4B09-9A15-D13FBCADC9F3}"/>
                </a:ext>
              </a:extLst>
            </p:cNvPr>
            <p:cNvSpPr/>
            <p:nvPr/>
          </p:nvSpPr>
          <p:spPr>
            <a:xfrm>
              <a:off x="1347872" y="4576878"/>
              <a:ext cx="303021" cy="303021"/>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2" name="椭圆 51">
              <a:extLst>
                <a:ext uri="{FF2B5EF4-FFF2-40B4-BE49-F238E27FC236}">
                  <a16:creationId xmlns:a16="http://schemas.microsoft.com/office/drawing/2014/main" id="{7E89A54B-4864-4A21-B146-5745C30367E6}"/>
                </a:ext>
              </a:extLst>
            </p:cNvPr>
            <p:cNvSpPr/>
            <p:nvPr/>
          </p:nvSpPr>
          <p:spPr>
            <a:xfrm>
              <a:off x="1401346" y="4630352"/>
              <a:ext cx="196072" cy="196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17" name="文本占位符 16">
            <a:extLst>
              <a:ext uri="{FF2B5EF4-FFF2-40B4-BE49-F238E27FC236}">
                <a16:creationId xmlns:a16="http://schemas.microsoft.com/office/drawing/2014/main" id="{07351CD3-6E6A-493F-9309-F7FEC8775502}"/>
              </a:ext>
            </a:extLst>
          </p:cNvPr>
          <p:cNvSpPr>
            <a:spLocks noGrp="1"/>
          </p:cNvSpPr>
          <p:nvPr>
            <p:ph type="body" sz="quarter" idx="11"/>
          </p:nvPr>
        </p:nvSpPr>
        <p:spPr/>
        <p:txBody>
          <a:bodyPr>
            <a:noAutofit/>
          </a:bodyPr>
          <a:lstStyle/>
          <a:p>
            <a:r>
              <a:rPr lang="en-US" altLang="zh-CN" dirty="0"/>
              <a:t>TITLE BLOCK EXAMPLE</a:t>
            </a:r>
          </a:p>
        </p:txBody>
      </p:sp>
      <p:sp>
        <p:nvSpPr>
          <p:cNvPr id="31" name="文本占位符 30">
            <a:extLst>
              <a:ext uri="{FF2B5EF4-FFF2-40B4-BE49-F238E27FC236}">
                <a16:creationId xmlns:a16="http://schemas.microsoft.com/office/drawing/2014/main" id="{62102A5E-37C3-462D-AC20-5E4EEDFAC1AE}"/>
              </a:ext>
            </a:extLst>
          </p:cNvPr>
          <p:cNvSpPr>
            <a:spLocks noGrp="1"/>
          </p:cNvSpPr>
          <p:nvPr>
            <p:ph type="body" sz="quarter" idx="12"/>
          </p:nvPr>
        </p:nvSpPr>
        <p:spPr/>
        <p:txBody>
          <a:bodyPr>
            <a:noAutofit/>
          </a:bodyPr>
          <a:lstStyle/>
          <a:p>
            <a:r>
              <a:rPr lang="zh-CN" altLang="en-US" dirty="0"/>
              <a:t>市场数据反馈</a:t>
            </a:r>
          </a:p>
        </p:txBody>
      </p:sp>
    </p:spTree>
    <p:extLst>
      <p:ext uri="{BB962C8B-B14F-4D97-AF65-F5344CB8AC3E}">
        <p14:creationId xmlns:p14="http://schemas.microsoft.com/office/powerpoint/2010/main" val="3830798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68B0E637-F504-46BF-8C61-A0E6D489691D}"/>
              </a:ext>
            </a:extLst>
          </p:cNvPr>
          <p:cNvSpPr txBox="1"/>
          <p:nvPr/>
        </p:nvSpPr>
        <p:spPr>
          <a:xfrm>
            <a:off x="653645" y="2665827"/>
            <a:ext cx="2332653" cy="400110"/>
          </a:xfrm>
          <a:prstGeom prst="rect">
            <a:avLst/>
          </a:prstGeom>
          <a:noFill/>
        </p:spPr>
        <p:txBody>
          <a:bodyPr wrap="square" rtlCol="0">
            <a:noAutofit/>
          </a:bodyPr>
          <a:lstStyle/>
          <a:p>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项目经验</a:t>
            </a:r>
          </a:p>
        </p:txBody>
      </p:sp>
      <p:sp>
        <p:nvSpPr>
          <p:cNvPr id="17" name="文本框 16">
            <a:extLst>
              <a:ext uri="{FF2B5EF4-FFF2-40B4-BE49-F238E27FC236}">
                <a16:creationId xmlns:a16="http://schemas.microsoft.com/office/drawing/2014/main" id="{DD5A2009-0C09-4435-9C9E-C130A4BB1FED}"/>
              </a:ext>
            </a:extLst>
          </p:cNvPr>
          <p:cNvSpPr txBox="1"/>
          <p:nvPr/>
        </p:nvSpPr>
        <p:spPr>
          <a:xfrm>
            <a:off x="653645" y="3245462"/>
            <a:ext cx="3294401" cy="1948931"/>
          </a:xfrm>
          <a:prstGeom prst="rect">
            <a:avLst/>
          </a:prstGeom>
          <a:noFill/>
        </p:spPr>
        <p:txBody>
          <a:bodyPr wrap="square" rtlCol="0">
            <a:noAutofit/>
          </a:bodyPr>
          <a:lstStyle/>
          <a:p>
            <a:pPr>
              <a:lnSpc>
                <a:spcPct val="120000"/>
              </a:lnSpc>
              <a:spcAft>
                <a:spcPts val="8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a:p>
            <a:pPr>
              <a:lnSpc>
                <a:spcPct val="120000"/>
              </a:lnSpc>
              <a:spcAft>
                <a:spcPts val="8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sp>
        <p:nvSpPr>
          <p:cNvPr id="18" name="矩形 17">
            <a:extLst>
              <a:ext uri="{FF2B5EF4-FFF2-40B4-BE49-F238E27FC236}">
                <a16:creationId xmlns:a16="http://schemas.microsoft.com/office/drawing/2014/main" id="{834009B4-519E-4B50-837F-CCAE833CF5BB}"/>
              </a:ext>
            </a:extLst>
          </p:cNvPr>
          <p:cNvSpPr/>
          <p:nvPr/>
        </p:nvSpPr>
        <p:spPr>
          <a:xfrm>
            <a:off x="758002" y="2089445"/>
            <a:ext cx="295255" cy="29525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文本框 20">
            <a:extLst>
              <a:ext uri="{FF2B5EF4-FFF2-40B4-BE49-F238E27FC236}">
                <a16:creationId xmlns:a16="http://schemas.microsoft.com/office/drawing/2014/main" id="{EAACB34C-7D96-448A-A41B-BD3F108FCA1D}"/>
              </a:ext>
            </a:extLst>
          </p:cNvPr>
          <p:cNvSpPr txBox="1"/>
          <p:nvPr/>
        </p:nvSpPr>
        <p:spPr>
          <a:xfrm>
            <a:off x="4448800" y="2665827"/>
            <a:ext cx="2332653" cy="400110"/>
          </a:xfrm>
          <a:prstGeom prst="rect">
            <a:avLst/>
          </a:prstGeom>
          <a:noFill/>
        </p:spPr>
        <p:txBody>
          <a:bodyPr wrap="square" rtlCol="0">
            <a:noAutofit/>
          </a:bodyPr>
          <a:lstStyle/>
          <a:p>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管理经验</a:t>
            </a:r>
          </a:p>
        </p:txBody>
      </p:sp>
      <p:sp>
        <p:nvSpPr>
          <p:cNvPr id="22" name="文本框 21">
            <a:extLst>
              <a:ext uri="{FF2B5EF4-FFF2-40B4-BE49-F238E27FC236}">
                <a16:creationId xmlns:a16="http://schemas.microsoft.com/office/drawing/2014/main" id="{CAD5E240-3128-4D41-8D5E-920E325C2E3E}"/>
              </a:ext>
            </a:extLst>
          </p:cNvPr>
          <p:cNvSpPr txBox="1"/>
          <p:nvPr/>
        </p:nvSpPr>
        <p:spPr>
          <a:xfrm>
            <a:off x="4448800" y="3245462"/>
            <a:ext cx="3294401" cy="1948931"/>
          </a:xfrm>
          <a:prstGeom prst="rect">
            <a:avLst/>
          </a:prstGeom>
          <a:noFill/>
        </p:spPr>
        <p:txBody>
          <a:bodyPr wrap="square" rtlCol="0">
            <a:noAutofit/>
          </a:bodyPr>
          <a:lstStyle/>
          <a:p>
            <a:pPr>
              <a:lnSpc>
                <a:spcPct val="120000"/>
              </a:lnSpc>
              <a:spcAft>
                <a:spcPts val="8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a:p>
            <a:pPr>
              <a:lnSpc>
                <a:spcPct val="120000"/>
              </a:lnSpc>
              <a:spcAft>
                <a:spcPts val="8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sp>
        <p:nvSpPr>
          <p:cNvPr id="23" name="等腰三角形 22">
            <a:extLst>
              <a:ext uri="{FF2B5EF4-FFF2-40B4-BE49-F238E27FC236}">
                <a16:creationId xmlns:a16="http://schemas.microsoft.com/office/drawing/2014/main" id="{0376AEA3-F254-46C6-B24C-D8D00853986D}"/>
              </a:ext>
            </a:extLst>
          </p:cNvPr>
          <p:cNvSpPr/>
          <p:nvPr/>
        </p:nvSpPr>
        <p:spPr>
          <a:xfrm>
            <a:off x="4553157" y="2089445"/>
            <a:ext cx="295255" cy="295255"/>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 name="文本框 24">
            <a:extLst>
              <a:ext uri="{FF2B5EF4-FFF2-40B4-BE49-F238E27FC236}">
                <a16:creationId xmlns:a16="http://schemas.microsoft.com/office/drawing/2014/main" id="{393089EE-E128-4513-95AC-CC5185DE6023}"/>
              </a:ext>
            </a:extLst>
          </p:cNvPr>
          <p:cNvSpPr txBox="1"/>
          <p:nvPr/>
        </p:nvSpPr>
        <p:spPr>
          <a:xfrm>
            <a:off x="8243954" y="2665827"/>
            <a:ext cx="2332653" cy="400110"/>
          </a:xfrm>
          <a:prstGeom prst="rect">
            <a:avLst/>
          </a:prstGeom>
          <a:noFill/>
        </p:spPr>
        <p:txBody>
          <a:bodyPr wrap="square" rtlCol="0">
            <a:noAutofit/>
          </a:bodyPr>
          <a:lstStyle/>
          <a:p>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商务经验</a:t>
            </a:r>
          </a:p>
        </p:txBody>
      </p:sp>
      <p:sp>
        <p:nvSpPr>
          <p:cNvPr id="26" name="文本框 25">
            <a:extLst>
              <a:ext uri="{FF2B5EF4-FFF2-40B4-BE49-F238E27FC236}">
                <a16:creationId xmlns:a16="http://schemas.microsoft.com/office/drawing/2014/main" id="{6B017440-BE1F-4F5B-B768-F29BB67C07A8}"/>
              </a:ext>
            </a:extLst>
          </p:cNvPr>
          <p:cNvSpPr txBox="1"/>
          <p:nvPr/>
        </p:nvSpPr>
        <p:spPr>
          <a:xfrm>
            <a:off x="8243954" y="3245462"/>
            <a:ext cx="3294401" cy="1948931"/>
          </a:xfrm>
          <a:prstGeom prst="rect">
            <a:avLst/>
          </a:prstGeom>
          <a:noFill/>
        </p:spPr>
        <p:txBody>
          <a:bodyPr wrap="square" rtlCol="0">
            <a:noAutofit/>
          </a:bodyPr>
          <a:lstStyle/>
          <a:p>
            <a:pPr>
              <a:lnSpc>
                <a:spcPct val="120000"/>
              </a:lnSpc>
              <a:spcAft>
                <a:spcPts val="8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a:p>
            <a:pPr>
              <a:lnSpc>
                <a:spcPct val="120000"/>
              </a:lnSpc>
              <a:spcAft>
                <a:spcPts val="8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sp>
        <p:nvSpPr>
          <p:cNvPr id="27" name="椭圆 26">
            <a:extLst>
              <a:ext uri="{FF2B5EF4-FFF2-40B4-BE49-F238E27FC236}">
                <a16:creationId xmlns:a16="http://schemas.microsoft.com/office/drawing/2014/main" id="{1AA695C1-714F-4E21-B80C-809840505938}"/>
              </a:ext>
            </a:extLst>
          </p:cNvPr>
          <p:cNvSpPr/>
          <p:nvPr/>
        </p:nvSpPr>
        <p:spPr>
          <a:xfrm>
            <a:off x="8348311" y="2089445"/>
            <a:ext cx="295255" cy="29525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 name="矩形 10">
            <a:extLst>
              <a:ext uri="{FF2B5EF4-FFF2-40B4-BE49-F238E27FC236}">
                <a16:creationId xmlns:a16="http://schemas.microsoft.com/office/drawing/2014/main" id="{53F0CE42-7DBE-49B0-9438-9695ADABB895}"/>
              </a:ext>
            </a:extLst>
          </p:cNvPr>
          <p:cNvSpPr/>
          <p:nvPr/>
        </p:nvSpPr>
        <p:spPr>
          <a:xfrm>
            <a:off x="758002" y="5454206"/>
            <a:ext cx="3190044" cy="155553"/>
          </a:xfrm>
          <a:prstGeom prst="rect">
            <a:avLst/>
          </a:prstGeom>
          <a:blipFill>
            <a:blip r:embed="rId2">
              <a:extLst>
                <a:ext uri="{BEBA8EAE-BF5A-486C-A8C5-ECC9F3942E4B}">
                  <a14:imgProps xmlns:a14="http://schemas.microsoft.com/office/drawing/2010/main">
                    <a14:imgLayer r:embed="rId3">
                      <a14:imgEffect>
                        <a14:saturation sat="0"/>
                      </a14:imgEffect>
                    </a14:imgLayer>
                  </a14:imgProps>
                </a:ext>
              </a:extLst>
            </a:blip>
            <a:stretch>
              <a:fillRect t="-348478" b="-3179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27">
            <a:extLst>
              <a:ext uri="{FF2B5EF4-FFF2-40B4-BE49-F238E27FC236}">
                <a16:creationId xmlns:a16="http://schemas.microsoft.com/office/drawing/2014/main" id="{73A8D9E9-87D6-4196-A549-4162B13B1C1C}"/>
              </a:ext>
            </a:extLst>
          </p:cNvPr>
          <p:cNvSpPr/>
          <p:nvPr/>
        </p:nvSpPr>
        <p:spPr>
          <a:xfrm>
            <a:off x="4553157" y="5454206"/>
            <a:ext cx="3190044" cy="155553"/>
          </a:xfrm>
          <a:prstGeom prst="rect">
            <a:avLst/>
          </a:prstGeom>
          <a:blipFill>
            <a:blip r:embed="rId4">
              <a:extLst>
                <a:ext uri="{BEBA8EAE-BF5A-486C-A8C5-ECC9F3942E4B}">
                  <a14:imgProps xmlns:a14="http://schemas.microsoft.com/office/drawing/2010/main">
                    <a14:imgLayer r:embed="rId5">
                      <a14:imgEffect>
                        <a14:saturation sat="0"/>
                      </a14:imgEffect>
                    </a14:imgLayer>
                  </a14:imgProps>
                </a:ext>
              </a:extLst>
            </a:blip>
            <a:stretch>
              <a:fillRect t="-360964" b="-3293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 name="矩形 28">
            <a:extLst>
              <a:ext uri="{FF2B5EF4-FFF2-40B4-BE49-F238E27FC236}">
                <a16:creationId xmlns:a16="http://schemas.microsoft.com/office/drawing/2014/main" id="{94C03D93-3DA4-4EB3-8B20-27247A416DC1}"/>
              </a:ext>
            </a:extLst>
          </p:cNvPr>
          <p:cNvSpPr/>
          <p:nvPr/>
        </p:nvSpPr>
        <p:spPr>
          <a:xfrm>
            <a:off x="8348311" y="5454206"/>
            <a:ext cx="3190044" cy="155553"/>
          </a:xfrm>
          <a:prstGeom prst="rect">
            <a:avLst/>
          </a:prstGeom>
          <a:blipFill>
            <a:blip r:embed="rId6">
              <a:extLst>
                <a:ext uri="{BEBA8EAE-BF5A-486C-A8C5-ECC9F3942E4B}">
                  <a14:imgProps xmlns:a14="http://schemas.microsoft.com/office/drawing/2010/main">
                    <a14:imgLayer r:embed="rId7">
                      <a14:imgEffect>
                        <a14:saturation sat="0"/>
                      </a14:imgEffect>
                    </a14:imgLayer>
                  </a14:imgProps>
                </a:ext>
              </a:extLst>
            </a:blip>
            <a:stretch>
              <a:fillRect t="-348478" b="-3179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 name="文本占位符 1">
            <a:extLst>
              <a:ext uri="{FF2B5EF4-FFF2-40B4-BE49-F238E27FC236}">
                <a16:creationId xmlns:a16="http://schemas.microsoft.com/office/drawing/2014/main" id="{E2A26B86-6407-4946-9FBD-CB96014E7AC8}"/>
              </a:ext>
            </a:extLst>
          </p:cNvPr>
          <p:cNvSpPr>
            <a:spLocks noGrp="1"/>
          </p:cNvSpPr>
          <p:nvPr>
            <p:ph type="body" sz="quarter" idx="11"/>
          </p:nvPr>
        </p:nvSpPr>
        <p:spPr/>
        <p:txBody>
          <a:bodyPr>
            <a:noAutofit/>
          </a:bodyPr>
          <a:lstStyle/>
          <a:p>
            <a:r>
              <a:rPr lang="en-US" altLang="zh-CN" dirty="0"/>
              <a:t>TITLE BLOCK EXAMPLE</a:t>
            </a:r>
          </a:p>
        </p:txBody>
      </p:sp>
      <p:sp>
        <p:nvSpPr>
          <p:cNvPr id="3" name="文本占位符 2">
            <a:extLst>
              <a:ext uri="{FF2B5EF4-FFF2-40B4-BE49-F238E27FC236}">
                <a16:creationId xmlns:a16="http://schemas.microsoft.com/office/drawing/2014/main" id="{5175E45C-F454-484E-8CAF-557E4EA95220}"/>
              </a:ext>
            </a:extLst>
          </p:cNvPr>
          <p:cNvSpPr>
            <a:spLocks noGrp="1"/>
          </p:cNvSpPr>
          <p:nvPr>
            <p:ph type="body" sz="quarter" idx="12"/>
          </p:nvPr>
        </p:nvSpPr>
        <p:spPr/>
        <p:txBody>
          <a:bodyPr>
            <a:noAutofit/>
          </a:bodyPr>
          <a:lstStyle/>
          <a:p>
            <a:r>
              <a:rPr lang="zh-CN" altLang="en-US" dirty="0"/>
              <a:t>成功经验分享</a:t>
            </a:r>
          </a:p>
        </p:txBody>
      </p:sp>
    </p:spTree>
    <p:extLst>
      <p:ext uri="{BB962C8B-B14F-4D97-AF65-F5344CB8AC3E}">
        <p14:creationId xmlns:p14="http://schemas.microsoft.com/office/powerpoint/2010/main" val="3045648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菱形 9">
            <a:extLst>
              <a:ext uri="{FF2B5EF4-FFF2-40B4-BE49-F238E27FC236}">
                <a16:creationId xmlns:a16="http://schemas.microsoft.com/office/drawing/2014/main" id="{FE942B34-4D0A-4202-A8FD-0FE02BB1AD00}"/>
              </a:ext>
            </a:extLst>
          </p:cNvPr>
          <p:cNvSpPr/>
          <p:nvPr/>
        </p:nvSpPr>
        <p:spPr>
          <a:xfrm>
            <a:off x="5627077" y="2919952"/>
            <a:ext cx="937846" cy="1266093"/>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2400" spc="300" dirty="0">
                <a:solidFill>
                  <a:schemeClr val="tx2"/>
                </a:solidFill>
                <a:latin typeface="+mn-ea"/>
                <a:cs typeface="阿里巴巴普惠体 H" panose="00020600040101010101" pitchFamily="18" charset="-122"/>
              </a:rPr>
              <a:t>VS</a:t>
            </a:r>
            <a:endParaRPr lang="zh-CN" altLang="en-US" sz="2400" spc="300" dirty="0">
              <a:solidFill>
                <a:schemeClr val="tx2"/>
              </a:solidFill>
              <a:latin typeface="+mn-ea"/>
              <a:cs typeface="阿里巴巴普惠体 H" panose="00020600040101010101" pitchFamily="18" charset="-122"/>
            </a:endParaRPr>
          </a:p>
        </p:txBody>
      </p:sp>
      <p:sp>
        <p:nvSpPr>
          <p:cNvPr id="11" name="文本框 10">
            <a:extLst>
              <a:ext uri="{FF2B5EF4-FFF2-40B4-BE49-F238E27FC236}">
                <a16:creationId xmlns:a16="http://schemas.microsoft.com/office/drawing/2014/main" id="{3CE85481-2822-4A53-AED5-1CCA2FC01270}"/>
              </a:ext>
            </a:extLst>
          </p:cNvPr>
          <p:cNvSpPr txBox="1"/>
          <p:nvPr/>
        </p:nvSpPr>
        <p:spPr>
          <a:xfrm>
            <a:off x="2943275" y="2665774"/>
            <a:ext cx="1382626" cy="400110"/>
          </a:xfrm>
          <a:prstGeom prst="rect">
            <a:avLst/>
          </a:prstGeom>
          <a:noFill/>
        </p:spPr>
        <p:txBody>
          <a:bodyPr wrap="square" rtlCol="0">
            <a:noAutofit/>
          </a:bodyPr>
          <a:lstStyle/>
          <a:p>
            <a:pPr algn="r"/>
            <a:r>
              <a:rPr lang="zh-CN" altLang="en-US" sz="2000" spc="300" dirty="0">
                <a:gradFill>
                  <a:gsLst>
                    <a:gs pos="5000">
                      <a:schemeClr val="bg1"/>
                    </a:gs>
                    <a:gs pos="99000">
                      <a:schemeClr val="accent2"/>
                    </a:gs>
                  </a:gsLst>
                  <a:lin ang="0" scaled="0"/>
                </a:gradFill>
                <a:latin typeface="+mj-ea"/>
                <a:ea typeface="+mj-ea"/>
                <a:cs typeface="阿里巴巴普惠体 H" panose="00020600040101010101" pitchFamily="18" charset="-122"/>
              </a:rPr>
              <a:t>方案一</a:t>
            </a:r>
          </a:p>
        </p:txBody>
      </p:sp>
      <p:sp>
        <p:nvSpPr>
          <p:cNvPr id="12" name="文本框 11">
            <a:extLst>
              <a:ext uri="{FF2B5EF4-FFF2-40B4-BE49-F238E27FC236}">
                <a16:creationId xmlns:a16="http://schemas.microsoft.com/office/drawing/2014/main" id="{271FECBE-DADB-40B5-B4CC-B647C32CABD3}"/>
              </a:ext>
            </a:extLst>
          </p:cNvPr>
          <p:cNvSpPr txBox="1"/>
          <p:nvPr/>
        </p:nvSpPr>
        <p:spPr>
          <a:xfrm>
            <a:off x="658813" y="3171173"/>
            <a:ext cx="3667090" cy="890821"/>
          </a:xfrm>
          <a:prstGeom prst="rect">
            <a:avLst/>
          </a:prstGeom>
          <a:noFill/>
        </p:spPr>
        <p:txBody>
          <a:bodyPr wrap="square" rtlCol="0">
            <a:noAutofit/>
          </a:bodyPr>
          <a:lstStyle/>
          <a:p>
            <a:pPr algn="r">
              <a:lnSpc>
                <a:spcPct val="120000"/>
              </a:lnSpc>
              <a:spcAft>
                <a:spcPts val="8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sp>
        <p:nvSpPr>
          <p:cNvPr id="13" name="任意多边形: 形状 12">
            <a:extLst>
              <a:ext uri="{FF2B5EF4-FFF2-40B4-BE49-F238E27FC236}">
                <a16:creationId xmlns:a16="http://schemas.microsoft.com/office/drawing/2014/main" id="{4F3309A8-3650-4C4F-A8E7-43C9B36EFBD9}"/>
              </a:ext>
            </a:extLst>
          </p:cNvPr>
          <p:cNvSpPr/>
          <p:nvPr/>
        </p:nvSpPr>
        <p:spPr>
          <a:xfrm>
            <a:off x="2883877" y="2492060"/>
            <a:ext cx="3001108" cy="703384"/>
          </a:xfrm>
          <a:custGeom>
            <a:avLst/>
            <a:gdLst>
              <a:gd name="connsiteX0" fmla="*/ 3001108 w 3001108"/>
              <a:gd name="connsiteY0" fmla="*/ 703384 h 703384"/>
              <a:gd name="connsiteX1" fmla="*/ 2297724 w 3001108"/>
              <a:gd name="connsiteY1" fmla="*/ 0 h 703384"/>
              <a:gd name="connsiteX2" fmla="*/ 0 w 3001108"/>
              <a:gd name="connsiteY2" fmla="*/ 0 h 703384"/>
            </a:gdLst>
            <a:ahLst/>
            <a:cxnLst>
              <a:cxn ang="0">
                <a:pos x="connsiteX0" y="connsiteY0"/>
              </a:cxn>
              <a:cxn ang="0">
                <a:pos x="connsiteX1" y="connsiteY1"/>
              </a:cxn>
              <a:cxn ang="0">
                <a:pos x="connsiteX2" y="connsiteY2"/>
              </a:cxn>
            </a:cxnLst>
            <a:rect l="l" t="t" r="r" b="b"/>
            <a:pathLst>
              <a:path w="3001108" h="703384">
                <a:moveTo>
                  <a:pt x="3001108" y="703384"/>
                </a:moveTo>
                <a:lnTo>
                  <a:pt x="2297724" y="0"/>
                </a:lnTo>
                <a:lnTo>
                  <a:pt x="0" y="0"/>
                </a:lnTo>
              </a:path>
            </a:pathLst>
          </a:cu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 name="矩形 14">
            <a:extLst>
              <a:ext uri="{FF2B5EF4-FFF2-40B4-BE49-F238E27FC236}">
                <a16:creationId xmlns:a16="http://schemas.microsoft.com/office/drawing/2014/main" id="{35609FB0-0957-439C-AE37-8A7649B403AF}"/>
              </a:ext>
            </a:extLst>
          </p:cNvPr>
          <p:cNvSpPr>
            <a:spLocks/>
          </p:cNvSpPr>
          <p:nvPr/>
        </p:nvSpPr>
        <p:spPr>
          <a:xfrm>
            <a:off x="658813" y="2003425"/>
            <a:ext cx="2225065" cy="977270"/>
          </a:xfrm>
          <a:prstGeom prst="rect">
            <a:avLst/>
          </a:prstGeom>
          <a:blipFill>
            <a:blip r:embed="rId2">
              <a:extLst>
                <a:ext uri="{BEBA8EAE-BF5A-486C-A8C5-ECC9F3942E4B}">
                  <a14:imgProps xmlns:a14="http://schemas.microsoft.com/office/drawing/2010/main">
                    <a14:imgLayer r:embed="rId3">
                      <a14:imgEffect>
                        <a14:saturation sat="0"/>
                      </a14:imgEffect>
                    </a14:imgLayer>
                  </a14:imgProps>
                </a:ext>
              </a:extLst>
            </a:blip>
            <a:stretch>
              <a:fillRect t="-122330" b="-119193"/>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 name="文本框 17">
            <a:extLst>
              <a:ext uri="{FF2B5EF4-FFF2-40B4-BE49-F238E27FC236}">
                <a16:creationId xmlns:a16="http://schemas.microsoft.com/office/drawing/2014/main" id="{E47400C6-5425-4718-B74A-D196205AE9B8}"/>
              </a:ext>
            </a:extLst>
          </p:cNvPr>
          <p:cNvSpPr txBox="1"/>
          <p:nvPr/>
        </p:nvSpPr>
        <p:spPr>
          <a:xfrm>
            <a:off x="7816700" y="4104538"/>
            <a:ext cx="1382626" cy="400110"/>
          </a:xfrm>
          <a:prstGeom prst="rect">
            <a:avLst/>
          </a:prstGeom>
          <a:noFill/>
        </p:spPr>
        <p:txBody>
          <a:bodyPr wrap="square" rtlCol="0">
            <a:noAutofit/>
          </a:bodyPr>
          <a:lstStyle/>
          <a:p>
            <a:r>
              <a:rPr lang="zh-CN" altLang="en-US" sz="2000" spc="300" dirty="0">
                <a:gradFill>
                  <a:gsLst>
                    <a:gs pos="5000">
                      <a:schemeClr val="bg1"/>
                    </a:gs>
                    <a:gs pos="99000">
                      <a:schemeClr val="accent2"/>
                    </a:gs>
                  </a:gsLst>
                  <a:lin ang="0" scaled="0"/>
                </a:gradFill>
                <a:latin typeface="+mj-ea"/>
                <a:ea typeface="+mj-ea"/>
                <a:cs typeface="阿里巴巴普惠体 H" panose="00020600040101010101" pitchFamily="18" charset="-122"/>
              </a:rPr>
              <a:t>方案二</a:t>
            </a:r>
          </a:p>
        </p:txBody>
      </p:sp>
      <p:sp>
        <p:nvSpPr>
          <p:cNvPr id="19" name="文本框 18">
            <a:extLst>
              <a:ext uri="{FF2B5EF4-FFF2-40B4-BE49-F238E27FC236}">
                <a16:creationId xmlns:a16="http://schemas.microsoft.com/office/drawing/2014/main" id="{FBCEC595-8805-4F6B-AE34-F0B4C6DBADBD}"/>
              </a:ext>
            </a:extLst>
          </p:cNvPr>
          <p:cNvSpPr txBox="1"/>
          <p:nvPr/>
        </p:nvSpPr>
        <p:spPr>
          <a:xfrm>
            <a:off x="7816698" y="4609937"/>
            <a:ext cx="3716490" cy="890821"/>
          </a:xfrm>
          <a:prstGeom prst="rect">
            <a:avLst/>
          </a:prstGeom>
          <a:noFill/>
        </p:spPr>
        <p:txBody>
          <a:bodyPr wrap="square" rtlCol="0">
            <a:noAutofit/>
          </a:bodyPr>
          <a:lstStyle/>
          <a:p>
            <a:pPr>
              <a:lnSpc>
                <a:spcPct val="120000"/>
              </a:lnSpc>
              <a:spcAft>
                <a:spcPts val="8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sp>
        <p:nvSpPr>
          <p:cNvPr id="20" name="任意多边形: 形状 19">
            <a:extLst>
              <a:ext uri="{FF2B5EF4-FFF2-40B4-BE49-F238E27FC236}">
                <a16:creationId xmlns:a16="http://schemas.microsoft.com/office/drawing/2014/main" id="{01880269-4B9C-45BC-B33D-465BE366600A}"/>
              </a:ext>
            </a:extLst>
          </p:cNvPr>
          <p:cNvSpPr/>
          <p:nvPr/>
        </p:nvSpPr>
        <p:spPr>
          <a:xfrm flipH="1" flipV="1">
            <a:off x="6388608" y="3678805"/>
            <a:ext cx="2870116" cy="369332"/>
          </a:xfrm>
          <a:custGeom>
            <a:avLst/>
            <a:gdLst>
              <a:gd name="connsiteX0" fmla="*/ 3001108 w 3001108"/>
              <a:gd name="connsiteY0" fmla="*/ 703384 h 703384"/>
              <a:gd name="connsiteX1" fmla="*/ 2297724 w 3001108"/>
              <a:gd name="connsiteY1" fmla="*/ 0 h 703384"/>
              <a:gd name="connsiteX2" fmla="*/ 0 w 3001108"/>
              <a:gd name="connsiteY2" fmla="*/ 0 h 703384"/>
              <a:gd name="connsiteX0" fmla="*/ 2417095 w 2417095"/>
              <a:gd name="connsiteY0" fmla="*/ 124264 h 124264"/>
              <a:gd name="connsiteX1" fmla="*/ 2297724 w 2417095"/>
              <a:gd name="connsiteY1" fmla="*/ 0 h 124264"/>
              <a:gd name="connsiteX2" fmla="*/ 0 w 2417095"/>
              <a:gd name="connsiteY2" fmla="*/ 0 h 124264"/>
              <a:gd name="connsiteX0" fmla="*/ 2411972 w 2411972"/>
              <a:gd name="connsiteY0" fmla="*/ 136456 h 136456"/>
              <a:gd name="connsiteX1" fmla="*/ 2297724 w 2411972"/>
              <a:gd name="connsiteY1" fmla="*/ 0 h 136456"/>
              <a:gd name="connsiteX2" fmla="*/ 0 w 2411972"/>
              <a:gd name="connsiteY2" fmla="*/ 0 h 136456"/>
              <a:gd name="connsiteX0" fmla="*/ 2411972 w 2411972"/>
              <a:gd name="connsiteY0" fmla="*/ 140266 h 140266"/>
              <a:gd name="connsiteX1" fmla="*/ 2297724 w 2411972"/>
              <a:gd name="connsiteY1" fmla="*/ 0 h 140266"/>
              <a:gd name="connsiteX2" fmla="*/ 0 w 2411972"/>
              <a:gd name="connsiteY2" fmla="*/ 0 h 140266"/>
            </a:gdLst>
            <a:ahLst/>
            <a:cxnLst>
              <a:cxn ang="0">
                <a:pos x="connsiteX0" y="connsiteY0"/>
              </a:cxn>
              <a:cxn ang="0">
                <a:pos x="connsiteX1" y="connsiteY1"/>
              </a:cxn>
              <a:cxn ang="0">
                <a:pos x="connsiteX2" y="connsiteY2"/>
              </a:cxn>
            </a:cxnLst>
            <a:rect l="l" t="t" r="r" b="b"/>
            <a:pathLst>
              <a:path w="2411972" h="140266">
                <a:moveTo>
                  <a:pt x="2411972" y="140266"/>
                </a:moveTo>
                <a:lnTo>
                  <a:pt x="2297724" y="0"/>
                </a:lnTo>
                <a:lnTo>
                  <a:pt x="0" y="0"/>
                </a:lnTo>
              </a:path>
            </a:pathLst>
          </a:cu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 name="矩形 23">
            <a:extLst>
              <a:ext uri="{FF2B5EF4-FFF2-40B4-BE49-F238E27FC236}">
                <a16:creationId xmlns:a16="http://schemas.microsoft.com/office/drawing/2014/main" id="{140917CA-0E35-484E-AD2E-8B79F9F32FBE}"/>
              </a:ext>
            </a:extLst>
          </p:cNvPr>
          <p:cNvSpPr>
            <a:spLocks/>
          </p:cNvSpPr>
          <p:nvPr/>
        </p:nvSpPr>
        <p:spPr>
          <a:xfrm>
            <a:off x="9258722" y="3444969"/>
            <a:ext cx="2142405" cy="977270"/>
          </a:xfrm>
          <a:prstGeom prst="rect">
            <a:avLst/>
          </a:prstGeom>
          <a:blipFill>
            <a:blip r:embed="rId2">
              <a:extLst>
                <a:ext uri="{BEBA8EAE-BF5A-486C-A8C5-ECC9F3942E4B}">
                  <a14:imgProps xmlns:a14="http://schemas.microsoft.com/office/drawing/2010/main">
                    <a14:imgLayer r:embed="rId3">
                      <a14:imgEffect>
                        <a14:saturation sat="0"/>
                      </a14:imgEffect>
                    </a14:imgLayer>
                  </a14:imgProps>
                </a:ext>
              </a:extLst>
            </a:blip>
            <a:stretch>
              <a:fillRect t="-99527" b="-96970"/>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 name="文本占位符 1">
            <a:extLst>
              <a:ext uri="{FF2B5EF4-FFF2-40B4-BE49-F238E27FC236}">
                <a16:creationId xmlns:a16="http://schemas.microsoft.com/office/drawing/2014/main" id="{729F5A7E-C069-4AF6-A4C3-EFEACB18D267}"/>
              </a:ext>
            </a:extLst>
          </p:cNvPr>
          <p:cNvSpPr>
            <a:spLocks noGrp="1"/>
          </p:cNvSpPr>
          <p:nvPr>
            <p:ph type="body" sz="quarter" idx="11"/>
          </p:nvPr>
        </p:nvSpPr>
        <p:spPr/>
        <p:txBody>
          <a:bodyPr>
            <a:noAutofit/>
          </a:bodyPr>
          <a:lstStyle/>
          <a:p>
            <a:r>
              <a:rPr lang="en-US" altLang="zh-CN" dirty="0"/>
              <a:t>TITLE BLOCK EXAMPLE</a:t>
            </a:r>
          </a:p>
        </p:txBody>
      </p:sp>
      <p:sp>
        <p:nvSpPr>
          <p:cNvPr id="3" name="文本占位符 2">
            <a:extLst>
              <a:ext uri="{FF2B5EF4-FFF2-40B4-BE49-F238E27FC236}">
                <a16:creationId xmlns:a16="http://schemas.microsoft.com/office/drawing/2014/main" id="{9E371335-A152-4A8F-96E0-47ACBA6D3AF0}"/>
              </a:ext>
            </a:extLst>
          </p:cNvPr>
          <p:cNvSpPr>
            <a:spLocks noGrp="1"/>
          </p:cNvSpPr>
          <p:nvPr>
            <p:ph type="body" sz="quarter" idx="12"/>
          </p:nvPr>
        </p:nvSpPr>
        <p:spPr/>
        <p:txBody>
          <a:bodyPr>
            <a:noAutofit/>
          </a:bodyPr>
          <a:lstStyle/>
          <a:p>
            <a:r>
              <a:rPr lang="zh-CN" altLang="en-US" dirty="0"/>
              <a:t>业务方案提出</a:t>
            </a:r>
          </a:p>
        </p:txBody>
      </p:sp>
    </p:spTree>
    <p:extLst>
      <p:ext uri="{BB962C8B-B14F-4D97-AF65-F5344CB8AC3E}">
        <p14:creationId xmlns:p14="http://schemas.microsoft.com/office/powerpoint/2010/main" val="1680698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形状 29">
            <a:extLst>
              <a:ext uri="{FF2B5EF4-FFF2-40B4-BE49-F238E27FC236}">
                <a16:creationId xmlns:a16="http://schemas.microsoft.com/office/drawing/2014/main" id="{8B5FB121-C713-45B8-B006-5FEE6CDB4012}"/>
              </a:ext>
            </a:extLst>
          </p:cNvPr>
          <p:cNvSpPr>
            <a:spLocks noChangeArrowheads="1"/>
          </p:cNvSpPr>
          <p:nvPr/>
        </p:nvSpPr>
        <p:spPr bwMode="auto">
          <a:xfrm>
            <a:off x="3455804" y="1319563"/>
            <a:ext cx="5280394" cy="5220802"/>
          </a:xfrm>
          <a:custGeom>
            <a:avLst/>
            <a:gdLst>
              <a:gd name="connsiteX0" fmla="*/ 1784937 w 2397257"/>
              <a:gd name="connsiteY0" fmla="*/ 2369162 h 2370204"/>
              <a:gd name="connsiteX1" fmla="*/ 1785458 w 2397257"/>
              <a:gd name="connsiteY1" fmla="*/ 2369683 h 2370204"/>
              <a:gd name="connsiteX2" fmla="*/ 1784937 w 2397257"/>
              <a:gd name="connsiteY2" fmla="*/ 2370204 h 2370204"/>
              <a:gd name="connsiteX3" fmla="*/ 1784416 w 2397257"/>
              <a:gd name="connsiteY3" fmla="*/ 2369683 h 2370204"/>
              <a:gd name="connsiteX4" fmla="*/ 1784937 w 2397257"/>
              <a:gd name="connsiteY4" fmla="*/ 2369162 h 2370204"/>
              <a:gd name="connsiteX5" fmla="*/ 1202790 w 2397257"/>
              <a:gd name="connsiteY5" fmla="*/ 2360839 h 2370204"/>
              <a:gd name="connsiteX6" fmla="*/ 1204871 w 2397257"/>
              <a:gd name="connsiteY6" fmla="*/ 2362400 h 2370204"/>
              <a:gd name="connsiteX7" fmla="*/ 1202790 w 2397257"/>
              <a:gd name="connsiteY7" fmla="*/ 2363961 h 2370204"/>
              <a:gd name="connsiteX8" fmla="*/ 1200709 w 2397257"/>
              <a:gd name="connsiteY8" fmla="*/ 2362400 h 2370204"/>
              <a:gd name="connsiteX9" fmla="*/ 1202790 w 2397257"/>
              <a:gd name="connsiteY9" fmla="*/ 2360839 h 2370204"/>
              <a:gd name="connsiteX10" fmla="*/ 1269901 w 2397257"/>
              <a:gd name="connsiteY10" fmla="*/ 2358758 h 2370204"/>
              <a:gd name="connsiteX11" fmla="*/ 1272503 w 2397257"/>
              <a:gd name="connsiteY11" fmla="*/ 2359799 h 2370204"/>
              <a:gd name="connsiteX12" fmla="*/ 1269901 w 2397257"/>
              <a:gd name="connsiteY12" fmla="*/ 2360840 h 2370204"/>
              <a:gd name="connsiteX13" fmla="*/ 1267299 w 2397257"/>
              <a:gd name="connsiteY13" fmla="*/ 2359799 h 2370204"/>
              <a:gd name="connsiteX14" fmla="*/ 1269901 w 2397257"/>
              <a:gd name="connsiteY14" fmla="*/ 2358758 h 2370204"/>
              <a:gd name="connsiteX15" fmla="*/ 1135679 w 2397257"/>
              <a:gd name="connsiteY15" fmla="*/ 2358758 h 2370204"/>
              <a:gd name="connsiteX16" fmla="*/ 1138280 w 2397257"/>
              <a:gd name="connsiteY16" fmla="*/ 2359799 h 2370204"/>
              <a:gd name="connsiteX17" fmla="*/ 1135679 w 2397257"/>
              <a:gd name="connsiteY17" fmla="*/ 2360840 h 2370204"/>
              <a:gd name="connsiteX18" fmla="*/ 1133078 w 2397257"/>
              <a:gd name="connsiteY18" fmla="*/ 2359799 h 2370204"/>
              <a:gd name="connsiteX19" fmla="*/ 1135679 w 2397257"/>
              <a:gd name="connsiteY19" fmla="*/ 2358758 h 2370204"/>
              <a:gd name="connsiteX20" fmla="*/ 1337532 w 2397257"/>
              <a:gd name="connsiteY20" fmla="*/ 2353555 h 2370204"/>
              <a:gd name="connsiteX21" fmla="*/ 1339093 w 2397257"/>
              <a:gd name="connsiteY21" fmla="*/ 2355116 h 2370204"/>
              <a:gd name="connsiteX22" fmla="*/ 1337532 w 2397257"/>
              <a:gd name="connsiteY22" fmla="*/ 2356677 h 2370204"/>
              <a:gd name="connsiteX23" fmla="*/ 1335971 w 2397257"/>
              <a:gd name="connsiteY23" fmla="*/ 2355116 h 2370204"/>
              <a:gd name="connsiteX24" fmla="*/ 1337532 w 2397257"/>
              <a:gd name="connsiteY24" fmla="*/ 2353555 h 2370204"/>
              <a:gd name="connsiteX25" fmla="*/ 1661120 w 2397257"/>
              <a:gd name="connsiteY25" fmla="*/ 2344191 h 2370204"/>
              <a:gd name="connsiteX26" fmla="*/ 1661641 w 2397257"/>
              <a:gd name="connsiteY26" fmla="*/ 2344712 h 2370204"/>
              <a:gd name="connsiteX27" fmla="*/ 1661120 w 2397257"/>
              <a:gd name="connsiteY27" fmla="*/ 2345233 h 2370204"/>
              <a:gd name="connsiteX28" fmla="*/ 1660599 w 2397257"/>
              <a:gd name="connsiteY28" fmla="*/ 2344712 h 2370204"/>
              <a:gd name="connsiteX29" fmla="*/ 1661120 w 2397257"/>
              <a:gd name="connsiteY29" fmla="*/ 2344191 h 2370204"/>
              <a:gd name="connsiteX30" fmla="*/ 1402041 w 2397257"/>
              <a:gd name="connsiteY30" fmla="*/ 2341069 h 2370204"/>
              <a:gd name="connsiteX31" fmla="*/ 1403602 w 2397257"/>
              <a:gd name="connsiteY31" fmla="*/ 2342630 h 2370204"/>
              <a:gd name="connsiteX32" fmla="*/ 1402041 w 2397257"/>
              <a:gd name="connsiteY32" fmla="*/ 2344191 h 2370204"/>
              <a:gd name="connsiteX33" fmla="*/ 1400480 w 2397257"/>
              <a:gd name="connsiteY33" fmla="*/ 2342630 h 2370204"/>
              <a:gd name="connsiteX34" fmla="*/ 1402041 w 2397257"/>
              <a:gd name="connsiteY34" fmla="*/ 2341069 h 2370204"/>
              <a:gd name="connsiteX35" fmla="*/ 1844244 w 2397257"/>
              <a:gd name="connsiteY35" fmla="*/ 2336907 h 2370204"/>
              <a:gd name="connsiteX36" fmla="*/ 1844765 w 2397257"/>
              <a:gd name="connsiteY36" fmla="*/ 2337428 h 2370204"/>
              <a:gd name="connsiteX37" fmla="*/ 1844244 w 2397257"/>
              <a:gd name="connsiteY37" fmla="*/ 2337949 h 2370204"/>
              <a:gd name="connsiteX38" fmla="*/ 1843723 w 2397257"/>
              <a:gd name="connsiteY38" fmla="*/ 2337428 h 2370204"/>
              <a:gd name="connsiteX39" fmla="*/ 1844244 w 2397257"/>
              <a:gd name="connsiteY39" fmla="*/ 2336907 h 2370204"/>
              <a:gd name="connsiteX40" fmla="*/ 1468632 w 2397257"/>
              <a:gd name="connsiteY40" fmla="*/ 2328583 h 2370204"/>
              <a:gd name="connsiteX41" fmla="*/ 1470193 w 2397257"/>
              <a:gd name="connsiteY41" fmla="*/ 2330144 h 2370204"/>
              <a:gd name="connsiteX42" fmla="*/ 1468632 w 2397257"/>
              <a:gd name="connsiteY42" fmla="*/ 2331705 h 2370204"/>
              <a:gd name="connsiteX43" fmla="*/ 1467071 w 2397257"/>
              <a:gd name="connsiteY43" fmla="*/ 2330144 h 2370204"/>
              <a:gd name="connsiteX44" fmla="*/ 1468632 w 2397257"/>
              <a:gd name="connsiteY44" fmla="*/ 2328583 h 2370204"/>
              <a:gd name="connsiteX45" fmla="*/ 1722509 w 2397257"/>
              <a:gd name="connsiteY45" fmla="*/ 2317139 h 2370204"/>
              <a:gd name="connsiteX46" fmla="*/ 1723030 w 2397257"/>
              <a:gd name="connsiteY46" fmla="*/ 2317660 h 2370204"/>
              <a:gd name="connsiteX47" fmla="*/ 1722509 w 2397257"/>
              <a:gd name="connsiteY47" fmla="*/ 2318181 h 2370204"/>
              <a:gd name="connsiteX48" fmla="*/ 1721988 w 2397257"/>
              <a:gd name="connsiteY48" fmla="*/ 2317660 h 2370204"/>
              <a:gd name="connsiteX49" fmla="*/ 1722509 w 2397257"/>
              <a:gd name="connsiteY49" fmla="*/ 2317139 h 2370204"/>
              <a:gd name="connsiteX50" fmla="*/ 1533141 w 2397257"/>
              <a:gd name="connsiteY50" fmla="*/ 2308815 h 2370204"/>
              <a:gd name="connsiteX51" fmla="*/ 1534702 w 2397257"/>
              <a:gd name="connsiteY51" fmla="*/ 2310376 h 2370204"/>
              <a:gd name="connsiteX52" fmla="*/ 1533141 w 2397257"/>
              <a:gd name="connsiteY52" fmla="*/ 2311937 h 2370204"/>
              <a:gd name="connsiteX53" fmla="*/ 1531580 w 2397257"/>
              <a:gd name="connsiteY53" fmla="*/ 2310376 h 2370204"/>
              <a:gd name="connsiteX54" fmla="*/ 1533141 w 2397257"/>
              <a:gd name="connsiteY54" fmla="*/ 2308815 h 2370204"/>
              <a:gd name="connsiteX55" fmla="*/ 1596090 w 2397257"/>
              <a:gd name="connsiteY55" fmla="*/ 2286965 h 2370204"/>
              <a:gd name="connsiteX56" fmla="*/ 1598171 w 2397257"/>
              <a:gd name="connsiteY56" fmla="*/ 2289566 h 2370204"/>
              <a:gd name="connsiteX57" fmla="*/ 1596090 w 2397257"/>
              <a:gd name="connsiteY57" fmla="*/ 2292167 h 2370204"/>
              <a:gd name="connsiteX58" fmla="*/ 1594009 w 2397257"/>
              <a:gd name="connsiteY58" fmla="*/ 2289566 h 2370204"/>
              <a:gd name="connsiteX59" fmla="*/ 1596090 w 2397257"/>
              <a:gd name="connsiteY59" fmla="*/ 2286965 h 2370204"/>
              <a:gd name="connsiteX60" fmla="*/ 1202791 w 2397257"/>
              <a:gd name="connsiteY60" fmla="*/ 2281763 h 2370204"/>
              <a:gd name="connsiteX61" fmla="*/ 1207994 w 2397257"/>
              <a:gd name="connsiteY61" fmla="*/ 2286966 h 2370204"/>
              <a:gd name="connsiteX62" fmla="*/ 1202791 w 2397257"/>
              <a:gd name="connsiteY62" fmla="*/ 2292169 h 2370204"/>
              <a:gd name="connsiteX63" fmla="*/ 1197588 w 2397257"/>
              <a:gd name="connsiteY63" fmla="*/ 2286966 h 2370204"/>
              <a:gd name="connsiteX64" fmla="*/ 1202791 w 2397257"/>
              <a:gd name="connsiteY64" fmla="*/ 2281763 h 2370204"/>
              <a:gd name="connsiteX65" fmla="*/ 1269381 w 2397257"/>
              <a:gd name="connsiteY65" fmla="*/ 2281762 h 2370204"/>
              <a:gd name="connsiteX66" fmla="*/ 1274583 w 2397257"/>
              <a:gd name="connsiteY66" fmla="*/ 2285404 h 2370204"/>
              <a:gd name="connsiteX67" fmla="*/ 1269381 w 2397257"/>
              <a:gd name="connsiteY67" fmla="*/ 2289046 h 2370204"/>
              <a:gd name="connsiteX68" fmla="*/ 1264178 w 2397257"/>
              <a:gd name="connsiteY68" fmla="*/ 2285404 h 2370204"/>
              <a:gd name="connsiteX69" fmla="*/ 1269381 w 2397257"/>
              <a:gd name="connsiteY69" fmla="*/ 2281762 h 2370204"/>
              <a:gd name="connsiteX70" fmla="*/ 1135160 w 2397257"/>
              <a:gd name="connsiteY70" fmla="*/ 2279682 h 2370204"/>
              <a:gd name="connsiteX71" fmla="*/ 1141403 w 2397257"/>
              <a:gd name="connsiteY71" fmla="*/ 2285925 h 2370204"/>
              <a:gd name="connsiteX72" fmla="*/ 1135160 w 2397257"/>
              <a:gd name="connsiteY72" fmla="*/ 2292168 h 2370204"/>
              <a:gd name="connsiteX73" fmla="*/ 1128917 w 2397257"/>
              <a:gd name="connsiteY73" fmla="*/ 2285925 h 2370204"/>
              <a:gd name="connsiteX74" fmla="*/ 1135160 w 2397257"/>
              <a:gd name="connsiteY74" fmla="*/ 2279682 h 2370204"/>
              <a:gd name="connsiteX75" fmla="*/ 1067529 w 2397257"/>
              <a:gd name="connsiteY75" fmla="*/ 2274480 h 2370204"/>
              <a:gd name="connsiteX76" fmla="*/ 1073772 w 2397257"/>
              <a:gd name="connsiteY76" fmla="*/ 2279683 h 2370204"/>
              <a:gd name="connsiteX77" fmla="*/ 1067529 w 2397257"/>
              <a:gd name="connsiteY77" fmla="*/ 2284886 h 2370204"/>
              <a:gd name="connsiteX78" fmla="*/ 1061286 w 2397257"/>
              <a:gd name="connsiteY78" fmla="*/ 2279683 h 2370204"/>
              <a:gd name="connsiteX79" fmla="*/ 1067529 w 2397257"/>
              <a:gd name="connsiteY79" fmla="*/ 2274480 h 2370204"/>
              <a:gd name="connsiteX80" fmla="*/ 1336491 w 2397257"/>
              <a:gd name="connsiteY80" fmla="*/ 2274479 h 2370204"/>
              <a:gd name="connsiteX81" fmla="*/ 1339092 w 2397257"/>
              <a:gd name="connsiteY81" fmla="*/ 2278121 h 2370204"/>
              <a:gd name="connsiteX82" fmla="*/ 1336491 w 2397257"/>
              <a:gd name="connsiteY82" fmla="*/ 2281763 h 2370204"/>
              <a:gd name="connsiteX83" fmla="*/ 1333890 w 2397257"/>
              <a:gd name="connsiteY83" fmla="*/ 2278121 h 2370204"/>
              <a:gd name="connsiteX84" fmla="*/ 1336491 w 2397257"/>
              <a:gd name="connsiteY84" fmla="*/ 2274479 h 2370204"/>
              <a:gd name="connsiteX85" fmla="*/ 1403081 w 2397257"/>
              <a:gd name="connsiteY85" fmla="*/ 2265115 h 2370204"/>
              <a:gd name="connsiteX86" fmla="*/ 1405682 w 2397257"/>
              <a:gd name="connsiteY86" fmla="*/ 2267196 h 2370204"/>
              <a:gd name="connsiteX87" fmla="*/ 1403081 w 2397257"/>
              <a:gd name="connsiteY87" fmla="*/ 2269277 h 2370204"/>
              <a:gd name="connsiteX88" fmla="*/ 1400480 w 2397257"/>
              <a:gd name="connsiteY88" fmla="*/ 2267196 h 2370204"/>
              <a:gd name="connsiteX89" fmla="*/ 1403081 w 2397257"/>
              <a:gd name="connsiteY89" fmla="*/ 2265115 h 2370204"/>
              <a:gd name="connsiteX90" fmla="*/ 1002499 w 2397257"/>
              <a:gd name="connsiteY90" fmla="*/ 2261994 h 2370204"/>
              <a:gd name="connsiteX91" fmla="*/ 1007181 w 2397257"/>
              <a:gd name="connsiteY91" fmla="*/ 2268237 h 2370204"/>
              <a:gd name="connsiteX92" fmla="*/ 1002499 w 2397257"/>
              <a:gd name="connsiteY92" fmla="*/ 2274480 h 2370204"/>
              <a:gd name="connsiteX93" fmla="*/ 997817 w 2397257"/>
              <a:gd name="connsiteY93" fmla="*/ 2268237 h 2370204"/>
              <a:gd name="connsiteX94" fmla="*/ 1002499 w 2397257"/>
              <a:gd name="connsiteY94" fmla="*/ 2261994 h 2370204"/>
              <a:gd name="connsiteX95" fmla="*/ 1955575 w 2397257"/>
              <a:gd name="connsiteY95" fmla="*/ 2261993 h 2370204"/>
              <a:gd name="connsiteX96" fmla="*/ 1956096 w 2397257"/>
              <a:gd name="connsiteY96" fmla="*/ 2262514 h 2370204"/>
              <a:gd name="connsiteX97" fmla="*/ 1955575 w 2397257"/>
              <a:gd name="connsiteY97" fmla="*/ 2263035 h 2370204"/>
              <a:gd name="connsiteX98" fmla="*/ 1955054 w 2397257"/>
              <a:gd name="connsiteY98" fmla="*/ 2262514 h 2370204"/>
              <a:gd name="connsiteX99" fmla="*/ 1955575 w 2397257"/>
              <a:gd name="connsiteY99" fmla="*/ 2261993 h 2370204"/>
              <a:gd name="connsiteX100" fmla="*/ 1659039 w 2397257"/>
              <a:gd name="connsiteY100" fmla="*/ 2261993 h 2370204"/>
              <a:gd name="connsiteX101" fmla="*/ 1660600 w 2397257"/>
              <a:gd name="connsiteY101" fmla="*/ 2263554 h 2370204"/>
              <a:gd name="connsiteX102" fmla="*/ 1659039 w 2397257"/>
              <a:gd name="connsiteY102" fmla="*/ 2265115 h 2370204"/>
              <a:gd name="connsiteX103" fmla="*/ 1657478 w 2397257"/>
              <a:gd name="connsiteY103" fmla="*/ 2263554 h 2370204"/>
              <a:gd name="connsiteX104" fmla="*/ 1659039 w 2397257"/>
              <a:gd name="connsiteY104" fmla="*/ 2261993 h 2370204"/>
              <a:gd name="connsiteX105" fmla="*/ 1467591 w 2397257"/>
              <a:gd name="connsiteY105" fmla="*/ 2249508 h 2370204"/>
              <a:gd name="connsiteX106" fmla="*/ 1470192 w 2397257"/>
              <a:gd name="connsiteY106" fmla="*/ 2252109 h 2370204"/>
              <a:gd name="connsiteX107" fmla="*/ 1467591 w 2397257"/>
              <a:gd name="connsiteY107" fmla="*/ 2254710 h 2370204"/>
              <a:gd name="connsiteX108" fmla="*/ 1464990 w 2397257"/>
              <a:gd name="connsiteY108" fmla="*/ 2252109 h 2370204"/>
              <a:gd name="connsiteX109" fmla="*/ 1467591 w 2397257"/>
              <a:gd name="connsiteY109" fmla="*/ 2249508 h 2370204"/>
              <a:gd name="connsiteX110" fmla="*/ 935389 w 2397257"/>
              <a:gd name="connsiteY110" fmla="*/ 2249508 h 2370204"/>
              <a:gd name="connsiteX111" fmla="*/ 940592 w 2397257"/>
              <a:gd name="connsiteY111" fmla="*/ 2254711 h 2370204"/>
              <a:gd name="connsiteX112" fmla="*/ 935389 w 2397257"/>
              <a:gd name="connsiteY112" fmla="*/ 2259914 h 2370204"/>
              <a:gd name="connsiteX113" fmla="*/ 930186 w 2397257"/>
              <a:gd name="connsiteY113" fmla="*/ 2254711 h 2370204"/>
              <a:gd name="connsiteX114" fmla="*/ 935389 w 2397257"/>
              <a:gd name="connsiteY114" fmla="*/ 2249508 h 2370204"/>
              <a:gd name="connsiteX115" fmla="*/ 1719906 w 2397257"/>
              <a:gd name="connsiteY115" fmla="*/ 2232860 h 2370204"/>
              <a:gd name="connsiteX116" fmla="*/ 1721987 w 2397257"/>
              <a:gd name="connsiteY116" fmla="*/ 2233901 h 2370204"/>
              <a:gd name="connsiteX117" fmla="*/ 1719906 w 2397257"/>
              <a:gd name="connsiteY117" fmla="*/ 2234942 h 2370204"/>
              <a:gd name="connsiteX118" fmla="*/ 1717825 w 2397257"/>
              <a:gd name="connsiteY118" fmla="*/ 2233901 h 2370204"/>
              <a:gd name="connsiteX119" fmla="*/ 1719906 w 2397257"/>
              <a:gd name="connsiteY119" fmla="*/ 2232860 h 2370204"/>
              <a:gd name="connsiteX120" fmla="*/ 872960 w 2397257"/>
              <a:gd name="connsiteY120" fmla="*/ 2229739 h 2370204"/>
              <a:gd name="connsiteX121" fmla="*/ 879203 w 2397257"/>
              <a:gd name="connsiteY121" fmla="*/ 2235982 h 2370204"/>
              <a:gd name="connsiteX122" fmla="*/ 872960 w 2397257"/>
              <a:gd name="connsiteY122" fmla="*/ 2242225 h 2370204"/>
              <a:gd name="connsiteX123" fmla="*/ 866717 w 2397257"/>
              <a:gd name="connsiteY123" fmla="*/ 2235982 h 2370204"/>
              <a:gd name="connsiteX124" fmla="*/ 872960 w 2397257"/>
              <a:gd name="connsiteY124" fmla="*/ 2229739 h 2370204"/>
              <a:gd name="connsiteX125" fmla="*/ 1531581 w 2397257"/>
              <a:gd name="connsiteY125" fmla="*/ 2227658 h 2370204"/>
              <a:gd name="connsiteX126" fmla="*/ 1536783 w 2397257"/>
              <a:gd name="connsiteY126" fmla="*/ 2232340 h 2370204"/>
              <a:gd name="connsiteX127" fmla="*/ 1531581 w 2397257"/>
              <a:gd name="connsiteY127" fmla="*/ 2237022 h 2370204"/>
              <a:gd name="connsiteX128" fmla="*/ 1526378 w 2397257"/>
              <a:gd name="connsiteY128" fmla="*/ 2232340 h 2370204"/>
              <a:gd name="connsiteX129" fmla="*/ 1531581 w 2397257"/>
              <a:gd name="connsiteY129" fmla="*/ 2227658 h 2370204"/>
              <a:gd name="connsiteX130" fmla="*/ 2008119 w 2397257"/>
              <a:gd name="connsiteY130" fmla="*/ 2220374 h 2370204"/>
              <a:gd name="connsiteX131" fmla="*/ 2009160 w 2397257"/>
              <a:gd name="connsiteY131" fmla="*/ 2221415 h 2370204"/>
              <a:gd name="connsiteX132" fmla="*/ 2008119 w 2397257"/>
              <a:gd name="connsiteY132" fmla="*/ 2222456 h 2370204"/>
              <a:gd name="connsiteX133" fmla="*/ 2007078 w 2397257"/>
              <a:gd name="connsiteY133" fmla="*/ 2221415 h 2370204"/>
              <a:gd name="connsiteX134" fmla="*/ 2008119 w 2397257"/>
              <a:gd name="connsiteY134" fmla="*/ 2220374 h 2370204"/>
              <a:gd name="connsiteX135" fmla="*/ 1201750 w 2397257"/>
              <a:gd name="connsiteY135" fmla="*/ 2205809 h 2370204"/>
              <a:gd name="connsiteX136" fmla="*/ 1207993 w 2397257"/>
              <a:gd name="connsiteY136" fmla="*/ 2213093 h 2370204"/>
              <a:gd name="connsiteX137" fmla="*/ 1201750 w 2397257"/>
              <a:gd name="connsiteY137" fmla="*/ 2220377 h 2370204"/>
              <a:gd name="connsiteX138" fmla="*/ 1195507 w 2397257"/>
              <a:gd name="connsiteY138" fmla="*/ 2213093 h 2370204"/>
              <a:gd name="connsiteX139" fmla="*/ 1201750 w 2397257"/>
              <a:gd name="connsiteY139" fmla="*/ 2205809 h 2370204"/>
              <a:gd name="connsiteX140" fmla="*/ 808450 w 2397257"/>
              <a:gd name="connsiteY140" fmla="*/ 2205809 h 2370204"/>
              <a:gd name="connsiteX141" fmla="*/ 814693 w 2397257"/>
              <a:gd name="connsiteY141" fmla="*/ 2211532 h 2370204"/>
              <a:gd name="connsiteX142" fmla="*/ 808450 w 2397257"/>
              <a:gd name="connsiteY142" fmla="*/ 2217255 h 2370204"/>
              <a:gd name="connsiteX143" fmla="*/ 802207 w 2397257"/>
              <a:gd name="connsiteY143" fmla="*/ 2211532 h 2370204"/>
              <a:gd name="connsiteX144" fmla="*/ 808450 w 2397257"/>
              <a:gd name="connsiteY144" fmla="*/ 2205809 h 2370204"/>
              <a:gd name="connsiteX145" fmla="*/ 1594529 w 2397257"/>
              <a:gd name="connsiteY145" fmla="*/ 2205808 h 2370204"/>
              <a:gd name="connsiteX146" fmla="*/ 1598171 w 2397257"/>
              <a:gd name="connsiteY146" fmla="*/ 2209450 h 2370204"/>
              <a:gd name="connsiteX147" fmla="*/ 1594529 w 2397257"/>
              <a:gd name="connsiteY147" fmla="*/ 2213092 h 2370204"/>
              <a:gd name="connsiteX148" fmla="*/ 1590887 w 2397257"/>
              <a:gd name="connsiteY148" fmla="*/ 2209450 h 2370204"/>
              <a:gd name="connsiteX149" fmla="*/ 1594529 w 2397257"/>
              <a:gd name="connsiteY149" fmla="*/ 2205808 h 2370204"/>
              <a:gd name="connsiteX150" fmla="*/ 1268341 w 2397257"/>
              <a:gd name="connsiteY150" fmla="*/ 2202687 h 2370204"/>
              <a:gd name="connsiteX151" fmla="*/ 1274584 w 2397257"/>
              <a:gd name="connsiteY151" fmla="*/ 2209971 h 2370204"/>
              <a:gd name="connsiteX152" fmla="*/ 1268341 w 2397257"/>
              <a:gd name="connsiteY152" fmla="*/ 2217255 h 2370204"/>
              <a:gd name="connsiteX153" fmla="*/ 1262098 w 2397257"/>
              <a:gd name="connsiteY153" fmla="*/ 2209971 h 2370204"/>
              <a:gd name="connsiteX154" fmla="*/ 1268341 w 2397257"/>
              <a:gd name="connsiteY154" fmla="*/ 2202687 h 2370204"/>
              <a:gd name="connsiteX155" fmla="*/ 1134639 w 2397257"/>
              <a:gd name="connsiteY155" fmla="*/ 2202687 h 2370204"/>
              <a:gd name="connsiteX156" fmla="*/ 1143483 w 2397257"/>
              <a:gd name="connsiteY156" fmla="*/ 2209971 h 2370204"/>
              <a:gd name="connsiteX157" fmla="*/ 1134639 w 2397257"/>
              <a:gd name="connsiteY157" fmla="*/ 2217255 h 2370204"/>
              <a:gd name="connsiteX158" fmla="*/ 1125795 w 2397257"/>
              <a:gd name="connsiteY158" fmla="*/ 2209971 h 2370204"/>
              <a:gd name="connsiteX159" fmla="*/ 1134639 w 2397257"/>
              <a:gd name="connsiteY159" fmla="*/ 2202687 h 2370204"/>
              <a:gd name="connsiteX160" fmla="*/ 1778173 w 2397257"/>
              <a:gd name="connsiteY160" fmla="*/ 2200605 h 2370204"/>
              <a:gd name="connsiteX161" fmla="*/ 1779214 w 2397257"/>
              <a:gd name="connsiteY161" fmla="*/ 2201646 h 2370204"/>
              <a:gd name="connsiteX162" fmla="*/ 1778173 w 2397257"/>
              <a:gd name="connsiteY162" fmla="*/ 2202687 h 2370204"/>
              <a:gd name="connsiteX163" fmla="*/ 1777132 w 2397257"/>
              <a:gd name="connsiteY163" fmla="*/ 2201646 h 2370204"/>
              <a:gd name="connsiteX164" fmla="*/ 1778173 w 2397257"/>
              <a:gd name="connsiteY164" fmla="*/ 2200605 h 2370204"/>
              <a:gd name="connsiteX165" fmla="*/ 1334931 w 2397257"/>
              <a:gd name="connsiteY165" fmla="*/ 2197485 h 2370204"/>
              <a:gd name="connsiteX166" fmla="*/ 1341174 w 2397257"/>
              <a:gd name="connsiteY166" fmla="*/ 2202688 h 2370204"/>
              <a:gd name="connsiteX167" fmla="*/ 1334931 w 2397257"/>
              <a:gd name="connsiteY167" fmla="*/ 2207891 h 2370204"/>
              <a:gd name="connsiteX168" fmla="*/ 1328688 w 2397257"/>
              <a:gd name="connsiteY168" fmla="*/ 2202688 h 2370204"/>
              <a:gd name="connsiteX169" fmla="*/ 1334931 w 2397257"/>
              <a:gd name="connsiteY169" fmla="*/ 2197485 h 2370204"/>
              <a:gd name="connsiteX170" fmla="*/ 1068049 w 2397257"/>
              <a:gd name="connsiteY170" fmla="*/ 2195404 h 2370204"/>
              <a:gd name="connsiteX171" fmla="*/ 1076893 w 2397257"/>
              <a:gd name="connsiteY171" fmla="*/ 2202688 h 2370204"/>
              <a:gd name="connsiteX172" fmla="*/ 1068049 w 2397257"/>
              <a:gd name="connsiteY172" fmla="*/ 2209972 h 2370204"/>
              <a:gd name="connsiteX173" fmla="*/ 1059205 w 2397257"/>
              <a:gd name="connsiteY173" fmla="*/ 2202688 h 2370204"/>
              <a:gd name="connsiteX174" fmla="*/ 1068049 w 2397257"/>
              <a:gd name="connsiteY174" fmla="*/ 2195404 h 2370204"/>
              <a:gd name="connsiteX175" fmla="*/ 1401522 w 2397257"/>
              <a:gd name="connsiteY175" fmla="*/ 2184999 h 2370204"/>
              <a:gd name="connsiteX176" fmla="*/ 1407765 w 2397257"/>
              <a:gd name="connsiteY176" fmla="*/ 2191242 h 2370204"/>
              <a:gd name="connsiteX177" fmla="*/ 1401522 w 2397257"/>
              <a:gd name="connsiteY177" fmla="*/ 2197485 h 2370204"/>
              <a:gd name="connsiteX178" fmla="*/ 1395279 w 2397257"/>
              <a:gd name="connsiteY178" fmla="*/ 2191242 h 2370204"/>
              <a:gd name="connsiteX179" fmla="*/ 1401522 w 2397257"/>
              <a:gd name="connsiteY179" fmla="*/ 2184999 h 2370204"/>
              <a:gd name="connsiteX180" fmla="*/ 1002499 w 2397257"/>
              <a:gd name="connsiteY180" fmla="*/ 2184999 h 2370204"/>
              <a:gd name="connsiteX181" fmla="*/ 1010303 w 2397257"/>
              <a:gd name="connsiteY181" fmla="*/ 2192803 h 2370204"/>
              <a:gd name="connsiteX182" fmla="*/ 1002499 w 2397257"/>
              <a:gd name="connsiteY182" fmla="*/ 2200607 h 2370204"/>
              <a:gd name="connsiteX183" fmla="*/ 994695 w 2397257"/>
              <a:gd name="connsiteY183" fmla="*/ 2192803 h 2370204"/>
              <a:gd name="connsiteX184" fmla="*/ 1002499 w 2397257"/>
              <a:gd name="connsiteY184" fmla="*/ 2184999 h 2370204"/>
              <a:gd name="connsiteX185" fmla="*/ 747582 w 2397257"/>
              <a:gd name="connsiteY185" fmla="*/ 2180836 h 2370204"/>
              <a:gd name="connsiteX186" fmla="*/ 752264 w 2397257"/>
              <a:gd name="connsiteY186" fmla="*/ 2185518 h 2370204"/>
              <a:gd name="connsiteX187" fmla="*/ 747582 w 2397257"/>
              <a:gd name="connsiteY187" fmla="*/ 2190200 h 2370204"/>
              <a:gd name="connsiteX188" fmla="*/ 742900 w 2397257"/>
              <a:gd name="connsiteY188" fmla="*/ 2185518 h 2370204"/>
              <a:gd name="connsiteX189" fmla="*/ 747582 w 2397257"/>
              <a:gd name="connsiteY189" fmla="*/ 2180836 h 2370204"/>
              <a:gd name="connsiteX190" fmla="*/ 1656958 w 2397257"/>
              <a:gd name="connsiteY190" fmla="*/ 2177715 h 2370204"/>
              <a:gd name="connsiteX191" fmla="*/ 1660600 w 2397257"/>
              <a:gd name="connsiteY191" fmla="*/ 2181357 h 2370204"/>
              <a:gd name="connsiteX192" fmla="*/ 1656958 w 2397257"/>
              <a:gd name="connsiteY192" fmla="*/ 2184999 h 2370204"/>
              <a:gd name="connsiteX193" fmla="*/ 1653316 w 2397257"/>
              <a:gd name="connsiteY193" fmla="*/ 2181357 h 2370204"/>
              <a:gd name="connsiteX194" fmla="*/ 1656958 w 2397257"/>
              <a:gd name="connsiteY194" fmla="*/ 2177715 h 2370204"/>
              <a:gd name="connsiteX195" fmla="*/ 935389 w 2397257"/>
              <a:gd name="connsiteY195" fmla="*/ 2170432 h 2370204"/>
              <a:gd name="connsiteX196" fmla="*/ 942673 w 2397257"/>
              <a:gd name="connsiteY196" fmla="*/ 2176675 h 2370204"/>
              <a:gd name="connsiteX197" fmla="*/ 935389 w 2397257"/>
              <a:gd name="connsiteY197" fmla="*/ 2182918 h 2370204"/>
              <a:gd name="connsiteX198" fmla="*/ 928105 w 2397257"/>
              <a:gd name="connsiteY198" fmla="*/ 2176675 h 2370204"/>
              <a:gd name="connsiteX199" fmla="*/ 935389 w 2397257"/>
              <a:gd name="connsiteY199" fmla="*/ 2170432 h 2370204"/>
              <a:gd name="connsiteX200" fmla="*/ 1466031 w 2397257"/>
              <a:gd name="connsiteY200" fmla="*/ 2168351 h 2370204"/>
              <a:gd name="connsiteX201" fmla="*/ 1472274 w 2397257"/>
              <a:gd name="connsiteY201" fmla="*/ 2174594 h 2370204"/>
              <a:gd name="connsiteX202" fmla="*/ 1466031 w 2397257"/>
              <a:gd name="connsiteY202" fmla="*/ 2180837 h 2370204"/>
              <a:gd name="connsiteX203" fmla="*/ 1459788 w 2397257"/>
              <a:gd name="connsiteY203" fmla="*/ 2174594 h 2370204"/>
              <a:gd name="connsiteX204" fmla="*/ 1466031 w 2397257"/>
              <a:gd name="connsiteY204" fmla="*/ 2168351 h 2370204"/>
              <a:gd name="connsiteX205" fmla="*/ 1834879 w 2397257"/>
              <a:gd name="connsiteY205" fmla="*/ 2163148 h 2370204"/>
              <a:gd name="connsiteX206" fmla="*/ 1836440 w 2397257"/>
              <a:gd name="connsiteY206" fmla="*/ 2164189 h 2370204"/>
              <a:gd name="connsiteX207" fmla="*/ 1834879 w 2397257"/>
              <a:gd name="connsiteY207" fmla="*/ 2165230 h 2370204"/>
              <a:gd name="connsiteX208" fmla="*/ 1833318 w 2397257"/>
              <a:gd name="connsiteY208" fmla="*/ 2164189 h 2370204"/>
              <a:gd name="connsiteX209" fmla="*/ 1834879 w 2397257"/>
              <a:gd name="connsiteY209" fmla="*/ 2163148 h 2370204"/>
              <a:gd name="connsiteX210" fmla="*/ 687235 w 2397257"/>
              <a:gd name="connsiteY210" fmla="*/ 2150663 h 2370204"/>
              <a:gd name="connsiteX211" fmla="*/ 690877 w 2397257"/>
              <a:gd name="connsiteY211" fmla="*/ 2154305 h 2370204"/>
              <a:gd name="connsiteX212" fmla="*/ 687235 w 2397257"/>
              <a:gd name="connsiteY212" fmla="*/ 2157947 h 2370204"/>
              <a:gd name="connsiteX213" fmla="*/ 683593 w 2397257"/>
              <a:gd name="connsiteY213" fmla="*/ 2154305 h 2370204"/>
              <a:gd name="connsiteX214" fmla="*/ 687235 w 2397257"/>
              <a:gd name="connsiteY214" fmla="*/ 2150663 h 2370204"/>
              <a:gd name="connsiteX215" fmla="*/ 872960 w 2397257"/>
              <a:gd name="connsiteY215" fmla="*/ 2148582 h 2370204"/>
              <a:gd name="connsiteX216" fmla="*/ 879203 w 2397257"/>
              <a:gd name="connsiteY216" fmla="*/ 2155866 h 2370204"/>
              <a:gd name="connsiteX217" fmla="*/ 872960 w 2397257"/>
              <a:gd name="connsiteY217" fmla="*/ 2163150 h 2370204"/>
              <a:gd name="connsiteX218" fmla="*/ 866717 w 2397257"/>
              <a:gd name="connsiteY218" fmla="*/ 2155866 h 2370204"/>
              <a:gd name="connsiteX219" fmla="*/ 872960 w 2397257"/>
              <a:gd name="connsiteY219" fmla="*/ 2148582 h 2370204"/>
              <a:gd name="connsiteX220" fmla="*/ 1530541 w 2397257"/>
              <a:gd name="connsiteY220" fmla="*/ 2145461 h 2370204"/>
              <a:gd name="connsiteX221" fmla="*/ 1538865 w 2397257"/>
              <a:gd name="connsiteY221" fmla="*/ 2154305 h 2370204"/>
              <a:gd name="connsiteX222" fmla="*/ 1530541 w 2397257"/>
              <a:gd name="connsiteY222" fmla="*/ 2163149 h 2370204"/>
              <a:gd name="connsiteX223" fmla="*/ 1522217 w 2397257"/>
              <a:gd name="connsiteY223" fmla="*/ 2154305 h 2370204"/>
              <a:gd name="connsiteX224" fmla="*/ 1530541 w 2397257"/>
              <a:gd name="connsiteY224" fmla="*/ 2145461 h 2370204"/>
              <a:gd name="connsiteX225" fmla="*/ 1716265 w 2397257"/>
              <a:gd name="connsiteY225" fmla="*/ 2145460 h 2370204"/>
              <a:gd name="connsiteX226" fmla="*/ 1719907 w 2397257"/>
              <a:gd name="connsiteY226" fmla="*/ 2150662 h 2370204"/>
              <a:gd name="connsiteX227" fmla="*/ 1716265 w 2397257"/>
              <a:gd name="connsiteY227" fmla="*/ 2155865 h 2370204"/>
              <a:gd name="connsiteX228" fmla="*/ 1712623 w 2397257"/>
              <a:gd name="connsiteY228" fmla="*/ 2150662 h 2370204"/>
              <a:gd name="connsiteX229" fmla="*/ 1716265 w 2397257"/>
              <a:gd name="connsiteY229" fmla="*/ 2145460 h 2370204"/>
              <a:gd name="connsiteX230" fmla="*/ 1201230 w 2397257"/>
              <a:gd name="connsiteY230" fmla="*/ 2128813 h 2370204"/>
              <a:gd name="connsiteX231" fmla="*/ 1210074 w 2397257"/>
              <a:gd name="connsiteY231" fmla="*/ 2137137 h 2370204"/>
              <a:gd name="connsiteX232" fmla="*/ 1201230 w 2397257"/>
              <a:gd name="connsiteY232" fmla="*/ 2145461 h 2370204"/>
              <a:gd name="connsiteX233" fmla="*/ 1192386 w 2397257"/>
              <a:gd name="connsiteY233" fmla="*/ 2137137 h 2370204"/>
              <a:gd name="connsiteX234" fmla="*/ 1201230 w 2397257"/>
              <a:gd name="connsiteY234" fmla="*/ 2128813 h 2370204"/>
              <a:gd name="connsiteX235" fmla="*/ 1268341 w 2397257"/>
              <a:gd name="connsiteY235" fmla="*/ 2125692 h 2370204"/>
              <a:gd name="connsiteX236" fmla="*/ 1276665 w 2397257"/>
              <a:gd name="connsiteY236" fmla="*/ 2134536 h 2370204"/>
              <a:gd name="connsiteX237" fmla="*/ 1268341 w 2397257"/>
              <a:gd name="connsiteY237" fmla="*/ 2143380 h 2370204"/>
              <a:gd name="connsiteX238" fmla="*/ 1260017 w 2397257"/>
              <a:gd name="connsiteY238" fmla="*/ 2134536 h 2370204"/>
              <a:gd name="connsiteX239" fmla="*/ 1268341 w 2397257"/>
              <a:gd name="connsiteY239" fmla="*/ 2125692 h 2370204"/>
              <a:gd name="connsiteX240" fmla="*/ 1134639 w 2397257"/>
              <a:gd name="connsiteY240" fmla="*/ 2125692 h 2370204"/>
              <a:gd name="connsiteX241" fmla="*/ 1143483 w 2397257"/>
              <a:gd name="connsiteY241" fmla="*/ 2135577 h 2370204"/>
              <a:gd name="connsiteX242" fmla="*/ 1134639 w 2397257"/>
              <a:gd name="connsiteY242" fmla="*/ 2145462 h 2370204"/>
              <a:gd name="connsiteX243" fmla="*/ 1125795 w 2397257"/>
              <a:gd name="connsiteY243" fmla="*/ 2135577 h 2370204"/>
              <a:gd name="connsiteX244" fmla="*/ 1134639 w 2397257"/>
              <a:gd name="connsiteY244" fmla="*/ 2125692 h 2370204"/>
              <a:gd name="connsiteX245" fmla="*/ 809491 w 2397257"/>
              <a:gd name="connsiteY245" fmla="*/ 2123611 h 2370204"/>
              <a:gd name="connsiteX246" fmla="*/ 816775 w 2397257"/>
              <a:gd name="connsiteY246" fmla="*/ 2130895 h 2370204"/>
              <a:gd name="connsiteX247" fmla="*/ 809491 w 2397257"/>
              <a:gd name="connsiteY247" fmla="*/ 2138179 h 2370204"/>
              <a:gd name="connsiteX248" fmla="*/ 802207 w 2397257"/>
              <a:gd name="connsiteY248" fmla="*/ 2130895 h 2370204"/>
              <a:gd name="connsiteX249" fmla="*/ 809491 w 2397257"/>
              <a:gd name="connsiteY249" fmla="*/ 2123611 h 2370204"/>
              <a:gd name="connsiteX250" fmla="*/ 1889504 w 2397257"/>
              <a:gd name="connsiteY250" fmla="*/ 2123610 h 2370204"/>
              <a:gd name="connsiteX251" fmla="*/ 1890545 w 2397257"/>
              <a:gd name="connsiteY251" fmla="*/ 2124651 h 2370204"/>
              <a:gd name="connsiteX252" fmla="*/ 1889504 w 2397257"/>
              <a:gd name="connsiteY252" fmla="*/ 2125692 h 2370204"/>
              <a:gd name="connsiteX253" fmla="*/ 1888463 w 2397257"/>
              <a:gd name="connsiteY253" fmla="*/ 2124651 h 2370204"/>
              <a:gd name="connsiteX254" fmla="*/ 1889504 w 2397257"/>
              <a:gd name="connsiteY254" fmla="*/ 2123610 h 2370204"/>
              <a:gd name="connsiteX255" fmla="*/ 1594010 w 2397257"/>
              <a:gd name="connsiteY255" fmla="*/ 2121530 h 2370204"/>
              <a:gd name="connsiteX256" fmla="*/ 1601294 w 2397257"/>
              <a:gd name="connsiteY256" fmla="*/ 2128814 h 2370204"/>
              <a:gd name="connsiteX257" fmla="*/ 1594010 w 2397257"/>
              <a:gd name="connsiteY257" fmla="*/ 2136098 h 2370204"/>
              <a:gd name="connsiteX258" fmla="*/ 1586726 w 2397257"/>
              <a:gd name="connsiteY258" fmla="*/ 2128814 h 2370204"/>
              <a:gd name="connsiteX259" fmla="*/ 1594010 w 2397257"/>
              <a:gd name="connsiteY259" fmla="*/ 2121530 h 2370204"/>
              <a:gd name="connsiteX260" fmla="*/ 1335451 w 2397257"/>
              <a:gd name="connsiteY260" fmla="*/ 2118409 h 2370204"/>
              <a:gd name="connsiteX261" fmla="*/ 1344295 w 2397257"/>
              <a:gd name="connsiteY261" fmla="*/ 2127253 h 2370204"/>
              <a:gd name="connsiteX262" fmla="*/ 1335451 w 2397257"/>
              <a:gd name="connsiteY262" fmla="*/ 2136097 h 2370204"/>
              <a:gd name="connsiteX263" fmla="*/ 1326607 w 2397257"/>
              <a:gd name="connsiteY263" fmla="*/ 2127253 h 2370204"/>
              <a:gd name="connsiteX264" fmla="*/ 1335451 w 2397257"/>
              <a:gd name="connsiteY264" fmla="*/ 2118409 h 2370204"/>
              <a:gd name="connsiteX265" fmla="*/ 1068049 w 2397257"/>
              <a:gd name="connsiteY265" fmla="*/ 2118409 h 2370204"/>
              <a:gd name="connsiteX266" fmla="*/ 1076893 w 2397257"/>
              <a:gd name="connsiteY266" fmla="*/ 2128294 h 2370204"/>
              <a:gd name="connsiteX267" fmla="*/ 1068049 w 2397257"/>
              <a:gd name="connsiteY267" fmla="*/ 2138179 h 2370204"/>
              <a:gd name="connsiteX268" fmla="*/ 1059205 w 2397257"/>
              <a:gd name="connsiteY268" fmla="*/ 2128294 h 2370204"/>
              <a:gd name="connsiteX269" fmla="*/ 1068049 w 2397257"/>
              <a:gd name="connsiteY269" fmla="*/ 2118409 h 2370204"/>
              <a:gd name="connsiteX270" fmla="*/ 630008 w 2397257"/>
              <a:gd name="connsiteY270" fmla="*/ 2116327 h 2370204"/>
              <a:gd name="connsiteX271" fmla="*/ 633650 w 2397257"/>
              <a:gd name="connsiteY271" fmla="*/ 2119969 h 2370204"/>
              <a:gd name="connsiteX272" fmla="*/ 630008 w 2397257"/>
              <a:gd name="connsiteY272" fmla="*/ 2123611 h 2370204"/>
              <a:gd name="connsiteX273" fmla="*/ 626366 w 2397257"/>
              <a:gd name="connsiteY273" fmla="*/ 2119969 h 2370204"/>
              <a:gd name="connsiteX274" fmla="*/ 630008 w 2397257"/>
              <a:gd name="connsiteY274" fmla="*/ 2116327 h 2370204"/>
              <a:gd name="connsiteX275" fmla="*/ 1772971 w 2397257"/>
              <a:gd name="connsiteY275" fmla="*/ 2114246 h 2370204"/>
              <a:gd name="connsiteX276" fmla="*/ 1777133 w 2397257"/>
              <a:gd name="connsiteY276" fmla="*/ 2116327 h 2370204"/>
              <a:gd name="connsiteX277" fmla="*/ 1772971 w 2397257"/>
              <a:gd name="connsiteY277" fmla="*/ 2118408 h 2370204"/>
              <a:gd name="connsiteX278" fmla="*/ 1768809 w 2397257"/>
              <a:gd name="connsiteY278" fmla="*/ 2116327 h 2370204"/>
              <a:gd name="connsiteX279" fmla="*/ 1772971 w 2397257"/>
              <a:gd name="connsiteY279" fmla="*/ 2114246 h 2370204"/>
              <a:gd name="connsiteX280" fmla="*/ 1402042 w 2397257"/>
              <a:gd name="connsiteY280" fmla="*/ 2105923 h 2370204"/>
              <a:gd name="connsiteX281" fmla="*/ 1410886 w 2397257"/>
              <a:gd name="connsiteY281" fmla="*/ 2114767 h 2370204"/>
              <a:gd name="connsiteX282" fmla="*/ 1402042 w 2397257"/>
              <a:gd name="connsiteY282" fmla="*/ 2123611 h 2370204"/>
              <a:gd name="connsiteX283" fmla="*/ 1393198 w 2397257"/>
              <a:gd name="connsiteY283" fmla="*/ 2114767 h 2370204"/>
              <a:gd name="connsiteX284" fmla="*/ 1402042 w 2397257"/>
              <a:gd name="connsiteY284" fmla="*/ 2105923 h 2370204"/>
              <a:gd name="connsiteX285" fmla="*/ 1001458 w 2397257"/>
              <a:gd name="connsiteY285" fmla="*/ 2105923 h 2370204"/>
              <a:gd name="connsiteX286" fmla="*/ 1010302 w 2397257"/>
              <a:gd name="connsiteY286" fmla="*/ 2115808 h 2370204"/>
              <a:gd name="connsiteX287" fmla="*/ 1001458 w 2397257"/>
              <a:gd name="connsiteY287" fmla="*/ 2125693 h 2370204"/>
              <a:gd name="connsiteX288" fmla="*/ 992614 w 2397257"/>
              <a:gd name="connsiteY288" fmla="*/ 2115808 h 2370204"/>
              <a:gd name="connsiteX289" fmla="*/ 1001458 w 2397257"/>
              <a:gd name="connsiteY289" fmla="*/ 2105923 h 2370204"/>
              <a:gd name="connsiteX290" fmla="*/ 750184 w 2397257"/>
              <a:gd name="connsiteY290" fmla="*/ 2096559 h 2370204"/>
              <a:gd name="connsiteX291" fmla="*/ 755387 w 2397257"/>
              <a:gd name="connsiteY291" fmla="*/ 2102802 h 2370204"/>
              <a:gd name="connsiteX292" fmla="*/ 750184 w 2397257"/>
              <a:gd name="connsiteY292" fmla="*/ 2109045 h 2370204"/>
              <a:gd name="connsiteX293" fmla="*/ 744981 w 2397257"/>
              <a:gd name="connsiteY293" fmla="*/ 2102802 h 2370204"/>
              <a:gd name="connsiteX294" fmla="*/ 750184 w 2397257"/>
              <a:gd name="connsiteY294" fmla="*/ 2096559 h 2370204"/>
              <a:gd name="connsiteX295" fmla="*/ 1654357 w 2397257"/>
              <a:gd name="connsiteY295" fmla="*/ 2093437 h 2370204"/>
              <a:gd name="connsiteX296" fmla="*/ 1660600 w 2397257"/>
              <a:gd name="connsiteY296" fmla="*/ 2099680 h 2370204"/>
              <a:gd name="connsiteX297" fmla="*/ 1654357 w 2397257"/>
              <a:gd name="connsiteY297" fmla="*/ 2105923 h 2370204"/>
              <a:gd name="connsiteX298" fmla="*/ 1648114 w 2397257"/>
              <a:gd name="connsiteY298" fmla="*/ 2099680 h 2370204"/>
              <a:gd name="connsiteX299" fmla="*/ 1654357 w 2397257"/>
              <a:gd name="connsiteY299" fmla="*/ 2093437 h 2370204"/>
              <a:gd name="connsiteX300" fmla="*/ 936949 w 2397257"/>
              <a:gd name="connsiteY300" fmla="*/ 2091356 h 2370204"/>
              <a:gd name="connsiteX301" fmla="*/ 945793 w 2397257"/>
              <a:gd name="connsiteY301" fmla="*/ 2098640 h 2370204"/>
              <a:gd name="connsiteX302" fmla="*/ 936949 w 2397257"/>
              <a:gd name="connsiteY302" fmla="*/ 2105924 h 2370204"/>
              <a:gd name="connsiteX303" fmla="*/ 928105 w 2397257"/>
              <a:gd name="connsiteY303" fmla="*/ 2098640 h 2370204"/>
              <a:gd name="connsiteX304" fmla="*/ 936949 w 2397257"/>
              <a:gd name="connsiteY304" fmla="*/ 2091356 h 2370204"/>
              <a:gd name="connsiteX305" fmla="*/ 1466551 w 2397257"/>
              <a:gd name="connsiteY305" fmla="*/ 2089275 h 2370204"/>
              <a:gd name="connsiteX306" fmla="*/ 1475395 w 2397257"/>
              <a:gd name="connsiteY306" fmla="*/ 2097599 h 2370204"/>
              <a:gd name="connsiteX307" fmla="*/ 1466551 w 2397257"/>
              <a:gd name="connsiteY307" fmla="*/ 2105923 h 2370204"/>
              <a:gd name="connsiteX308" fmla="*/ 1457707 w 2397257"/>
              <a:gd name="connsiteY308" fmla="*/ 2097599 h 2370204"/>
              <a:gd name="connsiteX309" fmla="*/ 1466551 w 2397257"/>
              <a:gd name="connsiteY309" fmla="*/ 2089275 h 2370204"/>
              <a:gd name="connsiteX310" fmla="*/ 463012 w 2397257"/>
              <a:gd name="connsiteY310" fmla="*/ 2086153 h 2370204"/>
              <a:gd name="connsiteX311" fmla="*/ 465093 w 2397257"/>
              <a:gd name="connsiteY311" fmla="*/ 2087714 h 2370204"/>
              <a:gd name="connsiteX312" fmla="*/ 463012 w 2397257"/>
              <a:gd name="connsiteY312" fmla="*/ 2089275 h 2370204"/>
              <a:gd name="connsiteX313" fmla="*/ 460931 w 2397257"/>
              <a:gd name="connsiteY313" fmla="*/ 2087714 h 2370204"/>
              <a:gd name="connsiteX314" fmla="*/ 463012 w 2397257"/>
              <a:gd name="connsiteY314" fmla="*/ 2086153 h 2370204"/>
              <a:gd name="connsiteX315" fmla="*/ 2047657 w 2397257"/>
              <a:gd name="connsiteY315" fmla="*/ 2081991 h 2370204"/>
              <a:gd name="connsiteX316" fmla="*/ 2048698 w 2397257"/>
              <a:gd name="connsiteY316" fmla="*/ 2083032 h 2370204"/>
              <a:gd name="connsiteX317" fmla="*/ 2047657 w 2397257"/>
              <a:gd name="connsiteY317" fmla="*/ 2084073 h 2370204"/>
              <a:gd name="connsiteX318" fmla="*/ 2046616 w 2397257"/>
              <a:gd name="connsiteY318" fmla="*/ 2083032 h 2370204"/>
              <a:gd name="connsiteX319" fmla="*/ 2047657 w 2397257"/>
              <a:gd name="connsiteY319" fmla="*/ 2081991 h 2370204"/>
              <a:gd name="connsiteX320" fmla="*/ 1939967 w 2397257"/>
              <a:gd name="connsiteY320" fmla="*/ 2081991 h 2370204"/>
              <a:gd name="connsiteX321" fmla="*/ 1942568 w 2397257"/>
              <a:gd name="connsiteY321" fmla="*/ 2083032 h 2370204"/>
              <a:gd name="connsiteX322" fmla="*/ 1939967 w 2397257"/>
              <a:gd name="connsiteY322" fmla="*/ 2084073 h 2370204"/>
              <a:gd name="connsiteX323" fmla="*/ 1937366 w 2397257"/>
              <a:gd name="connsiteY323" fmla="*/ 2083032 h 2370204"/>
              <a:gd name="connsiteX324" fmla="*/ 1939967 w 2397257"/>
              <a:gd name="connsiteY324" fmla="*/ 2081991 h 2370204"/>
              <a:gd name="connsiteX325" fmla="*/ 575904 w 2397257"/>
              <a:gd name="connsiteY325" fmla="*/ 2078870 h 2370204"/>
              <a:gd name="connsiteX326" fmla="*/ 579546 w 2397257"/>
              <a:gd name="connsiteY326" fmla="*/ 2081471 h 2370204"/>
              <a:gd name="connsiteX327" fmla="*/ 575904 w 2397257"/>
              <a:gd name="connsiteY327" fmla="*/ 2084072 h 2370204"/>
              <a:gd name="connsiteX328" fmla="*/ 572262 w 2397257"/>
              <a:gd name="connsiteY328" fmla="*/ 2081471 h 2370204"/>
              <a:gd name="connsiteX329" fmla="*/ 575904 w 2397257"/>
              <a:gd name="connsiteY329" fmla="*/ 2078870 h 2370204"/>
              <a:gd name="connsiteX330" fmla="*/ 1828636 w 2397257"/>
              <a:gd name="connsiteY330" fmla="*/ 2071586 h 2370204"/>
              <a:gd name="connsiteX331" fmla="*/ 1833318 w 2397257"/>
              <a:gd name="connsiteY331" fmla="*/ 2076788 h 2370204"/>
              <a:gd name="connsiteX332" fmla="*/ 1828636 w 2397257"/>
              <a:gd name="connsiteY332" fmla="*/ 2081991 h 2370204"/>
              <a:gd name="connsiteX333" fmla="*/ 1823954 w 2397257"/>
              <a:gd name="connsiteY333" fmla="*/ 2076788 h 2370204"/>
              <a:gd name="connsiteX334" fmla="*/ 1828636 w 2397257"/>
              <a:gd name="connsiteY334" fmla="*/ 2071586 h 2370204"/>
              <a:gd name="connsiteX335" fmla="*/ 872439 w 2397257"/>
              <a:gd name="connsiteY335" fmla="*/ 2066385 h 2370204"/>
              <a:gd name="connsiteX336" fmla="*/ 881283 w 2397257"/>
              <a:gd name="connsiteY336" fmla="*/ 2076270 h 2370204"/>
              <a:gd name="connsiteX337" fmla="*/ 872439 w 2397257"/>
              <a:gd name="connsiteY337" fmla="*/ 2086155 h 2370204"/>
              <a:gd name="connsiteX338" fmla="*/ 863595 w 2397257"/>
              <a:gd name="connsiteY338" fmla="*/ 2076270 h 2370204"/>
              <a:gd name="connsiteX339" fmla="*/ 872439 w 2397257"/>
              <a:gd name="connsiteY339" fmla="*/ 2066385 h 2370204"/>
              <a:gd name="connsiteX340" fmla="*/ 1528980 w 2397257"/>
              <a:gd name="connsiteY340" fmla="*/ 2064304 h 2370204"/>
              <a:gd name="connsiteX341" fmla="*/ 1538865 w 2397257"/>
              <a:gd name="connsiteY341" fmla="*/ 2074189 h 2370204"/>
              <a:gd name="connsiteX342" fmla="*/ 1528980 w 2397257"/>
              <a:gd name="connsiteY342" fmla="*/ 2084074 h 2370204"/>
              <a:gd name="connsiteX343" fmla="*/ 1519095 w 2397257"/>
              <a:gd name="connsiteY343" fmla="*/ 2074189 h 2370204"/>
              <a:gd name="connsiteX344" fmla="*/ 1528980 w 2397257"/>
              <a:gd name="connsiteY344" fmla="*/ 2064304 h 2370204"/>
              <a:gd name="connsiteX345" fmla="*/ 690877 w 2397257"/>
              <a:gd name="connsiteY345" fmla="*/ 2064304 h 2370204"/>
              <a:gd name="connsiteX346" fmla="*/ 696079 w 2397257"/>
              <a:gd name="connsiteY346" fmla="*/ 2068986 h 2370204"/>
              <a:gd name="connsiteX347" fmla="*/ 690877 w 2397257"/>
              <a:gd name="connsiteY347" fmla="*/ 2073668 h 2370204"/>
              <a:gd name="connsiteX348" fmla="*/ 685674 w 2397257"/>
              <a:gd name="connsiteY348" fmla="*/ 2068986 h 2370204"/>
              <a:gd name="connsiteX349" fmla="*/ 690877 w 2397257"/>
              <a:gd name="connsiteY349" fmla="*/ 2064304 h 2370204"/>
              <a:gd name="connsiteX350" fmla="*/ 1712624 w 2397257"/>
              <a:gd name="connsiteY350" fmla="*/ 2059101 h 2370204"/>
              <a:gd name="connsiteX351" fmla="*/ 1719908 w 2397257"/>
              <a:gd name="connsiteY351" fmla="*/ 2066385 h 2370204"/>
              <a:gd name="connsiteX352" fmla="*/ 1712624 w 2397257"/>
              <a:gd name="connsiteY352" fmla="*/ 2073669 h 2370204"/>
              <a:gd name="connsiteX353" fmla="*/ 1705340 w 2397257"/>
              <a:gd name="connsiteY353" fmla="*/ 2066385 h 2370204"/>
              <a:gd name="connsiteX354" fmla="*/ 1712624 w 2397257"/>
              <a:gd name="connsiteY354" fmla="*/ 2059101 h 2370204"/>
              <a:gd name="connsiteX355" fmla="*/ 1201749 w 2397257"/>
              <a:gd name="connsiteY355" fmla="*/ 2051817 h 2370204"/>
              <a:gd name="connsiteX356" fmla="*/ 1213194 w 2397257"/>
              <a:gd name="connsiteY356" fmla="*/ 2062742 h 2370204"/>
              <a:gd name="connsiteX357" fmla="*/ 1201749 w 2397257"/>
              <a:gd name="connsiteY357" fmla="*/ 2073667 h 2370204"/>
              <a:gd name="connsiteX358" fmla="*/ 1190304 w 2397257"/>
              <a:gd name="connsiteY358" fmla="*/ 2062742 h 2370204"/>
              <a:gd name="connsiteX359" fmla="*/ 1201749 w 2397257"/>
              <a:gd name="connsiteY359" fmla="*/ 2051817 h 2370204"/>
              <a:gd name="connsiteX360" fmla="*/ 1268340 w 2397257"/>
              <a:gd name="connsiteY360" fmla="*/ 2049737 h 2370204"/>
              <a:gd name="connsiteX361" fmla="*/ 1279785 w 2397257"/>
              <a:gd name="connsiteY361" fmla="*/ 2060662 h 2370204"/>
              <a:gd name="connsiteX362" fmla="*/ 1268340 w 2397257"/>
              <a:gd name="connsiteY362" fmla="*/ 2071587 h 2370204"/>
              <a:gd name="connsiteX363" fmla="*/ 1256895 w 2397257"/>
              <a:gd name="connsiteY363" fmla="*/ 2060662 h 2370204"/>
              <a:gd name="connsiteX364" fmla="*/ 1268340 w 2397257"/>
              <a:gd name="connsiteY364" fmla="*/ 2049737 h 2370204"/>
              <a:gd name="connsiteX365" fmla="*/ 1134639 w 2397257"/>
              <a:gd name="connsiteY365" fmla="*/ 2049736 h 2370204"/>
              <a:gd name="connsiteX366" fmla="*/ 1145564 w 2397257"/>
              <a:gd name="connsiteY366" fmla="*/ 2060661 h 2370204"/>
              <a:gd name="connsiteX367" fmla="*/ 1134639 w 2397257"/>
              <a:gd name="connsiteY367" fmla="*/ 2071586 h 2370204"/>
              <a:gd name="connsiteX368" fmla="*/ 1123714 w 2397257"/>
              <a:gd name="connsiteY368" fmla="*/ 2060661 h 2370204"/>
              <a:gd name="connsiteX369" fmla="*/ 1134639 w 2397257"/>
              <a:gd name="connsiteY369" fmla="*/ 2049736 h 2370204"/>
              <a:gd name="connsiteX370" fmla="*/ 811572 w 2397257"/>
              <a:gd name="connsiteY370" fmla="*/ 2042454 h 2370204"/>
              <a:gd name="connsiteX371" fmla="*/ 818856 w 2397257"/>
              <a:gd name="connsiteY371" fmla="*/ 2049738 h 2370204"/>
              <a:gd name="connsiteX372" fmla="*/ 811572 w 2397257"/>
              <a:gd name="connsiteY372" fmla="*/ 2057022 h 2370204"/>
              <a:gd name="connsiteX373" fmla="*/ 804288 w 2397257"/>
              <a:gd name="connsiteY373" fmla="*/ 2049738 h 2370204"/>
              <a:gd name="connsiteX374" fmla="*/ 811572 w 2397257"/>
              <a:gd name="connsiteY374" fmla="*/ 2042454 h 2370204"/>
              <a:gd name="connsiteX375" fmla="*/ 1068049 w 2397257"/>
              <a:gd name="connsiteY375" fmla="*/ 2042453 h 2370204"/>
              <a:gd name="connsiteX376" fmla="*/ 1078974 w 2397257"/>
              <a:gd name="connsiteY376" fmla="*/ 2052338 h 2370204"/>
              <a:gd name="connsiteX377" fmla="*/ 1068049 w 2397257"/>
              <a:gd name="connsiteY377" fmla="*/ 2062223 h 2370204"/>
              <a:gd name="connsiteX378" fmla="*/ 1057124 w 2397257"/>
              <a:gd name="connsiteY378" fmla="*/ 2052338 h 2370204"/>
              <a:gd name="connsiteX379" fmla="*/ 1068049 w 2397257"/>
              <a:gd name="connsiteY379" fmla="*/ 2042453 h 2370204"/>
              <a:gd name="connsiteX380" fmla="*/ 412549 w 2397257"/>
              <a:gd name="connsiteY380" fmla="*/ 2042453 h 2370204"/>
              <a:gd name="connsiteX381" fmla="*/ 414110 w 2397257"/>
              <a:gd name="connsiteY381" fmla="*/ 2043494 h 2370204"/>
              <a:gd name="connsiteX382" fmla="*/ 412549 w 2397257"/>
              <a:gd name="connsiteY382" fmla="*/ 2044535 h 2370204"/>
              <a:gd name="connsiteX383" fmla="*/ 410988 w 2397257"/>
              <a:gd name="connsiteY383" fmla="*/ 2043494 h 2370204"/>
              <a:gd name="connsiteX384" fmla="*/ 412549 w 2397257"/>
              <a:gd name="connsiteY384" fmla="*/ 2042453 h 2370204"/>
              <a:gd name="connsiteX385" fmla="*/ 1335451 w 2397257"/>
              <a:gd name="connsiteY385" fmla="*/ 2039332 h 2370204"/>
              <a:gd name="connsiteX386" fmla="*/ 1346376 w 2397257"/>
              <a:gd name="connsiteY386" fmla="*/ 2050777 h 2370204"/>
              <a:gd name="connsiteX387" fmla="*/ 1335451 w 2397257"/>
              <a:gd name="connsiteY387" fmla="*/ 2062222 h 2370204"/>
              <a:gd name="connsiteX388" fmla="*/ 1324526 w 2397257"/>
              <a:gd name="connsiteY388" fmla="*/ 2050777 h 2370204"/>
              <a:gd name="connsiteX389" fmla="*/ 1335451 w 2397257"/>
              <a:gd name="connsiteY389" fmla="*/ 2039332 h 2370204"/>
              <a:gd name="connsiteX390" fmla="*/ 1591409 w 2397257"/>
              <a:gd name="connsiteY390" fmla="*/ 2037251 h 2370204"/>
              <a:gd name="connsiteX391" fmla="*/ 1601294 w 2397257"/>
              <a:gd name="connsiteY391" fmla="*/ 2047136 h 2370204"/>
              <a:gd name="connsiteX392" fmla="*/ 1591409 w 2397257"/>
              <a:gd name="connsiteY392" fmla="*/ 2057021 h 2370204"/>
              <a:gd name="connsiteX393" fmla="*/ 1581524 w 2397257"/>
              <a:gd name="connsiteY393" fmla="*/ 2047136 h 2370204"/>
              <a:gd name="connsiteX394" fmla="*/ 1591409 w 2397257"/>
              <a:gd name="connsiteY394" fmla="*/ 2037251 h 2370204"/>
              <a:gd name="connsiteX395" fmla="*/ 522839 w 2397257"/>
              <a:gd name="connsiteY395" fmla="*/ 2037251 h 2370204"/>
              <a:gd name="connsiteX396" fmla="*/ 525440 w 2397257"/>
              <a:gd name="connsiteY396" fmla="*/ 2039852 h 2370204"/>
              <a:gd name="connsiteX397" fmla="*/ 522839 w 2397257"/>
              <a:gd name="connsiteY397" fmla="*/ 2042453 h 2370204"/>
              <a:gd name="connsiteX398" fmla="*/ 520238 w 2397257"/>
              <a:gd name="connsiteY398" fmla="*/ 2039852 h 2370204"/>
              <a:gd name="connsiteX399" fmla="*/ 522839 w 2397257"/>
              <a:gd name="connsiteY399" fmla="*/ 2037251 h 2370204"/>
              <a:gd name="connsiteX400" fmla="*/ 1989389 w 2397257"/>
              <a:gd name="connsiteY400" fmla="*/ 2034129 h 2370204"/>
              <a:gd name="connsiteX401" fmla="*/ 1991470 w 2397257"/>
              <a:gd name="connsiteY401" fmla="*/ 2035690 h 2370204"/>
              <a:gd name="connsiteX402" fmla="*/ 1989389 w 2397257"/>
              <a:gd name="connsiteY402" fmla="*/ 2037251 h 2370204"/>
              <a:gd name="connsiteX403" fmla="*/ 1987308 w 2397257"/>
              <a:gd name="connsiteY403" fmla="*/ 2035690 h 2370204"/>
              <a:gd name="connsiteX404" fmla="*/ 1989389 w 2397257"/>
              <a:gd name="connsiteY404" fmla="*/ 2034129 h 2370204"/>
              <a:gd name="connsiteX405" fmla="*/ 1880660 w 2397257"/>
              <a:gd name="connsiteY405" fmla="*/ 2032048 h 2370204"/>
              <a:gd name="connsiteX406" fmla="*/ 1883261 w 2397257"/>
              <a:gd name="connsiteY406" fmla="*/ 2034649 h 2370204"/>
              <a:gd name="connsiteX407" fmla="*/ 1880660 w 2397257"/>
              <a:gd name="connsiteY407" fmla="*/ 2037250 h 2370204"/>
              <a:gd name="connsiteX408" fmla="*/ 1878059 w 2397257"/>
              <a:gd name="connsiteY408" fmla="*/ 2034649 h 2370204"/>
              <a:gd name="connsiteX409" fmla="*/ 1880660 w 2397257"/>
              <a:gd name="connsiteY409" fmla="*/ 2032048 h 2370204"/>
              <a:gd name="connsiteX410" fmla="*/ 635211 w 2397257"/>
              <a:gd name="connsiteY410" fmla="*/ 2029968 h 2370204"/>
              <a:gd name="connsiteX411" fmla="*/ 638853 w 2397257"/>
              <a:gd name="connsiteY411" fmla="*/ 2033610 h 2370204"/>
              <a:gd name="connsiteX412" fmla="*/ 635211 w 2397257"/>
              <a:gd name="connsiteY412" fmla="*/ 2037252 h 2370204"/>
              <a:gd name="connsiteX413" fmla="*/ 631569 w 2397257"/>
              <a:gd name="connsiteY413" fmla="*/ 2033610 h 2370204"/>
              <a:gd name="connsiteX414" fmla="*/ 635211 w 2397257"/>
              <a:gd name="connsiteY414" fmla="*/ 2029968 h 2370204"/>
              <a:gd name="connsiteX415" fmla="*/ 1002499 w 2397257"/>
              <a:gd name="connsiteY415" fmla="*/ 2029967 h 2370204"/>
              <a:gd name="connsiteX416" fmla="*/ 1012384 w 2397257"/>
              <a:gd name="connsiteY416" fmla="*/ 2039852 h 2370204"/>
              <a:gd name="connsiteX417" fmla="*/ 1002499 w 2397257"/>
              <a:gd name="connsiteY417" fmla="*/ 2049737 h 2370204"/>
              <a:gd name="connsiteX418" fmla="*/ 992614 w 2397257"/>
              <a:gd name="connsiteY418" fmla="*/ 2039852 h 2370204"/>
              <a:gd name="connsiteX419" fmla="*/ 1002499 w 2397257"/>
              <a:gd name="connsiteY419" fmla="*/ 2029967 h 2370204"/>
              <a:gd name="connsiteX420" fmla="*/ 1402042 w 2397257"/>
              <a:gd name="connsiteY420" fmla="*/ 2026847 h 2370204"/>
              <a:gd name="connsiteX421" fmla="*/ 1412967 w 2397257"/>
              <a:gd name="connsiteY421" fmla="*/ 2038292 h 2370204"/>
              <a:gd name="connsiteX422" fmla="*/ 1402042 w 2397257"/>
              <a:gd name="connsiteY422" fmla="*/ 2049737 h 2370204"/>
              <a:gd name="connsiteX423" fmla="*/ 1391117 w 2397257"/>
              <a:gd name="connsiteY423" fmla="*/ 2038292 h 2370204"/>
              <a:gd name="connsiteX424" fmla="*/ 1402042 w 2397257"/>
              <a:gd name="connsiteY424" fmla="*/ 2026847 h 2370204"/>
              <a:gd name="connsiteX425" fmla="*/ 1766729 w 2397257"/>
              <a:gd name="connsiteY425" fmla="*/ 2019563 h 2370204"/>
              <a:gd name="connsiteX426" fmla="*/ 1774013 w 2397257"/>
              <a:gd name="connsiteY426" fmla="*/ 2028407 h 2370204"/>
              <a:gd name="connsiteX427" fmla="*/ 1766729 w 2397257"/>
              <a:gd name="connsiteY427" fmla="*/ 2037251 h 2370204"/>
              <a:gd name="connsiteX428" fmla="*/ 1759445 w 2397257"/>
              <a:gd name="connsiteY428" fmla="*/ 2028407 h 2370204"/>
              <a:gd name="connsiteX429" fmla="*/ 1766729 w 2397257"/>
              <a:gd name="connsiteY429" fmla="*/ 2019563 h 2370204"/>
              <a:gd name="connsiteX430" fmla="*/ 751224 w 2397257"/>
              <a:gd name="connsiteY430" fmla="*/ 2012280 h 2370204"/>
              <a:gd name="connsiteX431" fmla="*/ 757467 w 2397257"/>
              <a:gd name="connsiteY431" fmla="*/ 2018523 h 2370204"/>
              <a:gd name="connsiteX432" fmla="*/ 751224 w 2397257"/>
              <a:gd name="connsiteY432" fmla="*/ 2024766 h 2370204"/>
              <a:gd name="connsiteX433" fmla="*/ 744981 w 2397257"/>
              <a:gd name="connsiteY433" fmla="*/ 2018523 h 2370204"/>
              <a:gd name="connsiteX434" fmla="*/ 751224 w 2397257"/>
              <a:gd name="connsiteY434" fmla="*/ 2012280 h 2370204"/>
              <a:gd name="connsiteX435" fmla="*/ 936948 w 2397257"/>
              <a:gd name="connsiteY435" fmla="*/ 2012279 h 2370204"/>
              <a:gd name="connsiteX436" fmla="*/ 945792 w 2397257"/>
              <a:gd name="connsiteY436" fmla="*/ 2021123 h 2370204"/>
              <a:gd name="connsiteX437" fmla="*/ 936948 w 2397257"/>
              <a:gd name="connsiteY437" fmla="*/ 2029967 h 2370204"/>
              <a:gd name="connsiteX438" fmla="*/ 928104 w 2397257"/>
              <a:gd name="connsiteY438" fmla="*/ 2021123 h 2370204"/>
              <a:gd name="connsiteX439" fmla="*/ 936948 w 2397257"/>
              <a:gd name="connsiteY439" fmla="*/ 2012279 h 2370204"/>
              <a:gd name="connsiteX440" fmla="*/ 1650716 w 2397257"/>
              <a:gd name="connsiteY440" fmla="*/ 2007078 h 2370204"/>
              <a:gd name="connsiteX441" fmla="*/ 1660601 w 2397257"/>
              <a:gd name="connsiteY441" fmla="*/ 2015922 h 2370204"/>
              <a:gd name="connsiteX442" fmla="*/ 1650716 w 2397257"/>
              <a:gd name="connsiteY442" fmla="*/ 2024766 h 2370204"/>
              <a:gd name="connsiteX443" fmla="*/ 1640831 w 2397257"/>
              <a:gd name="connsiteY443" fmla="*/ 2015922 h 2370204"/>
              <a:gd name="connsiteX444" fmla="*/ 1650716 w 2397257"/>
              <a:gd name="connsiteY444" fmla="*/ 2007078 h 2370204"/>
              <a:gd name="connsiteX445" fmla="*/ 1466551 w 2397257"/>
              <a:gd name="connsiteY445" fmla="*/ 2007078 h 2370204"/>
              <a:gd name="connsiteX446" fmla="*/ 1477476 w 2397257"/>
              <a:gd name="connsiteY446" fmla="*/ 2018523 h 2370204"/>
              <a:gd name="connsiteX447" fmla="*/ 1466551 w 2397257"/>
              <a:gd name="connsiteY447" fmla="*/ 2029968 h 2370204"/>
              <a:gd name="connsiteX448" fmla="*/ 1455626 w 2397257"/>
              <a:gd name="connsiteY448" fmla="*/ 2018523 h 2370204"/>
              <a:gd name="connsiteX449" fmla="*/ 1466551 w 2397257"/>
              <a:gd name="connsiteY449" fmla="*/ 2007078 h 2370204"/>
              <a:gd name="connsiteX450" fmla="*/ 471856 w 2397257"/>
              <a:gd name="connsiteY450" fmla="*/ 1992510 h 2370204"/>
              <a:gd name="connsiteX451" fmla="*/ 475498 w 2397257"/>
              <a:gd name="connsiteY451" fmla="*/ 1995111 h 2370204"/>
              <a:gd name="connsiteX452" fmla="*/ 471856 w 2397257"/>
              <a:gd name="connsiteY452" fmla="*/ 1997712 h 2370204"/>
              <a:gd name="connsiteX453" fmla="*/ 468214 w 2397257"/>
              <a:gd name="connsiteY453" fmla="*/ 1995111 h 2370204"/>
              <a:gd name="connsiteX454" fmla="*/ 471856 w 2397257"/>
              <a:gd name="connsiteY454" fmla="*/ 1992510 h 2370204"/>
              <a:gd name="connsiteX455" fmla="*/ 366768 w 2397257"/>
              <a:gd name="connsiteY455" fmla="*/ 1992510 h 2370204"/>
              <a:gd name="connsiteX456" fmla="*/ 369369 w 2397257"/>
              <a:gd name="connsiteY456" fmla="*/ 1995111 h 2370204"/>
              <a:gd name="connsiteX457" fmla="*/ 366768 w 2397257"/>
              <a:gd name="connsiteY457" fmla="*/ 1997712 h 2370204"/>
              <a:gd name="connsiteX458" fmla="*/ 364167 w 2397257"/>
              <a:gd name="connsiteY458" fmla="*/ 1995111 h 2370204"/>
              <a:gd name="connsiteX459" fmla="*/ 366768 w 2397257"/>
              <a:gd name="connsiteY459" fmla="*/ 1992510 h 2370204"/>
              <a:gd name="connsiteX460" fmla="*/ 581627 w 2397257"/>
              <a:gd name="connsiteY460" fmla="*/ 1987309 h 2370204"/>
              <a:gd name="connsiteX461" fmla="*/ 586830 w 2397257"/>
              <a:gd name="connsiteY461" fmla="*/ 1992512 h 2370204"/>
              <a:gd name="connsiteX462" fmla="*/ 581627 w 2397257"/>
              <a:gd name="connsiteY462" fmla="*/ 1997715 h 2370204"/>
              <a:gd name="connsiteX463" fmla="*/ 576424 w 2397257"/>
              <a:gd name="connsiteY463" fmla="*/ 1992512 h 2370204"/>
              <a:gd name="connsiteX464" fmla="*/ 581627 w 2397257"/>
              <a:gd name="connsiteY464" fmla="*/ 1987309 h 2370204"/>
              <a:gd name="connsiteX465" fmla="*/ 2035171 w 2397257"/>
              <a:gd name="connsiteY465" fmla="*/ 1985227 h 2370204"/>
              <a:gd name="connsiteX466" fmla="*/ 2036212 w 2397257"/>
              <a:gd name="connsiteY466" fmla="*/ 1987828 h 2370204"/>
              <a:gd name="connsiteX467" fmla="*/ 2035171 w 2397257"/>
              <a:gd name="connsiteY467" fmla="*/ 1990429 h 2370204"/>
              <a:gd name="connsiteX468" fmla="*/ 2034130 w 2397257"/>
              <a:gd name="connsiteY468" fmla="*/ 1987828 h 2370204"/>
              <a:gd name="connsiteX469" fmla="*/ 2035171 w 2397257"/>
              <a:gd name="connsiteY469" fmla="*/ 1985227 h 2370204"/>
              <a:gd name="connsiteX470" fmla="*/ 1930083 w 2397257"/>
              <a:gd name="connsiteY470" fmla="*/ 1985227 h 2370204"/>
              <a:gd name="connsiteX471" fmla="*/ 1935285 w 2397257"/>
              <a:gd name="connsiteY471" fmla="*/ 1988869 h 2370204"/>
              <a:gd name="connsiteX472" fmla="*/ 1930083 w 2397257"/>
              <a:gd name="connsiteY472" fmla="*/ 1992511 h 2370204"/>
              <a:gd name="connsiteX473" fmla="*/ 1924880 w 2397257"/>
              <a:gd name="connsiteY473" fmla="*/ 1988869 h 2370204"/>
              <a:gd name="connsiteX474" fmla="*/ 1930083 w 2397257"/>
              <a:gd name="connsiteY474" fmla="*/ 1985227 h 2370204"/>
              <a:gd name="connsiteX475" fmla="*/ 875040 w 2397257"/>
              <a:gd name="connsiteY475" fmla="*/ 1985227 h 2370204"/>
              <a:gd name="connsiteX476" fmla="*/ 886485 w 2397257"/>
              <a:gd name="connsiteY476" fmla="*/ 1996152 h 2370204"/>
              <a:gd name="connsiteX477" fmla="*/ 875040 w 2397257"/>
              <a:gd name="connsiteY477" fmla="*/ 2007077 h 2370204"/>
              <a:gd name="connsiteX478" fmla="*/ 863595 w 2397257"/>
              <a:gd name="connsiteY478" fmla="*/ 1996152 h 2370204"/>
              <a:gd name="connsiteX479" fmla="*/ 875040 w 2397257"/>
              <a:gd name="connsiteY479" fmla="*/ 1985227 h 2370204"/>
              <a:gd name="connsiteX480" fmla="*/ 1528459 w 2397257"/>
              <a:gd name="connsiteY480" fmla="*/ 1980025 h 2370204"/>
              <a:gd name="connsiteX481" fmla="*/ 1541985 w 2397257"/>
              <a:gd name="connsiteY481" fmla="*/ 1993551 h 2370204"/>
              <a:gd name="connsiteX482" fmla="*/ 1528459 w 2397257"/>
              <a:gd name="connsiteY482" fmla="*/ 2007077 h 2370204"/>
              <a:gd name="connsiteX483" fmla="*/ 1514933 w 2397257"/>
              <a:gd name="connsiteY483" fmla="*/ 1993551 h 2370204"/>
              <a:gd name="connsiteX484" fmla="*/ 1528459 w 2397257"/>
              <a:gd name="connsiteY484" fmla="*/ 1980025 h 2370204"/>
              <a:gd name="connsiteX485" fmla="*/ 1821354 w 2397257"/>
              <a:gd name="connsiteY485" fmla="*/ 1977944 h 2370204"/>
              <a:gd name="connsiteX486" fmla="*/ 1831239 w 2397257"/>
              <a:gd name="connsiteY486" fmla="*/ 1987829 h 2370204"/>
              <a:gd name="connsiteX487" fmla="*/ 1821354 w 2397257"/>
              <a:gd name="connsiteY487" fmla="*/ 1997714 h 2370204"/>
              <a:gd name="connsiteX488" fmla="*/ 1811469 w 2397257"/>
              <a:gd name="connsiteY488" fmla="*/ 1987829 h 2370204"/>
              <a:gd name="connsiteX489" fmla="*/ 1821354 w 2397257"/>
              <a:gd name="connsiteY489" fmla="*/ 1977944 h 2370204"/>
              <a:gd name="connsiteX490" fmla="*/ 693998 w 2397257"/>
              <a:gd name="connsiteY490" fmla="*/ 1977944 h 2370204"/>
              <a:gd name="connsiteX491" fmla="*/ 700241 w 2397257"/>
              <a:gd name="connsiteY491" fmla="*/ 1984187 h 2370204"/>
              <a:gd name="connsiteX492" fmla="*/ 693998 w 2397257"/>
              <a:gd name="connsiteY492" fmla="*/ 1990430 h 2370204"/>
              <a:gd name="connsiteX493" fmla="*/ 687755 w 2397257"/>
              <a:gd name="connsiteY493" fmla="*/ 1984187 h 2370204"/>
              <a:gd name="connsiteX494" fmla="*/ 693998 w 2397257"/>
              <a:gd name="connsiteY494" fmla="*/ 1977944 h 2370204"/>
              <a:gd name="connsiteX495" fmla="*/ 1200189 w 2397257"/>
              <a:gd name="connsiteY495" fmla="*/ 1972741 h 2370204"/>
              <a:gd name="connsiteX496" fmla="*/ 1215276 w 2397257"/>
              <a:gd name="connsiteY496" fmla="*/ 1987308 h 2370204"/>
              <a:gd name="connsiteX497" fmla="*/ 1200189 w 2397257"/>
              <a:gd name="connsiteY497" fmla="*/ 2001875 h 2370204"/>
              <a:gd name="connsiteX498" fmla="*/ 1185102 w 2397257"/>
              <a:gd name="connsiteY498" fmla="*/ 1987308 h 2370204"/>
              <a:gd name="connsiteX499" fmla="*/ 1200189 w 2397257"/>
              <a:gd name="connsiteY499" fmla="*/ 1972741 h 2370204"/>
              <a:gd name="connsiteX500" fmla="*/ 1268340 w 2397257"/>
              <a:gd name="connsiteY500" fmla="*/ 1970660 h 2370204"/>
              <a:gd name="connsiteX501" fmla="*/ 1281866 w 2397257"/>
              <a:gd name="connsiteY501" fmla="*/ 1985227 h 2370204"/>
              <a:gd name="connsiteX502" fmla="*/ 1268340 w 2397257"/>
              <a:gd name="connsiteY502" fmla="*/ 1999794 h 2370204"/>
              <a:gd name="connsiteX503" fmla="*/ 1254814 w 2397257"/>
              <a:gd name="connsiteY503" fmla="*/ 1985227 h 2370204"/>
              <a:gd name="connsiteX504" fmla="*/ 1268340 w 2397257"/>
              <a:gd name="connsiteY504" fmla="*/ 1970660 h 2370204"/>
              <a:gd name="connsiteX505" fmla="*/ 1133599 w 2397257"/>
              <a:gd name="connsiteY505" fmla="*/ 1970660 h 2370204"/>
              <a:gd name="connsiteX506" fmla="*/ 1148686 w 2397257"/>
              <a:gd name="connsiteY506" fmla="*/ 1985227 h 2370204"/>
              <a:gd name="connsiteX507" fmla="*/ 1133599 w 2397257"/>
              <a:gd name="connsiteY507" fmla="*/ 1999794 h 2370204"/>
              <a:gd name="connsiteX508" fmla="*/ 1118512 w 2397257"/>
              <a:gd name="connsiteY508" fmla="*/ 1985227 h 2370204"/>
              <a:gd name="connsiteX509" fmla="*/ 1133599 w 2397257"/>
              <a:gd name="connsiteY509" fmla="*/ 1970660 h 2370204"/>
              <a:gd name="connsiteX510" fmla="*/ 1706381 w 2397257"/>
              <a:gd name="connsiteY510" fmla="*/ 1967540 h 2370204"/>
              <a:gd name="connsiteX511" fmla="*/ 1717826 w 2397257"/>
              <a:gd name="connsiteY511" fmla="*/ 1978985 h 2370204"/>
              <a:gd name="connsiteX512" fmla="*/ 1706381 w 2397257"/>
              <a:gd name="connsiteY512" fmla="*/ 1990430 h 2370204"/>
              <a:gd name="connsiteX513" fmla="*/ 1694936 w 2397257"/>
              <a:gd name="connsiteY513" fmla="*/ 1978985 h 2370204"/>
              <a:gd name="connsiteX514" fmla="*/ 1706381 w 2397257"/>
              <a:gd name="connsiteY514" fmla="*/ 1967540 h 2370204"/>
              <a:gd name="connsiteX515" fmla="*/ 1068049 w 2397257"/>
              <a:gd name="connsiteY515" fmla="*/ 1962336 h 2370204"/>
              <a:gd name="connsiteX516" fmla="*/ 1082096 w 2397257"/>
              <a:gd name="connsiteY516" fmla="*/ 1976383 h 2370204"/>
              <a:gd name="connsiteX517" fmla="*/ 1068049 w 2397257"/>
              <a:gd name="connsiteY517" fmla="*/ 1990430 h 2370204"/>
              <a:gd name="connsiteX518" fmla="*/ 1054002 w 2397257"/>
              <a:gd name="connsiteY518" fmla="*/ 1976383 h 2370204"/>
              <a:gd name="connsiteX519" fmla="*/ 1068049 w 2397257"/>
              <a:gd name="connsiteY519" fmla="*/ 1962336 h 2370204"/>
              <a:gd name="connsiteX520" fmla="*/ 1334930 w 2397257"/>
              <a:gd name="connsiteY520" fmla="*/ 1960255 h 2370204"/>
              <a:gd name="connsiteX521" fmla="*/ 1348456 w 2397257"/>
              <a:gd name="connsiteY521" fmla="*/ 1975342 h 2370204"/>
              <a:gd name="connsiteX522" fmla="*/ 1334930 w 2397257"/>
              <a:gd name="connsiteY522" fmla="*/ 1990429 h 2370204"/>
              <a:gd name="connsiteX523" fmla="*/ 1321404 w 2397257"/>
              <a:gd name="connsiteY523" fmla="*/ 1975342 h 2370204"/>
              <a:gd name="connsiteX524" fmla="*/ 1334930 w 2397257"/>
              <a:gd name="connsiteY524" fmla="*/ 1960255 h 2370204"/>
              <a:gd name="connsiteX525" fmla="*/ 814173 w 2397257"/>
              <a:gd name="connsiteY525" fmla="*/ 1958174 h 2370204"/>
              <a:gd name="connsiteX526" fmla="*/ 824058 w 2397257"/>
              <a:gd name="connsiteY526" fmla="*/ 1968059 h 2370204"/>
              <a:gd name="connsiteX527" fmla="*/ 814173 w 2397257"/>
              <a:gd name="connsiteY527" fmla="*/ 1977944 h 2370204"/>
              <a:gd name="connsiteX528" fmla="*/ 804288 w 2397257"/>
              <a:gd name="connsiteY528" fmla="*/ 1968059 h 2370204"/>
              <a:gd name="connsiteX529" fmla="*/ 814173 w 2397257"/>
              <a:gd name="connsiteY529" fmla="*/ 1958174 h 2370204"/>
              <a:gd name="connsiteX530" fmla="*/ 1587766 w 2397257"/>
              <a:gd name="connsiteY530" fmla="*/ 1950892 h 2370204"/>
              <a:gd name="connsiteX531" fmla="*/ 1601292 w 2397257"/>
              <a:gd name="connsiteY531" fmla="*/ 1964418 h 2370204"/>
              <a:gd name="connsiteX532" fmla="*/ 1587766 w 2397257"/>
              <a:gd name="connsiteY532" fmla="*/ 1977944 h 2370204"/>
              <a:gd name="connsiteX533" fmla="*/ 1574240 w 2397257"/>
              <a:gd name="connsiteY533" fmla="*/ 1964418 h 2370204"/>
              <a:gd name="connsiteX534" fmla="*/ 1587766 w 2397257"/>
              <a:gd name="connsiteY534" fmla="*/ 1950892 h 2370204"/>
              <a:gd name="connsiteX535" fmla="*/ 1002499 w 2397257"/>
              <a:gd name="connsiteY535" fmla="*/ 1950891 h 2370204"/>
              <a:gd name="connsiteX536" fmla="*/ 1014465 w 2397257"/>
              <a:gd name="connsiteY536" fmla="*/ 1962857 h 2370204"/>
              <a:gd name="connsiteX537" fmla="*/ 1002499 w 2397257"/>
              <a:gd name="connsiteY537" fmla="*/ 1974823 h 2370204"/>
              <a:gd name="connsiteX538" fmla="*/ 990533 w 2397257"/>
              <a:gd name="connsiteY538" fmla="*/ 1962857 h 2370204"/>
              <a:gd name="connsiteX539" fmla="*/ 1002499 w 2397257"/>
              <a:gd name="connsiteY539" fmla="*/ 1950891 h 2370204"/>
              <a:gd name="connsiteX540" fmla="*/ 1400481 w 2397257"/>
              <a:gd name="connsiteY540" fmla="*/ 1945689 h 2370204"/>
              <a:gd name="connsiteX541" fmla="*/ 1415048 w 2397257"/>
              <a:gd name="connsiteY541" fmla="*/ 1960256 h 2370204"/>
              <a:gd name="connsiteX542" fmla="*/ 1400481 w 2397257"/>
              <a:gd name="connsiteY542" fmla="*/ 1974823 h 2370204"/>
              <a:gd name="connsiteX543" fmla="*/ 1385914 w 2397257"/>
              <a:gd name="connsiteY543" fmla="*/ 1960256 h 2370204"/>
              <a:gd name="connsiteX544" fmla="*/ 1400481 w 2397257"/>
              <a:gd name="connsiteY544" fmla="*/ 1945689 h 2370204"/>
              <a:gd name="connsiteX545" fmla="*/ 531164 w 2397257"/>
              <a:gd name="connsiteY545" fmla="*/ 1942568 h 2370204"/>
              <a:gd name="connsiteX546" fmla="*/ 534806 w 2397257"/>
              <a:gd name="connsiteY546" fmla="*/ 1946730 h 2370204"/>
              <a:gd name="connsiteX547" fmla="*/ 531164 w 2397257"/>
              <a:gd name="connsiteY547" fmla="*/ 1950892 h 2370204"/>
              <a:gd name="connsiteX548" fmla="*/ 527522 w 2397257"/>
              <a:gd name="connsiteY548" fmla="*/ 1946730 h 2370204"/>
              <a:gd name="connsiteX549" fmla="*/ 531164 w 2397257"/>
              <a:gd name="connsiteY549" fmla="*/ 1942568 h 2370204"/>
              <a:gd name="connsiteX550" fmla="*/ 425035 w 2397257"/>
              <a:gd name="connsiteY550" fmla="*/ 1942567 h 2370204"/>
              <a:gd name="connsiteX551" fmla="*/ 428677 w 2397257"/>
              <a:gd name="connsiteY551" fmla="*/ 1946729 h 2370204"/>
              <a:gd name="connsiteX552" fmla="*/ 425035 w 2397257"/>
              <a:gd name="connsiteY552" fmla="*/ 1950891 h 2370204"/>
              <a:gd name="connsiteX553" fmla="*/ 421393 w 2397257"/>
              <a:gd name="connsiteY553" fmla="*/ 1946729 h 2370204"/>
              <a:gd name="connsiteX554" fmla="*/ 425035 w 2397257"/>
              <a:gd name="connsiteY554" fmla="*/ 1942567 h 2370204"/>
              <a:gd name="connsiteX555" fmla="*/ 323589 w 2397257"/>
              <a:gd name="connsiteY555" fmla="*/ 1940487 h 2370204"/>
              <a:gd name="connsiteX556" fmla="*/ 324630 w 2397257"/>
              <a:gd name="connsiteY556" fmla="*/ 1943088 h 2370204"/>
              <a:gd name="connsiteX557" fmla="*/ 323589 w 2397257"/>
              <a:gd name="connsiteY557" fmla="*/ 1945689 h 2370204"/>
              <a:gd name="connsiteX558" fmla="*/ 322548 w 2397257"/>
              <a:gd name="connsiteY558" fmla="*/ 1943088 h 2370204"/>
              <a:gd name="connsiteX559" fmla="*/ 323589 w 2397257"/>
              <a:gd name="connsiteY559" fmla="*/ 1940487 h 2370204"/>
              <a:gd name="connsiteX560" fmla="*/ 1975863 w 2397257"/>
              <a:gd name="connsiteY560" fmla="*/ 1938406 h 2370204"/>
              <a:gd name="connsiteX561" fmla="*/ 1980025 w 2397257"/>
              <a:gd name="connsiteY561" fmla="*/ 1942048 h 2370204"/>
              <a:gd name="connsiteX562" fmla="*/ 1975863 w 2397257"/>
              <a:gd name="connsiteY562" fmla="*/ 1945690 h 2370204"/>
              <a:gd name="connsiteX563" fmla="*/ 1971701 w 2397257"/>
              <a:gd name="connsiteY563" fmla="*/ 1942048 h 2370204"/>
              <a:gd name="connsiteX564" fmla="*/ 1975863 w 2397257"/>
              <a:gd name="connsiteY564" fmla="*/ 1938406 h 2370204"/>
              <a:gd name="connsiteX565" fmla="*/ 641454 w 2397257"/>
              <a:gd name="connsiteY565" fmla="*/ 1938406 h 2370204"/>
              <a:gd name="connsiteX566" fmla="*/ 646136 w 2397257"/>
              <a:gd name="connsiteY566" fmla="*/ 1943088 h 2370204"/>
              <a:gd name="connsiteX567" fmla="*/ 641454 w 2397257"/>
              <a:gd name="connsiteY567" fmla="*/ 1947770 h 2370204"/>
              <a:gd name="connsiteX568" fmla="*/ 636772 w 2397257"/>
              <a:gd name="connsiteY568" fmla="*/ 1943088 h 2370204"/>
              <a:gd name="connsiteX569" fmla="*/ 641454 w 2397257"/>
              <a:gd name="connsiteY569" fmla="*/ 1938406 h 2370204"/>
              <a:gd name="connsiteX570" fmla="*/ 1871817 w 2397257"/>
              <a:gd name="connsiteY570" fmla="*/ 1935285 h 2370204"/>
              <a:gd name="connsiteX571" fmla="*/ 1878060 w 2397257"/>
              <a:gd name="connsiteY571" fmla="*/ 1941528 h 2370204"/>
              <a:gd name="connsiteX572" fmla="*/ 1871817 w 2397257"/>
              <a:gd name="connsiteY572" fmla="*/ 1947771 h 2370204"/>
              <a:gd name="connsiteX573" fmla="*/ 1865574 w 2397257"/>
              <a:gd name="connsiteY573" fmla="*/ 1941528 h 2370204"/>
              <a:gd name="connsiteX574" fmla="*/ 1871817 w 2397257"/>
              <a:gd name="connsiteY574" fmla="*/ 1935285 h 2370204"/>
              <a:gd name="connsiteX575" fmla="*/ 936949 w 2397257"/>
              <a:gd name="connsiteY575" fmla="*/ 1930081 h 2370204"/>
              <a:gd name="connsiteX576" fmla="*/ 947874 w 2397257"/>
              <a:gd name="connsiteY576" fmla="*/ 1941526 h 2370204"/>
              <a:gd name="connsiteX577" fmla="*/ 936949 w 2397257"/>
              <a:gd name="connsiteY577" fmla="*/ 1952971 h 2370204"/>
              <a:gd name="connsiteX578" fmla="*/ 926024 w 2397257"/>
              <a:gd name="connsiteY578" fmla="*/ 1941526 h 2370204"/>
              <a:gd name="connsiteX579" fmla="*/ 936949 w 2397257"/>
              <a:gd name="connsiteY579" fmla="*/ 1930081 h 2370204"/>
              <a:gd name="connsiteX580" fmla="*/ 1760485 w 2397257"/>
              <a:gd name="connsiteY580" fmla="*/ 1928002 h 2370204"/>
              <a:gd name="connsiteX581" fmla="*/ 1771930 w 2397257"/>
              <a:gd name="connsiteY581" fmla="*/ 1939447 h 2370204"/>
              <a:gd name="connsiteX582" fmla="*/ 1760485 w 2397257"/>
              <a:gd name="connsiteY582" fmla="*/ 1950892 h 2370204"/>
              <a:gd name="connsiteX583" fmla="*/ 1749040 w 2397257"/>
              <a:gd name="connsiteY583" fmla="*/ 1939447 h 2370204"/>
              <a:gd name="connsiteX584" fmla="*/ 1760485 w 2397257"/>
              <a:gd name="connsiteY584" fmla="*/ 1928002 h 2370204"/>
              <a:gd name="connsiteX585" fmla="*/ 1463950 w 2397257"/>
              <a:gd name="connsiteY585" fmla="*/ 1925920 h 2370204"/>
              <a:gd name="connsiteX586" fmla="*/ 1477476 w 2397257"/>
              <a:gd name="connsiteY586" fmla="*/ 1939446 h 2370204"/>
              <a:gd name="connsiteX587" fmla="*/ 1463950 w 2397257"/>
              <a:gd name="connsiteY587" fmla="*/ 1952972 h 2370204"/>
              <a:gd name="connsiteX588" fmla="*/ 1450424 w 2397257"/>
              <a:gd name="connsiteY588" fmla="*/ 1939446 h 2370204"/>
              <a:gd name="connsiteX589" fmla="*/ 1463950 w 2397257"/>
              <a:gd name="connsiteY589" fmla="*/ 1925920 h 2370204"/>
              <a:gd name="connsiteX590" fmla="*/ 756426 w 2397257"/>
              <a:gd name="connsiteY590" fmla="*/ 1922798 h 2370204"/>
              <a:gd name="connsiteX591" fmla="*/ 767871 w 2397257"/>
              <a:gd name="connsiteY591" fmla="*/ 1934243 h 2370204"/>
              <a:gd name="connsiteX592" fmla="*/ 756426 w 2397257"/>
              <a:gd name="connsiteY592" fmla="*/ 1945688 h 2370204"/>
              <a:gd name="connsiteX593" fmla="*/ 744981 w 2397257"/>
              <a:gd name="connsiteY593" fmla="*/ 1934243 h 2370204"/>
              <a:gd name="connsiteX594" fmla="*/ 756426 w 2397257"/>
              <a:gd name="connsiteY594" fmla="*/ 1922798 h 2370204"/>
              <a:gd name="connsiteX595" fmla="*/ 1645513 w 2397257"/>
              <a:gd name="connsiteY595" fmla="*/ 1915516 h 2370204"/>
              <a:gd name="connsiteX596" fmla="*/ 1660600 w 2397257"/>
              <a:gd name="connsiteY596" fmla="*/ 1930603 h 2370204"/>
              <a:gd name="connsiteX597" fmla="*/ 1645513 w 2397257"/>
              <a:gd name="connsiteY597" fmla="*/ 1945690 h 2370204"/>
              <a:gd name="connsiteX598" fmla="*/ 1630426 w 2397257"/>
              <a:gd name="connsiteY598" fmla="*/ 1930603 h 2370204"/>
              <a:gd name="connsiteX599" fmla="*/ 1645513 w 2397257"/>
              <a:gd name="connsiteY599" fmla="*/ 1915516 h 2370204"/>
              <a:gd name="connsiteX600" fmla="*/ 876081 w 2397257"/>
              <a:gd name="connsiteY600" fmla="*/ 1900948 h 2370204"/>
              <a:gd name="connsiteX601" fmla="*/ 890648 w 2397257"/>
              <a:gd name="connsiteY601" fmla="*/ 1915515 h 2370204"/>
              <a:gd name="connsiteX602" fmla="*/ 876081 w 2397257"/>
              <a:gd name="connsiteY602" fmla="*/ 1930082 h 2370204"/>
              <a:gd name="connsiteX603" fmla="*/ 861514 w 2397257"/>
              <a:gd name="connsiteY603" fmla="*/ 1915515 h 2370204"/>
              <a:gd name="connsiteX604" fmla="*/ 876081 w 2397257"/>
              <a:gd name="connsiteY604" fmla="*/ 1900948 h 2370204"/>
              <a:gd name="connsiteX605" fmla="*/ 484342 w 2397257"/>
              <a:gd name="connsiteY605" fmla="*/ 1895747 h 2370204"/>
              <a:gd name="connsiteX606" fmla="*/ 487984 w 2397257"/>
              <a:gd name="connsiteY606" fmla="*/ 1899389 h 2370204"/>
              <a:gd name="connsiteX607" fmla="*/ 484342 w 2397257"/>
              <a:gd name="connsiteY607" fmla="*/ 1903031 h 2370204"/>
              <a:gd name="connsiteX608" fmla="*/ 480700 w 2397257"/>
              <a:gd name="connsiteY608" fmla="*/ 1899389 h 2370204"/>
              <a:gd name="connsiteX609" fmla="*/ 484342 w 2397257"/>
              <a:gd name="connsiteY609" fmla="*/ 1895747 h 2370204"/>
              <a:gd name="connsiteX610" fmla="*/ 1525859 w 2397257"/>
              <a:gd name="connsiteY610" fmla="*/ 1895746 h 2370204"/>
              <a:gd name="connsiteX611" fmla="*/ 1541987 w 2397257"/>
              <a:gd name="connsiteY611" fmla="*/ 1912914 h 2370204"/>
              <a:gd name="connsiteX612" fmla="*/ 1525859 w 2397257"/>
              <a:gd name="connsiteY612" fmla="*/ 1930082 h 2370204"/>
              <a:gd name="connsiteX613" fmla="*/ 1509731 w 2397257"/>
              <a:gd name="connsiteY613" fmla="*/ 1912914 h 2370204"/>
              <a:gd name="connsiteX614" fmla="*/ 1525859 w 2397257"/>
              <a:gd name="connsiteY614" fmla="*/ 1895746 h 2370204"/>
              <a:gd name="connsiteX615" fmla="*/ 1200189 w 2397257"/>
              <a:gd name="connsiteY615" fmla="*/ 1895746 h 2370204"/>
              <a:gd name="connsiteX616" fmla="*/ 1217357 w 2397257"/>
              <a:gd name="connsiteY616" fmla="*/ 1912914 h 2370204"/>
              <a:gd name="connsiteX617" fmla="*/ 1200189 w 2397257"/>
              <a:gd name="connsiteY617" fmla="*/ 1930082 h 2370204"/>
              <a:gd name="connsiteX618" fmla="*/ 1183021 w 2397257"/>
              <a:gd name="connsiteY618" fmla="*/ 1912914 h 2370204"/>
              <a:gd name="connsiteX619" fmla="*/ 1200189 w 2397257"/>
              <a:gd name="connsiteY619" fmla="*/ 1895746 h 2370204"/>
              <a:gd name="connsiteX620" fmla="*/ 588910 w 2397257"/>
              <a:gd name="connsiteY620" fmla="*/ 1893666 h 2370204"/>
              <a:gd name="connsiteX621" fmla="*/ 596194 w 2397257"/>
              <a:gd name="connsiteY621" fmla="*/ 1899909 h 2370204"/>
              <a:gd name="connsiteX622" fmla="*/ 588910 w 2397257"/>
              <a:gd name="connsiteY622" fmla="*/ 1906152 h 2370204"/>
              <a:gd name="connsiteX623" fmla="*/ 581626 w 2397257"/>
              <a:gd name="connsiteY623" fmla="*/ 1899909 h 2370204"/>
              <a:gd name="connsiteX624" fmla="*/ 588910 w 2397257"/>
              <a:gd name="connsiteY624" fmla="*/ 1893666 h 2370204"/>
              <a:gd name="connsiteX625" fmla="*/ 1133599 w 2397257"/>
              <a:gd name="connsiteY625" fmla="*/ 1893665 h 2370204"/>
              <a:gd name="connsiteX626" fmla="*/ 1150767 w 2397257"/>
              <a:gd name="connsiteY626" fmla="*/ 1910833 h 2370204"/>
              <a:gd name="connsiteX627" fmla="*/ 1133599 w 2397257"/>
              <a:gd name="connsiteY627" fmla="*/ 1928001 h 2370204"/>
              <a:gd name="connsiteX628" fmla="*/ 1116431 w 2397257"/>
              <a:gd name="connsiteY628" fmla="*/ 1910833 h 2370204"/>
              <a:gd name="connsiteX629" fmla="*/ 1133599 w 2397257"/>
              <a:gd name="connsiteY629" fmla="*/ 1893665 h 2370204"/>
              <a:gd name="connsiteX630" fmla="*/ 381334 w 2397257"/>
              <a:gd name="connsiteY630" fmla="*/ 1893665 h 2370204"/>
              <a:gd name="connsiteX631" fmla="*/ 383935 w 2397257"/>
              <a:gd name="connsiteY631" fmla="*/ 1896266 h 2370204"/>
              <a:gd name="connsiteX632" fmla="*/ 381334 w 2397257"/>
              <a:gd name="connsiteY632" fmla="*/ 1898867 h 2370204"/>
              <a:gd name="connsiteX633" fmla="*/ 378733 w 2397257"/>
              <a:gd name="connsiteY633" fmla="*/ 1896266 h 2370204"/>
              <a:gd name="connsiteX634" fmla="*/ 381334 w 2397257"/>
              <a:gd name="connsiteY634" fmla="*/ 1893665 h 2370204"/>
              <a:gd name="connsiteX635" fmla="*/ 1266780 w 2397257"/>
              <a:gd name="connsiteY635" fmla="*/ 1890543 h 2370204"/>
              <a:gd name="connsiteX636" fmla="*/ 1283948 w 2397257"/>
              <a:gd name="connsiteY636" fmla="*/ 1908231 h 2370204"/>
              <a:gd name="connsiteX637" fmla="*/ 1266780 w 2397257"/>
              <a:gd name="connsiteY637" fmla="*/ 1925919 h 2370204"/>
              <a:gd name="connsiteX638" fmla="*/ 1249612 w 2397257"/>
              <a:gd name="connsiteY638" fmla="*/ 1908231 h 2370204"/>
              <a:gd name="connsiteX639" fmla="*/ 1266780 w 2397257"/>
              <a:gd name="connsiteY639" fmla="*/ 1890543 h 2370204"/>
              <a:gd name="connsiteX640" fmla="*/ 2020084 w 2397257"/>
              <a:gd name="connsiteY640" fmla="*/ 1886382 h 2370204"/>
              <a:gd name="connsiteX641" fmla="*/ 2023726 w 2397257"/>
              <a:gd name="connsiteY641" fmla="*/ 1890024 h 2370204"/>
              <a:gd name="connsiteX642" fmla="*/ 2020084 w 2397257"/>
              <a:gd name="connsiteY642" fmla="*/ 1893666 h 2370204"/>
              <a:gd name="connsiteX643" fmla="*/ 2016442 w 2397257"/>
              <a:gd name="connsiteY643" fmla="*/ 1890024 h 2370204"/>
              <a:gd name="connsiteX644" fmla="*/ 2020084 w 2397257"/>
              <a:gd name="connsiteY644" fmla="*/ 1886382 h 2370204"/>
              <a:gd name="connsiteX645" fmla="*/ 1918118 w 2397257"/>
              <a:gd name="connsiteY645" fmla="*/ 1886382 h 2370204"/>
              <a:gd name="connsiteX646" fmla="*/ 1928003 w 2397257"/>
              <a:gd name="connsiteY646" fmla="*/ 1894706 h 2370204"/>
              <a:gd name="connsiteX647" fmla="*/ 1918118 w 2397257"/>
              <a:gd name="connsiteY647" fmla="*/ 1903030 h 2370204"/>
              <a:gd name="connsiteX648" fmla="*/ 1908233 w 2397257"/>
              <a:gd name="connsiteY648" fmla="*/ 1894706 h 2370204"/>
              <a:gd name="connsiteX649" fmla="*/ 1918118 w 2397257"/>
              <a:gd name="connsiteY649" fmla="*/ 1886382 h 2370204"/>
              <a:gd name="connsiteX650" fmla="*/ 282489 w 2397257"/>
              <a:gd name="connsiteY650" fmla="*/ 1886382 h 2370204"/>
              <a:gd name="connsiteX651" fmla="*/ 285090 w 2397257"/>
              <a:gd name="connsiteY651" fmla="*/ 1888463 h 2370204"/>
              <a:gd name="connsiteX652" fmla="*/ 282489 w 2397257"/>
              <a:gd name="connsiteY652" fmla="*/ 1890544 h 2370204"/>
              <a:gd name="connsiteX653" fmla="*/ 279888 w 2397257"/>
              <a:gd name="connsiteY653" fmla="*/ 1888463 h 2370204"/>
              <a:gd name="connsiteX654" fmla="*/ 282489 w 2397257"/>
              <a:gd name="connsiteY654" fmla="*/ 1886382 h 2370204"/>
              <a:gd name="connsiteX655" fmla="*/ 700761 w 2397257"/>
              <a:gd name="connsiteY655" fmla="*/ 1886381 h 2370204"/>
              <a:gd name="connsiteX656" fmla="*/ 710646 w 2397257"/>
              <a:gd name="connsiteY656" fmla="*/ 1894705 h 2370204"/>
              <a:gd name="connsiteX657" fmla="*/ 700761 w 2397257"/>
              <a:gd name="connsiteY657" fmla="*/ 1903029 h 2370204"/>
              <a:gd name="connsiteX658" fmla="*/ 690876 w 2397257"/>
              <a:gd name="connsiteY658" fmla="*/ 1894705 h 2370204"/>
              <a:gd name="connsiteX659" fmla="*/ 700761 w 2397257"/>
              <a:gd name="connsiteY659" fmla="*/ 1886381 h 2370204"/>
              <a:gd name="connsiteX660" fmla="*/ 1811469 w 2397257"/>
              <a:gd name="connsiteY660" fmla="*/ 1883261 h 2370204"/>
              <a:gd name="connsiteX661" fmla="*/ 1823955 w 2397257"/>
              <a:gd name="connsiteY661" fmla="*/ 1895747 h 2370204"/>
              <a:gd name="connsiteX662" fmla="*/ 1811469 w 2397257"/>
              <a:gd name="connsiteY662" fmla="*/ 1908233 h 2370204"/>
              <a:gd name="connsiteX663" fmla="*/ 1798983 w 2397257"/>
              <a:gd name="connsiteY663" fmla="*/ 1895747 h 2370204"/>
              <a:gd name="connsiteX664" fmla="*/ 1811469 w 2397257"/>
              <a:gd name="connsiteY664" fmla="*/ 1883261 h 2370204"/>
              <a:gd name="connsiteX665" fmla="*/ 1068049 w 2397257"/>
              <a:gd name="connsiteY665" fmla="*/ 1883260 h 2370204"/>
              <a:gd name="connsiteX666" fmla="*/ 1084177 w 2397257"/>
              <a:gd name="connsiteY666" fmla="*/ 1899388 h 2370204"/>
              <a:gd name="connsiteX667" fmla="*/ 1068049 w 2397257"/>
              <a:gd name="connsiteY667" fmla="*/ 1915516 h 2370204"/>
              <a:gd name="connsiteX668" fmla="*/ 1051921 w 2397257"/>
              <a:gd name="connsiteY668" fmla="*/ 1899388 h 2370204"/>
              <a:gd name="connsiteX669" fmla="*/ 1068049 w 2397257"/>
              <a:gd name="connsiteY669" fmla="*/ 1883260 h 2370204"/>
              <a:gd name="connsiteX670" fmla="*/ 2117888 w 2397257"/>
              <a:gd name="connsiteY670" fmla="*/ 1881179 h 2370204"/>
              <a:gd name="connsiteX671" fmla="*/ 2120489 w 2397257"/>
              <a:gd name="connsiteY671" fmla="*/ 1882220 h 2370204"/>
              <a:gd name="connsiteX672" fmla="*/ 2117888 w 2397257"/>
              <a:gd name="connsiteY672" fmla="*/ 1883261 h 2370204"/>
              <a:gd name="connsiteX673" fmla="*/ 2115287 w 2397257"/>
              <a:gd name="connsiteY673" fmla="*/ 1882220 h 2370204"/>
              <a:gd name="connsiteX674" fmla="*/ 2117888 w 2397257"/>
              <a:gd name="connsiteY674" fmla="*/ 1881179 h 2370204"/>
              <a:gd name="connsiteX675" fmla="*/ 1333890 w 2397257"/>
              <a:gd name="connsiteY675" fmla="*/ 1881179 h 2370204"/>
              <a:gd name="connsiteX676" fmla="*/ 1351578 w 2397257"/>
              <a:gd name="connsiteY676" fmla="*/ 1898347 h 2370204"/>
              <a:gd name="connsiteX677" fmla="*/ 1333890 w 2397257"/>
              <a:gd name="connsiteY677" fmla="*/ 1915515 h 2370204"/>
              <a:gd name="connsiteX678" fmla="*/ 1316202 w 2397257"/>
              <a:gd name="connsiteY678" fmla="*/ 1898347 h 2370204"/>
              <a:gd name="connsiteX679" fmla="*/ 1333890 w 2397257"/>
              <a:gd name="connsiteY679" fmla="*/ 1881179 h 2370204"/>
              <a:gd name="connsiteX680" fmla="*/ 1701178 w 2397257"/>
              <a:gd name="connsiteY680" fmla="*/ 1879099 h 2370204"/>
              <a:gd name="connsiteX681" fmla="*/ 1714704 w 2397257"/>
              <a:gd name="connsiteY681" fmla="*/ 1892625 h 2370204"/>
              <a:gd name="connsiteX682" fmla="*/ 1701178 w 2397257"/>
              <a:gd name="connsiteY682" fmla="*/ 1906151 h 2370204"/>
              <a:gd name="connsiteX683" fmla="*/ 1687652 w 2397257"/>
              <a:gd name="connsiteY683" fmla="*/ 1892625 h 2370204"/>
              <a:gd name="connsiteX684" fmla="*/ 1701178 w 2397257"/>
              <a:gd name="connsiteY684" fmla="*/ 1879099 h 2370204"/>
              <a:gd name="connsiteX685" fmla="*/ 816774 w 2397257"/>
              <a:gd name="connsiteY685" fmla="*/ 1870774 h 2370204"/>
              <a:gd name="connsiteX686" fmla="*/ 829260 w 2397257"/>
              <a:gd name="connsiteY686" fmla="*/ 1883260 h 2370204"/>
              <a:gd name="connsiteX687" fmla="*/ 816774 w 2397257"/>
              <a:gd name="connsiteY687" fmla="*/ 1895746 h 2370204"/>
              <a:gd name="connsiteX688" fmla="*/ 804288 w 2397257"/>
              <a:gd name="connsiteY688" fmla="*/ 1883260 h 2370204"/>
              <a:gd name="connsiteX689" fmla="*/ 816774 w 2397257"/>
              <a:gd name="connsiteY689" fmla="*/ 1870774 h 2370204"/>
              <a:gd name="connsiteX690" fmla="*/ 1002499 w 2397257"/>
              <a:gd name="connsiteY690" fmla="*/ 1868693 h 2370204"/>
              <a:gd name="connsiteX691" fmla="*/ 1017586 w 2397257"/>
              <a:gd name="connsiteY691" fmla="*/ 1883780 h 2370204"/>
              <a:gd name="connsiteX692" fmla="*/ 1002499 w 2397257"/>
              <a:gd name="connsiteY692" fmla="*/ 1898867 h 2370204"/>
              <a:gd name="connsiteX693" fmla="*/ 987412 w 2397257"/>
              <a:gd name="connsiteY693" fmla="*/ 1883780 h 2370204"/>
              <a:gd name="connsiteX694" fmla="*/ 1002499 w 2397257"/>
              <a:gd name="connsiteY694" fmla="*/ 1868693 h 2370204"/>
              <a:gd name="connsiteX695" fmla="*/ 1397880 w 2397257"/>
              <a:gd name="connsiteY695" fmla="*/ 1866612 h 2370204"/>
              <a:gd name="connsiteX696" fmla="*/ 1415048 w 2397257"/>
              <a:gd name="connsiteY696" fmla="*/ 1883780 h 2370204"/>
              <a:gd name="connsiteX697" fmla="*/ 1397880 w 2397257"/>
              <a:gd name="connsiteY697" fmla="*/ 1900948 h 2370204"/>
              <a:gd name="connsiteX698" fmla="*/ 1380712 w 2397257"/>
              <a:gd name="connsiteY698" fmla="*/ 1883780 h 2370204"/>
              <a:gd name="connsiteX699" fmla="*/ 1397880 w 2397257"/>
              <a:gd name="connsiteY699" fmla="*/ 1866612 h 2370204"/>
              <a:gd name="connsiteX700" fmla="*/ 1585166 w 2397257"/>
              <a:gd name="connsiteY700" fmla="*/ 1863491 h 2370204"/>
              <a:gd name="connsiteX701" fmla="*/ 1601294 w 2397257"/>
              <a:gd name="connsiteY701" fmla="*/ 1879619 h 2370204"/>
              <a:gd name="connsiteX702" fmla="*/ 1585166 w 2397257"/>
              <a:gd name="connsiteY702" fmla="*/ 1895747 h 2370204"/>
              <a:gd name="connsiteX703" fmla="*/ 1569038 w 2397257"/>
              <a:gd name="connsiteY703" fmla="*/ 1879619 h 2370204"/>
              <a:gd name="connsiteX704" fmla="*/ 1585166 w 2397257"/>
              <a:gd name="connsiteY704" fmla="*/ 1863491 h 2370204"/>
              <a:gd name="connsiteX705" fmla="*/ 542089 w 2397257"/>
              <a:gd name="connsiteY705" fmla="*/ 1843723 h 2370204"/>
              <a:gd name="connsiteX706" fmla="*/ 549373 w 2397257"/>
              <a:gd name="connsiteY706" fmla="*/ 1852567 h 2370204"/>
              <a:gd name="connsiteX707" fmla="*/ 542089 w 2397257"/>
              <a:gd name="connsiteY707" fmla="*/ 1861411 h 2370204"/>
              <a:gd name="connsiteX708" fmla="*/ 534805 w 2397257"/>
              <a:gd name="connsiteY708" fmla="*/ 1852567 h 2370204"/>
              <a:gd name="connsiteX709" fmla="*/ 542089 w 2397257"/>
              <a:gd name="connsiteY709" fmla="*/ 1843723 h 2370204"/>
              <a:gd name="connsiteX710" fmla="*/ 937989 w 2397257"/>
              <a:gd name="connsiteY710" fmla="*/ 1843722 h 2370204"/>
              <a:gd name="connsiteX711" fmla="*/ 955157 w 2397257"/>
              <a:gd name="connsiteY711" fmla="*/ 1861410 h 2370204"/>
              <a:gd name="connsiteX712" fmla="*/ 937989 w 2397257"/>
              <a:gd name="connsiteY712" fmla="*/ 1879098 h 2370204"/>
              <a:gd name="connsiteX713" fmla="*/ 920821 w 2397257"/>
              <a:gd name="connsiteY713" fmla="*/ 1861410 h 2370204"/>
              <a:gd name="connsiteX714" fmla="*/ 937989 w 2397257"/>
              <a:gd name="connsiteY714" fmla="*/ 1843722 h 2370204"/>
              <a:gd name="connsiteX715" fmla="*/ 439602 w 2397257"/>
              <a:gd name="connsiteY715" fmla="*/ 1841642 h 2370204"/>
              <a:gd name="connsiteX716" fmla="*/ 445325 w 2397257"/>
              <a:gd name="connsiteY716" fmla="*/ 1848926 h 2370204"/>
              <a:gd name="connsiteX717" fmla="*/ 439602 w 2397257"/>
              <a:gd name="connsiteY717" fmla="*/ 1856210 h 2370204"/>
              <a:gd name="connsiteX718" fmla="*/ 433879 w 2397257"/>
              <a:gd name="connsiteY718" fmla="*/ 1848926 h 2370204"/>
              <a:gd name="connsiteX719" fmla="*/ 439602 w 2397257"/>
              <a:gd name="connsiteY719" fmla="*/ 1841642 h 2370204"/>
              <a:gd name="connsiteX720" fmla="*/ 1462389 w 2397257"/>
              <a:gd name="connsiteY720" fmla="*/ 1841641 h 2370204"/>
              <a:gd name="connsiteX721" fmla="*/ 1479557 w 2397257"/>
              <a:gd name="connsiteY721" fmla="*/ 1858809 h 2370204"/>
              <a:gd name="connsiteX722" fmla="*/ 1462389 w 2397257"/>
              <a:gd name="connsiteY722" fmla="*/ 1875977 h 2370204"/>
              <a:gd name="connsiteX723" fmla="*/ 1445221 w 2397257"/>
              <a:gd name="connsiteY723" fmla="*/ 1858809 h 2370204"/>
              <a:gd name="connsiteX724" fmla="*/ 1462389 w 2397257"/>
              <a:gd name="connsiteY724" fmla="*/ 1841641 h 2370204"/>
              <a:gd name="connsiteX725" fmla="*/ 648737 w 2397257"/>
              <a:gd name="connsiteY725" fmla="*/ 1838520 h 2370204"/>
              <a:gd name="connsiteX726" fmla="*/ 660703 w 2397257"/>
              <a:gd name="connsiteY726" fmla="*/ 1851006 h 2370204"/>
              <a:gd name="connsiteX727" fmla="*/ 648737 w 2397257"/>
              <a:gd name="connsiteY727" fmla="*/ 1863492 h 2370204"/>
              <a:gd name="connsiteX728" fmla="*/ 636771 w 2397257"/>
              <a:gd name="connsiteY728" fmla="*/ 1851006 h 2370204"/>
              <a:gd name="connsiteX729" fmla="*/ 648737 w 2397257"/>
              <a:gd name="connsiteY729" fmla="*/ 1838520 h 2370204"/>
              <a:gd name="connsiteX730" fmla="*/ 1858291 w 2397257"/>
              <a:gd name="connsiteY730" fmla="*/ 1836440 h 2370204"/>
              <a:gd name="connsiteX731" fmla="*/ 1870777 w 2397257"/>
              <a:gd name="connsiteY731" fmla="*/ 1847885 h 2370204"/>
              <a:gd name="connsiteX732" fmla="*/ 1858291 w 2397257"/>
              <a:gd name="connsiteY732" fmla="*/ 1859330 h 2370204"/>
              <a:gd name="connsiteX733" fmla="*/ 1845805 w 2397257"/>
              <a:gd name="connsiteY733" fmla="*/ 1847885 h 2370204"/>
              <a:gd name="connsiteX734" fmla="*/ 1858291 w 2397257"/>
              <a:gd name="connsiteY734" fmla="*/ 1836440 h 2370204"/>
              <a:gd name="connsiteX735" fmla="*/ 341796 w 2397257"/>
              <a:gd name="connsiteY735" fmla="*/ 1836439 h 2370204"/>
              <a:gd name="connsiteX736" fmla="*/ 346478 w 2397257"/>
              <a:gd name="connsiteY736" fmla="*/ 1841641 h 2370204"/>
              <a:gd name="connsiteX737" fmla="*/ 341796 w 2397257"/>
              <a:gd name="connsiteY737" fmla="*/ 1846844 h 2370204"/>
              <a:gd name="connsiteX738" fmla="*/ 337114 w 2397257"/>
              <a:gd name="connsiteY738" fmla="*/ 1841641 h 2370204"/>
              <a:gd name="connsiteX739" fmla="*/ 341796 w 2397257"/>
              <a:gd name="connsiteY739" fmla="*/ 1836439 h 2370204"/>
              <a:gd name="connsiteX740" fmla="*/ 1961818 w 2397257"/>
              <a:gd name="connsiteY740" fmla="*/ 1834359 h 2370204"/>
              <a:gd name="connsiteX741" fmla="*/ 1971703 w 2397257"/>
              <a:gd name="connsiteY741" fmla="*/ 1844244 h 2370204"/>
              <a:gd name="connsiteX742" fmla="*/ 1961818 w 2397257"/>
              <a:gd name="connsiteY742" fmla="*/ 1854129 h 2370204"/>
              <a:gd name="connsiteX743" fmla="*/ 1951933 w 2397257"/>
              <a:gd name="connsiteY743" fmla="*/ 1844244 h 2370204"/>
              <a:gd name="connsiteX744" fmla="*/ 1961818 w 2397257"/>
              <a:gd name="connsiteY744" fmla="*/ 1834359 h 2370204"/>
              <a:gd name="connsiteX745" fmla="*/ 1751642 w 2397257"/>
              <a:gd name="connsiteY745" fmla="*/ 1831237 h 2370204"/>
              <a:gd name="connsiteX746" fmla="*/ 1768810 w 2397257"/>
              <a:gd name="connsiteY746" fmla="*/ 1848925 h 2370204"/>
              <a:gd name="connsiteX747" fmla="*/ 1751642 w 2397257"/>
              <a:gd name="connsiteY747" fmla="*/ 1866613 h 2370204"/>
              <a:gd name="connsiteX748" fmla="*/ 1734474 w 2397257"/>
              <a:gd name="connsiteY748" fmla="*/ 1848925 h 2370204"/>
              <a:gd name="connsiteX749" fmla="*/ 1751642 w 2397257"/>
              <a:gd name="connsiteY749" fmla="*/ 1831237 h 2370204"/>
              <a:gd name="connsiteX750" fmla="*/ 760068 w 2397257"/>
              <a:gd name="connsiteY750" fmla="*/ 1831236 h 2370204"/>
              <a:gd name="connsiteX751" fmla="*/ 775155 w 2397257"/>
              <a:gd name="connsiteY751" fmla="*/ 1846323 h 2370204"/>
              <a:gd name="connsiteX752" fmla="*/ 760068 w 2397257"/>
              <a:gd name="connsiteY752" fmla="*/ 1861410 h 2370204"/>
              <a:gd name="connsiteX753" fmla="*/ 744981 w 2397257"/>
              <a:gd name="connsiteY753" fmla="*/ 1846323 h 2370204"/>
              <a:gd name="connsiteX754" fmla="*/ 760068 w 2397257"/>
              <a:gd name="connsiteY754" fmla="*/ 1831236 h 2370204"/>
              <a:gd name="connsiteX755" fmla="*/ 2060142 w 2397257"/>
              <a:gd name="connsiteY755" fmla="*/ 1829156 h 2370204"/>
              <a:gd name="connsiteX756" fmla="*/ 2066385 w 2397257"/>
              <a:gd name="connsiteY756" fmla="*/ 1836440 h 2370204"/>
              <a:gd name="connsiteX757" fmla="*/ 2060142 w 2397257"/>
              <a:gd name="connsiteY757" fmla="*/ 1843724 h 2370204"/>
              <a:gd name="connsiteX758" fmla="*/ 2053899 w 2397257"/>
              <a:gd name="connsiteY758" fmla="*/ 1836440 h 2370204"/>
              <a:gd name="connsiteX759" fmla="*/ 2060142 w 2397257"/>
              <a:gd name="connsiteY759" fmla="*/ 1829156 h 2370204"/>
              <a:gd name="connsiteX760" fmla="*/ 245032 w 2397257"/>
              <a:gd name="connsiteY760" fmla="*/ 1829156 h 2370204"/>
              <a:gd name="connsiteX761" fmla="*/ 247633 w 2397257"/>
              <a:gd name="connsiteY761" fmla="*/ 1832798 h 2370204"/>
              <a:gd name="connsiteX762" fmla="*/ 245032 w 2397257"/>
              <a:gd name="connsiteY762" fmla="*/ 1836440 h 2370204"/>
              <a:gd name="connsiteX763" fmla="*/ 242431 w 2397257"/>
              <a:gd name="connsiteY763" fmla="*/ 1832798 h 2370204"/>
              <a:gd name="connsiteX764" fmla="*/ 245032 w 2397257"/>
              <a:gd name="connsiteY764" fmla="*/ 1829156 h 2370204"/>
              <a:gd name="connsiteX765" fmla="*/ 2155345 w 2397257"/>
              <a:gd name="connsiteY765" fmla="*/ 1823953 h 2370204"/>
              <a:gd name="connsiteX766" fmla="*/ 2157946 w 2397257"/>
              <a:gd name="connsiteY766" fmla="*/ 1826554 h 2370204"/>
              <a:gd name="connsiteX767" fmla="*/ 2155345 w 2397257"/>
              <a:gd name="connsiteY767" fmla="*/ 1829155 h 2370204"/>
              <a:gd name="connsiteX768" fmla="*/ 2152744 w 2397257"/>
              <a:gd name="connsiteY768" fmla="*/ 1826554 h 2370204"/>
              <a:gd name="connsiteX769" fmla="*/ 2155345 w 2397257"/>
              <a:gd name="connsiteY769" fmla="*/ 1823953 h 2370204"/>
              <a:gd name="connsiteX770" fmla="*/ 1640311 w 2397257"/>
              <a:gd name="connsiteY770" fmla="*/ 1823953 h 2370204"/>
              <a:gd name="connsiteX771" fmla="*/ 1657479 w 2397257"/>
              <a:gd name="connsiteY771" fmla="*/ 1842682 h 2370204"/>
              <a:gd name="connsiteX772" fmla="*/ 1640311 w 2397257"/>
              <a:gd name="connsiteY772" fmla="*/ 1861411 h 2370204"/>
              <a:gd name="connsiteX773" fmla="*/ 1623143 w 2397257"/>
              <a:gd name="connsiteY773" fmla="*/ 1842682 h 2370204"/>
              <a:gd name="connsiteX774" fmla="*/ 1640311 w 2397257"/>
              <a:gd name="connsiteY774" fmla="*/ 1823953 h 2370204"/>
              <a:gd name="connsiteX775" fmla="*/ 1200189 w 2397257"/>
              <a:gd name="connsiteY775" fmla="*/ 1821872 h 2370204"/>
              <a:gd name="connsiteX776" fmla="*/ 1215276 w 2397257"/>
              <a:gd name="connsiteY776" fmla="*/ 1838000 h 2370204"/>
              <a:gd name="connsiteX777" fmla="*/ 1200189 w 2397257"/>
              <a:gd name="connsiteY777" fmla="*/ 1854128 h 2370204"/>
              <a:gd name="connsiteX778" fmla="*/ 1185102 w 2397257"/>
              <a:gd name="connsiteY778" fmla="*/ 1838000 h 2370204"/>
              <a:gd name="connsiteX779" fmla="*/ 1200189 w 2397257"/>
              <a:gd name="connsiteY779" fmla="*/ 1821872 h 2370204"/>
              <a:gd name="connsiteX780" fmla="*/ 1268340 w 2397257"/>
              <a:gd name="connsiteY780" fmla="*/ 1818751 h 2370204"/>
              <a:gd name="connsiteX781" fmla="*/ 1283947 w 2397257"/>
              <a:gd name="connsiteY781" fmla="*/ 1833838 h 2370204"/>
              <a:gd name="connsiteX782" fmla="*/ 1268340 w 2397257"/>
              <a:gd name="connsiteY782" fmla="*/ 1848925 h 2370204"/>
              <a:gd name="connsiteX783" fmla="*/ 1252733 w 2397257"/>
              <a:gd name="connsiteY783" fmla="*/ 1833838 h 2370204"/>
              <a:gd name="connsiteX784" fmla="*/ 1268340 w 2397257"/>
              <a:gd name="connsiteY784" fmla="*/ 1818751 h 2370204"/>
              <a:gd name="connsiteX785" fmla="*/ 1133598 w 2397257"/>
              <a:gd name="connsiteY785" fmla="*/ 1818751 h 2370204"/>
              <a:gd name="connsiteX786" fmla="*/ 1148685 w 2397257"/>
              <a:gd name="connsiteY786" fmla="*/ 1834879 h 2370204"/>
              <a:gd name="connsiteX787" fmla="*/ 1133598 w 2397257"/>
              <a:gd name="connsiteY787" fmla="*/ 1851007 h 2370204"/>
              <a:gd name="connsiteX788" fmla="*/ 1118511 w 2397257"/>
              <a:gd name="connsiteY788" fmla="*/ 1834879 h 2370204"/>
              <a:gd name="connsiteX789" fmla="*/ 1133598 w 2397257"/>
              <a:gd name="connsiteY789" fmla="*/ 1818751 h 2370204"/>
              <a:gd name="connsiteX790" fmla="*/ 2247948 w 2397257"/>
              <a:gd name="connsiteY790" fmla="*/ 1814589 h 2370204"/>
              <a:gd name="connsiteX791" fmla="*/ 2249509 w 2397257"/>
              <a:gd name="connsiteY791" fmla="*/ 1815630 h 2370204"/>
              <a:gd name="connsiteX792" fmla="*/ 2247948 w 2397257"/>
              <a:gd name="connsiteY792" fmla="*/ 1816671 h 2370204"/>
              <a:gd name="connsiteX793" fmla="*/ 2246387 w 2397257"/>
              <a:gd name="connsiteY793" fmla="*/ 1815630 h 2370204"/>
              <a:gd name="connsiteX794" fmla="*/ 2247948 w 2397257"/>
              <a:gd name="connsiteY794" fmla="*/ 1814589 h 2370204"/>
              <a:gd name="connsiteX795" fmla="*/ 878682 w 2397257"/>
              <a:gd name="connsiteY795" fmla="*/ 1814589 h 2370204"/>
              <a:gd name="connsiteX796" fmla="*/ 895850 w 2397257"/>
              <a:gd name="connsiteY796" fmla="*/ 1831757 h 2370204"/>
              <a:gd name="connsiteX797" fmla="*/ 878682 w 2397257"/>
              <a:gd name="connsiteY797" fmla="*/ 1848925 h 2370204"/>
              <a:gd name="connsiteX798" fmla="*/ 861514 w 2397257"/>
              <a:gd name="connsiteY798" fmla="*/ 1831757 h 2370204"/>
              <a:gd name="connsiteX799" fmla="*/ 878682 w 2397257"/>
              <a:gd name="connsiteY799" fmla="*/ 1814589 h 2370204"/>
              <a:gd name="connsiteX800" fmla="*/ 1523257 w 2397257"/>
              <a:gd name="connsiteY800" fmla="*/ 1811467 h 2370204"/>
              <a:gd name="connsiteX801" fmla="*/ 1541986 w 2397257"/>
              <a:gd name="connsiteY801" fmla="*/ 1830196 h 2370204"/>
              <a:gd name="connsiteX802" fmla="*/ 1523257 w 2397257"/>
              <a:gd name="connsiteY802" fmla="*/ 1848925 h 2370204"/>
              <a:gd name="connsiteX803" fmla="*/ 1504528 w 2397257"/>
              <a:gd name="connsiteY803" fmla="*/ 1830196 h 2370204"/>
              <a:gd name="connsiteX804" fmla="*/ 1523257 w 2397257"/>
              <a:gd name="connsiteY804" fmla="*/ 1811467 h 2370204"/>
              <a:gd name="connsiteX805" fmla="*/ 1068049 w 2397257"/>
              <a:gd name="connsiteY805" fmla="*/ 1807306 h 2370204"/>
              <a:gd name="connsiteX806" fmla="*/ 1084177 w 2397257"/>
              <a:gd name="connsiteY806" fmla="*/ 1822913 h 2370204"/>
              <a:gd name="connsiteX807" fmla="*/ 1068049 w 2397257"/>
              <a:gd name="connsiteY807" fmla="*/ 1838520 h 2370204"/>
              <a:gd name="connsiteX808" fmla="*/ 1051921 w 2397257"/>
              <a:gd name="connsiteY808" fmla="*/ 1822913 h 2370204"/>
              <a:gd name="connsiteX809" fmla="*/ 1068049 w 2397257"/>
              <a:gd name="connsiteY809" fmla="*/ 1807306 h 2370204"/>
              <a:gd name="connsiteX810" fmla="*/ 1333890 w 2397257"/>
              <a:gd name="connsiteY810" fmla="*/ 1807305 h 2370204"/>
              <a:gd name="connsiteX811" fmla="*/ 1351578 w 2397257"/>
              <a:gd name="connsiteY811" fmla="*/ 1822912 h 2370204"/>
              <a:gd name="connsiteX812" fmla="*/ 1333890 w 2397257"/>
              <a:gd name="connsiteY812" fmla="*/ 1838519 h 2370204"/>
              <a:gd name="connsiteX813" fmla="*/ 1316202 w 2397257"/>
              <a:gd name="connsiteY813" fmla="*/ 1822912 h 2370204"/>
              <a:gd name="connsiteX814" fmla="*/ 1333890 w 2397257"/>
              <a:gd name="connsiteY814" fmla="*/ 1807305 h 2370204"/>
              <a:gd name="connsiteX815" fmla="*/ 498909 w 2397257"/>
              <a:gd name="connsiteY815" fmla="*/ 1794821 h 2370204"/>
              <a:gd name="connsiteX816" fmla="*/ 507753 w 2397257"/>
              <a:gd name="connsiteY816" fmla="*/ 1802105 h 2370204"/>
              <a:gd name="connsiteX817" fmla="*/ 498909 w 2397257"/>
              <a:gd name="connsiteY817" fmla="*/ 1809389 h 2370204"/>
              <a:gd name="connsiteX818" fmla="*/ 490065 w 2397257"/>
              <a:gd name="connsiteY818" fmla="*/ 1802105 h 2370204"/>
              <a:gd name="connsiteX819" fmla="*/ 498909 w 2397257"/>
              <a:gd name="connsiteY819" fmla="*/ 1794821 h 2370204"/>
              <a:gd name="connsiteX820" fmla="*/ 601916 w 2397257"/>
              <a:gd name="connsiteY820" fmla="*/ 1794820 h 2370204"/>
              <a:gd name="connsiteX821" fmla="*/ 611801 w 2397257"/>
              <a:gd name="connsiteY821" fmla="*/ 1805745 h 2370204"/>
              <a:gd name="connsiteX822" fmla="*/ 601916 w 2397257"/>
              <a:gd name="connsiteY822" fmla="*/ 1816670 h 2370204"/>
              <a:gd name="connsiteX823" fmla="*/ 592031 w 2397257"/>
              <a:gd name="connsiteY823" fmla="*/ 1805745 h 2370204"/>
              <a:gd name="connsiteX824" fmla="*/ 601916 w 2397257"/>
              <a:gd name="connsiteY824" fmla="*/ 1794820 h 2370204"/>
              <a:gd name="connsiteX825" fmla="*/ 708044 w 2397257"/>
              <a:gd name="connsiteY825" fmla="*/ 1791698 h 2370204"/>
              <a:gd name="connsiteX826" fmla="*/ 720010 w 2397257"/>
              <a:gd name="connsiteY826" fmla="*/ 1804184 h 2370204"/>
              <a:gd name="connsiteX827" fmla="*/ 708044 w 2397257"/>
              <a:gd name="connsiteY827" fmla="*/ 1816670 h 2370204"/>
              <a:gd name="connsiteX828" fmla="*/ 696078 w 2397257"/>
              <a:gd name="connsiteY828" fmla="*/ 1804184 h 2370204"/>
              <a:gd name="connsiteX829" fmla="*/ 708044 w 2397257"/>
              <a:gd name="connsiteY829" fmla="*/ 1791698 h 2370204"/>
              <a:gd name="connsiteX830" fmla="*/ 400063 w 2397257"/>
              <a:gd name="connsiteY830" fmla="*/ 1789618 h 2370204"/>
              <a:gd name="connsiteX831" fmla="*/ 405786 w 2397257"/>
              <a:gd name="connsiteY831" fmla="*/ 1794300 h 2370204"/>
              <a:gd name="connsiteX832" fmla="*/ 400063 w 2397257"/>
              <a:gd name="connsiteY832" fmla="*/ 1798982 h 2370204"/>
              <a:gd name="connsiteX833" fmla="*/ 394341 w 2397257"/>
              <a:gd name="connsiteY833" fmla="*/ 1794300 h 2370204"/>
              <a:gd name="connsiteX834" fmla="*/ 400063 w 2397257"/>
              <a:gd name="connsiteY834" fmla="*/ 1789618 h 2370204"/>
              <a:gd name="connsiteX835" fmla="*/ 1800023 w 2397257"/>
              <a:gd name="connsiteY835" fmla="*/ 1787537 h 2370204"/>
              <a:gd name="connsiteX836" fmla="*/ 1813549 w 2397257"/>
              <a:gd name="connsiteY836" fmla="*/ 1802104 h 2370204"/>
              <a:gd name="connsiteX837" fmla="*/ 1800023 w 2397257"/>
              <a:gd name="connsiteY837" fmla="*/ 1816671 h 2370204"/>
              <a:gd name="connsiteX838" fmla="*/ 1786497 w 2397257"/>
              <a:gd name="connsiteY838" fmla="*/ 1802104 h 2370204"/>
              <a:gd name="connsiteX839" fmla="*/ 1800023 w 2397257"/>
              <a:gd name="connsiteY839" fmla="*/ 1787537 h 2370204"/>
              <a:gd name="connsiteX840" fmla="*/ 1002498 w 2397257"/>
              <a:gd name="connsiteY840" fmla="*/ 1787537 h 2370204"/>
              <a:gd name="connsiteX841" fmla="*/ 1019666 w 2397257"/>
              <a:gd name="connsiteY841" fmla="*/ 1804705 h 2370204"/>
              <a:gd name="connsiteX842" fmla="*/ 1002498 w 2397257"/>
              <a:gd name="connsiteY842" fmla="*/ 1821873 h 2370204"/>
              <a:gd name="connsiteX843" fmla="*/ 985330 w 2397257"/>
              <a:gd name="connsiteY843" fmla="*/ 1804705 h 2370204"/>
              <a:gd name="connsiteX844" fmla="*/ 1002498 w 2397257"/>
              <a:gd name="connsiteY844" fmla="*/ 1787537 h 2370204"/>
              <a:gd name="connsiteX845" fmla="*/ 1397880 w 2397257"/>
              <a:gd name="connsiteY845" fmla="*/ 1787536 h 2370204"/>
              <a:gd name="connsiteX846" fmla="*/ 1415048 w 2397257"/>
              <a:gd name="connsiteY846" fmla="*/ 1804704 h 2370204"/>
              <a:gd name="connsiteX847" fmla="*/ 1397880 w 2397257"/>
              <a:gd name="connsiteY847" fmla="*/ 1821872 h 2370204"/>
              <a:gd name="connsiteX848" fmla="*/ 1380712 w 2397257"/>
              <a:gd name="connsiteY848" fmla="*/ 1804704 h 2370204"/>
              <a:gd name="connsiteX849" fmla="*/ 1397880 w 2397257"/>
              <a:gd name="connsiteY849" fmla="*/ 1787536 h 2370204"/>
              <a:gd name="connsiteX850" fmla="*/ 1903031 w 2397257"/>
              <a:gd name="connsiteY850" fmla="*/ 1784416 h 2370204"/>
              <a:gd name="connsiteX851" fmla="*/ 1915517 w 2397257"/>
              <a:gd name="connsiteY851" fmla="*/ 1796902 h 2370204"/>
              <a:gd name="connsiteX852" fmla="*/ 1903031 w 2397257"/>
              <a:gd name="connsiteY852" fmla="*/ 1809388 h 2370204"/>
              <a:gd name="connsiteX853" fmla="*/ 1890545 w 2397257"/>
              <a:gd name="connsiteY853" fmla="*/ 1796902 h 2370204"/>
              <a:gd name="connsiteX854" fmla="*/ 1903031 w 2397257"/>
              <a:gd name="connsiteY854" fmla="*/ 1784416 h 2370204"/>
              <a:gd name="connsiteX855" fmla="*/ 2001877 w 2397257"/>
              <a:gd name="connsiteY855" fmla="*/ 1782335 h 2370204"/>
              <a:gd name="connsiteX856" fmla="*/ 2009161 w 2397257"/>
              <a:gd name="connsiteY856" fmla="*/ 1789619 h 2370204"/>
              <a:gd name="connsiteX857" fmla="*/ 2001877 w 2397257"/>
              <a:gd name="connsiteY857" fmla="*/ 1796903 h 2370204"/>
              <a:gd name="connsiteX858" fmla="*/ 1994593 w 2397257"/>
              <a:gd name="connsiteY858" fmla="*/ 1789619 h 2370204"/>
              <a:gd name="connsiteX859" fmla="*/ 2001877 w 2397257"/>
              <a:gd name="connsiteY859" fmla="*/ 1782335 h 2370204"/>
              <a:gd name="connsiteX860" fmla="*/ 1692334 w 2397257"/>
              <a:gd name="connsiteY860" fmla="*/ 1782334 h 2370204"/>
              <a:gd name="connsiteX861" fmla="*/ 1709502 w 2397257"/>
              <a:gd name="connsiteY861" fmla="*/ 1800543 h 2370204"/>
              <a:gd name="connsiteX862" fmla="*/ 1692334 w 2397257"/>
              <a:gd name="connsiteY862" fmla="*/ 1818752 h 2370204"/>
              <a:gd name="connsiteX863" fmla="*/ 1675166 w 2397257"/>
              <a:gd name="connsiteY863" fmla="*/ 1800543 h 2370204"/>
              <a:gd name="connsiteX864" fmla="*/ 1692334 w 2397257"/>
              <a:gd name="connsiteY864" fmla="*/ 1782334 h 2370204"/>
              <a:gd name="connsiteX865" fmla="*/ 820416 w 2397257"/>
              <a:gd name="connsiteY865" fmla="*/ 1782334 h 2370204"/>
              <a:gd name="connsiteX866" fmla="*/ 836544 w 2397257"/>
              <a:gd name="connsiteY866" fmla="*/ 1798462 h 2370204"/>
              <a:gd name="connsiteX867" fmla="*/ 820416 w 2397257"/>
              <a:gd name="connsiteY867" fmla="*/ 1814590 h 2370204"/>
              <a:gd name="connsiteX868" fmla="*/ 804288 w 2397257"/>
              <a:gd name="connsiteY868" fmla="*/ 1798462 h 2370204"/>
              <a:gd name="connsiteX869" fmla="*/ 820416 w 2397257"/>
              <a:gd name="connsiteY869" fmla="*/ 1782334 h 2370204"/>
              <a:gd name="connsiteX870" fmla="*/ 304860 w 2397257"/>
              <a:gd name="connsiteY870" fmla="*/ 1779213 h 2370204"/>
              <a:gd name="connsiteX871" fmla="*/ 310063 w 2397257"/>
              <a:gd name="connsiteY871" fmla="*/ 1785456 h 2370204"/>
              <a:gd name="connsiteX872" fmla="*/ 304860 w 2397257"/>
              <a:gd name="connsiteY872" fmla="*/ 1791699 h 2370204"/>
              <a:gd name="connsiteX873" fmla="*/ 299657 w 2397257"/>
              <a:gd name="connsiteY873" fmla="*/ 1785456 h 2370204"/>
              <a:gd name="connsiteX874" fmla="*/ 304860 w 2397257"/>
              <a:gd name="connsiteY874" fmla="*/ 1779213 h 2370204"/>
              <a:gd name="connsiteX875" fmla="*/ 1579963 w 2397257"/>
              <a:gd name="connsiteY875" fmla="*/ 1775051 h 2370204"/>
              <a:gd name="connsiteX876" fmla="*/ 1598172 w 2397257"/>
              <a:gd name="connsiteY876" fmla="*/ 1794820 h 2370204"/>
              <a:gd name="connsiteX877" fmla="*/ 1579963 w 2397257"/>
              <a:gd name="connsiteY877" fmla="*/ 1814589 h 2370204"/>
              <a:gd name="connsiteX878" fmla="*/ 1561754 w 2397257"/>
              <a:gd name="connsiteY878" fmla="*/ 1794820 h 2370204"/>
              <a:gd name="connsiteX879" fmla="*/ 1579963 w 2397257"/>
              <a:gd name="connsiteY879" fmla="*/ 1775051 h 2370204"/>
              <a:gd name="connsiteX880" fmla="*/ 2095519 w 2397257"/>
              <a:gd name="connsiteY880" fmla="*/ 1771930 h 2370204"/>
              <a:gd name="connsiteX881" fmla="*/ 2102803 w 2397257"/>
              <a:gd name="connsiteY881" fmla="*/ 1779734 h 2370204"/>
              <a:gd name="connsiteX882" fmla="*/ 2095519 w 2397257"/>
              <a:gd name="connsiteY882" fmla="*/ 1787538 h 2370204"/>
              <a:gd name="connsiteX883" fmla="*/ 2088235 w 2397257"/>
              <a:gd name="connsiteY883" fmla="*/ 1779734 h 2370204"/>
              <a:gd name="connsiteX884" fmla="*/ 2095519 w 2397257"/>
              <a:gd name="connsiteY884" fmla="*/ 1771930 h 2370204"/>
              <a:gd name="connsiteX885" fmla="*/ 211737 w 2397257"/>
              <a:gd name="connsiteY885" fmla="*/ 1771930 h 2370204"/>
              <a:gd name="connsiteX886" fmla="*/ 215379 w 2397257"/>
              <a:gd name="connsiteY886" fmla="*/ 1775572 h 2370204"/>
              <a:gd name="connsiteX887" fmla="*/ 211737 w 2397257"/>
              <a:gd name="connsiteY887" fmla="*/ 1779214 h 2370204"/>
              <a:gd name="connsiteX888" fmla="*/ 208095 w 2397257"/>
              <a:gd name="connsiteY888" fmla="*/ 1775572 h 2370204"/>
              <a:gd name="connsiteX889" fmla="*/ 211737 w 2397257"/>
              <a:gd name="connsiteY889" fmla="*/ 1771930 h 2370204"/>
              <a:gd name="connsiteX890" fmla="*/ 2188641 w 2397257"/>
              <a:gd name="connsiteY890" fmla="*/ 1764646 h 2370204"/>
              <a:gd name="connsiteX891" fmla="*/ 2192283 w 2397257"/>
              <a:gd name="connsiteY891" fmla="*/ 1768288 h 2370204"/>
              <a:gd name="connsiteX892" fmla="*/ 2188641 w 2397257"/>
              <a:gd name="connsiteY892" fmla="*/ 1771930 h 2370204"/>
              <a:gd name="connsiteX893" fmla="*/ 2184999 w 2397257"/>
              <a:gd name="connsiteY893" fmla="*/ 1768288 h 2370204"/>
              <a:gd name="connsiteX894" fmla="*/ 2188641 w 2397257"/>
              <a:gd name="connsiteY894" fmla="*/ 1764646 h 2370204"/>
              <a:gd name="connsiteX895" fmla="*/ 1461349 w 2397257"/>
              <a:gd name="connsiteY895" fmla="*/ 1764646 h 2370204"/>
              <a:gd name="connsiteX896" fmla="*/ 1475396 w 2397257"/>
              <a:gd name="connsiteY896" fmla="*/ 1778172 h 2370204"/>
              <a:gd name="connsiteX897" fmla="*/ 1461349 w 2397257"/>
              <a:gd name="connsiteY897" fmla="*/ 1791698 h 2370204"/>
              <a:gd name="connsiteX898" fmla="*/ 1447302 w 2397257"/>
              <a:gd name="connsiteY898" fmla="*/ 1778172 h 2370204"/>
              <a:gd name="connsiteX899" fmla="*/ 1461349 w 2397257"/>
              <a:gd name="connsiteY899" fmla="*/ 1764646 h 2370204"/>
              <a:gd name="connsiteX900" fmla="*/ 940590 w 2397257"/>
              <a:gd name="connsiteY900" fmla="*/ 1764646 h 2370204"/>
              <a:gd name="connsiteX901" fmla="*/ 955157 w 2397257"/>
              <a:gd name="connsiteY901" fmla="*/ 1779733 h 2370204"/>
              <a:gd name="connsiteX902" fmla="*/ 940590 w 2397257"/>
              <a:gd name="connsiteY902" fmla="*/ 1794820 h 2370204"/>
              <a:gd name="connsiteX903" fmla="*/ 926023 w 2397257"/>
              <a:gd name="connsiteY903" fmla="*/ 1779733 h 2370204"/>
              <a:gd name="connsiteX904" fmla="*/ 940590 w 2397257"/>
              <a:gd name="connsiteY904" fmla="*/ 1764646 h 2370204"/>
              <a:gd name="connsiteX905" fmla="*/ 1200189 w 2397257"/>
              <a:gd name="connsiteY905" fmla="*/ 1755282 h 2370204"/>
              <a:gd name="connsiteX906" fmla="*/ 1210074 w 2397257"/>
              <a:gd name="connsiteY906" fmla="*/ 1763606 h 2370204"/>
              <a:gd name="connsiteX907" fmla="*/ 1200189 w 2397257"/>
              <a:gd name="connsiteY907" fmla="*/ 1771930 h 2370204"/>
              <a:gd name="connsiteX908" fmla="*/ 1190304 w 2397257"/>
              <a:gd name="connsiteY908" fmla="*/ 1763606 h 2370204"/>
              <a:gd name="connsiteX909" fmla="*/ 1200189 w 2397257"/>
              <a:gd name="connsiteY909" fmla="*/ 1755282 h 2370204"/>
              <a:gd name="connsiteX910" fmla="*/ 2280203 w 2397257"/>
              <a:gd name="connsiteY910" fmla="*/ 1752160 h 2370204"/>
              <a:gd name="connsiteX911" fmla="*/ 2281764 w 2397257"/>
              <a:gd name="connsiteY911" fmla="*/ 1754762 h 2370204"/>
              <a:gd name="connsiteX912" fmla="*/ 2280203 w 2397257"/>
              <a:gd name="connsiteY912" fmla="*/ 1757364 h 2370204"/>
              <a:gd name="connsiteX913" fmla="*/ 2278642 w 2397257"/>
              <a:gd name="connsiteY913" fmla="*/ 1754762 h 2370204"/>
              <a:gd name="connsiteX914" fmla="*/ 2280203 w 2397257"/>
              <a:gd name="connsiteY914" fmla="*/ 1752160 h 2370204"/>
              <a:gd name="connsiteX915" fmla="*/ 1266780 w 2397257"/>
              <a:gd name="connsiteY915" fmla="*/ 1750079 h 2370204"/>
              <a:gd name="connsiteX916" fmla="*/ 1276665 w 2397257"/>
              <a:gd name="connsiteY916" fmla="*/ 1758923 h 2370204"/>
              <a:gd name="connsiteX917" fmla="*/ 1266780 w 2397257"/>
              <a:gd name="connsiteY917" fmla="*/ 1767767 h 2370204"/>
              <a:gd name="connsiteX918" fmla="*/ 1256895 w 2397257"/>
              <a:gd name="connsiteY918" fmla="*/ 1758923 h 2370204"/>
              <a:gd name="connsiteX919" fmla="*/ 1266780 w 2397257"/>
              <a:gd name="connsiteY919" fmla="*/ 1750079 h 2370204"/>
              <a:gd name="connsiteX920" fmla="*/ 1133599 w 2397257"/>
              <a:gd name="connsiteY920" fmla="*/ 1750079 h 2370204"/>
              <a:gd name="connsiteX921" fmla="*/ 1143484 w 2397257"/>
              <a:gd name="connsiteY921" fmla="*/ 1759964 h 2370204"/>
              <a:gd name="connsiteX922" fmla="*/ 1133599 w 2397257"/>
              <a:gd name="connsiteY922" fmla="*/ 1769849 h 2370204"/>
              <a:gd name="connsiteX923" fmla="*/ 1123714 w 2397257"/>
              <a:gd name="connsiteY923" fmla="*/ 1759964 h 2370204"/>
              <a:gd name="connsiteX924" fmla="*/ 1133599 w 2397257"/>
              <a:gd name="connsiteY924" fmla="*/ 1750079 h 2370204"/>
              <a:gd name="connsiteX925" fmla="*/ 659661 w 2397257"/>
              <a:gd name="connsiteY925" fmla="*/ 1744877 h 2370204"/>
              <a:gd name="connsiteX926" fmla="*/ 673187 w 2397257"/>
              <a:gd name="connsiteY926" fmla="*/ 1758403 h 2370204"/>
              <a:gd name="connsiteX927" fmla="*/ 659661 w 2397257"/>
              <a:gd name="connsiteY927" fmla="*/ 1771929 h 2370204"/>
              <a:gd name="connsiteX928" fmla="*/ 646135 w 2397257"/>
              <a:gd name="connsiteY928" fmla="*/ 1758403 h 2370204"/>
              <a:gd name="connsiteX929" fmla="*/ 659661 w 2397257"/>
              <a:gd name="connsiteY929" fmla="*/ 1744877 h 2370204"/>
              <a:gd name="connsiteX930" fmla="*/ 557175 w 2397257"/>
              <a:gd name="connsiteY930" fmla="*/ 1744877 h 2370204"/>
              <a:gd name="connsiteX931" fmla="*/ 567060 w 2397257"/>
              <a:gd name="connsiteY931" fmla="*/ 1754762 h 2370204"/>
              <a:gd name="connsiteX932" fmla="*/ 557175 w 2397257"/>
              <a:gd name="connsiteY932" fmla="*/ 1764647 h 2370204"/>
              <a:gd name="connsiteX933" fmla="*/ 547290 w 2397257"/>
              <a:gd name="connsiteY933" fmla="*/ 1754762 h 2370204"/>
              <a:gd name="connsiteX934" fmla="*/ 557175 w 2397257"/>
              <a:gd name="connsiteY934" fmla="*/ 1744877 h 2370204"/>
              <a:gd name="connsiteX935" fmla="*/ 457811 w 2397257"/>
              <a:gd name="connsiteY935" fmla="*/ 1739675 h 2370204"/>
              <a:gd name="connsiteX936" fmla="*/ 465095 w 2397257"/>
              <a:gd name="connsiteY936" fmla="*/ 1748519 h 2370204"/>
              <a:gd name="connsiteX937" fmla="*/ 457811 w 2397257"/>
              <a:gd name="connsiteY937" fmla="*/ 1757363 h 2370204"/>
              <a:gd name="connsiteX938" fmla="*/ 450527 w 2397257"/>
              <a:gd name="connsiteY938" fmla="*/ 1748519 h 2370204"/>
              <a:gd name="connsiteX939" fmla="*/ 457811 w 2397257"/>
              <a:gd name="connsiteY939" fmla="*/ 1739675 h 2370204"/>
              <a:gd name="connsiteX940" fmla="*/ 767351 w 2397257"/>
              <a:gd name="connsiteY940" fmla="*/ 1739674 h 2370204"/>
              <a:gd name="connsiteX941" fmla="*/ 782438 w 2397257"/>
              <a:gd name="connsiteY941" fmla="*/ 1755802 h 2370204"/>
              <a:gd name="connsiteX942" fmla="*/ 767351 w 2397257"/>
              <a:gd name="connsiteY942" fmla="*/ 1771930 h 2370204"/>
              <a:gd name="connsiteX943" fmla="*/ 752264 w 2397257"/>
              <a:gd name="connsiteY943" fmla="*/ 1755802 h 2370204"/>
              <a:gd name="connsiteX944" fmla="*/ 767351 w 2397257"/>
              <a:gd name="connsiteY944" fmla="*/ 1739674 h 2370204"/>
              <a:gd name="connsiteX945" fmla="*/ 1740717 w 2397257"/>
              <a:gd name="connsiteY945" fmla="*/ 1735513 h 2370204"/>
              <a:gd name="connsiteX946" fmla="*/ 1759446 w 2397257"/>
              <a:gd name="connsiteY946" fmla="*/ 1755282 h 2370204"/>
              <a:gd name="connsiteX947" fmla="*/ 1740717 w 2397257"/>
              <a:gd name="connsiteY947" fmla="*/ 1775051 h 2370204"/>
              <a:gd name="connsiteX948" fmla="*/ 1721988 w 2397257"/>
              <a:gd name="connsiteY948" fmla="*/ 1755282 h 2370204"/>
              <a:gd name="connsiteX949" fmla="*/ 1740717 w 2397257"/>
              <a:gd name="connsiteY949" fmla="*/ 1735513 h 2370204"/>
              <a:gd name="connsiteX950" fmla="*/ 1633547 w 2397257"/>
              <a:gd name="connsiteY950" fmla="*/ 1735513 h 2370204"/>
              <a:gd name="connsiteX951" fmla="*/ 1653316 w 2397257"/>
              <a:gd name="connsiteY951" fmla="*/ 1755282 h 2370204"/>
              <a:gd name="connsiteX952" fmla="*/ 1633547 w 2397257"/>
              <a:gd name="connsiteY952" fmla="*/ 1775051 h 2370204"/>
              <a:gd name="connsiteX953" fmla="*/ 1613778 w 2397257"/>
              <a:gd name="connsiteY953" fmla="*/ 1755282 h 2370204"/>
              <a:gd name="connsiteX954" fmla="*/ 1633547 w 2397257"/>
              <a:gd name="connsiteY954" fmla="*/ 1735513 h 2370204"/>
              <a:gd name="connsiteX955" fmla="*/ 1332849 w 2397257"/>
              <a:gd name="connsiteY955" fmla="*/ 1735513 h 2370204"/>
              <a:gd name="connsiteX956" fmla="*/ 1344294 w 2397257"/>
              <a:gd name="connsiteY956" fmla="*/ 1746438 h 2370204"/>
              <a:gd name="connsiteX957" fmla="*/ 1332849 w 2397257"/>
              <a:gd name="connsiteY957" fmla="*/ 1757363 h 2370204"/>
              <a:gd name="connsiteX958" fmla="*/ 1321404 w 2397257"/>
              <a:gd name="connsiteY958" fmla="*/ 1746438 h 2370204"/>
              <a:gd name="connsiteX959" fmla="*/ 1332849 w 2397257"/>
              <a:gd name="connsiteY959" fmla="*/ 1735513 h 2370204"/>
              <a:gd name="connsiteX960" fmla="*/ 1068048 w 2397257"/>
              <a:gd name="connsiteY960" fmla="*/ 1735513 h 2370204"/>
              <a:gd name="connsiteX961" fmla="*/ 1078973 w 2397257"/>
              <a:gd name="connsiteY961" fmla="*/ 1746438 h 2370204"/>
              <a:gd name="connsiteX962" fmla="*/ 1068048 w 2397257"/>
              <a:gd name="connsiteY962" fmla="*/ 1757363 h 2370204"/>
              <a:gd name="connsiteX963" fmla="*/ 1057123 w 2397257"/>
              <a:gd name="connsiteY963" fmla="*/ 1746438 h 2370204"/>
              <a:gd name="connsiteX964" fmla="*/ 1068048 w 2397257"/>
              <a:gd name="connsiteY964" fmla="*/ 1735513 h 2370204"/>
              <a:gd name="connsiteX965" fmla="*/ 1843203 w 2397257"/>
              <a:gd name="connsiteY965" fmla="*/ 1732392 h 2370204"/>
              <a:gd name="connsiteX966" fmla="*/ 1860371 w 2397257"/>
              <a:gd name="connsiteY966" fmla="*/ 1750080 h 2370204"/>
              <a:gd name="connsiteX967" fmla="*/ 1843203 w 2397257"/>
              <a:gd name="connsiteY967" fmla="*/ 1767768 h 2370204"/>
              <a:gd name="connsiteX968" fmla="*/ 1826035 w 2397257"/>
              <a:gd name="connsiteY968" fmla="*/ 1750080 h 2370204"/>
              <a:gd name="connsiteX969" fmla="*/ 1843203 w 2397257"/>
              <a:gd name="connsiteY969" fmla="*/ 1732392 h 2370204"/>
              <a:gd name="connsiteX970" fmla="*/ 363127 w 2397257"/>
              <a:gd name="connsiteY970" fmla="*/ 1732392 h 2370204"/>
              <a:gd name="connsiteX971" fmla="*/ 369370 w 2397257"/>
              <a:gd name="connsiteY971" fmla="*/ 1738635 h 2370204"/>
              <a:gd name="connsiteX972" fmla="*/ 363127 w 2397257"/>
              <a:gd name="connsiteY972" fmla="*/ 1744878 h 2370204"/>
              <a:gd name="connsiteX973" fmla="*/ 356884 w 2397257"/>
              <a:gd name="connsiteY973" fmla="*/ 1738635 h 2370204"/>
              <a:gd name="connsiteX974" fmla="*/ 363127 w 2397257"/>
              <a:gd name="connsiteY974" fmla="*/ 1732392 h 2370204"/>
              <a:gd name="connsiteX975" fmla="*/ 882844 w 2397257"/>
              <a:gd name="connsiteY975" fmla="*/ 1732391 h 2370204"/>
              <a:gd name="connsiteX976" fmla="*/ 898972 w 2397257"/>
              <a:gd name="connsiteY976" fmla="*/ 1747478 h 2370204"/>
              <a:gd name="connsiteX977" fmla="*/ 882844 w 2397257"/>
              <a:gd name="connsiteY977" fmla="*/ 1762565 h 2370204"/>
              <a:gd name="connsiteX978" fmla="*/ 866716 w 2397257"/>
              <a:gd name="connsiteY978" fmla="*/ 1747478 h 2370204"/>
              <a:gd name="connsiteX979" fmla="*/ 882844 w 2397257"/>
              <a:gd name="connsiteY979" fmla="*/ 1732391 h 2370204"/>
              <a:gd name="connsiteX980" fmla="*/ 1942569 w 2397257"/>
              <a:gd name="connsiteY980" fmla="*/ 1730311 h 2370204"/>
              <a:gd name="connsiteX981" fmla="*/ 1955055 w 2397257"/>
              <a:gd name="connsiteY981" fmla="*/ 1742797 h 2370204"/>
              <a:gd name="connsiteX982" fmla="*/ 1942569 w 2397257"/>
              <a:gd name="connsiteY982" fmla="*/ 1755283 h 2370204"/>
              <a:gd name="connsiteX983" fmla="*/ 1930083 w 2397257"/>
              <a:gd name="connsiteY983" fmla="*/ 1742797 h 2370204"/>
              <a:gd name="connsiteX984" fmla="*/ 1942569 w 2397257"/>
              <a:gd name="connsiteY984" fmla="*/ 1730311 h 2370204"/>
              <a:gd name="connsiteX985" fmla="*/ 1519615 w 2397257"/>
              <a:gd name="connsiteY985" fmla="*/ 1727189 h 2370204"/>
              <a:gd name="connsiteX986" fmla="*/ 1536783 w 2397257"/>
              <a:gd name="connsiteY986" fmla="*/ 1744877 h 2370204"/>
              <a:gd name="connsiteX987" fmla="*/ 1519615 w 2397257"/>
              <a:gd name="connsiteY987" fmla="*/ 1762565 h 2370204"/>
              <a:gd name="connsiteX988" fmla="*/ 1502447 w 2397257"/>
              <a:gd name="connsiteY988" fmla="*/ 1744877 h 2370204"/>
              <a:gd name="connsiteX989" fmla="*/ 1519615 w 2397257"/>
              <a:gd name="connsiteY989" fmla="*/ 1727189 h 2370204"/>
              <a:gd name="connsiteX990" fmla="*/ 2036732 w 2397257"/>
              <a:gd name="connsiteY990" fmla="*/ 1723028 h 2370204"/>
              <a:gd name="connsiteX991" fmla="*/ 2046617 w 2397257"/>
              <a:gd name="connsiteY991" fmla="*/ 1732913 h 2370204"/>
              <a:gd name="connsiteX992" fmla="*/ 2036732 w 2397257"/>
              <a:gd name="connsiteY992" fmla="*/ 1742798 h 2370204"/>
              <a:gd name="connsiteX993" fmla="*/ 2026847 w 2397257"/>
              <a:gd name="connsiteY993" fmla="*/ 1732913 h 2370204"/>
              <a:gd name="connsiteX994" fmla="*/ 2036732 w 2397257"/>
              <a:gd name="connsiteY994" fmla="*/ 1723028 h 2370204"/>
              <a:gd name="connsiteX995" fmla="*/ 271044 w 2397257"/>
              <a:gd name="connsiteY995" fmla="*/ 1723027 h 2370204"/>
              <a:gd name="connsiteX996" fmla="*/ 274686 w 2397257"/>
              <a:gd name="connsiteY996" fmla="*/ 1726669 h 2370204"/>
              <a:gd name="connsiteX997" fmla="*/ 271044 w 2397257"/>
              <a:gd name="connsiteY997" fmla="*/ 1730311 h 2370204"/>
              <a:gd name="connsiteX998" fmla="*/ 267402 w 2397257"/>
              <a:gd name="connsiteY998" fmla="*/ 1726669 h 2370204"/>
              <a:gd name="connsiteX999" fmla="*/ 271044 w 2397257"/>
              <a:gd name="connsiteY999" fmla="*/ 1723027 h 2370204"/>
              <a:gd name="connsiteX1000" fmla="*/ 2129333 w 2397257"/>
              <a:gd name="connsiteY1000" fmla="*/ 1712622 h 2370204"/>
              <a:gd name="connsiteX1001" fmla="*/ 2138177 w 2397257"/>
              <a:gd name="connsiteY1001" fmla="*/ 1719906 h 2370204"/>
              <a:gd name="connsiteX1002" fmla="*/ 2129333 w 2397257"/>
              <a:gd name="connsiteY1002" fmla="*/ 1727190 h 2370204"/>
              <a:gd name="connsiteX1003" fmla="*/ 2120489 w 2397257"/>
              <a:gd name="connsiteY1003" fmla="*/ 1719906 h 2370204"/>
              <a:gd name="connsiteX1004" fmla="*/ 2129333 w 2397257"/>
              <a:gd name="connsiteY1004" fmla="*/ 1712622 h 2370204"/>
              <a:gd name="connsiteX1005" fmla="*/ 1004059 w 2397257"/>
              <a:gd name="connsiteY1005" fmla="*/ 1712622 h 2370204"/>
              <a:gd name="connsiteX1006" fmla="*/ 1017585 w 2397257"/>
              <a:gd name="connsiteY1006" fmla="*/ 1726148 h 2370204"/>
              <a:gd name="connsiteX1007" fmla="*/ 1004059 w 2397257"/>
              <a:gd name="connsiteY1007" fmla="*/ 1739674 h 2370204"/>
              <a:gd name="connsiteX1008" fmla="*/ 990533 w 2397257"/>
              <a:gd name="connsiteY1008" fmla="*/ 1726148 h 2370204"/>
              <a:gd name="connsiteX1009" fmla="*/ 1004059 w 2397257"/>
              <a:gd name="connsiteY1009" fmla="*/ 1712622 h 2370204"/>
              <a:gd name="connsiteX1010" fmla="*/ 182084 w 2397257"/>
              <a:gd name="connsiteY1010" fmla="*/ 1712622 h 2370204"/>
              <a:gd name="connsiteX1011" fmla="*/ 183125 w 2397257"/>
              <a:gd name="connsiteY1011" fmla="*/ 1714183 h 2370204"/>
              <a:gd name="connsiteX1012" fmla="*/ 182084 w 2397257"/>
              <a:gd name="connsiteY1012" fmla="*/ 1715744 h 2370204"/>
              <a:gd name="connsiteX1013" fmla="*/ 181043 w 2397257"/>
              <a:gd name="connsiteY1013" fmla="*/ 1714183 h 2370204"/>
              <a:gd name="connsiteX1014" fmla="*/ 182084 w 2397257"/>
              <a:gd name="connsiteY1014" fmla="*/ 1712622 h 2370204"/>
              <a:gd name="connsiteX1015" fmla="*/ 1397359 w 2397257"/>
              <a:gd name="connsiteY1015" fmla="*/ 1710541 h 2370204"/>
              <a:gd name="connsiteX1016" fmla="*/ 1410885 w 2397257"/>
              <a:gd name="connsiteY1016" fmla="*/ 1724067 h 2370204"/>
              <a:gd name="connsiteX1017" fmla="*/ 1397359 w 2397257"/>
              <a:gd name="connsiteY1017" fmla="*/ 1737593 h 2370204"/>
              <a:gd name="connsiteX1018" fmla="*/ 1383833 w 2397257"/>
              <a:gd name="connsiteY1018" fmla="*/ 1724067 h 2370204"/>
              <a:gd name="connsiteX1019" fmla="*/ 1397359 w 2397257"/>
              <a:gd name="connsiteY1019" fmla="*/ 1710541 h 2370204"/>
              <a:gd name="connsiteX1020" fmla="*/ 2219855 w 2397257"/>
              <a:gd name="connsiteY1020" fmla="*/ 1705339 h 2370204"/>
              <a:gd name="connsiteX1021" fmla="*/ 2222456 w 2397257"/>
              <a:gd name="connsiteY1021" fmla="*/ 1707940 h 2370204"/>
              <a:gd name="connsiteX1022" fmla="*/ 2219855 w 2397257"/>
              <a:gd name="connsiteY1022" fmla="*/ 1710541 h 2370204"/>
              <a:gd name="connsiteX1023" fmla="*/ 2217254 w 2397257"/>
              <a:gd name="connsiteY1023" fmla="*/ 1707940 h 2370204"/>
              <a:gd name="connsiteX1024" fmla="*/ 2219855 w 2397257"/>
              <a:gd name="connsiteY1024" fmla="*/ 1705339 h 2370204"/>
              <a:gd name="connsiteX1025" fmla="*/ 826658 w 2397257"/>
              <a:gd name="connsiteY1025" fmla="*/ 1695975 h 2370204"/>
              <a:gd name="connsiteX1026" fmla="*/ 838624 w 2397257"/>
              <a:gd name="connsiteY1026" fmla="*/ 1709501 h 2370204"/>
              <a:gd name="connsiteX1027" fmla="*/ 826658 w 2397257"/>
              <a:gd name="connsiteY1027" fmla="*/ 1723027 h 2370204"/>
              <a:gd name="connsiteX1028" fmla="*/ 814692 w 2397257"/>
              <a:gd name="connsiteY1028" fmla="*/ 1709501 h 2370204"/>
              <a:gd name="connsiteX1029" fmla="*/ 826658 w 2397257"/>
              <a:gd name="connsiteY1029" fmla="*/ 1695975 h 2370204"/>
              <a:gd name="connsiteX1030" fmla="*/ 717929 w 2397257"/>
              <a:gd name="connsiteY1030" fmla="*/ 1695975 h 2370204"/>
              <a:gd name="connsiteX1031" fmla="*/ 732496 w 2397257"/>
              <a:gd name="connsiteY1031" fmla="*/ 1710542 h 2370204"/>
              <a:gd name="connsiteX1032" fmla="*/ 717929 w 2397257"/>
              <a:gd name="connsiteY1032" fmla="*/ 1725109 h 2370204"/>
              <a:gd name="connsiteX1033" fmla="*/ 703362 w 2397257"/>
              <a:gd name="connsiteY1033" fmla="*/ 1710542 h 2370204"/>
              <a:gd name="connsiteX1034" fmla="*/ 717929 w 2397257"/>
              <a:gd name="connsiteY1034" fmla="*/ 1695975 h 2370204"/>
              <a:gd name="connsiteX1035" fmla="*/ 614921 w 2397257"/>
              <a:gd name="connsiteY1035" fmla="*/ 1695975 h 2370204"/>
              <a:gd name="connsiteX1036" fmla="*/ 628447 w 2397257"/>
              <a:gd name="connsiteY1036" fmla="*/ 1709501 h 2370204"/>
              <a:gd name="connsiteX1037" fmla="*/ 614921 w 2397257"/>
              <a:gd name="connsiteY1037" fmla="*/ 1723027 h 2370204"/>
              <a:gd name="connsiteX1038" fmla="*/ 601395 w 2397257"/>
              <a:gd name="connsiteY1038" fmla="*/ 1709501 h 2370204"/>
              <a:gd name="connsiteX1039" fmla="*/ 614921 w 2397257"/>
              <a:gd name="connsiteY1039" fmla="*/ 1695975 h 2370204"/>
              <a:gd name="connsiteX1040" fmla="*/ 2307255 w 2397257"/>
              <a:gd name="connsiteY1040" fmla="*/ 1692853 h 2370204"/>
              <a:gd name="connsiteX1041" fmla="*/ 2308816 w 2397257"/>
              <a:gd name="connsiteY1041" fmla="*/ 1694414 h 2370204"/>
              <a:gd name="connsiteX1042" fmla="*/ 2307255 w 2397257"/>
              <a:gd name="connsiteY1042" fmla="*/ 1695975 h 2370204"/>
              <a:gd name="connsiteX1043" fmla="*/ 2305694 w 2397257"/>
              <a:gd name="connsiteY1043" fmla="*/ 1694414 h 2370204"/>
              <a:gd name="connsiteX1044" fmla="*/ 2307255 w 2397257"/>
              <a:gd name="connsiteY1044" fmla="*/ 1692853 h 2370204"/>
              <a:gd name="connsiteX1045" fmla="*/ 1573720 w 2397257"/>
              <a:gd name="connsiteY1045" fmla="*/ 1690772 h 2370204"/>
              <a:gd name="connsiteX1046" fmla="*/ 1588807 w 2397257"/>
              <a:gd name="connsiteY1046" fmla="*/ 1705339 h 2370204"/>
              <a:gd name="connsiteX1047" fmla="*/ 1573720 w 2397257"/>
              <a:gd name="connsiteY1047" fmla="*/ 1719906 h 2370204"/>
              <a:gd name="connsiteX1048" fmla="*/ 1558633 w 2397257"/>
              <a:gd name="connsiteY1048" fmla="*/ 1705339 h 2370204"/>
              <a:gd name="connsiteX1049" fmla="*/ 1573720 w 2397257"/>
              <a:gd name="connsiteY1049" fmla="*/ 1690772 h 2370204"/>
              <a:gd name="connsiteX1050" fmla="*/ 1682450 w 2397257"/>
              <a:gd name="connsiteY1050" fmla="*/ 1687651 h 2370204"/>
              <a:gd name="connsiteX1051" fmla="*/ 1702219 w 2397257"/>
              <a:gd name="connsiteY1051" fmla="*/ 1707420 h 2370204"/>
              <a:gd name="connsiteX1052" fmla="*/ 1682450 w 2397257"/>
              <a:gd name="connsiteY1052" fmla="*/ 1727189 h 2370204"/>
              <a:gd name="connsiteX1053" fmla="*/ 1662681 w 2397257"/>
              <a:gd name="connsiteY1053" fmla="*/ 1707420 h 2370204"/>
              <a:gd name="connsiteX1054" fmla="*/ 1682450 w 2397257"/>
              <a:gd name="connsiteY1054" fmla="*/ 1687651 h 2370204"/>
              <a:gd name="connsiteX1055" fmla="*/ 1456666 w 2397257"/>
              <a:gd name="connsiteY1055" fmla="*/ 1687651 h 2370204"/>
              <a:gd name="connsiteX1056" fmla="*/ 1462909 w 2397257"/>
              <a:gd name="connsiteY1056" fmla="*/ 1693894 h 2370204"/>
              <a:gd name="connsiteX1057" fmla="*/ 1456666 w 2397257"/>
              <a:gd name="connsiteY1057" fmla="*/ 1700137 h 2370204"/>
              <a:gd name="connsiteX1058" fmla="*/ 1450423 w 2397257"/>
              <a:gd name="connsiteY1058" fmla="*/ 1693894 h 2370204"/>
              <a:gd name="connsiteX1059" fmla="*/ 1456666 w 2397257"/>
              <a:gd name="connsiteY1059" fmla="*/ 1687651 h 2370204"/>
              <a:gd name="connsiteX1060" fmla="*/ 943192 w 2397257"/>
              <a:gd name="connsiteY1060" fmla="*/ 1687651 h 2370204"/>
              <a:gd name="connsiteX1061" fmla="*/ 953077 w 2397257"/>
              <a:gd name="connsiteY1061" fmla="*/ 1696495 h 2370204"/>
              <a:gd name="connsiteX1062" fmla="*/ 943192 w 2397257"/>
              <a:gd name="connsiteY1062" fmla="*/ 1705339 h 2370204"/>
              <a:gd name="connsiteX1063" fmla="*/ 933307 w 2397257"/>
              <a:gd name="connsiteY1063" fmla="*/ 1696495 h 2370204"/>
              <a:gd name="connsiteX1064" fmla="*/ 943192 w 2397257"/>
              <a:gd name="connsiteY1064" fmla="*/ 1687651 h 2370204"/>
              <a:gd name="connsiteX1065" fmla="*/ 517637 w 2397257"/>
              <a:gd name="connsiteY1065" fmla="*/ 1687651 h 2370204"/>
              <a:gd name="connsiteX1066" fmla="*/ 529603 w 2397257"/>
              <a:gd name="connsiteY1066" fmla="*/ 1700137 h 2370204"/>
              <a:gd name="connsiteX1067" fmla="*/ 517637 w 2397257"/>
              <a:gd name="connsiteY1067" fmla="*/ 1712623 h 2370204"/>
              <a:gd name="connsiteX1068" fmla="*/ 505671 w 2397257"/>
              <a:gd name="connsiteY1068" fmla="*/ 1700137 h 2370204"/>
              <a:gd name="connsiteX1069" fmla="*/ 517637 w 2397257"/>
              <a:gd name="connsiteY1069" fmla="*/ 1687651 h 2370204"/>
              <a:gd name="connsiteX1070" fmla="*/ 1785457 w 2397257"/>
              <a:gd name="connsiteY1070" fmla="*/ 1685570 h 2370204"/>
              <a:gd name="connsiteX1071" fmla="*/ 1804186 w 2397257"/>
              <a:gd name="connsiteY1071" fmla="*/ 1704299 h 2370204"/>
              <a:gd name="connsiteX1072" fmla="*/ 1785457 w 2397257"/>
              <a:gd name="connsiteY1072" fmla="*/ 1723028 h 2370204"/>
              <a:gd name="connsiteX1073" fmla="*/ 1766728 w 2397257"/>
              <a:gd name="connsiteY1073" fmla="*/ 1704299 h 2370204"/>
              <a:gd name="connsiteX1074" fmla="*/ 1785457 w 2397257"/>
              <a:gd name="connsiteY1074" fmla="*/ 1685570 h 2370204"/>
              <a:gd name="connsiteX1075" fmla="*/ 1200188 w 2397257"/>
              <a:gd name="connsiteY1075" fmla="*/ 1685570 h 2370204"/>
              <a:gd name="connsiteX1076" fmla="*/ 1202789 w 2397257"/>
              <a:gd name="connsiteY1076" fmla="*/ 1688171 h 2370204"/>
              <a:gd name="connsiteX1077" fmla="*/ 1200188 w 2397257"/>
              <a:gd name="connsiteY1077" fmla="*/ 1690772 h 2370204"/>
              <a:gd name="connsiteX1078" fmla="*/ 1197587 w 2397257"/>
              <a:gd name="connsiteY1078" fmla="*/ 1688171 h 2370204"/>
              <a:gd name="connsiteX1079" fmla="*/ 1200188 w 2397257"/>
              <a:gd name="connsiteY1079" fmla="*/ 1685570 h 2370204"/>
              <a:gd name="connsiteX1080" fmla="*/ 422434 w 2397257"/>
              <a:gd name="connsiteY1080" fmla="*/ 1683490 h 2370204"/>
              <a:gd name="connsiteX1081" fmla="*/ 428677 w 2397257"/>
              <a:gd name="connsiteY1081" fmla="*/ 1690774 h 2370204"/>
              <a:gd name="connsiteX1082" fmla="*/ 422434 w 2397257"/>
              <a:gd name="connsiteY1082" fmla="*/ 1698058 h 2370204"/>
              <a:gd name="connsiteX1083" fmla="*/ 416191 w 2397257"/>
              <a:gd name="connsiteY1083" fmla="*/ 1690774 h 2370204"/>
              <a:gd name="connsiteX1084" fmla="*/ 422434 w 2397257"/>
              <a:gd name="connsiteY1084" fmla="*/ 1683490 h 2370204"/>
              <a:gd name="connsiteX1085" fmla="*/ 1883262 w 2397257"/>
              <a:gd name="connsiteY1085" fmla="*/ 1680368 h 2370204"/>
              <a:gd name="connsiteX1086" fmla="*/ 1900950 w 2397257"/>
              <a:gd name="connsiteY1086" fmla="*/ 1696496 h 2370204"/>
              <a:gd name="connsiteX1087" fmla="*/ 1883262 w 2397257"/>
              <a:gd name="connsiteY1087" fmla="*/ 1712624 h 2370204"/>
              <a:gd name="connsiteX1088" fmla="*/ 1865574 w 2397257"/>
              <a:gd name="connsiteY1088" fmla="*/ 1696496 h 2370204"/>
              <a:gd name="connsiteX1089" fmla="*/ 1883262 w 2397257"/>
              <a:gd name="connsiteY1089" fmla="*/ 1680368 h 2370204"/>
              <a:gd name="connsiteX1090" fmla="*/ 1266779 w 2397257"/>
              <a:gd name="connsiteY1090" fmla="*/ 1680368 h 2370204"/>
              <a:gd name="connsiteX1091" fmla="*/ 1269380 w 2397257"/>
              <a:gd name="connsiteY1091" fmla="*/ 1682969 h 2370204"/>
              <a:gd name="connsiteX1092" fmla="*/ 1266779 w 2397257"/>
              <a:gd name="connsiteY1092" fmla="*/ 1685570 h 2370204"/>
              <a:gd name="connsiteX1093" fmla="*/ 1264178 w 2397257"/>
              <a:gd name="connsiteY1093" fmla="*/ 1682969 h 2370204"/>
              <a:gd name="connsiteX1094" fmla="*/ 1266779 w 2397257"/>
              <a:gd name="connsiteY1094" fmla="*/ 1680368 h 2370204"/>
              <a:gd name="connsiteX1095" fmla="*/ 1133598 w 2397257"/>
              <a:gd name="connsiteY1095" fmla="*/ 1680368 h 2370204"/>
              <a:gd name="connsiteX1096" fmla="*/ 1136199 w 2397257"/>
              <a:gd name="connsiteY1096" fmla="*/ 1682969 h 2370204"/>
              <a:gd name="connsiteX1097" fmla="*/ 1133598 w 2397257"/>
              <a:gd name="connsiteY1097" fmla="*/ 1685570 h 2370204"/>
              <a:gd name="connsiteX1098" fmla="*/ 1130997 w 2397257"/>
              <a:gd name="connsiteY1098" fmla="*/ 1682969 h 2370204"/>
              <a:gd name="connsiteX1099" fmla="*/ 1133598 w 2397257"/>
              <a:gd name="connsiteY1099" fmla="*/ 1680368 h 2370204"/>
              <a:gd name="connsiteX1100" fmla="*/ 330352 w 2397257"/>
              <a:gd name="connsiteY1100" fmla="*/ 1675166 h 2370204"/>
              <a:gd name="connsiteX1101" fmla="*/ 333994 w 2397257"/>
              <a:gd name="connsiteY1101" fmla="*/ 1679328 h 2370204"/>
              <a:gd name="connsiteX1102" fmla="*/ 330352 w 2397257"/>
              <a:gd name="connsiteY1102" fmla="*/ 1683490 h 2370204"/>
              <a:gd name="connsiteX1103" fmla="*/ 326710 w 2397257"/>
              <a:gd name="connsiteY1103" fmla="*/ 1679328 h 2370204"/>
              <a:gd name="connsiteX1104" fmla="*/ 330352 w 2397257"/>
              <a:gd name="connsiteY1104" fmla="*/ 1675166 h 2370204"/>
              <a:gd name="connsiteX1105" fmla="*/ 1976905 w 2397257"/>
              <a:gd name="connsiteY1105" fmla="*/ 1671004 h 2370204"/>
              <a:gd name="connsiteX1106" fmla="*/ 1991472 w 2397257"/>
              <a:gd name="connsiteY1106" fmla="*/ 1685571 h 2370204"/>
              <a:gd name="connsiteX1107" fmla="*/ 1976905 w 2397257"/>
              <a:gd name="connsiteY1107" fmla="*/ 1700138 h 2370204"/>
              <a:gd name="connsiteX1108" fmla="*/ 1962338 w 2397257"/>
              <a:gd name="connsiteY1108" fmla="*/ 1685571 h 2370204"/>
              <a:gd name="connsiteX1109" fmla="*/ 1976905 w 2397257"/>
              <a:gd name="connsiteY1109" fmla="*/ 1671004 h 2370204"/>
              <a:gd name="connsiteX1110" fmla="*/ 1068049 w 2397257"/>
              <a:gd name="connsiteY1110" fmla="*/ 1665801 h 2370204"/>
              <a:gd name="connsiteX1111" fmla="*/ 1071691 w 2397257"/>
              <a:gd name="connsiteY1111" fmla="*/ 1669443 h 2370204"/>
              <a:gd name="connsiteX1112" fmla="*/ 1068049 w 2397257"/>
              <a:gd name="connsiteY1112" fmla="*/ 1673085 h 2370204"/>
              <a:gd name="connsiteX1113" fmla="*/ 1064407 w 2397257"/>
              <a:gd name="connsiteY1113" fmla="*/ 1669443 h 2370204"/>
              <a:gd name="connsiteX1114" fmla="*/ 1068049 w 2397257"/>
              <a:gd name="connsiteY1114" fmla="*/ 1665801 h 2370204"/>
              <a:gd name="connsiteX1115" fmla="*/ 2070027 w 2397257"/>
              <a:gd name="connsiteY1115" fmla="*/ 1663721 h 2370204"/>
              <a:gd name="connsiteX1116" fmla="*/ 2080952 w 2397257"/>
              <a:gd name="connsiteY1116" fmla="*/ 1673606 h 2370204"/>
              <a:gd name="connsiteX1117" fmla="*/ 2070027 w 2397257"/>
              <a:gd name="connsiteY1117" fmla="*/ 1683491 h 2370204"/>
              <a:gd name="connsiteX1118" fmla="*/ 2059102 w 2397257"/>
              <a:gd name="connsiteY1118" fmla="*/ 1673606 h 2370204"/>
              <a:gd name="connsiteX1119" fmla="*/ 2070027 w 2397257"/>
              <a:gd name="connsiteY1119" fmla="*/ 1663721 h 2370204"/>
              <a:gd name="connsiteX1120" fmla="*/ 1332329 w 2397257"/>
              <a:gd name="connsiteY1120" fmla="*/ 1663720 h 2370204"/>
              <a:gd name="connsiteX1121" fmla="*/ 1335971 w 2397257"/>
              <a:gd name="connsiteY1121" fmla="*/ 1667362 h 2370204"/>
              <a:gd name="connsiteX1122" fmla="*/ 1332329 w 2397257"/>
              <a:gd name="connsiteY1122" fmla="*/ 1671004 h 2370204"/>
              <a:gd name="connsiteX1123" fmla="*/ 1328687 w 2397257"/>
              <a:gd name="connsiteY1123" fmla="*/ 1667362 h 2370204"/>
              <a:gd name="connsiteX1124" fmla="*/ 1332329 w 2397257"/>
              <a:gd name="connsiteY1124" fmla="*/ 1663720 h 2370204"/>
              <a:gd name="connsiteX1125" fmla="*/ 241911 w 2397257"/>
              <a:gd name="connsiteY1125" fmla="*/ 1663720 h 2370204"/>
              <a:gd name="connsiteX1126" fmla="*/ 245553 w 2397257"/>
              <a:gd name="connsiteY1126" fmla="*/ 1667362 h 2370204"/>
              <a:gd name="connsiteX1127" fmla="*/ 241911 w 2397257"/>
              <a:gd name="connsiteY1127" fmla="*/ 1671004 h 2370204"/>
              <a:gd name="connsiteX1128" fmla="*/ 238269 w 2397257"/>
              <a:gd name="connsiteY1128" fmla="*/ 1667362 h 2370204"/>
              <a:gd name="connsiteX1129" fmla="*/ 241911 w 2397257"/>
              <a:gd name="connsiteY1129" fmla="*/ 1663720 h 2370204"/>
              <a:gd name="connsiteX1130" fmla="*/ 2157947 w 2397257"/>
              <a:gd name="connsiteY1130" fmla="*/ 1653315 h 2370204"/>
              <a:gd name="connsiteX1131" fmla="*/ 2165231 w 2397257"/>
              <a:gd name="connsiteY1131" fmla="*/ 1659558 h 2370204"/>
              <a:gd name="connsiteX1132" fmla="*/ 2157947 w 2397257"/>
              <a:gd name="connsiteY1132" fmla="*/ 1665801 h 2370204"/>
              <a:gd name="connsiteX1133" fmla="*/ 2150663 w 2397257"/>
              <a:gd name="connsiteY1133" fmla="*/ 1659558 h 2370204"/>
              <a:gd name="connsiteX1134" fmla="*/ 2157947 w 2397257"/>
              <a:gd name="connsiteY1134" fmla="*/ 1653315 h 2370204"/>
              <a:gd name="connsiteX1135" fmla="*/ 885966 w 2397257"/>
              <a:gd name="connsiteY1135" fmla="*/ 1651234 h 2370204"/>
              <a:gd name="connsiteX1136" fmla="*/ 895851 w 2397257"/>
              <a:gd name="connsiteY1136" fmla="*/ 1661119 h 2370204"/>
              <a:gd name="connsiteX1137" fmla="*/ 885966 w 2397257"/>
              <a:gd name="connsiteY1137" fmla="*/ 1671004 h 2370204"/>
              <a:gd name="connsiteX1138" fmla="*/ 876081 w 2397257"/>
              <a:gd name="connsiteY1138" fmla="*/ 1661119 h 2370204"/>
              <a:gd name="connsiteX1139" fmla="*/ 885966 w 2397257"/>
              <a:gd name="connsiteY1139" fmla="*/ 1651234 h 2370204"/>
              <a:gd name="connsiteX1140" fmla="*/ 1513372 w 2397257"/>
              <a:gd name="connsiteY1140" fmla="*/ 1648113 h 2370204"/>
              <a:gd name="connsiteX1141" fmla="*/ 1524297 w 2397257"/>
              <a:gd name="connsiteY1141" fmla="*/ 1657998 h 2370204"/>
              <a:gd name="connsiteX1142" fmla="*/ 1513372 w 2397257"/>
              <a:gd name="connsiteY1142" fmla="*/ 1667883 h 2370204"/>
              <a:gd name="connsiteX1143" fmla="*/ 1502447 w 2397257"/>
              <a:gd name="connsiteY1143" fmla="*/ 1657998 h 2370204"/>
              <a:gd name="connsiteX1144" fmla="*/ 1513372 w 2397257"/>
              <a:gd name="connsiteY1144" fmla="*/ 1648113 h 2370204"/>
              <a:gd name="connsiteX1145" fmla="*/ 777236 w 2397257"/>
              <a:gd name="connsiteY1145" fmla="*/ 1648113 h 2370204"/>
              <a:gd name="connsiteX1146" fmla="*/ 791803 w 2397257"/>
              <a:gd name="connsiteY1146" fmla="*/ 1663200 h 2370204"/>
              <a:gd name="connsiteX1147" fmla="*/ 777236 w 2397257"/>
              <a:gd name="connsiteY1147" fmla="*/ 1678287 h 2370204"/>
              <a:gd name="connsiteX1148" fmla="*/ 762669 w 2397257"/>
              <a:gd name="connsiteY1148" fmla="*/ 1663200 h 2370204"/>
              <a:gd name="connsiteX1149" fmla="*/ 777236 w 2397257"/>
              <a:gd name="connsiteY1149" fmla="*/ 1648113 h 2370204"/>
              <a:gd name="connsiteX1150" fmla="*/ 673188 w 2397257"/>
              <a:gd name="connsiteY1150" fmla="*/ 1646032 h 2370204"/>
              <a:gd name="connsiteX1151" fmla="*/ 687755 w 2397257"/>
              <a:gd name="connsiteY1151" fmla="*/ 1660599 h 2370204"/>
              <a:gd name="connsiteX1152" fmla="*/ 673188 w 2397257"/>
              <a:gd name="connsiteY1152" fmla="*/ 1675166 h 2370204"/>
              <a:gd name="connsiteX1153" fmla="*/ 658621 w 2397257"/>
              <a:gd name="connsiteY1153" fmla="*/ 1660599 h 2370204"/>
              <a:gd name="connsiteX1154" fmla="*/ 673188 w 2397257"/>
              <a:gd name="connsiteY1154" fmla="*/ 1646032 h 2370204"/>
              <a:gd name="connsiteX1155" fmla="*/ 2245867 w 2397257"/>
              <a:gd name="connsiteY1155" fmla="*/ 1643951 h 2370204"/>
              <a:gd name="connsiteX1156" fmla="*/ 2249509 w 2397257"/>
              <a:gd name="connsiteY1156" fmla="*/ 1646032 h 2370204"/>
              <a:gd name="connsiteX1157" fmla="*/ 2245867 w 2397257"/>
              <a:gd name="connsiteY1157" fmla="*/ 1648113 h 2370204"/>
              <a:gd name="connsiteX1158" fmla="*/ 2242225 w 2397257"/>
              <a:gd name="connsiteY1158" fmla="*/ 1646032 h 2370204"/>
              <a:gd name="connsiteX1159" fmla="*/ 2245867 w 2397257"/>
              <a:gd name="connsiteY1159" fmla="*/ 1643951 h 2370204"/>
              <a:gd name="connsiteX1160" fmla="*/ 1623143 w 2397257"/>
              <a:gd name="connsiteY1160" fmla="*/ 1640829 h 2370204"/>
              <a:gd name="connsiteX1161" fmla="*/ 1642912 w 2397257"/>
              <a:gd name="connsiteY1161" fmla="*/ 1660598 h 2370204"/>
              <a:gd name="connsiteX1162" fmla="*/ 1623143 w 2397257"/>
              <a:gd name="connsiteY1162" fmla="*/ 1680367 h 2370204"/>
              <a:gd name="connsiteX1163" fmla="*/ 1603374 w 2397257"/>
              <a:gd name="connsiteY1163" fmla="*/ 1660598 h 2370204"/>
              <a:gd name="connsiteX1164" fmla="*/ 1623143 w 2397257"/>
              <a:gd name="connsiteY1164" fmla="*/ 1640829 h 2370204"/>
              <a:gd name="connsiteX1165" fmla="*/ 575383 w 2397257"/>
              <a:gd name="connsiteY1165" fmla="*/ 1640829 h 2370204"/>
              <a:gd name="connsiteX1166" fmla="*/ 588909 w 2397257"/>
              <a:gd name="connsiteY1166" fmla="*/ 1654355 h 2370204"/>
              <a:gd name="connsiteX1167" fmla="*/ 575383 w 2397257"/>
              <a:gd name="connsiteY1167" fmla="*/ 1667881 h 2370204"/>
              <a:gd name="connsiteX1168" fmla="*/ 561857 w 2397257"/>
              <a:gd name="connsiteY1168" fmla="*/ 1654355 h 2370204"/>
              <a:gd name="connsiteX1169" fmla="*/ 575383 w 2397257"/>
              <a:gd name="connsiteY1169" fmla="*/ 1640829 h 2370204"/>
              <a:gd name="connsiteX1170" fmla="*/ 1394758 w 2397257"/>
              <a:gd name="connsiteY1170" fmla="*/ 1638749 h 2370204"/>
              <a:gd name="connsiteX1171" fmla="*/ 1398400 w 2397257"/>
              <a:gd name="connsiteY1171" fmla="*/ 1642391 h 2370204"/>
              <a:gd name="connsiteX1172" fmla="*/ 1394758 w 2397257"/>
              <a:gd name="connsiteY1172" fmla="*/ 1646033 h 2370204"/>
              <a:gd name="connsiteX1173" fmla="*/ 1391116 w 2397257"/>
              <a:gd name="connsiteY1173" fmla="*/ 1642391 h 2370204"/>
              <a:gd name="connsiteX1174" fmla="*/ 1394758 w 2397257"/>
              <a:gd name="connsiteY1174" fmla="*/ 1638749 h 2370204"/>
              <a:gd name="connsiteX1175" fmla="*/ 1005100 w 2397257"/>
              <a:gd name="connsiteY1175" fmla="*/ 1638749 h 2370204"/>
              <a:gd name="connsiteX1176" fmla="*/ 1010303 w 2397257"/>
              <a:gd name="connsiteY1176" fmla="*/ 1644992 h 2370204"/>
              <a:gd name="connsiteX1177" fmla="*/ 1005100 w 2397257"/>
              <a:gd name="connsiteY1177" fmla="*/ 1651235 h 2370204"/>
              <a:gd name="connsiteX1178" fmla="*/ 999897 w 2397257"/>
              <a:gd name="connsiteY1178" fmla="*/ 1644992 h 2370204"/>
              <a:gd name="connsiteX1179" fmla="*/ 1005100 w 2397257"/>
              <a:gd name="connsiteY1179" fmla="*/ 1638749 h 2370204"/>
              <a:gd name="connsiteX1180" fmla="*/ 1726150 w 2397257"/>
              <a:gd name="connsiteY1180" fmla="*/ 1635627 h 2370204"/>
              <a:gd name="connsiteX1181" fmla="*/ 1746960 w 2397257"/>
              <a:gd name="connsiteY1181" fmla="*/ 1656957 h 2370204"/>
              <a:gd name="connsiteX1182" fmla="*/ 1726150 w 2397257"/>
              <a:gd name="connsiteY1182" fmla="*/ 1678287 h 2370204"/>
              <a:gd name="connsiteX1183" fmla="*/ 1705340 w 2397257"/>
              <a:gd name="connsiteY1183" fmla="*/ 1656957 h 2370204"/>
              <a:gd name="connsiteX1184" fmla="*/ 1726150 w 2397257"/>
              <a:gd name="connsiteY1184" fmla="*/ 1635627 h 2370204"/>
              <a:gd name="connsiteX1185" fmla="*/ 481740 w 2397257"/>
              <a:gd name="connsiteY1185" fmla="*/ 1633546 h 2370204"/>
              <a:gd name="connsiteX1186" fmla="*/ 490064 w 2397257"/>
              <a:gd name="connsiteY1186" fmla="*/ 1643431 h 2370204"/>
              <a:gd name="connsiteX1187" fmla="*/ 481740 w 2397257"/>
              <a:gd name="connsiteY1187" fmla="*/ 1653316 h 2370204"/>
              <a:gd name="connsiteX1188" fmla="*/ 473416 w 2397257"/>
              <a:gd name="connsiteY1188" fmla="*/ 1643431 h 2370204"/>
              <a:gd name="connsiteX1189" fmla="*/ 481740 w 2397257"/>
              <a:gd name="connsiteY1189" fmla="*/ 1633546 h 2370204"/>
              <a:gd name="connsiteX1190" fmla="*/ 1824995 w 2397257"/>
              <a:gd name="connsiteY1190" fmla="*/ 1631465 h 2370204"/>
              <a:gd name="connsiteX1191" fmla="*/ 1843724 w 2397257"/>
              <a:gd name="connsiteY1191" fmla="*/ 1649674 h 2370204"/>
              <a:gd name="connsiteX1192" fmla="*/ 1824995 w 2397257"/>
              <a:gd name="connsiteY1192" fmla="*/ 1667883 h 2370204"/>
              <a:gd name="connsiteX1193" fmla="*/ 1806266 w 2397257"/>
              <a:gd name="connsiteY1193" fmla="*/ 1649674 h 2370204"/>
              <a:gd name="connsiteX1194" fmla="*/ 1824995 w 2397257"/>
              <a:gd name="connsiteY1194" fmla="*/ 1631465 h 2370204"/>
              <a:gd name="connsiteX1195" fmla="*/ 2329626 w 2397257"/>
              <a:gd name="connsiteY1195" fmla="*/ 1628344 h 2370204"/>
              <a:gd name="connsiteX1196" fmla="*/ 2330667 w 2397257"/>
              <a:gd name="connsiteY1196" fmla="*/ 1630946 h 2370204"/>
              <a:gd name="connsiteX1197" fmla="*/ 2329626 w 2397257"/>
              <a:gd name="connsiteY1197" fmla="*/ 1633548 h 2370204"/>
              <a:gd name="connsiteX1198" fmla="*/ 2328585 w 2397257"/>
              <a:gd name="connsiteY1198" fmla="*/ 1630946 h 2370204"/>
              <a:gd name="connsiteX1199" fmla="*/ 2329626 w 2397257"/>
              <a:gd name="connsiteY1199" fmla="*/ 1628344 h 2370204"/>
              <a:gd name="connsiteX1200" fmla="*/ 391220 w 2397257"/>
              <a:gd name="connsiteY1200" fmla="*/ 1624183 h 2370204"/>
              <a:gd name="connsiteX1201" fmla="*/ 398504 w 2397257"/>
              <a:gd name="connsiteY1201" fmla="*/ 1631467 h 2370204"/>
              <a:gd name="connsiteX1202" fmla="*/ 391220 w 2397257"/>
              <a:gd name="connsiteY1202" fmla="*/ 1638751 h 2370204"/>
              <a:gd name="connsiteX1203" fmla="*/ 383936 w 2397257"/>
              <a:gd name="connsiteY1203" fmla="*/ 1631467 h 2370204"/>
              <a:gd name="connsiteX1204" fmla="*/ 391220 w 2397257"/>
              <a:gd name="connsiteY1204" fmla="*/ 1624183 h 2370204"/>
              <a:gd name="connsiteX1205" fmla="*/ 1919159 w 2397257"/>
              <a:gd name="connsiteY1205" fmla="*/ 1621061 h 2370204"/>
              <a:gd name="connsiteX1206" fmla="*/ 1935287 w 2397257"/>
              <a:gd name="connsiteY1206" fmla="*/ 1638229 h 2370204"/>
              <a:gd name="connsiteX1207" fmla="*/ 1919159 w 2397257"/>
              <a:gd name="connsiteY1207" fmla="*/ 1655397 h 2370204"/>
              <a:gd name="connsiteX1208" fmla="*/ 1903031 w 2397257"/>
              <a:gd name="connsiteY1208" fmla="*/ 1638229 h 2370204"/>
              <a:gd name="connsiteX1209" fmla="*/ 1919159 w 2397257"/>
              <a:gd name="connsiteY1209" fmla="*/ 1621061 h 2370204"/>
              <a:gd name="connsiteX1210" fmla="*/ 302259 w 2397257"/>
              <a:gd name="connsiteY1210" fmla="*/ 1613778 h 2370204"/>
              <a:gd name="connsiteX1211" fmla="*/ 306941 w 2397257"/>
              <a:gd name="connsiteY1211" fmla="*/ 1618980 h 2370204"/>
              <a:gd name="connsiteX1212" fmla="*/ 302259 w 2397257"/>
              <a:gd name="connsiteY1212" fmla="*/ 1624183 h 2370204"/>
              <a:gd name="connsiteX1213" fmla="*/ 297577 w 2397257"/>
              <a:gd name="connsiteY1213" fmla="*/ 1618980 h 2370204"/>
              <a:gd name="connsiteX1214" fmla="*/ 302259 w 2397257"/>
              <a:gd name="connsiteY1214" fmla="*/ 1613778 h 2370204"/>
              <a:gd name="connsiteX1215" fmla="*/ 2009160 w 2397257"/>
              <a:gd name="connsiteY1215" fmla="*/ 1611697 h 2370204"/>
              <a:gd name="connsiteX1216" fmla="*/ 2023727 w 2397257"/>
              <a:gd name="connsiteY1216" fmla="*/ 1626264 h 2370204"/>
              <a:gd name="connsiteX1217" fmla="*/ 2009160 w 2397257"/>
              <a:gd name="connsiteY1217" fmla="*/ 1640831 h 2370204"/>
              <a:gd name="connsiteX1218" fmla="*/ 1994593 w 2397257"/>
              <a:gd name="connsiteY1218" fmla="*/ 1626264 h 2370204"/>
              <a:gd name="connsiteX1219" fmla="*/ 2009160 w 2397257"/>
              <a:gd name="connsiteY1219" fmla="*/ 1611697 h 2370204"/>
              <a:gd name="connsiteX1220" fmla="*/ 1454065 w 2397257"/>
              <a:gd name="connsiteY1220" fmla="*/ 1608575 h 2370204"/>
              <a:gd name="connsiteX1221" fmla="*/ 1455626 w 2397257"/>
              <a:gd name="connsiteY1221" fmla="*/ 1610136 h 2370204"/>
              <a:gd name="connsiteX1222" fmla="*/ 1454065 w 2397257"/>
              <a:gd name="connsiteY1222" fmla="*/ 1611697 h 2370204"/>
              <a:gd name="connsiteX1223" fmla="*/ 1452504 w 2397257"/>
              <a:gd name="connsiteY1223" fmla="*/ 1610136 h 2370204"/>
              <a:gd name="connsiteX1224" fmla="*/ 1454065 w 2397257"/>
              <a:gd name="connsiteY1224" fmla="*/ 1608575 h 2370204"/>
              <a:gd name="connsiteX1225" fmla="*/ 835502 w 2397257"/>
              <a:gd name="connsiteY1225" fmla="*/ 1608575 h 2370204"/>
              <a:gd name="connsiteX1226" fmla="*/ 843826 w 2397257"/>
              <a:gd name="connsiteY1226" fmla="*/ 1616379 h 2370204"/>
              <a:gd name="connsiteX1227" fmla="*/ 835502 w 2397257"/>
              <a:gd name="connsiteY1227" fmla="*/ 1624183 h 2370204"/>
              <a:gd name="connsiteX1228" fmla="*/ 827178 w 2397257"/>
              <a:gd name="connsiteY1228" fmla="*/ 1616379 h 2370204"/>
              <a:gd name="connsiteX1229" fmla="*/ 835502 w 2397257"/>
              <a:gd name="connsiteY1229" fmla="*/ 1608575 h 2370204"/>
              <a:gd name="connsiteX1230" fmla="*/ 1565396 w 2397257"/>
              <a:gd name="connsiteY1230" fmla="*/ 1606494 h 2370204"/>
              <a:gd name="connsiteX1231" fmla="*/ 1574240 w 2397257"/>
              <a:gd name="connsiteY1231" fmla="*/ 1615338 h 2370204"/>
              <a:gd name="connsiteX1232" fmla="*/ 1565396 w 2397257"/>
              <a:gd name="connsiteY1232" fmla="*/ 1624182 h 2370204"/>
              <a:gd name="connsiteX1233" fmla="*/ 1556552 w 2397257"/>
              <a:gd name="connsiteY1233" fmla="*/ 1615338 h 2370204"/>
              <a:gd name="connsiteX1234" fmla="*/ 1565396 w 2397257"/>
              <a:gd name="connsiteY1234" fmla="*/ 1606494 h 2370204"/>
              <a:gd name="connsiteX1235" fmla="*/ 1267819 w 2397257"/>
              <a:gd name="connsiteY1235" fmla="*/ 1606494 h 2370204"/>
              <a:gd name="connsiteX1236" fmla="*/ 1268339 w 2397257"/>
              <a:gd name="connsiteY1236" fmla="*/ 1607014 h 2370204"/>
              <a:gd name="connsiteX1237" fmla="*/ 1267819 w 2397257"/>
              <a:gd name="connsiteY1237" fmla="*/ 1607534 h 2370204"/>
              <a:gd name="connsiteX1238" fmla="*/ 1267299 w 2397257"/>
              <a:gd name="connsiteY1238" fmla="*/ 1607014 h 2370204"/>
              <a:gd name="connsiteX1239" fmla="*/ 1267819 w 2397257"/>
              <a:gd name="connsiteY1239" fmla="*/ 1606494 h 2370204"/>
              <a:gd name="connsiteX1240" fmla="*/ 215899 w 2397257"/>
              <a:gd name="connsiteY1240" fmla="*/ 1601292 h 2370204"/>
              <a:gd name="connsiteX1241" fmla="*/ 218500 w 2397257"/>
              <a:gd name="connsiteY1241" fmla="*/ 1603893 h 2370204"/>
              <a:gd name="connsiteX1242" fmla="*/ 215899 w 2397257"/>
              <a:gd name="connsiteY1242" fmla="*/ 1606494 h 2370204"/>
              <a:gd name="connsiteX1243" fmla="*/ 213298 w 2397257"/>
              <a:gd name="connsiteY1243" fmla="*/ 1603893 h 2370204"/>
              <a:gd name="connsiteX1244" fmla="*/ 215899 w 2397257"/>
              <a:gd name="connsiteY1244" fmla="*/ 1601292 h 2370204"/>
              <a:gd name="connsiteX1245" fmla="*/ 732495 w 2397257"/>
              <a:gd name="connsiteY1245" fmla="*/ 1601291 h 2370204"/>
              <a:gd name="connsiteX1246" fmla="*/ 744981 w 2397257"/>
              <a:gd name="connsiteY1246" fmla="*/ 1613777 h 2370204"/>
              <a:gd name="connsiteX1247" fmla="*/ 732495 w 2397257"/>
              <a:gd name="connsiteY1247" fmla="*/ 1626263 h 2370204"/>
              <a:gd name="connsiteX1248" fmla="*/ 720009 w 2397257"/>
              <a:gd name="connsiteY1248" fmla="*/ 1613777 h 2370204"/>
              <a:gd name="connsiteX1249" fmla="*/ 732495 w 2397257"/>
              <a:gd name="connsiteY1249" fmla="*/ 1601291 h 2370204"/>
              <a:gd name="connsiteX1250" fmla="*/ 2097080 w 2397257"/>
              <a:gd name="connsiteY1250" fmla="*/ 1599211 h 2370204"/>
              <a:gd name="connsiteX1251" fmla="*/ 2111127 w 2397257"/>
              <a:gd name="connsiteY1251" fmla="*/ 1612737 h 2370204"/>
              <a:gd name="connsiteX1252" fmla="*/ 2097080 w 2397257"/>
              <a:gd name="connsiteY1252" fmla="*/ 1626263 h 2370204"/>
              <a:gd name="connsiteX1253" fmla="*/ 2083033 w 2397257"/>
              <a:gd name="connsiteY1253" fmla="*/ 1612737 h 2370204"/>
              <a:gd name="connsiteX1254" fmla="*/ 2097080 w 2397257"/>
              <a:gd name="connsiteY1254" fmla="*/ 1599211 h 2370204"/>
              <a:gd name="connsiteX1255" fmla="*/ 1667883 w 2397257"/>
              <a:gd name="connsiteY1255" fmla="*/ 1596089 h 2370204"/>
              <a:gd name="connsiteX1256" fmla="*/ 1682450 w 2397257"/>
              <a:gd name="connsiteY1256" fmla="*/ 1611176 h 2370204"/>
              <a:gd name="connsiteX1257" fmla="*/ 1667883 w 2397257"/>
              <a:gd name="connsiteY1257" fmla="*/ 1626263 h 2370204"/>
              <a:gd name="connsiteX1258" fmla="*/ 1653316 w 2397257"/>
              <a:gd name="connsiteY1258" fmla="*/ 1611176 h 2370204"/>
              <a:gd name="connsiteX1259" fmla="*/ 1667883 w 2397257"/>
              <a:gd name="connsiteY1259" fmla="*/ 1596089 h 2370204"/>
              <a:gd name="connsiteX1260" fmla="*/ 633650 w 2397257"/>
              <a:gd name="connsiteY1260" fmla="*/ 1591927 h 2370204"/>
              <a:gd name="connsiteX1261" fmla="*/ 648217 w 2397257"/>
              <a:gd name="connsiteY1261" fmla="*/ 1608055 h 2370204"/>
              <a:gd name="connsiteX1262" fmla="*/ 633650 w 2397257"/>
              <a:gd name="connsiteY1262" fmla="*/ 1624183 h 2370204"/>
              <a:gd name="connsiteX1263" fmla="*/ 619083 w 2397257"/>
              <a:gd name="connsiteY1263" fmla="*/ 1608055 h 2370204"/>
              <a:gd name="connsiteX1264" fmla="*/ 633650 w 2397257"/>
              <a:gd name="connsiteY1264" fmla="*/ 1591927 h 2370204"/>
              <a:gd name="connsiteX1265" fmla="*/ 1332329 w 2397257"/>
              <a:gd name="connsiteY1265" fmla="*/ 1588806 h 2370204"/>
              <a:gd name="connsiteX1266" fmla="*/ 1332849 w 2397257"/>
              <a:gd name="connsiteY1266" fmla="*/ 1589326 h 2370204"/>
              <a:gd name="connsiteX1267" fmla="*/ 1332329 w 2397257"/>
              <a:gd name="connsiteY1267" fmla="*/ 1589846 h 2370204"/>
              <a:gd name="connsiteX1268" fmla="*/ 1331809 w 2397257"/>
              <a:gd name="connsiteY1268" fmla="*/ 1589326 h 2370204"/>
              <a:gd name="connsiteX1269" fmla="*/ 1332329 w 2397257"/>
              <a:gd name="connsiteY1269" fmla="*/ 1588806 h 2370204"/>
              <a:gd name="connsiteX1270" fmla="*/ 1068049 w 2397257"/>
              <a:gd name="connsiteY1270" fmla="*/ 1588806 h 2370204"/>
              <a:gd name="connsiteX1271" fmla="*/ 1069610 w 2397257"/>
              <a:gd name="connsiteY1271" fmla="*/ 1590367 h 2370204"/>
              <a:gd name="connsiteX1272" fmla="*/ 1068049 w 2397257"/>
              <a:gd name="connsiteY1272" fmla="*/ 1591928 h 2370204"/>
              <a:gd name="connsiteX1273" fmla="*/ 1066488 w 2397257"/>
              <a:gd name="connsiteY1273" fmla="*/ 1590367 h 2370204"/>
              <a:gd name="connsiteX1274" fmla="*/ 1068049 w 2397257"/>
              <a:gd name="connsiteY1274" fmla="*/ 1588806 h 2370204"/>
              <a:gd name="connsiteX1275" fmla="*/ 132661 w 2397257"/>
              <a:gd name="connsiteY1275" fmla="*/ 1588806 h 2370204"/>
              <a:gd name="connsiteX1276" fmla="*/ 134222 w 2397257"/>
              <a:gd name="connsiteY1276" fmla="*/ 1590367 h 2370204"/>
              <a:gd name="connsiteX1277" fmla="*/ 132661 w 2397257"/>
              <a:gd name="connsiteY1277" fmla="*/ 1591928 h 2370204"/>
              <a:gd name="connsiteX1278" fmla="*/ 131100 w 2397257"/>
              <a:gd name="connsiteY1278" fmla="*/ 1590367 h 2370204"/>
              <a:gd name="connsiteX1279" fmla="*/ 132661 w 2397257"/>
              <a:gd name="connsiteY1279" fmla="*/ 1588806 h 2370204"/>
              <a:gd name="connsiteX1280" fmla="*/ 2182398 w 2397257"/>
              <a:gd name="connsiteY1280" fmla="*/ 1586725 h 2370204"/>
              <a:gd name="connsiteX1281" fmla="*/ 2192283 w 2397257"/>
              <a:gd name="connsiteY1281" fmla="*/ 1597650 h 2370204"/>
              <a:gd name="connsiteX1282" fmla="*/ 2182398 w 2397257"/>
              <a:gd name="connsiteY1282" fmla="*/ 1608575 h 2370204"/>
              <a:gd name="connsiteX1283" fmla="*/ 2172513 w 2397257"/>
              <a:gd name="connsiteY1283" fmla="*/ 1597650 h 2370204"/>
              <a:gd name="connsiteX1284" fmla="*/ 2182398 w 2397257"/>
              <a:gd name="connsiteY1284" fmla="*/ 1586725 h 2370204"/>
              <a:gd name="connsiteX1285" fmla="*/ 1765688 w 2397257"/>
              <a:gd name="connsiteY1285" fmla="*/ 1583603 h 2370204"/>
              <a:gd name="connsiteX1286" fmla="*/ 1784417 w 2397257"/>
              <a:gd name="connsiteY1286" fmla="*/ 1602332 h 2370204"/>
              <a:gd name="connsiteX1287" fmla="*/ 1765688 w 2397257"/>
              <a:gd name="connsiteY1287" fmla="*/ 1621061 h 2370204"/>
              <a:gd name="connsiteX1288" fmla="*/ 1746959 w 2397257"/>
              <a:gd name="connsiteY1288" fmla="*/ 1602332 h 2370204"/>
              <a:gd name="connsiteX1289" fmla="*/ 1765688 w 2397257"/>
              <a:gd name="connsiteY1289" fmla="*/ 1583603 h 2370204"/>
              <a:gd name="connsiteX1290" fmla="*/ 541047 w 2397257"/>
              <a:gd name="connsiteY1290" fmla="*/ 1581522 h 2370204"/>
              <a:gd name="connsiteX1291" fmla="*/ 554573 w 2397257"/>
              <a:gd name="connsiteY1291" fmla="*/ 1596609 h 2370204"/>
              <a:gd name="connsiteX1292" fmla="*/ 541047 w 2397257"/>
              <a:gd name="connsiteY1292" fmla="*/ 1611696 h 2370204"/>
              <a:gd name="connsiteX1293" fmla="*/ 527521 w 2397257"/>
              <a:gd name="connsiteY1293" fmla="*/ 1596609 h 2370204"/>
              <a:gd name="connsiteX1294" fmla="*/ 541047 w 2397257"/>
              <a:gd name="connsiteY1294" fmla="*/ 1581522 h 2370204"/>
              <a:gd name="connsiteX1295" fmla="*/ 2268237 w 2397257"/>
              <a:gd name="connsiteY1295" fmla="*/ 1576320 h 2370204"/>
              <a:gd name="connsiteX1296" fmla="*/ 2274480 w 2397257"/>
              <a:gd name="connsiteY1296" fmla="*/ 1582563 h 2370204"/>
              <a:gd name="connsiteX1297" fmla="*/ 2268237 w 2397257"/>
              <a:gd name="connsiteY1297" fmla="*/ 1588806 h 2370204"/>
              <a:gd name="connsiteX1298" fmla="*/ 2261994 w 2397257"/>
              <a:gd name="connsiteY1298" fmla="*/ 1582563 h 2370204"/>
              <a:gd name="connsiteX1299" fmla="*/ 2268237 w 2397257"/>
              <a:gd name="connsiteY1299" fmla="*/ 1576320 h 2370204"/>
              <a:gd name="connsiteX1300" fmla="*/ 451047 w 2397257"/>
              <a:gd name="connsiteY1300" fmla="*/ 1574239 h 2370204"/>
              <a:gd name="connsiteX1301" fmla="*/ 460932 w 2397257"/>
              <a:gd name="connsiteY1301" fmla="*/ 1584124 h 2370204"/>
              <a:gd name="connsiteX1302" fmla="*/ 451047 w 2397257"/>
              <a:gd name="connsiteY1302" fmla="*/ 1594009 h 2370204"/>
              <a:gd name="connsiteX1303" fmla="*/ 441162 w 2397257"/>
              <a:gd name="connsiteY1303" fmla="*/ 1584124 h 2370204"/>
              <a:gd name="connsiteX1304" fmla="*/ 451047 w 2397257"/>
              <a:gd name="connsiteY1304" fmla="*/ 1574239 h 2370204"/>
              <a:gd name="connsiteX1305" fmla="*/ 1858290 w 2397257"/>
              <a:gd name="connsiteY1305" fmla="*/ 1572158 h 2370204"/>
              <a:gd name="connsiteX1306" fmla="*/ 1878059 w 2397257"/>
              <a:gd name="connsiteY1306" fmla="*/ 1591927 h 2370204"/>
              <a:gd name="connsiteX1307" fmla="*/ 1858290 w 2397257"/>
              <a:gd name="connsiteY1307" fmla="*/ 1611696 h 2370204"/>
              <a:gd name="connsiteX1308" fmla="*/ 1838521 w 2397257"/>
              <a:gd name="connsiteY1308" fmla="*/ 1591927 h 2370204"/>
              <a:gd name="connsiteX1309" fmla="*/ 1858290 w 2397257"/>
              <a:gd name="connsiteY1309" fmla="*/ 1572158 h 2370204"/>
              <a:gd name="connsiteX1310" fmla="*/ 893248 w 2397257"/>
              <a:gd name="connsiteY1310" fmla="*/ 1566956 h 2370204"/>
              <a:gd name="connsiteX1311" fmla="*/ 895849 w 2397257"/>
              <a:gd name="connsiteY1311" fmla="*/ 1569557 h 2370204"/>
              <a:gd name="connsiteX1312" fmla="*/ 893248 w 2397257"/>
              <a:gd name="connsiteY1312" fmla="*/ 1572158 h 2370204"/>
              <a:gd name="connsiteX1313" fmla="*/ 890647 w 2397257"/>
              <a:gd name="connsiteY1313" fmla="*/ 1569557 h 2370204"/>
              <a:gd name="connsiteX1314" fmla="*/ 893248 w 2397257"/>
              <a:gd name="connsiteY1314" fmla="*/ 1566956 h 2370204"/>
              <a:gd name="connsiteX1315" fmla="*/ 2350956 w 2397257"/>
              <a:gd name="connsiteY1315" fmla="*/ 1563834 h 2370204"/>
              <a:gd name="connsiteX1316" fmla="*/ 2353558 w 2397257"/>
              <a:gd name="connsiteY1316" fmla="*/ 1566436 h 2370204"/>
              <a:gd name="connsiteX1317" fmla="*/ 2350956 w 2397257"/>
              <a:gd name="connsiteY1317" fmla="*/ 1569038 h 2370204"/>
              <a:gd name="connsiteX1318" fmla="*/ 2348354 w 2397257"/>
              <a:gd name="connsiteY1318" fmla="*/ 1566436 h 2370204"/>
              <a:gd name="connsiteX1319" fmla="*/ 2350956 w 2397257"/>
              <a:gd name="connsiteY1319" fmla="*/ 1563834 h 2370204"/>
              <a:gd name="connsiteX1320" fmla="*/ 1506089 w 2397257"/>
              <a:gd name="connsiteY1320" fmla="*/ 1563834 h 2370204"/>
              <a:gd name="connsiteX1321" fmla="*/ 1509731 w 2397257"/>
              <a:gd name="connsiteY1321" fmla="*/ 1567996 h 2370204"/>
              <a:gd name="connsiteX1322" fmla="*/ 1506089 w 2397257"/>
              <a:gd name="connsiteY1322" fmla="*/ 1572158 h 2370204"/>
              <a:gd name="connsiteX1323" fmla="*/ 1502447 w 2397257"/>
              <a:gd name="connsiteY1323" fmla="*/ 1567996 h 2370204"/>
              <a:gd name="connsiteX1324" fmla="*/ 1506089 w 2397257"/>
              <a:gd name="connsiteY1324" fmla="*/ 1563834 h 2370204"/>
              <a:gd name="connsiteX1325" fmla="*/ 1948292 w 2397257"/>
              <a:gd name="connsiteY1325" fmla="*/ 1561754 h 2370204"/>
              <a:gd name="connsiteX1326" fmla="*/ 1964420 w 2397257"/>
              <a:gd name="connsiteY1326" fmla="*/ 1578922 h 2370204"/>
              <a:gd name="connsiteX1327" fmla="*/ 1948292 w 2397257"/>
              <a:gd name="connsiteY1327" fmla="*/ 1596090 h 2370204"/>
              <a:gd name="connsiteX1328" fmla="*/ 1932164 w 2397257"/>
              <a:gd name="connsiteY1328" fmla="*/ 1578922 h 2370204"/>
              <a:gd name="connsiteX1329" fmla="*/ 1948292 w 2397257"/>
              <a:gd name="connsiteY1329" fmla="*/ 1561754 h 2370204"/>
              <a:gd name="connsiteX1330" fmla="*/ 364168 w 2397257"/>
              <a:gd name="connsiteY1330" fmla="*/ 1561754 h 2370204"/>
              <a:gd name="connsiteX1331" fmla="*/ 371452 w 2397257"/>
              <a:gd name="connsiteY1331" fmla="*/ 1570598 h 2370204"/>
              <a:gd name="connsiteX1332" fmla="*/ 364168 w 2397257"/>
              <a:gd name="connsiteY1332" fmla="*/ 1579442 h 2370204"/>
              <a:gd name="connsiteX1333" fmla="*/ 356884 w 2397257"/>
              <a:gd name="connsiteY1333" fmla="*/ 1570598 h 2370204"/>
              <a:gd name="connsiteX1334" fmla="*/ 364168 w 2397257"/>
              <a:gd name="connsiteY1334" fmla="*/ 1561754 h 2370204"/>
              <a:gd name="connsiteX1335" fmla="*/ 1007700 w 2397257"/>
              <a:gd name="connsiteY1335" fmla="*/ 1561753 h 2370204"/>
              <a:gd name="connsiteX1336" fmla="*/ 1008220 w 2397257"/>
              <a:gd name="connsiteY1336" fmla="*/ 1562273 h 2370204"/>
              <a:gd name="connsiteX1337" fmla="*/ 1007700 w 2397257"/>
              <a:gd name="connsiteY1337" fmla="*/ 1562793 h 2370204"/>
              <a:gd name="connsiteX1338" fmla="*/ 1007180 w 2397257"/>
              <a:gd name="connsiteY1338" fmla="*/ 1562273 h 2370204"/>
              <a:gd name="connsiteX1339" fmla="*/ 1007700 w 2397257"/>
              <a:gd name="connsiteY1339" fmla="*/ 1561753 h 2370204"/>
              <a:gd name="connsiteX1340" fmla="*/ 1609616 w 2397257"/>
              <a:gd name="connsiteY1340" fmla="*/ 1556551 h 2370204"/>
              <a:gd name="connsiteX1341" fmla="*/ 1617940 w 2397257"/>
              <a:gd name="connsiteY1341" fmla="*/ 1565395 h 2370204"/>
              <a:gd name="connsiteX1342" fmla="*/ 1609616 w 2397257"/>
              <a:gd name="connsiteY1342" fmla="*/ 1574239 h 2370204"/>
              <a:gd name="connsiteX1343" fmla="*/ 1601292 w 2397257"/>
              <a:gd name="connsiteY1343" fmla="*/ 1565395 h 2370204"/>
              <a:gd name="connsiteX1344" fmla="*/ 1609616 w 2397257"/>
              <a:gd name="connsiteY1344" fmla="*/ 1556551 h 2370204"/>
              <a:gd name="connsiteX1345" fmla="*/ 789721 w 2397257"/>
              <a:gd name="connsiteY1345" fmla="*/ 1554470 h 2370204"/>
              <a:gd name="connsiteX1346" fmla="*/ 802207 w 2397257"/>
              <a:gd name="connsiteY1346" fmla="*/ 1566956 h 2370204"/>
              <a:gd name="connsiteX1347" fmla="*/ 789721 w 2397257"/>
              <a:gd name="connsiteY1347" fmla="*/ 1579442 h 2370204"/>
              <a:gd name="connsiteX1348" fmla="*/ 777235 w 2397257"/>
              <a:gd name="connsiteY1348" fmla="*/ 1566956 h 2370204"/>
              <a:gd name="connsiteX1349" fmla="*/ 789721 w 2397257"/>
              <a:gd name="connsiteY1349" fmla="*/ 1554470 h 2370204"/>
              <a:gd name="connsiteX1350" fmla="*/ 277807 w 2397257"/>
              <a:gd name="connsiteY1350" fmla="*/ 1552390 h 2370204"/>
              <a:gd name="connsiteX1351" fmla="*/ 283010 w 2397257"/>
              <a:gd name="connsiteY1351" fmla="*/ 1557072 h 2370204"/>
              <a:gd name="connsiteX1352" fmla="*/ 277807 w 2397257"/>
              <a:gd name="connsiteY1352" fmla="*/ 1561754 h 2370204"/>
              <a:gd name="connsiteX1353" fmla="*/ 272605 w 2397257"/>
              <a:gd name="connsiteY1353" fmla="*/ 1557072 h 2370204"/>
              <a:gd name="connsiteX1354" fmla="*/ 277807 w 2397257"/>
              <a:gd name="connsiteY1354" fmla="*/ 1552390 h 2370204"/>
              <a:gd name="connsiteX1355" fmla="*/ 2036732 w 2397257"/>
              <a:gd name="connsiteY1355" fmla="*/ 1549268 h 2370204"/>
              <a:gd name="connsiteX1356" fmla="*/ 2051819 w 2397257"/>
              <a:gd name="connsiteY1356" fmla="*/ 1564355 h 2370204"/>
              <a:gd name="connsiteX1357" fmla="*/ 2036732 w 2397257"/>
              <a:gd name="connsiteY1357" fmla="*/ 1579442 h 2370204"/>
              <a:gd name="connsiteX1358" fmla="*/ 2021645 w 2397257"/>
              <a:gd name="connsiteY1358" fmla="*/ 1564355 h 2370204"/>
              <a:gd name="connsiteX1359" fmla="*/ 2036732 w 2397257"/>
              <a:gd name="connsiteY1359" fmla="*/ 1549268 h 2370204"/>
              <a:gd name="connsiteX1360" fmla="*/ 691916 w 2397257"/>
              <a:gd name="connsiteY1360" fmla="*/ 1544065 h 2370204"/>
              <a:gd name="connsiteX1361" fmla="*/ 707523 w 2397257"/>
              <a:gd name="connsiteY1361" fmla="*/ 1559152 h 2370204"/>
              <a:gd name="connsiteX1362" fmla="*/ 691916 w 2397257"/>
              <a:gd name="connsiteY1362" fmla="*/ 1574239 h 2370204"/>
              <a:gd name="connsiteX1363" fmla="*/ 676309 w 2397257"/>
              <a:gd name="connsiteY1363" fmla="*/ 1559152 h 2370204"/>
              <a:gd name="connsiteX1364" fmla="*/ 691916 w 2397257"/>
              <a:gd name="connsiteY1364" fmla="*/ 1544065 h 2370204"/>
              <a:gd name="connsiteX1365" fmla="*/ 194570 w 2397257"/>
              <a:gd name="connsiteY1365" fmla="*/ 1539904 h 2370204"/>
              <a:gd name="connsiteX1366" fmla="*/ 195611 w 2397257"/>
              <a:gd name="connsiteY1366" fmla="*/ 1540945 h 2370204"/>
              <a:gd name="connsiteX1367" fmla="*/ 194570 w 2397257"/>
              <a:gd name="connsiteY1367" fmla="*/ 1541986 h 2370204"/>
              <a:gd name="connsiteX1368" fmla="*/ 193529 w 2397257"/>
              <a:gd name="connsiteY1368" fmla="*/ 1540945 h 2370204"/>
              <a:gd name="connsiteX1369" fmla="*/ 194570 w 2397257"/>
              <a:gd name="connsiteY1369" fmla="*/ 1539904 h 2370204"/>
              <a:gd name="connsiteX1370" fmla="*/ 1707420 w 2397257"/>
              <a:gd name="connsiteY1370" fmla="*/ 1539903 h 2370204"/>
              <a:gd name="connsiteX1371" fmla="*/ 1725108 w 2397257"/>
              <a:gd name="connsiteY1371" fmla="*/ 1557071 h 2370204"/>
              <a:gd name="connsiteX1372" fmla="*/ 1707420 w 2397257"/>
              <a:gd name="connsiteY1372" fmla="*/ 1574239 h 2370204"/>
              <a:gd name="connsiteX1373" fmla="*/ 1689732 w 2397257"/>
              <a:gd name="connsiteY1373" fmla="*/ 1557071 h 2370204"/>
              <a:gd name="connsiteX1374" fmla="*/ 1707420 w 2397257"/>
              <a:gd name="connsiteY1374" fmla="*/ 1539903 h 2370204"/>
              <a:gd name="connsiteX1375" fmla="*/ 2120490 w 2397257"/>
              <a:gd name="connsiteY1375" fmla="*/ 1534702 h 2370204"/>
              <a:gd name="connsiteX1376" fmla="*/ 2135057 w 2397257"/>
              <a:gd name="connsiteY1376" fmla="*/ 1549269 h 2370204"/>
              <a:gd name="connsiteX1377" fmla="*/ 2120490 w 2397257"/>
              <a:gd name="connsiteY1377" fmla="*/ 1563836 h 2370204"/>
              <a:gd name="connsiteX1378" fmla="*/ 2105923 w 2397257"/>
              <a:gd name="connsiteY1378" fmla="*/ 1549269 h 2370204"/>
              <a:gd name="connsiteX1379" fmla="*/ 2120490 w 2397257"/>
              <a:gd name="connsiteY1379" fmla="*/ 1534702 h 2370204"/>
              <a:gd name="connsiteX1380" fmla="*/ 600355 w 2397257"/>
              <a:gd name="connsiteY1380" fmla="*/ 1529498 h 2370204"/>
              <a:gd name="connsiteX1381" fmla="*/ 619084 w 2397257"/>
              <a:gd name="connsiteY1381" fmla="*/ 1548227 h 2370204"/>
              <a:gd name="connsiteX1382" fmla="*/ 600355 w 2397257"/>
              <a:gd name="connsiteY1382" fmla="*/ 1566956 h 2370204"/>
              <a:gd name="connsiteX1383" fmla="*/ 581626 w 2397257"/>
              <a:gd name="connsiteY1383" fmla="*/ 1548227 h 2370204"/>
              <a:gd name="connsiteX1384" fmla="*/ 600355 w 2397257"/>
              <a:gd name="connsiteY1384" fmla="*/ 1529498 h 2370204"/>
              <a:gd name="connsiteX1385" fmla="*/ 112892 w 2397257"/>
              <a:gd name="connsiteY1385" fmla="*/ 1524296 h 2370204"/>
              <a:gd name="connsiteX1386" fmla="*/ 114453 w 2397257"/>
              <a:gd name="connsiteY1386" fmla="*/ 1525857 h 2370204"/>
              <a:gd name="connsiteX1387" fmla="*/ 112892 w 2397257"/>
              <a:gd name="connsiteY1387" fmla="*/ 1527418 h 2370204"/>
              <a:gd name="connsiteX1388" fmla="*/ 111331 w 2397257"/>
              <a:gd name="connsiteY1388" fmla="*/ 1525857 h 2370204"/>
              <a:gd name="connsiteX1389" fmla="*/ 112892 w 2397257"/>
              <a:gd name="connsiteY1389" fmla="*/ 1524296 h 2370204"/>
              <a:gd name="connsiteX1390" fmla="*/ 1798983 w 2397257"/>
              <a:gd name="connsiteY1390" fmla="*/ 1522215 h 2370204"/>
              <a:gd name="connsiteX1391" fmla="*/ 1820833 w 2397257"/>
              <a:gd name="connsiteY1391" fmla="*/ 1544585 h 2370204"/>
              <a:gd name="connsiteX1392" fmla="*/ 1798983 w 2397257"/>
              <a:gd name="connsiteY1392" fmla="*/ 1566955 h 2370204"/>
              <a:gd name="connsiteX1393" fmla="*/ 1777133 w 2397257"/>
              <a:gd name="connsiteY1393" fmla="*/ 1544585 h 2370204"/>
              <a:gd name="connsiteX1394" fmla="*/ 1798983 w 2397257"/>
              <a:gd name="connsiteY1394" fmla="*/ 1522215 h 2370204"/>
              <a:gd name="connsiteX1395" fmla="*/ 953596 w 2397257"/>
              <a:gd name="connsiteY1395" fmla="*/ 1522215 h 2370204"/>
              <a:gd name="connsiteX1396" fmla="*/ 954116 w 2397257"/>
              <a:gd name="connsiteY1396" fmla="*/ 1522735 h 2370204"/>
              <a:gd name="connsiteX1397" fmla="*/ 953596 w 2397257"/>
              <a:gd name="connsiteY1397" fmla="*/ 1523255 h 2370204"/>
              <a:gd name="connsiteX1398" fmla="*/ 953076 w 2397257"/>
              <a:gd name="connsiteY1398" fmla="*/ 1522735 h 2370204"/>
              <a:gd name="connsiteX1399" fmla="*/ 953596 w 2397257"/>
              <a:gd name="connsiteY1399" fmla="*/ 1522215 h 2370204"/>
              <a:gd name="connsiteX1400" fmla="*/ 2203727 w 2397257"/>
              <a:gd name="connsiteY1400" fmla="*/ 1520135 h 2370204"/>
              <a:gd name="connsiteX1401" fmla="*/ 2217253 w 2397257"/>
              <a:gd name="connsiteY1401" fmla="*/ 1533661 h 2370204"/>
              <a:gd name="connsiteX1402" fmla="*/ 2203727 w 2397257"/>
              <a:gd name="connsiteY1402" fmla="*/ 1547187 h 2370204"/>
              <a:gd name="connsiteX1403" fmla="*/ 2190201 w 2397257"/>
              <a:gd name="connsiteY1403" fmla="*/ 1533661 h 2370204"/>
              <a:gd name="connsiteX1404" fmla="*/ 2203727 w 2397257"/>
              <a:gd name="connsiteY1404" fmla="*/ 1520135 h 2370204"/>
              <a:gd name="connsiteX1405" fmla="*/ 1445741 w 2397257"/>
              <a:gd name="connsiteY1405" fmla="*/ 1520134 h 2370204"/>
              <a:gd name="connsiteX1406" fmla="*/ 1446261 w 2397257"/>
              <a:gd name="connsiteY1406" fmla="*/ 1520654 h 2370204"/>
              <a:gd name="connsiteX1407" fmla="*/ 1445741 w 2397257"/>
              <a:gd name="connsiteY1407" fmla="*/ 1521174 h 2370204"/>
              <a:gd name="connsiteX1408" fmla="*/ 1445221 w 2397257"/>
              <a:gd name="connsiteY1408" fmla="*/ 1520654 h 2370204"/>
              <a:gd name="connsiteX1409" fmla="*/ 1445741 w 2397257"/>
              <a:gd name="connsiteY1409" fmla="*/ 1520134 h 2370204"/>
              <a:gd name="connsiteX1410" fmla="*/ 511394 w 2397257"/>
              <a:gd name="connsiteY1410" fmla="*/ 1520134 h 2370204"/>
              <a:gd name="connsiteX1411" fmla="*/ 527522 w 2397257"/>
              <a:gd name="connsiteY1411" fmla="*/ 1536262 h 2370204"/>
              <a:gd name="connsiteX1412" fmla="*/ 511394 w 2397257"/>
              <a:gd name="connsiteY1412" fmla="*/ 1552390 h 2370204"/>
              <a:gd name="connsiteX1413" fmla="*/ 495266 w 2397257"/>
              <a:gd name="connsiteY1413" fmla="*/ 1536262 h 2370204"/>
              <a:gd name="connsiteX1414" fmla="*/ 511394 w 2397257"/>
              <a:gd name="connsiteY1414" fmla="*/ 1520134 h 2370204"/>
              <a:gd name="connsiteX1415" fmla="*/ 847468 w 2397257"/>
              <a:gd name="connsiteY1415" fmla="*/ 1517013 h 2370204"/>
              <a:gd name="connsiteX1416" fmla="*/ 851110 w 2397257"/>
              <a:gd name="connsiteY1416" fmla="*/ 1520655 h 2370204"/>
              <a:gd name="connsiteX1417" fmla="*/ 847468 w 2397257"/>
              <a:gd name="connsiteY1417" fmla="*/ 1524297 h 2370204"/>
              <a:gd name="connsiteX1418" fmla="*/ 843826 w 2397257"/>
              <a:gd name="connsiteY1418" fmla="*/ 1520655 h 2370204"/>
              <a:gd name="connsiteX1419" fmla="*/ 847468 w 2397257"/>
              <a:gd name="connsiteY1419" fmla="*/ 1517013 h 2370204"/>
              <a:gd name="connsiteX1420" fmla="*/ 1550829 w 2397257"/>
              <a:gd name="connsiteY1420" fmla="*/ 1514932 h 2370204"/>
              <a:gd name="connsiteX1421" fmla="*/ 1554471 w 2397257"/>
              <a:gd name="connsiteY1421" fmla="*/ 1518574 h 2370204"/>
              <a:gd name="connsiteX1422" fmla="*/ 1550829 w 2397257"/>
              <a:gd name="connsiteY1422" fmla="*/ 1522216 h 2370204"/>
              <a:gd name="connsiteX1423" fmla="*/ 1547187 w 2397257"/>
              <a:gd name="connsiteY1423" fmla="*/ 1518574 h 2370204"/>
              <a:gd name="connsiteX1424" fmla="*/ 1550829 w 2397257"/>
              <a:gd name="connsiteY1424" fmla="*/ 1514932 h 2370204"/>
              <a:gd name="connsiteX1425" fmla="*/ 2286446 w 2397257"/>
              <a:gd name="connsiteY1425" fmla="*/ 1509730 h 2370204"/>
              <a:gd name="connsiteX1426" fmla="*/ 2294250 w 2397257"/>
              <a:gd name="connsiteY1426" fmla="*/ 1518574 h 2370204"/>
              <a:gd name="connsiteX1427" fmla="*/ 2286446 w 2397257"/>
              <a:gd name="connsiteY1427" fmla="*/ 1527418 h 2370204"/>
              <a:gd name="connsiteX1428" fmla="*/ 2278642 w 2397257"/>
              <a:gd name="connsiteY1428" fmla="*/ 1518574 h 2370204"/>
              <a:gd name="connsiteX1429" fmla="*/ 2286446 w 2397257"/>
              <a:gd name="connsiteY1429" fmla="*/ 1509730 h 2370204"/>
              <a:gd name="connsiteX1430" fmla="*/ 1886904 w 2397257"/>
              <a:gd name="connsiteY1430" fmla="*/ 1509729 h 2370204"/>
              <a:gd name="connsiteX1431" fmla="*/ 1908234 w 2397257"/>
              <a:gd name="connsiteY1431" fmla="*/ 1531059 h 2370204"/>
              <a:gd name="connsiteX1432" fmla="*/ 1886904 w 2397257"/>
              <a:gd name="connsiteY1432" fmla="*/ 1552389 h 2370204"/>
              <a:gd name="connsiteX1433" fmla="*/ 1865574 w 2397257"/>
              <a:gd name="connsiteY1433" fmla="*/ 1531059 h 2370204"/>
              <a:gd name="connsiteX1434" fmla="*/ 1886904 w 2397257"/>
              <a:gd name="connsiteY1434" fmla="*/ 1509729 h 2370204"/>
              <a:gd name="connsiteX1435" fmla="*/ 426075 w 2397257"/>
              <a:gd name="connsiteY1435" fmla="*/ 1509729 h 2370204"/>
              <a:gd name="connsiteX1436" fmla="*/ 438041 w 2397257"/>
              <a:gd name="connsiteY1436" fmla="*/ 1522215 h 2370204"/>
              <a:gd name="connsiteX1437" fmla="*/ 426075 w 2397257"/>
              <a:gd name="connsiteY1437" fmla="*/ 1534701 h 2370204"/>
              <a:gd name="connsiteX1438" fmla="*/ 414109 w 2397257"/>
              <a:gd name="connsiteY1438" fmla="*/ 1522215 h 2370204"/>
              <a:gd name="connsiteX1439" fmla="*/ 426075 w 2397257"/>
              <a:gd name="connsiteY1439" fmla="*/ 1509729 h 2370204"/>
              <a:gd name="connsiteX1440" fmla="*/ 341797 w 2397257"/>
              <a:gd name="connsiteY1440" fmla="*/ 1502447 h 2370204"/>
              <a:gd name="connsiteX1441" fmla="*/ 346479 w 2397257"/>
              <a:gd name="connsiteY1441" fmla="*/ 1507649 h 2370204"/>
              <a:gd name="connsiteX1442" fmla="*/ 341797 w 2397257"/>
              <a:gd name="connsiteY1442" fmla="*/ 1512852 h 2370204"/>
              <a:gd name="connsiteX1443" fmla="*/ 337115 w 2397257"/>
              <a:gd name="connsiteY1443" fmla="*/ 1507649 h 2370204"/>
              <a:gd name="connsiteX1444" fmla="*/ 341797 w 2397257"/>
              <a:gd name="connsiteY1444" fmla="*/ 1502447 h 2370204"/>
              <a:gd name="connsiteX1445" fmla="*/ 751224 w 2397257"/>
              <a:gd name="connsiteY1445" fmla="*/ 1502446 h 2370204"/>
              <a:gd name="connsiteX1446" fmla="*/ 759548 w 2397257"/>
              <a:gd name="connsiteY1446" fmla="*/ 1512331 h 2370204"/>
              <a:gd name="connsiteX1447" fmla="*/ 751224 w 2397257"/>
              <a:gd name="connsiteY1447" fmla="*/ 1522216 h 2370204"/>
              <a:gd name="connsiteX1448" fmla="*/ 742900 w 2397257"/>
              <a:gd name="connsiteY1448" fmla="*/ 1512331 h 2370204"/>
              <a:gd name="connsiteX1449" fmla="*/ 751224 w 2397257"/>
              <a:gd name="connsiteY1449" fmla="*/ 1502446 h 2370204"/>
              <a:gd name="connsiteX1450" fmla="*/ 2368123 w 2397257"/>
              <a:gd name="connsiteY1450" fmla="*/ 1500365 h 2370204"/>
              <a:gd name="connsiteX1451" fmla="*/ 2370204 w 2397257"/>
              <a:gd name="connsiteY1451" fmla="*/ 1502446 h 2370204"/>
              <a:gd name="connsiteX1452" fmla="*/ 2368123 w 2397257"/>
              <a:gd name="connsiteY1452" fmla="*/ 1504527 h 2370204"/>
              <a:gd name="connsiteX1453" fmla="*/ 2366042 w 2397257"/>
              <a:gd name="connsiteY1453" fmla="*/ 1502446 h 2370204"/>
              <a:gd name="connsiteX1454" fmla="*/ 2368123 w 2397257"/>
              <a:gd name="connsiteY1454" fmla="*/ 1500365 h 2370204"/>
              <a:gd name="connsiteX1455" fmla="*/ 1973263 w 2397257"/>
              <a:gd name="connsiteY1455" fmla="*/ 1497245 h 2370204"/>
              <a:gd name="connsiteX1456" fmla="*/ 1991472 w 2397257"/>
              <a:gd name="connsiteY1456" fmla="*/ 1515974 h 2370204"/>
              <a:gd name="connsiteX1457" fmla="*/ 1973263 w 2397257"/>
              <a:gd name="connsiteY1457" fmla="*/ 1534703 h 2370204"/>
              <a:gd name="connsiteX1458" fmla="*/ 1955054 w 2397257"/>
              <a:gd name="connsiteY1458" fmla="*/ 1515974 h 2370204"/>
              <a:gd name="connsiteX1459" fmla="*/ 1973263 w 2397257"/>
              <a:gd name="connsiteY1459" fmla="*/ 1497245 h 2370204"/>
              <a:gd name="connsiteX1460" fmla="*/ 1646553 w 2397257"/>
              <a:gd name="connsiteY1460" fmla="*/ 1497244 h 2370204"/>
              <a:gd name="connsiteX1461" fmla="*/ 1657478 w 2397257"/>
              <a:gd name="connsiteY1461" fmla="*/ 1508689 h 2370204"/>
              <a:gd name="connsiteX1462" fmla="*/ 1646553 w 2397257"/>
              <a:gd name="connsiteY1462" fmla="*/ 1520134 h 2370204"/>
              <a:gd name="connsiteX1463" fmla="*/ 1635628 w 2397257"/>
              <a:gd name="connsiteY1463" fmla="*/ 1508689 h 2370204"/>
              <a:gd name="connsiteX1464" fmla="*/ 1646553 w 2397257"/>
              <a:gd name="connsiteY1464" fmla="*/ 1497244 h 2370204"/>
              <a:gd name="connsiteX1465" fmla="*/ 259079 w 2397257"/>
              <a:gd name="connsiteY1465" fmla="*/ 1489961 h 2370204"/>
              <a:gd name="connsiteX1466" fmla="*/ 263241 w 2397257"/>
              <a:gd name="connsiteY1466" fmla="*/ 1492562 h 2370204"/>
              <a:gd name="connsiteX1467" fmla="*/ 259079 w 2397257"/>
              <a:gd name="connsiteY1467" fmla="*/ 1495163 h 2370204"/>
              <a:gd name="connsiteX1468" fmla="*/ 254917 w 2397257"/>
              <a:gd name="connsiteY1468" fmla="*/ 1492562 h 2370204"/>
              <a:gd name="connsiteX1469" fmla="*/ 259079 w 2397257"/>
              <a:gd name="connsiteY1469" fmla="*/ 1489961 h 2370204"/>
              <a:gd name="connsiteX1470" fmla="*/ 2057542 w 2397257"/>
              <a:gd name="connsiteY1470" fmla="*/ 1484759 h 2370204"/>
              <a:gd name="connsiteX1471" fmla="*/ 2073670 w 2397257"/>
              <a:gd name="connsiteY1471" fmla="*/ 1500887 h 2370204"/>
              <a:gd name="connsiteX1472" fmla="*/ 2057542 w 2397257"/>
              <a:gd name="connsiteY1472" fmla="*/ 1517015 h 2370204"/>
              <a:gd name="connsiteX1473" fmla="*/ 2041414 w 2397257"/>
              <a:gd name="connsiteY1473" fmla="*/ 1500887 h 2370204"/>
              <a:gd name="connsiteX1474" fmla="*/ 2057542 w 2397257"/>
              <a:gd name="connsiteY1474" fmla="*/ 1484759 h 2370204"/>
              <a:gd name="connsiteX1475" fmla="*/ 660182 w 2397257"/>
              <a:gd name="connsiteY1475" fmla="*/ 1484758 h 2370204"/>
              <a:gd name="connsiteX1476" fmla="*/ 676310 w 2397257"/>
              <a:gd name="connsiteY1476" fmla="*/ 1500886 h 2370204"/>
              <a:gd name="connsiteX1477" fmla="*/ 660182 w 2397257"/>
              <a:gd name="connsiteY1477" fmla="*/ 1517014 h 2370204"/>
              <a:gd name="connsiteX1478" fmla="*/ 644054 w 2397257"/>
              <a:gd name="connsiteY1478" fmla="*/ 1500886 h 2370204"/>
              <a:gd name="connsiteX1479" fmla="*/ 660182 w 2397257"/>
              <a:gd name="connsiteY1479" fmla="*/ 1484758 h 2370204"/>
              <a:gd name="connsiteX1480" fmla="*/ 1739675 w 2397257"/>
              <a:gd name="connsiteY1480" fmla="*/ 1480596 h 2370204"/>
              <a:gd name="connsiteX1481" fmla="*/ 1757363 w 2397257"/>
              <a:gd name="connsiteY1481" fmla="*/ 1497764 h 2370204"/>
              <a:gd name="connsiteX1482" fmla="*/ 1739675 w 2397257"/>
              <a:gd name="connsiteY1482" fmla="*/ 1514932 h 2370204"/>
              <a:gd name="connsiteX1483" fmla="*/ 1721987 w 2397257"/>
              <a:gd name="connsiteY1483" fmla="*/ 1497764 h 2370204"/>
              <a:gd name="connsiteX1484" fmla="*/ 1739675 w 2397257"/>
              <a:gd name="connsiteY1484" fmla="*/ 1480596 h 2370204"/>
              <a:gd name="connsiteX1485" fmla="*/ 906774 w 2397257"/>
              <a:gd name="connsiteY1485" fmla="*/ 1472273 h 2370204"/>
              <a:gd name="connsiteX1486" fmla="*/ 907294 w 2397257"/>
              <a:gd name="connsiteY1486" fmla="*/ 1472793 h 2370204"/>
              <a:gd name="connsiteX1487" fmla="*/ 906774 w 2397257"/>
              <a:gd name="connsiteY1487" fmla="*/ 1473313 h 2370204"/>
              <a:gd name="connsiteX1488" fmla="*/ 906254 w 2397257"/>
              <a:gd name="connsiteY1488" fmla="*/ 1472793 h 2370204"/>
              <a:gd name="connsiteX1489" fmla="*/ 906774 w 2397257"/>
              <a:gd name="connsiteY1489" fmla="*/ 1472273 h 2370204"/>
              <a:gd name="connsiteX1490" fmla="*/ 178442 w 2397257"/>
              <a:gd name="connsiteY1490" fmla="*/ 1472273 h 2370204"/>
              <a:gd name="connsiteX1491" fmla="*/ 181043 w 2397257"/>
              <a:gd name="connsiteY1491" fmla="*/ 1474874 h 2370204"/>
              <a:gd name="connsiteX1492" fmla="*/ 178442 w 2397257"/>
              <a:gd name="connsiteY1492" fmla="*/ 1477475 h 2370204"/>
              <a:gd name="connsiteX1493" fmla="*/ 175841 w 2397257"/>
              <a:gd name="connsiteY1493" fmla="*/ 1474874 h 2370204"/>
              <a:gd name="connsiteX1494" fmla="*/ 178442 w 2397257"/>
              <a:gd name="connsiteY1494" fmla="*/ 1472273 h 2370204"/>
              <a:gd name="connsiteX1495" fmla="*/ 2140260 w 2397257"/>
              <a:gd name="connsiteY1495" fmla="*/ 1470192 h 2370204"/>
              <a:gd name="connsiteX1496" fmla="*/ 2154827 w 2397257"/>
              <a:gd name="connsiteY1496" fmla="*/ 1485279 h 2370204"/>
              <a:gd name="connsiteX1497" fmla="*/ 2140260 w 2397257"/>
              <a:gd name="connsiteY1497" fmla="*/ 1500366 h 2370204"/>
              <a:gd name="connsiteX1498" fmla="*/ 2125693 w 2397257"/>
              <a:gd name="connsiteY1498" fmla="*/ 1485279 h 2370204"/>
              <a:gd name="connsiteX1499" fmla="*/ 2140260 w 2397257"/>
              <a:gd name="connsiteY1499" fmla="*/ 1470192 h 2370204"/>
              <a:gd name="connsiteX1500" fmla="*/ 572262 w 2397257"/>
              <a:gd name="connsiteY1500" fmla="*/ 1468110 h 2370204"/>
              <a:gd name="connsiteX1501" fmla="*/ 592031 w 2397257"/>
              <a:gd name="connsiteY1501" fmla="*/ 1487879 h 2370204"/>
              <a:gd name="connsiteX1502" fmla="*/ 572262 w 2397257"/>
              <a:gd name="connsiteY1502" fmla="*/ 1507648 h 2370204"/>
              <a:gd name="connsiteX1503" fmla="*/ 552493 w 2397257"/>
              <a:gd name="connsiteY1503" fmla="*/ 1487879 h 2370204"/>
              <a:gd name="connsiteX1504" fmla="*/ 572262 w 2397257"/>
              <a:gd name="connsiteY1504" fmla="*/ 1468110 h 2370204"/>
              <a:gd name="connsiteX1505" fmla="*/ 1826035 w 2397257"/>
              <a:gd name="connsiteY1505" fmla="*/ 1462908 h 2370204"/>
              <a:gd name="connsiteX1506" fmla="*/ 1845804 w 2397257"/>
              <a:gd name="connsiteY1506" fmla="*/ 1482677 h 2370204"/>
              <a:gd name="connsiteX1507" fmla="*/ 1826035 w 2397257"/>
              <a:gd name="connsiteY1507" fmla="*/ 1502446 h 2370204"/>
              <a:gd name="connsiteX1508" fmla="*/ 1806266 w 2397257"/>
              <a:gd name="connsiteY1508" fmla="*/ 1482677 h 2370204"/>
              <a:gd name="connsiteX1509" fmla="*/ 1826035 w 2397257"/>
              <a:gd name="connsiteY1509" fmla="*/ 1462908 h 2370204"/>
              <a:gd name="connsiteX1510" fmla="*/ 809490 w 2397257"/>
              <a:gd name="connsiteY1510" fmla="*/ 1462908 h 2370204"/>
              <a:gd name="connsiteX1511" fmla="*/ 811571 w 2397257"/>
              <a:gd name="connsiteY1511" fmla="*/ 1465509 h 2370204"/>
              <a:gd name="connsiteX1512" fmla="*/ 809490 w 2397257"/>
              <a:gd name="connsiteY1512" fmla="*/ 1468110 h 2370204"/>
              <a:gd name="connsiteX1513" fmla="*/ 807409 w 2397257"/>
              <a:gd name="connsiteY1513" fmla="*/ 1465509 h 2370204"/>
              <a:gd name="connsiteX1514" fmla="*/ 809490 w 2397257"/>
              <a:gd name="connsiteY1514" fmla="*/ 1462908 h 2370204"/>
              <a:gd name="connsiteX1515" fmla="*/ 1587766 w 2397257"/>
              <a:gd name="connsiteY1515" fmla="*/ 1460827 h 2370204"/>
              <a:gd name="connsiteX1516" fmla="*/ 1588807 w 2397257"/>
              <a:gd name="connsiteY1516" fmla="*/ 1461868 h 2370204"/>
              <a:gd name="connsiteX1517" fmla="*/ 1587766 w 2397257"/>
              <a:gd name="connsiteY1517" fmla="*/ 1462909 h 2370204"/>
              <a:gd name="connsiteX1518" fmla="*/ 1586725 w 2397257"/>
              <a:gd name="connsiteY1518" fmla="*/ 1461868 h 2370204"/>
              <a:gd name="connsiteX1519" fmla="*/ 1587766 w 2397257"/>
              <a:gd name="connsiteY1519" fmla="*/ 1460827 h 2370204"/>
              <a:gd name="connsiteX1520" fmla="*/ 2220895 w 2397257"/>
              <a:gd name="connsiteY1520" fmla="*/ 1457706 h 2370204"/>
              <a:gd name="connsiteX1521" fmla="*/ 2231820 w 2397257"/>
              <a:gd name="connsiteY1521" fmla="*/ 1469151 h 2370204"/>
              <a:gd name="connsiteX1522" fmla="*/ 2220895 w 2397257"/>
              <a:gd name="connsiteY1522" fmla="*/ 1480596 h 2370204"/>
              <a:gd name="connsiteX1523" fmla="*/ 2209970 w 2397257"/>
              <a:gd name="connsiteY1523" fmla="*/ 1469151 h 2370204"/>
              <a:gd name="connsiteX1524" fmla="*/ 2220895 w 2397257"/>
              <a:gd name="connsiteY1524" fmla="*/ 1457706 h 2370204"/>
              <a:gd name="connsiteX1525" fmla="*/ 487983 w 2397257"/>
              <a:gd name="connsiteY1525" fmla="*/ 1457706 h 2370204"/>
              <a:gd name="connsiteX1526" fmla="*/ 502550 w 2397257"/>
              <a:gd name="connsiteY1526" fmla="*/ 1472793 h 2370204"/>
              <a:gd name="connsiteX1527" fmla="*/ 487983 w 2397257"/>
              <a:gd name="connsiteY1527" fmla="*/ 1487880 h 2370204"/>
              <a:gd name="connsiteX1528" fmla="*/ 473416 w 2397257"/>
              <a:gd name="connsiteY1528" fmla="*/ 1472793 h 2370204"/>
              <a:gd name="connsiteX1529" fmla="*/ 487983 w 2397257"/>
              <a:gd name="connsiteY1529" fmla="*/ 1457706 h 2370204"/>
              <a:gd name="connsiteX1530" fmla="*/ 98325 w 2397257"/>
              <a:gd name="connsiteY1530" fmla="*/ 1457706 h 2370204"/>
              <a:gd name="connsiteX1531" fmla="*/ 99886 w 2397257"/>
              <a:gd name="connsiteY1531" fmla="*/ 1460307 h 2370204"/>
              <a:gd name="connsiteX1532" fmla="*/ 98325 w 2397257"/>
              <a:gd name="connsiteY1532" fmla="*/ 1462908 h 2370204"/>
              <a:gd name="connsiteX1533" fmla="*/ 96764 w 2397257"/>
              <a:gd name="connsiteY1533" fmla="*/ 1460307 h 2370204"/>
              <a:gd name="connsiteX1534" fmla="*/ 98325 w 2397257"/>
              <a:gd name="connsiteY1534" fmla="*/ 1457706 h 2370204"/>
              <a:gd name="connsiteX1535" fmla="*/ 2299972 w 2397257"/>
              <a:gd name="connsiteY1535" fmla="*/ 1448342 h 2370204"/>
              <a:gd name="connsiteX1536" fmla="*/ 2303614 w 2397257"/>
              <a:gd name="connsiteY1536" fmla="*/ 1451984 h 2370204"/>
              <a:gd name="connsiteX1537" fmla="*/ 2299972 w 2397257"/>
              <a:gd name="connsiteY1537" fmla="*/ 1455626 h 2370204"/>
              <a:gd name="connsiteX1538" fmla="*/ 2296330 w 2397257"/>
              <a:gd name="connsiteY1538" fmla="*/ 1451984 h 2370204"/>
              <a:gd name="connsiteX1539" fmla="*/ 2299972 w 2397257"/>
              <a:gd name="connsiteY1539" fmla="*/ 1448342 h 2370204"/>
              <a:gd name="connsiteX1540" fmla="*/ 405265 w 2397257"/>
              <a:gd name="connsiteY1540" fmla="*/ 1448341 h 2370204"/>
              <a:gd name="connsiteX1541" fmla="*/ 416190 w 2397257"/>
              <a:gd name="connsiteY1541" fmla="*/ 1458226 h 2370204"/>
              <a:gd name="connsiteX1542" fmla="*/ 405265 w 2397257"/>
              <a:gd name="connsiteY1542" fmla="*/ 1468111 h 2370204"/>
              <a:gd name="connsiteX1543" fmla="*/ 394340 w 2397257"/>
              <a:gd name="connsiteY1543" fmla="*/ 1458226 h 2370204"/>
              <a:gd name="connsiteX1544" fmla="*/ 405265 w 2397257"/>
              <a:gd name="connsiteY1544" fmla="*/ 1448341 h 2370204"/>
              <a:gd name="connsiteX1545" fmla="*/ 1910314 w 2397257"/>
              <a:gd name="connsiteY1545" fmla="*/ 1445220 h 2370204"/>
              <a:gd name="connsiteX1546" fmla="*/ 1932164 w 2397257"/>
              <a:gd name="connsiteY1546" fmla="*/ 1467590 h 2370204"/>
              <a:gd name="connsiteX1547" fmla="*/ 1910314 w 2397257"/>
              <a:gd name="connsiteY1547" fmla="*/ 1489960 h 2370204"/>
              <a:gd name="connsiteX1548" fmla="*/ 1888464 w 2397257"/>
              <a:gd name="connsiteY1548" fmla="*/ 1467590 h 2370204"/>
              <a:gd name="connsiteX1549" fmla="*/ 1910314 w 2397257"/>
              <a:gd name="connsiteY1549" fmla="*/ 1445220 h 2370204"/>
              <a:gd name="connsiteX1550" fmla="*/ 1679328 w 2397257"/>
              <a:gd name="connsiteY1550" fmla="*/ 1443139 h 2370204"/>
              <a:gd name="connsiteX1551" fmla="*/ 1685571 w 2397257"/>
              <a:gd name="connsiteY1551" fmla="*/ 1449382 h 2370204"/>
              <a:gd name="connsiteX1552" fmla="*/ 1679328 w 2397257"/>
              <a:gd name="connsiteY1552" fmla="*/ 1455625 h 2370204"/>
              <a:gd name="connsiteX1553" fmla="*/ 1673085 w 2397257"/>
              <a:gd name="connsiteY1553" fmla="*/ 1449382 h 2370204"/>
              <a:gd name="connsiteX1554" fmla="*/ 1679328 w 2397257"/>
              <a:gd name="connsiteY1554" fmla="*/ 1443139 h 2370204"/>
              <a:gd name="connsiteX1555" fmla="*/ 18729 w 2397257"/>
              <a:gd name="connsiteY1555" fmla="*/ 1443139 h 2370204"/>
              <a:gd name="connsiteX1556" fmla="*/ 19770 w 2397257"/>
              <a:gd name="connsiteY1556" fmla="*/ 1444180 h 2370204"/>
              <a:gd name="connsiteX1557" fmla="*/ 18729 w 2397257"/>
              <a:gd name="connsiteY1557" fmla="*/ 1445221 h 2370204"/>
              <a:gd name="connsiteX1558" fmla="*/ 17688 w 2397257"/>
              <a:gd name="connsiteY1558" fmla="*/ 1444180 h 2370204"/>
              <a:gd name="connsiteX1559" fmla="*/ 18729 w 2397257"/>
              <a:gd name="connsiteY1559" fmla="*/ 1443139 h 2370204"/>
              <a:gd name="connsiteX1560" fmla="*/ 720530 w 2397257"/>
              <a:gd name="connsiteY1560" fmla="*/ 1437937 h 2370204"/>
              <a:gd name="connsiteX1561" fmla="*/ 735617 w 2397257"/>
              <a:gd name="connsiteY1561" fmla="*/ 1453024 h 2370204"/>
              <a:gd name="connsiteX1562" fmla="*/ 720530 w 2397257"/>
              <a:gd name="connsiteY1562" fmla="*/ 1468111 h 2370204"/>
              <a:gd name="connsiteX1563" fmla="*/ 705443 w 2397257"/>
              <a:gd name="connsiteY1563" fmla="*/ 1453024 h 2370204"/>
              <a:gd name="connsiteX1564" fmla="*/ 720530 w 2397257"/>
              <a:gd name="connsiteY1564" fmla="*/ 1437937 h 2370204"/>
              <a:gd name="connsiteX1565" fmla="*/ 323589 w 2397257"/>
              <a:gd name="connsiteY1565" fmla="*/ 1435856 h 2370204"/>
              <a:gd name="connsiteX1566" fmla="*/ 329832 w 2397257"/>
              <a:gd name="connsiteY1566" fmla="*/ 1442099 h 2370204"/>
              <a:gd name="connsiteX1567" fmla="*/ 323589 w 2397257"/>
              <a:gd name="connsiteY1567" fmla="*/ 1448342 h 2370204"/>
              <a:gd name="connsiteX1568" fmla="*/ 317346 w 2397257"/>
              <a:gd name="connsiteY1568" fmla="*/ 1442099 h 2370204"/>
              <a:gd name="connsiteX1569" fmla="*/ 323589 w 2397257"/>
              <a:gd name="connsiteY1569" fmla="*/ 1435856 h 2370204"/>
              <a:gd name="connsiteX1570" fmla="*/ 1993553 w 2397257"/>
              <a:gd name="connsiteY1570" fmla="*/ 1432735 h 2370204"/>
              <a:gd name="connsiteX1571" fmla="*/ 2012282 w 2397257"/>
              <a:gd name="connsiteY1571" fmla="*/ 1451464 h 2370204"/>
              <a:gd name="connsiteX1572" fmla="*/ 1993553 w 2397257"/>
              <a:gd name="connsiteY1572" fmla="*/ 1470193 h 2370204"/>
              <a:gd name="connsiteX1573" fmla="*/ 1974824 w 2397257"/>
              <a:gd name="connsiteY1573" fmla="*/ 1451464 h 2370204"/>
              <a:gd name="connsiteX1574" fmla="*/ 1993553 w 2397257"/>
              <a:gd name="connsiteY1574" fmla="*/ 1432735 h 2370204"/>
              <a:gd name="connsiteX1575" fmla="*/ 242951 w 2397257"/>
              <a:gd name="connsiteY1575" fmla="*/ 1421290 h 2370204"/>
              <a:gd name="connsiteX1576" fmla="*/ 247633 w 2397257"/>
              <a:gd name="connsiteY1576" fmla="*/ 1425972 h 2370204"/>
              <a:gd name="connsiteX1577" fmla="*/ 242951 w 2397257"/>
              <a:gd name="connsiteY1577" fmla="*/ 1430654 h 2370204"/>
              <a:gd name="connsiteX1578" fmla="*/ 238269 w 2397257"/>
              <a:gd name="connsiteY1578" fmla="*/ 1425972 h 2370204"/>
              <a:gd name="connsiteX1579" fmla="*/ 242951 w 2397257"/>
              <a:gd name="connsiteY1579" fmla="*/ 1421290 h 2370204"/>
              <a:gd name="connsiteX1580" fmla="*/ 1764647 w 2397257"/>
              <a:gd name="connsiteY1580" fmla="*/ 1421289 h 2370204"/>
              <a:gd name="connsiteX1581" fmla="*/ 1777133 w 2397257"/>
              <a:gd name="connsiteY1581" fmla="*/ 1434815 h 2370204"/>
              <a:gd name="connsiteX1582" fmla="*/ 1764647 w 2397257"/>
              <a:gd name="connsiteY1582" fmla="*/ 1448341 h 2370204"/>
              <a:gd name="connsiteX1583" fmla="*/ 1752161 w 2397257"/>
              <a:gd name="connsiteY1583" fmla="*/ 1434815 h 2370204"/>
              <a:gd name="connsiteX1584" fmla="*/ 1764647 w 2397257"/>
              <a:gd name="connsiteY1584" fmla="*/ 1421289 h 2370204"/>
              <a:gd name="connsiteX1585" fmla="*/ 2075230 w 2397257"/>
              <a:gd name="connsiteY1585" fmla="*/ 1418168 h 2370204"/>
              <a:gd name="connsiteX1586" fmla="*/ 2091358 w 2397257"/>
              <a:gd name="connsiteY1586" fmla="*/ 1435336 h 2370204"/>
              <a:gd name="connsiteX1587" fmla="*/ 2075230 w 2397257"/>
              <a:gd name="connsiteY1587" fmla="*/ 1452504 h 2370204"/>
              <a:gd name="connsiteX1588" fmla="*/ 2059102 w 2397257"/>
              <a:gd name="connsiteY1588" fmla="*/ 1435336 h 2370204"/>
              <a:gd name="connsiteX1589" fmla="*/ 2075230 w 2397257"/>
              <a:gd name="connsiteY1589" fmla="*/ 1418168 h 2370204"/>
              <a:gd name="connsiteX1590" fmla="*/ 633650 w 2397257"/>
              <a:gd name="connsiteY1590" fmla="*/ 1418168 h 2370204"/>
              <a:gd name="connsiteX1591" fmla="*/ 653419 w 2397257"/>
              <a:gd name="connsiteY1591" fmla="*/ 1437937 h 2370204"/>
              <a:gd name="connsiteX1592" fmla="*/ 633650 w 2397257"/>
              <a:gd name="connsiteY1592" fmla="*/ 1457706 h 2370204"/>
              <a:gd name="connsiteX1593" fmla="*/ 613881 w 2397257"/>
              <a:gd name="connsiteY1593" fmla="*/ 1437937 h 2370204"/>
              <a:gd name="connsiteX1594" fmla="*/ 633650 w 2397257"/>
              <a:gd name="connsiteY1594" fmla="*/ 1418168 h 2370204"/>
              <a:gd name="connsiteX1595" fmla="*/ 1530019 w 2397257"/>
              <a:gd name="connsiteY1595" fmla="*/ 1416087 h 2370204"/>
              <a:gd name="connsiteX1596" fmla="*/ 1530539 w 2397257"/>
              <a:gd name="connsiteY1596" fmla="*/ 1416607 h 2370204"/>
              <a:gd name="connsiteX1597" fmla="*/ 1530019 w 2397257"/>
              <a:gd name="connsiteY1597" fmla="*/ 1417127 h 2370204"/>
              <a:gd name="connsiteX1598" fmla="*/ 1529499 w 2397257"/>
              <a:gd name="connsiteY1598" fmla="*/ 1416607 h 2370204"/>
              <a:gd name="connsiteX1599" fmla="*/ 1530019 w 2397257"/>
              <a:gd name="connsiteY1599" fmla="*/ 1416087 h 2370204"/>
              <a:gd name="connsiteX1600" fmla="*/ 868797 w 2397257"/>
              <a:gd name="connsiteY1600" fmla="*/ 1416087 h 2370204"/>
              <a:gd name="connsiteX1601" fmla="*/ 870878 w 2397257"/>
              <a:gd name="connsiteY1601" fmla="*/ 1418688 h 2370204"/>
              <a:gd name="connsiteX1602" fmla="*/ 868797 w 2397257"/>
              <a:gd name="connsiteY1602" fmla="*/ 1421289 h 2370204"/>
              <a:gd name="connsiteX1603" fmla="*/ 866716 w 2397257"/>
              <a:gd name="connsiteY1603" fmla="*/ 1418688 h 2370204"/>
              <a:gd name="connsiteX1604" fmla="*/ 868797 w 2397257"/>
              <a:gd name="connsiteY1604" fmla="*/ 1416087 h 2370204"/>
              <a:gd name="connsiteX1605" fmla="*/ 550933 w 2397257"/>
              <a:gd name="connsiteY1605" fmla="*/ 1405682 h 2370204"/>
              <a:gd name="connsiteX1606" fmla="*/ 569142 w 2397257"/>
              <a:gd name="connsiteY1606" fmla="*/ 1424411 h 2370204"/>
              <a:gd name="connsiteX1607" fmla="*/ 550933 w 2397257"/>
              <a:gd name="connsiteY1607" fmla="*/ 1443140 h 2370204"/>
              <a:gd name="connsiteX1608" fmla="*/ 532724 w 2397257"/>
              <a:gd name="connsiteY1608" fmla="*/ 1424411 h 2370204"/>
              <a:gd name="connsiteX1609" fmla="*/ 550933 w 2397257"/>
              <a:gd name="connsiteY1609" fmla="*/ 1405682 h 2370204"/>
              <a:gd name="connsiteX1610" fmla="*/ 164916 w 2397257"/>
              <a:gd name="connsiteY1610" fmla="*/ 1405682 h 2370204"/>
              <a:gd name="connsiteX1611" fmla="*/ 168558 w 2397257"/>
              <a:gd name="connsiteY1611" fmla="*/ 1409324 h 2370204"/>
              <a:gd name="connsiteX1612" fmla="*/ 164916 w 2397257"/>
              <a:gd name="connsiteY1612" fmla="*/ 1412966 h 2370204"/>
              <a:gd name="connsiteX1613" fmla="*/ 161274 w 2397257"/>
              <a:gd name="connsiteY1613" fmla="*/ 1409324 h 2370204"/>
              <a:gd name="connsiteX1614" fmla="*/ 164916 w 2397257"/>
              <a:gd name="connsiteY1614" fmla="*/ 1405682 h 2370204"/>
              <a:gd name="connsiteX1615" fmla="*/ 2154306 w 2397257"/>
              <a:gd name="connsiteY1615" fmla="*/ 1403602 h 2370204"/>
              <a:gd name="connsiteX1616" fmla="*/ 2170434 w 2397257"/>
              <a:gd name="connsiteY1616" fmla="*/ 1419730 h 2370204"/>
              <a:gd name="connsiteX1617" fmla="*/ 2154306 w 2397257"/>
              <a:gd name="connsiteY1617" fmla="*/ 1435858 h 2370204"/>
              <a:gd name="connsiteX1618" fmla="*/ 2138178 w 2397257"/>
              <a:gd name="connsiteY1618" fmla="*/ 1419730 h 2370204"/>
              <a:gd name="connsiteX1619" fmla="*/ 2154306 w 2397257"/>
              <a:gd name="connsiteY1619" fmla="*/ 1403602 h 2370204"/>
              <a:gd name="connsiteX1620" fmla="*/ 1848405 w 2397257"/>
              <a:gd name="connsiteY1620" fmla="*/ 1396318 h 2370204"/>
              <a:gd name="connsiteX1621" fmla="*/ 1870775 w 2397257"/>
              <a:gd name="connsiteY1621" fmla="*/ 1418688 h 2370204"/>
              <a:gd name="connsiteX1622" fmla="*/ 1848405 w 2397257"/>
              <a:gd name="connsiteY1622" fmla="*/ 1441058 h 2370204"/>
              <a:gd name="connsiteX1623" fmla="*/ 1826035 w 2397257"/>
              <a:gd name="connsiteY1623" fmla="*/ 1418688 h 2370204"/>
              <a:gd name="connsiteX1624" fmla="*/ 1848405 w 2397257"/>
              <a:gd name="connsiteY1624" fmla="*/ 1396318 h 2370204"/>
              <a:gd name="connsiteX1625" fmla="*/ 780877 w 2397257"/>
              <a:gd name="connsiteY1625" fmla="*/ 1396318 h 2370204"/>
              <a:gd name="connsiteX1626" fmla="*/ 789721 w 2397257"/>
              <a:gd name="connsiteY1626" fmla="*/ 1404642 h 2370204"/>
              <a:gd name="connsiteX1627" fmla="*/ 780877 w 2397257"/>
              <a:gd name="connsiteY1627" fmla="*/ 1412966 h 2370204"/>
              <a:gd name="connsiteX1628" fmla="*/ 772033 w 2397257"/>
              <a:gd name="connsiteY1628" fmla="*/ 1404642 h 2370204"/>
              <a:gd name="connsiteX1629" fmla="*/ 780877 w 2397257"/>
              <a:gd name="connsiteY1629" fmla="*/ 1396318 h 2370204"/>
              <a:gd name="connsiteX1630" fmla="*/ 86880 w 2397257"/>
              <a:gd name="connsiteY1630" fmla="*/ 1391116 h 2370204"/>
              <a:gd name="connsiteX1631" fmla="*/ 89481 w 2397257"/>
              <a:gd name="connsiteY1631" fmla="*/ 1393717 h 2370204"/>
              <a:gd name="connsiteX1632" fmla="*/ 86880 w 2397257"/>
              <a:gd name="connsiteY1632" fmla="*/ 1396318 h 2370204"/>
              <a:gd name="connsiteX1633" fmla="*/ 84279 w 2397257"/>
              <a:gd name="connsiteY1633" fmla="*/ 1393717 h 2370204"/>
              <a:gd name="connsiteX1634" fmla="*/ 86880 w 2397257"/>
              <a:gd name="connsiteY1634" fmla="*/ 1391116 h 2370204"/>
              <a:gd name="connsiteX1635" fmla="*/ 469255 w 2397257"/>
              <a:gd name="connsiteY1635" fmla="*/ 1391115 h 2370204"/>
              <a:gd name="connsiteX1636" fmla="*/ 487984 w 2397257"/>
              <a:gd name="connsiteY1636" fmla="*/ 1408283 h 2370204"/>
              <a:gd name="connsiteX1637" fmla="*/ 469255 w 2397257"/>
              <a:gd name="connsiteY1637" fmla="*/ 1425451 h 2370204"/>
              <a:gd name="connsiteX1638" fmla="*/ 450526 w 2397257"/>
              <a:gd name="connsiteY1638" fmla="*/ 1408283 h 2370204"/>
              <a:gd name="connsiteX1639" fmla="*/ 469255 w 2397257"/>
              <a:gd name="connsiteY1639" fmla="*/ 1391115 h 2370204"/>
              <a:gd name="connsiteX1640" fmla="*/ 2232860 w 2397257"/>
              <a:gd name="connsiteY1640" fmla="*/ 1389035 h 2370204"/>
              <a:gd name="connsiteX1641" fmla="*/ 2246386 w 2397257"/>
              <a:gd name="connsiteY1641" fmla="*/ 1402561 h 2370204"/>
              <a:gd name="connsiteX1642" fmla="*/ 2232860 w 2397257"/>
              <a:gd name="connsiteY1642" fmla="*/ 1416087 h 2370204"/>
              <a:gd name="connsiteX1643" fmla="*/ 2219334 w 2397257"/>
              <a:gd name="connsiteY1643" fmla="*/ 1402561 h 2370204"/>
              <a:gd name="connsiteX1644" fmla="*/ 2232860 w 2397257"/>
              <a:gd name="connsiteY1644" fmla="*/ 1389035 h 2370204"/>
              <a:gd name="connsiteX1645" fmla="*/ 2310897 w 2397257"/>
              <a:gd name="connsiteY1645" fmla="*/ 1380711 h 2370204"/>
              <a:gd name="connsiteX1646" fmla="*/ 2316100 w 2397257"/>
              <a:gd name="connsiteY1646" fmla="*/ 1385914 h 2370204"/>
              <a:gd name="connsiteX1647" fmla="*/ 2310897 w 2397257"/>
              <a:gd name="connsiteY1647" fmla="*/ 1391117 h 2370204"/>
              <a:gd name="connsiteX1648" fmla="*/ 2305694 w 2397257"/>
              <a:gd name="connsiteY1648" fmla="*/ 1385914 h 2370204"/>
              <a:gd name="connsiteX1649" fmla="*/ 2310897 w 2397257"/>
              <a:gd name="connsiteY1649" fmla="*/ 1380711 h 2370204"/>
              <a:gd name="connsiteX1650" fmla="*/ 1929043 w 2397257"/>
              <a:gd name="connsiteY1650" fmla="*/ 1380711 h 2370204"/>
              <a:gd name="connsiteX1651" fmla="*/ 1949853 w 2397257"/>
              <a:gd name="connsiteY1651" fmla="*/ 1403081 h 2370204"/>
              <a:gd name="connsiteX1652" fmla="*/ 1929043 w 2397257"/>
              <a:gd name="connsiteY1652" fmla="*/ 1425451 h 2370204"/>
              <a:gd name="connsiteX1653" fmla="*/ 1908233 w 2397257"/>
              <a:gd name="connsiteY1653" fmla="*/ 1403081 h 2370204"/>
              <a:gd name="connsiteX1654" fmla="*/ 1929043 w 2397257"/>
              <a:gd name="connsiteY1654" fmla="*/ 1380711 h 2370204"/>
              <a:gd name="connsiteX1655" fmla="*/ 390178 w 2397257"/>
              <a:gd name="connsiteY1655" fmla="*/ 1378630 h 2370204"/>
              <a:gd name="connsiteX1656" fmla="*/ 403704 w 2397257"/>
              <a:gd name="connsiteY1656" fmla="*/ 1392156 h 2370204"/>
              <a:gd name="connsiteX1657" fmla="*/ 390178 w 2397257"/>
              <a:gd name="connsiteY1657" fmla="*/ 1405682 h 2370204"/>
              <a:gd name="connsiteX1658" fmla="*/ 376652 w 2397257"/>
              <a:gd name="connsiteY1658" fmla="*/ 1392156 h 2370204"/>
              <a:gd name="connsiteX1659" fmla="*/ 390178 w 2397257"/>
              <a:gd name="connsiteY1659" fmla="*/ 1378630 h 2370204"/>
              <a:gd name="connsiteX1660" fmla="*/ 1701177 w 2397257"/>
              <a:gd name="connsiteY1660" fmla="*/ 1376549 h 2370204"/>
              <a:gd name="connsiteX1661" fmla="*/ 1712622 w 2397257"/>
              <a:gd name="connsiteY1661" fmla="*/ 1386434 h 2370204"/>
              <a:gd name="connsiteX1662" fmla="*/ 1701177 w 2397257"/>
              <a:gd name="connsiteY1662" fmla="*/ 1396319 h 2370204"/>
              <a:gd name="connsiteX1663" fmla="*/ 1689732 w 2397257"/>
              <a:gd name="connsiteY1663" fmla="*/ 1386434 h 2370204"/>
              <a:gd name="connsiteX1664" fmla="*/ 1701177 w 2397257"/>
              <a:gd name="connsiteY1664" fmla="*/ 1376549 h 2370204"/>
              <a:gd name="connsiteX1665" fmla="*/ 9365 w 2397257"/>
              <a:gd name="connsiteY1665" fmla="*/ 1376549 h 2370204"/>
              <a:gd name="connsiteX1666" fmla="*/ 10406 w 2397257"/>
              <a:gd name="connsiteY1666" fmla="*/ 1377590 h 2370204"/>
              <a:gd name="connsiteX1667" fmla="*/ 9365 w 2397257"/>
              <a:gd name="connsiteY1667" fmla="*/ 1378631 h 2370204"/>
              <a:gd name="connsiteX1668" fmla="*/ 8324 w 2397257"/>
              <a:gd name="connsiteY1668" fmla="*/ 1377590 h 2370204"/>
              <a:gd name="connsiteX1669" fmla="*/ 9365 w 2397257"/>
              <a:gd name="connsiteY1669" fmla="*/ 1376549 h 2370204"/>
              <a:gd name="connsiteX1670" fmla="*/ 696599 w 2397257"/>
              <a:gd name="connsiteY1670" fmla="*/ 1373427 h 2370204"/>
              <a:gd name="connsiteX1671" fmla="*/ 712727 w 2397257"/>
              <a:gd name="connsiteY1671" fmla="*/ 1389555 h 2370204"/>
              <a:gd name="connsiteX1672" fmla="*/ 696599 w 2397257"/>
              <a:gd name="connsiteY1672" fmla="*/ 1405683 h 2370204"/>
              <a:gd name="connsiteX1673" fmla="*/ 680471 w 2397257"/>
              <a:gd name="connsiteY1673" fmla="*/ 1389555 h 2370204"/>
              <a:gd name="connsiteX1674" fmla="*/ 696599 w 2397257"/>
              <a:gd name="connsiteY1674" fmla="*/ 1373427 h 2370204"/>
              <a:gd name="connsiteX1675" fmla="*/ 2008119 w 2397257"/>
              <a:gd name="connsiteY1675" fmla="*/ 1369266 h 2370204"/>
              <a:gd name="connsiteX1676" fmla="*/ 2026848 w 2397257"/>
              <a:gd name="connsiteY1676" fmla="*/ 1387475 h 2370204"/>
              <a:gd name="connsiteX1677" fmla="*/ 2008119 w 2397257"/>
              <a:gd name="connsiteY1677" fmla="*/ 1405684 h 2370204"/>
              <a:gd name="connsiteX1678" fmla="*/ 1989390 w 2397257"/>
              <a:gd name="connsiteY1678" fmla="*/ 1387475 h 2370204"/>
              <a:gd name="connsiteX1679" fmla="*/ 2008119 w 2397257"/>
              <a:gd name="connsiteY1679" fmla="*/ 1369266 h 2370204"/>
              <a:gd name="connsiteX1680" fmla="*/ 311103 w 2397257"/>
              <a:gd name="connsiteY1680" fmla="*/ 1369266 h 2370204"/>
              <a:gd name="connsiteX1681" fmla="*/ 319427 w 2397257"/>
              <a:gd name="connsiteY1681" fmla="*/ 1377590 h 2370204"/>
              <a:gd name="connsiteX1682" fmla="*/ 311103 w 2397257"/>
              <a:gd name="connsiteY1682" fmla="*/ 1385914 h 2370204"/>
              <a:gd name="connsiteX1683" fmla="*/ 302779 w 2397257"/>
              <a:gd name="connsiteY1683" fmla="*/ 1377590 h 2370204"/>
              <a:gd name="connsiteX1684" fmla="*/ 311103 w 2397257"/>
              <a:gd name="connsiteY1684" fmla="*/ 1369266 h 2370204"/>
              <a:gd name="connsiteX1685" fmla="*/ 2388933 w 2397257"/>
              <a:gd name="connsiteY1685" fmla="*/ 1366144 h 2370204"/>
              <a:gd name="connsiteX1686" fmla="*/ 2389974 w 2397257"/>
              <a:gd name="connsiteY1686" fmla="*/ 1368746 h 2370204"/>
              <a:gd name="connsiteX1687" fmla="*/ 2388933 w 2397257"/>
              <a:gd name="connsiteY1687" fmla="*/ 1371348 h 2370204"/>
              <a:gd name="connsiteX1688" fmla="*/ 2387892 w 2397257"/>
              <a:gd name="connsiteY1688" fmla="*/ 1368746 h 2370204"/>
              <a:gd name="connsiteX1689" fmla="*/ 2388933 w 2397257"/>
              <a:gd name="connsiteY1689" fmla="*/ 1366144 h 2370204"/>
              <a:gd name="connsiteX1690" fmla="*/ 232027 w 2397257"/>
              <a:gd name="connsiteY1690" fmla="*/ 1353659 h 2370204"/>
              <a:gd name="connsiteX1691" fmla="*/ 238270 w 2397257"/>
              <a:gd name="connsiteY1691" fmla="*/ 1359902 h 2370204"/>
              <a:gd name="connsiteX1692" fmla="*/ 232027 w 2397257"/>
              <a:gd name="connsiteY1692" fmla="*/ 1366145 h 2370204"/>
              <a:gd name="connsiteX1693" fmla="*/ 225784 w 2397257"/>
              <a:gd name="connsiteY1693" fmla="*/ 1359902 h 2370204"/>
              <a:gd name="connsiteX1694" fmla="*/ 232027 w 2397257"/>
              <a:gd name="connsiteY1694" fmla="*/ 1353659 h 2370204"/>
              <a:gd name="connsiteX1695" fmla="*/ 1554991 w 2397257"/>
              <a:gd name="connsiteY1695" fmla="*/ 1353658 h 2370204"/>
              <a:gd name="connsiteX1696" fmla="*/ 1555511 w 2397257"/>
              <a:gd name="connsiteY1696" fmla="*/ 1354178 h 2370204"/>
              <a:gd name="connsiteX1697" fmla="*/ 1554991 w 2397257"/>
              <a:gd name="connsiteY1697" fmla="*/ 1354698 h 2370204"/>
              <a:gd name="connsiteX1698" fmla="*/ 1554471 w 2397257"/>
              <a:gd name="connsiteY1698" fmla="*/ 1354178 h 2370204"/>
              <a:gd name="connsiteX1699" fmla="*/ 1554991 w 2397257"/>
              <a:gd name="connsiteY1699" fmla="*/ 1353658 h 2370204"/>
              <a:gd name="connsiteX1700" fmla="*/ 842786 w 2397257"/>
              <a:gd name="connsiteY1700" fmla="*/ 1353658 h 2370204"/>
              <a:gd name="connsiteX1701" fmla="*/ 843827 w 2397257"/>
              <a:gd name="connsiteY1701" fmla="*/ 1356259 h 2370204"/>
              <a:gd name="connsiteX1702" fmla="*/ 842786 w 2397257"/>
              <a:gd name="connsiteY1702" fmla="*/ 1358860 h 2370204"/>
              <a:gd name="connsiteX1703" fmla="*/ 841745 w 2397257"/>
              <a:gd name="connsiteY1703" fmla="*/ 1356259 h 2370204"/>
              <a:gd name="connsiteX1704" fmla="*/ 842786 w 2397257"/>
              <a:gd name="connsiteY1704" fmla="*/ 1353658 h 2370204"/>
              <a:gd name="connsiteX1705" fmla="*/ 615442 w 2397257"/>
              <a:gd name="connsiteY1705" fmla="*/ 1353658 h 2370204"/>
              <a:gd name="connsiteX1706" fmla="*/ 636772 w 2397257"/>
              <a:gd name="connsiteY1706" fmla="*/ 1373427 h 2370204"/>
              <a:gd name="connsiteX1707" fmla="*/ 615442 w 2397257"/>
              <a:gd name="connsiteY1707" fmla="*/ 1393196 h 2370204"/>
              <a:gd name="connsiteX1708" fmla="*/ 594112 w 2397257"/>
              <a:gd name="connsiteY1708" fmla="*/ 1373427 h 2370204"/>
              <a:gd name="connsiteX1709" fmla="*/ 615442 w 2397257"/>
              <a:gd name="connsiteY1709" fmla="*/ 1353658 h 2370204"/>
              <a:gd name="connsiteX1710" fmla="*/ 2087195 w 2397257"/>
              <a:gd name="connsiteY1710" fmla="*/ 1351578 h 2370204"/>
              <a:gd name="connsiteX1711" fmla="*/ 2105924 w 2397257"/>
              <a:gd name="connsiteY1711" fmla="*/ 1370307 h 2370204"/>
              <a:gd name="connsiteX1712" fmla="*/ 2087195 w 2397257"/>
              <a:gd name="connsiteY1712" fmla="*/ 1389036 h 2370204"/>
              <a:gd name="connsiteX1713" fmla="*/ 2068466 w 2397257"/>
              <a:gd name="connsiteY1713" fmla="*/ 1370307 h 2370204"/>
              <a:gd name="connsiteX1714" fmla="*/ 2087195 w 2397257"/>
              <a:gd name="connsiteY1714" fmla="*/ 1351578 h 2370204"/>
              <a:gd name="connsiteX1715" fmla="*/ 1782856 w 2397257"/>
              <a:gd name="connsiteY1715" fmla="*/ 1351577 h 2370204"/>
              <a:gd name="connsiteX1716" fmla="*/ 1801065 w 2397257"/>
              <a:gd name="connsiteY1716" fmla="*/ 1370306 h 2370204"/>
              <a:gd name="connsiteX1717" fmla="*/ 1782856 w 2397257"/>
              <a:gd name="connsiteY1717" fmla="*/ 1389035 h 2370204"/>
              <a:gd name="connsiteX1718" fmla="*/ 1764647 w 2397257"/>
              <a:gd name="connsiteY1718" fmla="*/ 1370306 h 2370204"/>
              <a:gd name="connsiteX1719" fmla="*/ 1782856 w 2397257"/>
              <a:gd name="connsiteY1719" fmla="*/ 1351577 h 2370204"/>
              <a:gd name="connsiteX1720" fmla="*/ 535845 w 2397257"/>
              <a:gd name="connsiteY1720" fmla="*/ 1339092 h 2370204"/>
              <a:gd name="connsiteX1721" fmla="*/ 556655 w 2397257"/>
              <a:gd name="connsiteY1721" fmla="*/ 1358861 h 2370204"/>
              <a:gd name="connsiteX1722" fmla="*/ 535845 w 2397257"/>
              <a:gd name="connsiteY1722" fmla="*/ 1378630 h 2370204"/>
              <a:gd name="connsiteX1723" fmla="*/ 515035 w 2397257"/>
              <a:gd name="connsiteY1723" fmla="*/ 1358861 h 2370204"/>
              <a:gd name="connsiteX1724" fmla="*/ 535845 w 2397257"/>
              <a:gd name="connsiteY1724" fmla="*/ 1339092 h 2370204"/>
              <a:gd name="connsiteX1725" fmla="*/ 155552 w 2397257"/>
              <a:gd name="connsiteY1725" fmla="*/ 1339092 h 2370204"/>
              <a:gd name="connsiteX1726" fmla="*/ 159194 w 2397257"/>
              <a:gd name="connsiteY1726" fmla="*/ 1342734 h 2370204"/>
              <a:gd name="connsiteX1727" fmla="*/ 155552 w 2397257"/>
              <a:gd name="connsiteY1727" fmla="*/ 1346376 h 2370204"/>
              <a:gd name="connsiteX1728" fmla="*/ 151910 w 2397257"/>
              <a:gd name="connsiteY1728" fmla="*/ 1342734 h 2370204"/>
              <a:gd name="connsiteX1729" fmla="*/ 155552 w 2397257"/>
              <a:gd name="connsiteY1729" fmla="*/ 1339092 h 2370204"/>
              <a:gd name="connsiteX1730" fmla="*/ 2165230 w 2397257"/>
              <a:gd name="connsiteY1730" fmla="*/ 1337011 h 2370204"/>
              <a:gd name="connsiteX1731" fmla="*/ 2182918 w 2397257"/>
              <a:gd name="connsiteY1731" fmla="*/ 1353139 h 2370204"/>
              <a:gd name="connsiteX1732" fmla="*/ 2165230 w 2397257"/>
              <a:gd name="connsiteY1732" fmla="*/ 1369267 h 2370204"/>
              <a:gd name="connsiteX1733" fmla="*/ 2147542 w 2397257"/>
              <a:gd name="connsiteY1733" fmla="*/ 1353139 h 2370204"/>
              <a:gd name="connsiteX1734" fmla="*/ 2165230 w 2397257"/>
              <a:gd name="connsiteY1734" fmla="*/ 1337011 h 2370204"/>
              <a:gd name="connsiteX1735" fmla="*/ 1637189 w 2397257"/>
              <a:gd name="connsiteY1735" fmla="*/ 1333889 h 2370204"/>
              <a:gd name="connsiteX1736" fmla="*/ 1640831 w 2397257"/>
              <a:gd name="connsiteY1736" fmla="*/ 1337531 h 2370204"/>
              <a:gd name="connsiteX1737" fmla="*/ 1637189 w 2397257"/>
              <a:gd name="connsiteY1737" fmla="*/ 1341173 h 2370204"/>
              <a:gd name="connsiteX1738" fmla="*/ 1633547 w 2397257"/>
              <a:gd name="connsiteY1738" fmla="*/ 1337531 h 2370204"/>
              <a:gd name="connsiteX1739" fmla="*/ 1637189 w 2397257"/>
              <a:gd name="connsiteY1739" fmla="*/ 1333889 h 2370204"/>
              <a:gd name="connsiteX1740" fmla="*/ 761108 w 2397257"/>
              <a:gd name="connsiteY1740" fmla="*/ 1333889 h 2370204"/>
              <a:gd name="connsiteX1741" fmla="*/ 769952 w 2397257"/>
              <a:gd name="connsiteY1741" fmla="*/ 1341693 h 2370204"/>
              <a:gd name="connsiteX1742" fmla="*/ 761108 w 2397257"/>
              <a:gd name="connsiteY1742" fmla="*/ 1349497 h 2370204"/>
              <a:gd name="connsiteX1743" fmla="*/ 752264 w 2397257"/>
              <a:gd name="connsiteY1743" fmla="*/ 1341693 h 2370204"/>
              <a:gd name="connsiteX1744" fmla="*/ 761108 w 2397257"/>
              <a:gd name="connsiteY1744" fmla="*/ 1333889 h 2370204"/>
              <a:gd name="connsiteX1745" fmla="*/ 1861932 w 2397257"/>
              <a:gd name="connsiteY1745" fmla="*/ 1331808 h 2370204"/>
              <a:gd name="connsiteX1746" fmla="*/ 1885343 w 2397257"/>
              <a:gd name="connsiteY1746" fmla="*/ 1354178 h 2370204"/>
              <a:gd name="connsiteX1747" fmla="*/ 1861932 w 2397257"/>
              <a:gd name="connsiteY1747" fmla="*/ 1376548 h 2370204"/>
              <a:gd name="connsiteX1748" fmla="*/ 1838521 w 2397257"/>
              <a:gd name="connsiteY1748" fmla="*/ 1354178 h 2370204"/>
              <a:gd name="connsiteX1749" fmla="*/ 1861932 w 2397257"/>
              <a:gd name="connsiteY1749" fmla="*/ 1331808 h 2370204"/>
              <a:gd name="connsiteX1750" fmla="*/ 458330 w 2397257"/>
              <a:gd name="connsiteY1750" fmla="*/ 1324525 h 2370204"/>
              <a:gd name="connsiteX1751" fmla="*/ 475498 w 2397257"/>
              <a:gd name="connsiteY1751" fmla="*/ 1341693 h 2370204"/>
              <a:gd name="connsiteX1752" fmla="*/ 458330 w 2397257"/>
              <a:gd name="connsiteY1752" fmla="*/ 1358861 h 2370204"/>
              <a:gd name="connsiteX1753" fmla="*/ 441162 w 2397257"/>
              <a:gd name="connsiteY1753" fmla="*/ 1341693 h 2370204"/>
              <a:gd name="connsiteX1754" fmla="*/ 458330 w 2397257"/>
              <a:gd name="connsiteY1754" fmla="*/ 1324525 h 2370204"/>
              <a:gd name="connsiteX1755" fmla="*/ 79596 w 2397257"/>
              <a:gd name="connsiteY1755" fmla="*/ 1324525 h 2370204"/>
              <a:gd name="connsiteX1756" fmla="*/ 82197 w 2397257"/>
              <a:gd name="connsiteY1756" fmla="*/ 1326606 h 2370204"/>
              <a:gd name="connsiteX1757" fmla="*/ 79596 w 2397257"/>
              <a:gd name="connsiteY1757" fmla="*/ 1328687 h 2370204"/>
              <a:gd name="connsiteX1758" fmla="*/ 76995 w 2397257"/>
              <a:gd name="connsiteY1758" fmla="*/ 1326606 h 2370204"/>
              <a:gd name="connsiteX1759" fmla="*/ 79596 w 2397257"/>
              <a:gd name="connsiteY1759" fmla="*/ 1324525 h 2370204"/>
              <a:gd name="connsiteX1760" fmla="*/ 2242225 w 2397257"/>
              <a:gd name="connsiteY1760" fmla="*/ 1321404 h 2370204"/>
              <a:gd name="connsiteX1761" fmla="*/ 2254711 w 2397257"/>
              <a:gd name="connsiteY1761" fmla="*/ 1335451 h 2370204"/>
              <a:gd name="connsiteX1762" fmla="*/ 2242225 w 2397257"/>
              <a:gd name="connsiteY1762" fmla="*/ 1349498 h 2370204"/>
              <a:gd name="connsiteX1763" fmla="*/ 2229739 w 2397257"/>
              <a:gd name="connsiteY1763" fmla="*/ 1335451 h 2370204"/>
              <a:gd name="connsiteX1764" fmla="*/ 2242225 w 2397257"/>
              <a:gd name="connsiteY1764" fmla="*/ 1321404 h 2370204"/>
              <a:gd name="connsiteX1765" fmla="*/ 1939967 w 2397257"/>
              <a:gd name="connsiteY1765" fmla="*/ 1314120 h 2370204"/>
              <a:gd name="connsiteX1766" fmla="*/ 1962337 w 2397257"/>
              <a:gd name="connsiteY1766" fmla="*/ 1336490 h 2370204"/>
              <a:gd name="connsiteX1767" fmla="*/ 1939967 w 2397257"/>
              <a:gd name="connsiteY1767" fmla="*/ 1358860 h 2370204"/>
              <a:gd name="connsiteX1768" fmla="*/ 1917597 w 2397257"/>
              <a:gd name="connsiteY1768" fmla="*/ 1336490 h 2370204"/>
              <a:gd name="connsiteX1769" fmla="*/ 1939967 w 2397257"/>
              <a:gd name="connsiteY1769" fmla="*/ 1314120 h 2370204"/>
              <a:gd name="connsiteX1770" fmla="*/ 2317139 w 2397257"/>
              <a:gd name="connsiteY1770" fmla="*/ 1312039 h 2370204"/>
              <a:gd name="connsiteX1771" fmla="*/ 2323382 w 2397257"/>
              <a:gd name="connsiteY1771" fmla="*/ 1318282 h 2370204"/>
              <a:gd name="connsiteX1772" fmla="*/ 2317139 w 2397257"/>
              <a:gd name="connsiteY1772" fmla="*/ 1324525 h 2370204"/>
              <a:gd name="connsiteX1773" fmla="*/ 2310896 w 2397257"/>
              <a:gd name="connsiteY1773" fmla="*/ 1318282 h 2370204"/>
              <a:gd name="connsiteX1774" fmla="*/ 2317139 w 2397257"/>
              <a:gd name="connsiteY1774" fmla="*/ 1312039 h 2370204"/>
              <a:gd name="connsiteX1775" fmla="*/ 1716264 w 2397257"/>
              <a:gd name="connsiteY1775" fmla="*/ 1312039 h 2370204"/>
              <a:gd name="connsiteX1776" fmla="*/ 1725108 w 2397257"/>
              <a:gd name="connsiteY1776" fmla="*/ 1320363 h 2370204"/>
              <a:gd name="connsiteX1777" fmla="*/ 1716264 w 2397257"/>
              <a:gd name="connsiteY1777" fmla="*/ 1328687 h 2370204"/>
              <a:gd name="connsiteX1778" fmla="*/ 1707420 w 2397257"/>
              <a:gd name="connsiteY1778" fmla="*/ 1320363 h 2370204"/>
              <a:gd name="connsiteX1779" fmla="*/ 1716264 w 2397257"/>
              <a:gd name="connsiteY1779" fmla="*/ 1312039 h 2370204"/>
              <a:gd name="connsiteX1780" fmla="*/ 680991 w 2397257"/>
              <a:gd name="connsiteY1780" fmla="*/ 1308918 h 2370204"/>
              <a:gd name="connsiteX1781" fmla="*/ 696078 w 2397257"/>
              <a:gd name="connsiteY1781" fmla="*/ 1324005 h 2370204"/>
              <a:gd name="connsiteX1782" fmla="*/ 680991 w 2397257"/>
              <a:gd name="connsiteY1782" fmla="*/ 1339092 h 2370204"/>
              <a:gd name="connsiteX1783" fmla="*/ 665904 w 2397257"/>
              <a:gd name="connsiteY1783" fmla="*/ 1324005 h 2370204"/>
              <a:gd name="connsiteX1784" fmla="*/ 680991 w 2397257"/>
              <a:gd name="connsiteY1784" fmla="*/ 1308918 h 2370204"/>
              <a:gd name="connsiteX1785" fmla="*/ 380294 w 2397257"/>
              <a:gd name="connsiteY1785" fmla="*/ 1308918 h 2370204"/>
              <a:gd name="connsiteX1786" fmla="*/ 396422 w 2397257"/>
              <a:gd name="connsiteY1786" fmla="*/ 1325046 h 2370204"/>
              <a:gd name="connsiteX1787" fmla="*/ 380294 w 2397257"/>
              <a:gd name="connsiteY1787" fmla="*/ 1341174 h 2370204"/>
              <a:gd name="connsiteX1788" fmla="*/ 364166 w 2397257"/>
              <a:gd name="connsiteY1788" fmla="*/ 1325046 h 2370204"/>
              <a:gd name="connsiteX1789" fmla="*/ 380294 w 2397257"/>
              <a:gd name="connsiteY1789" fmla="*/ 1308918 h 2370204"/>
              <a:gd name="connsiteX1790" fmla="*/ 906774 w 2397257"/>
              <a:gd name="connsiteY1790" fmla="*/ 1306837 h 2370204"/>
              <a:gd name="connsiteX1791" fmla="*/ 907294 w 2397257"/>
              <a:gd name="connsiteY1791" fmla="*/ 1307357 h 2370204"/>
              <a:gd name="connsiteX1792" fmla="*/ 906774 w 2397257"/>
              <a:gd name="connsiteY1792" fmla="*/ 1307877 h 2370204"/>
              <a:gd name="connsiteX1793" fmla="*/ 906254 w 2397257"/>
              <a:gd name="connsiteY1793" fmla="*/ 1307357 h 2370204"/>
              <a:gd name="connsiteX1794" fmla="*/ 906774 w 2397257"/>
              <a:gd name="connsiteY1794" fmla="*/ 1306837 h 2370204"/>
              <a:gd name="connsiteX1795" fmla="*/ 2394135 w 2397257"/>
              <a:gd name="connsiteY1795" fmla="*/ 1299554 h 2370204"/>
              <a:gd name="connsiteX1796" fmla="*/ 2395176 w 2397257"/>
              <a:gd name="connsiteY1796" fmla="*/ 1302156 h 2370204"/>
              <a:gd name="connsiteX1797" fmla="*/ 2394135 w 2397257"/>
              <a:gd name="connsiteY1797" fmla="*/ 1304758 h 2370204"/>
              <a:gd name="connsiteX1798" fmla="*/ 2393094 w 2397257"/>
              <a:gd name="connsiteY1798" fmla="*/ 1302156 h 2370204"/>
              <a:gd name="connsiteX1799" fmla="*/ 2394135 w 2397257"/>
              <a:gd name="connsiteY1799" fmla="*/ 1299554 h 2370204"/>
              <a:gd name="connsiteX1800" fmla="*/ 2018004 w 2397257"/>
              <a:gd name="connsiteY1800" fmla="*/ 1299554 h 2370204"/>
              <a:gd name="connsiteX1801" fmla="*/ 2039334 w 2397257"/>
              <a:gd name="connsiteY1801" fmla="*/ 1319323 h 2370204"/>
              <a:gd name="connsiteX1802" fmla="*/ 2018004 w 2397257"/>
              <a:gd name="connsiteY1802" fmla="*/ 1339092 h 2370204"/>
              <a:gd name="connsiteX1803" fmla="*/ 1996674 w 2397257"/>
              <a:gd name="connsiteY1803" fmla="*/ 1319323 h 2370204"/>
              <a:gd name="connsiteX1804" fmla="*/ 2018004 w 2397257"/>
              <a:gd name="connsiteY1804" fmla="*/ 1299554 h 2370204"/>
              <a:gd name="connsiteX1805" fmla="*/ 303299 w 2397257"/>
              <a:gd name="connsiteY1805" fmla="*/ 1299554 h 2370204"/>
              <a:gd name="connsiteX1806" fmla="*/ 314224 w 2397257"/>
              <a:gd name="connsiteY1806" fmla="*/ 1310479 h 2370204"/>
              <a:gd name="connsiteX1807" fmla="*/ 303299 w 2397257"/>
              <a:gd name="connsiteY1807" fmla="*/ 1321404 h 2370204"/>
              <a:gd name="connsiteX1808" fmla="*/ 292374 w 2397257"/>
              <a:gd name="connsiteY1808" fmla="*/ 1310479 h 2370204"/>
              <a:gd name="connsiteX1809" fmla="*/ 303299 w 2397257"/>
              <a:gd name="connsiteY1809" fmla="*/ 1299554 h 2370204"/>
              <a:gd name="connsiteX1810" fmla="*/ 828219 w 2397257"/>
              <a:gd name="connsiteY1810" fmla="*/ 1289149 h 2370204"/>
              <a:gd name="connsiteX1811" fmla="*/ 829260 w 2397257"/>
              <a:gd name="connsiteY1811" fmla="*/ 1290710 h 2370204"/>
              <a:gd name="connsiteX1812" fmla="*/ 828219 w 2397257"/>
              <a:gd name="connsiteY1812" fmla="*/ 1292271 h 2370204"/>
              <a:gd name="connsiteX1813" fmla="*/ 827178 w 2397257"/>
              <a:gd name="connsiteY1813" fmla="*/ 1290710 h 2370204"/>
              <a:gd name="connsiteX1814" fmla="*/ 828219 w 2397257"/>
              <a:gd name="connsiteY1814" fmla="*/ 1289149 h 2370204"/>
              <a:gd name="connsiteX1815" fmla="*/ 604516 w 2397257"/>
              <a:gd name="connsiteY1815" fmla="*/ 1289149 h 2370204"/>
              <a:gd name="connsiteX1816" fmla="*/ 624285 w 2397257"/>
              <a:gd name="connsiteY1816" fmla="*/ 1307878 h 2370204"/>
              <a:gd name="connsiteX1817" fmla="*/ 604516 w 2397257"/>
              <a:gd name="connsiteY1817" fmla="*/ 1326607 h 2370204"/>
              <a:gd name="connsiteX1818" fmla="*/ 584747 w 2397257"/>
              <a:gd name="connsiteY1818" fmla="*/ 1307878 h 2370204"/>
              <a:gd name="connsiteX1819" fmla="*/ 604516 w 2397257"/>
              <a:gd name="connsiteY1819" fmla="*/ 1289149 h 2370204"/>
              <a:gd name="connsiteX1820" fmla="*/ 1794300 w 2397257"/>
              <a:gd name="connsiteY1820" fmla="*/ 1287068 h 2370204"/>
              <a:gd name="connsiteX1821" fmla="*/ 1811468 w 2397257"/>
              <a:gd name="connsiteY1821" fmla="*/ 1304236 h 2370204"/>
              <a:gd name="connsiteX1822" fmla="*/ 1794300 w 2397257"/>
              <a:gd name="connsiteY1822" fmla="*/ 1321404 h 2370204"/>
              <a:gd name="connsiteX1823" fmla="*/ 1777132 w 2397257"/>
              <a:gd name="connsiteY1823" fmla="*/ 1304236 h 2370204"/>
              <a:gd name="connsiteX1824" fmla="*/ 1794300 w 2397257"/>
              <a:gd name="connsiteY1824" fmla="*/ 1287068 h 2370204"/>
              <a:gd name="connsiteX1825" fmla="*/ 1569557 w 2397257"/>
              <a:gd name="connsiteY1825" fmla="*/ 1287068 h 2370204"/>
              <a:gd name="connsiteX1826" fmla="*/ 1570077 w 2397257"/>
              <a:gd name="connsiteY1826" fmla="*/ 1287588 h 2370204"/>
              <a:gd name="connsiteX1827" fmla="*/ 1569557 w 2397257"/>
              <a:gd name="connsiteY1827" fmla="*/ 1288108 h 2370204"/>
              <a:gd name="connsiteX1828" fmla="*/ 1569037 w 2397257"/>
              <a:gd name="connsiteY1828" fmla="*/ 1287588 h 2370204"/>
              <a:gd name="connsiteX1829" fmla="*/ 1569557 w 2397257"/>
              <a:gd name="connsiteY1829" fmla="*/ 1287068 h 2370204"/>
              <a:gd name="connsiteX1830" fmla="*/ 2094479 w 2397257"/>
              <a:gd name="connsiteY1830" fmla="*/ 1284988 h 2370204"/>
              <a:gd name="connsiteX1831" fmla="*/ 2113208 w 2397257"/>
              <a:gd name="connsiteY1831" fmla="*/ 1303197 h 2370204"/>
              <a:gd name="connsiteX1832" fmla="*/ 2094479 w 2397257"/>
              <a:gd name="connsiteY1832" fmla="*/ 1321406 h 2370204"/>
              <a:gd name="connsiteX1833" fmla="*/ 2075750 w 2397257"/>
              <a:gd name="connsiteY1833" fmla="*/ 1303197 h 2370204"/>
              <a:gd name="connsiteX1834" fmla="*/ 2094479 w 2397257"/>
              <a:gd name="connsiteY1834" fmla="*/ 1284988 h 2370204"/>
              <a:gd name="connsiteX1835" fmla="*/ 226824 w 2397257"/>
              <a:gd name="connsiteY1835" fmla="*/ 1284988 h 2370204"/>
              <a:gd name="connsiteX1836" fmla="*/ 235148 w 2397257"/>
              <a:gd name="connsiteY1836" fmla="*/ 1293312 h 2370204"/>
              <a:gd name="connsiteX1837" fmla="*/ 226824 w 2397257"/>
              <a:gd name="connsiteY1837" fmla="*/ 1301636 h 2370204"/>
              <a:gd name="connsiteX1838" fmla="*/ 218500 w 2397257"/>
              <a:gd name="connsiteY1838" fmla="*/ 1293312 h 2370204"/>
              <a:gd name="connsiteX1839" fmla="*/ 226824 w 2397257"/>
              <a:gd name="connsiteY1839" fmla="*/ 1284988 h 2370204"/>
              <a:gd name="connsiteX1840" fmla="*/ 1645512 w 2397257"/>
              <a:gd name="connsiteY1840" fmla="*/ 1269380 h 2370204"/>
              <a:gd name="connsiteX1841" fmla="*/ 1648113 w 2397257"/>
              <a:gd name="connsiteY1841" fmla="*/ 1270941 h 2370204"/>
              <a:gd name="connsiteX1842" fmla="*/ 1645512 w 2397257"/>
              <a:gd name="connsiteY1842" fmla="*/ 1272502 h 2370204"/>
              <a:gd name="connsiteX1843" fmla="*/ 1642911 w 2397257"/>
              <a:gd name="connsiteY1843" fmla="*/ 1270941 h 2370204"/>
              <a:gd name="connsiteX1844" fmla="*/ 1645512 w 2397257"/>
              <a:gd name="connsiteY1844" fmla="*/ 1269380 h 2370204"/>
              <a:gd name="connsiteX1845" fmla="*/ 526481 w 2397257"/>
              <a:gd name="connsiteY1845" fmla="*/ 1269380 h 2370204"/>
              <a:gd name="connsiteX1846" fmla="*/ 547291 w 2397257"/>
              <a:gd name="connsiteY1846" fmla="*/ 1291750 h 2370204"/>
              <a:gd name="connsiteX1847" fmla="*/ 526481 w 2397257"/>
              <a:gd name="connsiteY1847" fmla="*/ 1314120 h 2370204"/>
              <a:gd name="connsiteX1848" fmla="*/ 505671 w 2397257"/>
              <a:gd name="connsiteY1848" fmla="*/ 1291750 h 2370204"/>
              <a:gd name="connsiteX1849" fmla="*/ 526481 w 2397257"/>
              <a:gd name="connsiteY1849" fmla="*/ 1269380 h 2370204"/>
              <a:gd name="connsiteX1850" fmla="*/ 151389 w 2397257"/>
              <a:gd name="connsiteY1850" fmla="*/ 1269380 h 2370204"/>
              <a:gd name="connsiteX1851" fmla="*/ 156071 w 2397257"/>
              <a:gd name="connsiteY1851" fmla="*/ 1275623 h 2370204"/>
              <a:gd name="connsiteX1852" fmla="*/ 151389 w 2397257"/>
              <a:gd name="connsiteY1852" fmla="*/ 1281866 h 2370204"/>
              <a:gd name="connsiteX1853" fmla="*/ 146707 w 2397257"/>
              <a:gd name="connsiteY1853" fmla="*/ 1275623 h 2370204"/>
              <a:gd name="connsiteX1854" fmla="*/ 151389 w 2397257"/>
              <a:gd name="connsiteY1854" fmla="*/ 1269380 h 2370204"/>
              <a:gd name="connsiteX1855" fmla="*/ 2169913 w 2397257"/>
              <a:gd name="connsiteY1855" fmla="*/ 1267299 h 2370204"/>
              <a:gd name="connsiteX1856" fmla="*/ 2187081 w 2397257"/>
              <a:gd name="connsiteY1856" fmla="*/ 1286028 h 2370204"/>
              <a:gd name="connsiteX1857" fmla="*/ 2169913 w 2397257"/>
              <a:gd name="connsiteY1857" fmla="*/ 1304757 h 2370204"/>
              <a:gd name="connsiteX1858" fmla="*/ 2152745 w 2397257"/>
              <a:gd name="connsiteY1858" fmla="*/ 1286028 h 2370204"/>
              <a:gd name="connsiteX1859" fmla="*/ 2169913 w 2397257"/>
              <a:gd name="connsiteY1859" fmla="*/ 1267299 h 2370204"/>
              <a:gd name="connsiteX1860" fmla="*/ 750184 w 2397257"/>
              <a:gd name="connsiteY1860" fmla="*/ 1267299 h 2370204"/>
              <a:gd name="connsiteX1861" fmla="*/ 757468 w 2397257"/>
              <a:gd name="connsiteY1861" fmla="*/ 1274583 h 2370204"/>
              <a:gd name="connsiteX1862" fmla="*/ 750184 w 2397257"/>
              <a:gd name="connsiteY1862" fmla="*/ 1281867 h 2370204"/>
              <a:gd name="connsiteX1863" fmla="*/ 742900 w 2397257"/>
              <a:gd name="connsiteY1863" fmla="*/ 1274583 h 2370204"/>
              <a:gd name="connsiteX1864" fmla="*/ 750184 w 2397257"/>
              <a:gd name="connsiteY1864" fmla="*/ 1267299 h 2370204"/>
              <a:gd name="connsiteX1865" fmla="*/ 1870776 w 2397257"/>
              <a:gd name="connsiteY1865" fmla="*/ 1265218 h 2370204"/>
              <a:gd name="connsiteX1866" fmla="*/ 1892626 w 2397257"/>
              <a:gd name="connsiteY1866" fmla="*/ 1287068 h 2370204"/>
              <a:gd name="connsiteX1867" fmla="*/ 1870776 w 2397257"/>
              <a:gd name="connsiteY1867" fmla="*/ 1308918 h 2370204"/>
              <a:gd name="connsiteX1868" fmla="*/ 1848926 w 2397257"/>
              <a:gd name="connsiteY1868" fmla="*/ 1287068 h 2370204"/>
              <a:gd name="connsiteX1869" fmla="*/ 1870776 w 2397257"/>
              <a:gd name="connsiteY1869" fmla="*/ 1265218 h 2370204"/>
              <a:gd name="connsiteX1870" fmla="*/ 75955 w 2397257"/>
              <a:gd name="connsiteY1870" fmla="*/ 1257935 h 2370204"/>
              <a:gd name="connsiteX1871" fmla="*/ 80117 w 2397257"/>
              <a:gd name="connsiteY1871" fmla="*/ 1261577 h 2370204"/>
              <a:gd name="connsiteX1872" fmla="*/ 75955 w 2397257"/>
              <a:gd name="connsiteY1872" fmla="*/ 1265219 h 2370204"/>
              <a:gd name="connsiteX1873" fmla="*/ 71793 w 2397257"/>
              <a:gd name="connsiteY1873" fmla="*/ 1261577 h 2370204"/>
              <a:gd name="connsiteX1874" fmla="*/ 75955 w 2397257"/>
              <a:gd name="connsiteY1874" fmla="*/ 1257935 h 2370204"/>
              <a:gd name="connsiteX1875" fmla="*/ 2245346 w 2397257"/>
              <a:gd name="connsiteY1875" fmla="*/ 1254813 h 2370204"/>
              <a:gd name="connsiteX1876" fmla="*/ 2258872 w 2397257"/>
              <a:gd name="connsiteY1876" fmla="*/ 1268339 h 2370204"/>
              <a:gd name="connsiteX1877" fmla="*/ 2245346 w 2397257"/>
              <a:gd name="connsiteY1877" fmla="*/ 1281865 h 2370204"/>
              <a:gd name="connsiteX1878" fmla="*/ 2231820 w 2397257"/>
              <a:gd name="connsiteY1878" fmla="*/ 1268339 h 2370204"/>
              <a:gd name="connsiteX1879" fmla="*/ 2245346 w 2397257"/>
              <a:gd name="connsiteY1879" fmla="*/ 1254813 h 2370204"/>
              <a:gd name="connsiteX1880" fmla="*/ 450526 w 2397257"/>
              <a:gd name="connsiteY1880" fmla="*/ 1254813 h 2370204"/>
              <a:gd name="connsiteX1881" fmla="*/ 470295 w 2397257"/>
              <a:gd name="connsiteY1881" fmla="*/ 1274582 h 2370204"/>
              <a:gd name="connsiteX1882" fmla="*/ 450526 w 2397257"/>
              <a:gd name="connsiteY1882" fmla="*/ 1294351 h 2370204"/>
              <a:gd name="connsiteX1883" fmla="*/ 430757 w 2397257"/>
              <a:gd name="connsiteY1883" fmla="*/ 1274582 h 2370204"/>
              <a:gd name="connsiteX1884" fmla="*/ 450526 w 2397257"/>
              <a:gd name="connsiteY1884" fmla="*/ 1254813 h 2370204"/>
              <a:gd name="connsiteX1885" fmla="*/ 1946211 w 2397257"/>
              <a:gd name="connsiteY1885" fmla="*/ 1247530 h 2370204"/>
              <a:gd name="connsiteX1886" fmla="*/ 1969622 w 2397257"/>
              <a:gd name="connsiteY1886" fmla="*/ 1269900 h 2370204"/>
              <a:gd name="connsiteX1887" fmla="*/ 1946211 w 2397257"/>
              <a:gd name="connsiteY1887" fmla="*/ 1292270 h 2370204"/>
              <a:gd name="connsiteX1888" fmla="*/ 1922800 w 2397257"/>
              <a:gd name="connsiteY1888" fmla="*/ 1269900 h 2370204"/>
              <a:gd name="connsiteX1889" fmla="*/ 1946211 w 2397257"/>
              <a:gd name="connsiteY1889" fmla="*/ 1247530 h 2370204"/>
              <a:gd name="connsiteX1890" fmla="*/ 1721988 w 2397257"/>
              <a:gd name="connsiteY1890" fmla="*/ 1247530 h 2370204"/>
              <a:gd name="connsiteX1891" fmla="*/ 1729272 w 2397257"/>
              <a:gd name="connsiteY1891" fmla="*/ 1254814 h 2370204"/>
              <a:gd name="connsiteX1892" fmla="*/ 1721988 w 2397257"/>
              <a:gd name="connsiteY1892" fmla="*/ 1262098 h 2370204"/>
              <a:gd name="connsiteX1893" fmla="*/ 1714704 w 2397257"/>
              <a:gd name="connsiteY1893" fmla="*/ 1254814 h 2370204"/>
              <a:gd name="connsiteX1894" fmla="*/ 1721988 w 2397257"/>
              <a:gd name="connsiteY1894" fmla="*/ 1247530 h 2370204"/>
              <a:gd name="connsiteX1895" fmla="*/ 2320781 w 2397257"/>
              <a:gd name="connsiteY1895" fmla="*/ 1245449 h 2370204"/>
              <a:gd name="connsiteX1896" fmla="*/ 2325463 w 2397257"/>
              <a:gd name="connsiteY1896" fmla="*/ 1251692 h 2370204"/>
              <a:gd name="connsiteX1897" fmla="*/ 2320781 w 2397257"/>
              <a:gd name="connsiteY1897" fmla="*/ 1257935 h 2370204"/>
              <a:gd name="connsiteX1898" fmla="*/ 2316099 w 2397257"/>
              <a:gd name="connsiteY1898" fmla="*/ 1251692 h 2370204"/>
              <a:gd name="connsiteX1899" fmla="*/ 2320781 w 2397257"/>
              <a:gd name="connsiteY1899" fmla="*/ 1245449 h 2370204"/>
              <a:gd name="connsiteX1900" fmla="*/ 674228 w 2397257"/>
              <a:gd name="connsiteY1900" fmla="*/ 1245449 h 2370204"/>
              <a:gd name="connsiteX1901" fmla="*/ 687754 w 2397257"/>
              <a:gd name="connsiteY1901" fmla="*/ 1258975 h 2370204"/>
              <a:gd name="connsiteX1902" fmla="*/ 674228 w 2397257"/>
              <a:gd name="connsiteY1902" fmla="*/ 1272501 h 2370204"/>
              <a:gd name="connsiteX1903" fmla="*/ 660702 w 2397257"/>
              <a:gd name="connsiteY1903" fmla="*/ 1258975 h 2370204"/>
              <a:gd name="connsiteX1904" fmla="*/ 674228 w 2397257"/>
              <a:gd name="connsiteY1904" fmla="*/ 1245449 h 2370204"/>
              <a:gd name="connsiteX1905" fmla="*/ 375092 w 2397257"/>
              <a:gd name="connsiteY1905" fmla="*/ 1242327 h 2370204"/>
              <a:gd name="connsiteX1906" fmla="*/ 391220 w 2397257"/>
              <a:gd name="connsiteY1906" fmla="*/ 1258455 h 2370204"/>
              <a:gd name="connsiteX1907" fmla="*/ 375092 w 2397257"/>
              <a:gd name="connsiteY1907" fmla="*/ 1274583 h 2370204"/>
              <a:gd name="connsiteX1908" fmla="*/ 358964 w 2397257"/>
              <a:gd name="connsiteY1908" fmla="*/ 1258455 h 2370204"/>
              <a:gd name="connsiteX1909" fmla="*/ 375092 w 2397257"/>
              <a:gd name="connsiteY1909" fmla="*/ 1242327 h 2370204"/>
              <a:gd name="connsiteX1910" fmla="*/ 1561 w 2397257"/>
              <a:gd name="connsiteY1910" fmla="*/ 1242327 h 2370204"/>
              <a:gd name="connsiteX1911" fmla="*/ 3122 w 2397257"/>
              <a:gd name="connsiteY1911" fmla="*/ 1243888 h 2370204"/>
              <a:gd name="connsiteX1912" fmla="*/ 1561 w 2397257"/>
              <a:gd name="connsiteY1912" fmla="*/ 1245449 h 2370204"/>
              <a:gd name="connsiteX1913" fmla="*/ 0 w 2397257"/>
              <a:gd name="connsiteY1913" fmla="*/ 1243888 h 2370204"/>
              <a:gd name="connsiteX1914" fmla="*/ 1561 w 2397257"/>
              <a:gd name="connsiteY1914" fmla="*/ 1242327 h 2370204"/>
              <a:gd name="connsiteX1915" fmla="*/ 2396216 w 2397257"/>
              <a:gd name="connsiteY1915" fmla="*/ 1232963 h 2370204"/>
              <a:gd name="connsiteX1916" fmla="*/ 2397257 w 2397257"/>
              <a:gd name="connsiteY1916" fmla="*/ 1234004 h 2370204"/>
              <a:gd name="connsiteX1917" fmla="*/ 2396216 w 2397257"/>
              <a:gd name="connsiteY1917" fmla="*/ 1235045 h 2370204"/>
              <a:gd name="connsiteX1918" fmla="*/ 2395175 w 2397257"/>
              <a:gd name="connsiteY1918" fmla="*/ 1234004 h 2370204"/>
              <a:gd name="connsiteX1919" fmla="*/ 2396216 w 2397257"/>
              <a:gd name="connsiteY1919" fmla="*/ 1232963 h 2370204"/>
              <a:gd name="connsiteX1920" fmla="*/ 2021645 w 2397257"/>
              <a:gd name="connsiteY1920" fmla="*/ 1232963 h 2370204"/>
              <a:gd name="connsiteX1921" fmla="*/ 2041414 w 2397257"/>
              <a:gd name="connsiteY1921" fmla="*/ 1253773 h 2370204"/>
              <a:gd name="connsiteX1922" fmla="*/ 2021645 w 2397257"/>
              <a:gd name="connsiteY1922" fmla="*/ 1274583 h 2370204"/>
              <a:gd name="connsiteX1923" fmla="*/ 2001876 w 2397257"/>
              <a:gd name="connsiteY1923" fmla="*/ 1253773 h 2370204"/>
              <a:gd name="connsiteX1924" fmla="*/ 2021645 w 2397257"/>
              <a:gd name="connsiteY1924" fmla="*/ 1232963 h 2370204"/>
              <a:gd name="connsiteX1925" fmla="*/ 299658 w 2397257"/>
              <a:gd name="connsiteY1925" fmla="*/ 1229842 h 2370204"/>
              <a:gd name="connsiteX1926" fmla="*/ 312144 w 2397257"/>
              <a:gd name="connsiteY1926" fmla="*/ 1242328 h 2370204"/>
              <a:gd name="connsiteX1927" fmla="*/ 299658 w 2397257"/>
              <a:gd name="connsiteY1927" fmla="*/ 1254814 h 2370204"/>
              <a:gd name="connsiteX1928" fmla="*/ 287172 w 2397257"/>
              <a:gd name="connsiteY1928" fmla="*/ 1242328 h 2370204"/>
              <a:gd name="connsiteX1929" fmla="*/ 299658 w 2397257"/>
              <a:gd name="connsiteY1929" fmla="*/ 1229842 h 2370204"/>
              <a:gd name="connsiteX1930" fmla="*/ 825618 w 2397257"/>
              <a:gd name="connsiteY1930" fmla="*/ 1222558 h 2370204"/>
              <a:gd name="connsiteX1931" fmla="*/ 827179 w 2397257"/>
              <a:gd name="connsiteY1931" fmla="*/ 1224119 h 2370204"/>
              <a:gd name="connsiteX1932" fmla="*/ 825618 w 2397257"/>
              <a:gd name="connsiteY1932" fmla="*/ 1225680 h 2370204"/>
              <a:gd name="connsiteX1933" fmla="*/ 824057 w 2397257"/>
              <a:gd name="connsiteY1933" fmla="*/ 1224119 h 2370204"/>
              <a:gd name="connsiteX1934" fmla="*/ 825618 w 2397257"/>
              <a:gd name="connsiteY1934" fmla="*/ 1222558 h 2370204"/>
              <a:gd name="connsiteX1935" fmla="*/ 599314 w 2397257"/>
              <a:gd name="connsiteY1935" fmla="*/ 1222558 h 2370204"/>
              <a:gd name="connsiteX1936" fmla="*/ 619083 w 2397257"/>
              <a:gd name="connsiteY1936" fmla="*/ 1241287 h 2370204"/>
              <a:gd name="connsiteX1937" fmla="*/ 599314 w 2397257"/>
              <a:gd name="connsiteY1937" fmla="*/ 1260016 h 2370204"/>
              <a:gd name="connsiteX1938" fmla="*/ 579545 w 2397257"/>
              <a:gd name="connsiteY1938" fmla="*/ 1241287 h 2370204"/>
              <a:gd name="connsiteX1939" fmla="*/ 599314 w 2397257"/>
              <a:gd name="connsiteY1939" fmla="*/ 1222558 h 2370204"/>
              <a:gd name="connsiteX1940" fmla="*/ 1797422 w 2397257"/>
              <a:gd name="connsiteY1940" fmla="*/ 1220477 h 2370204"/>
              <a:gd name="connsiteX1941" fmla="*/ 1813550 w 2397257"/>
              <a:gd name="connsiteY1941" fmla="*/ 1236605 h 2370204"/>
              <a:gd name="connsiteX1942" fmla="*/ 1797422 w 2397257"/>
              <a:gd name="connsiteY1942" fmla="*/ 1252733 h 2370204"/>
              <a:gd name="connsiteX1943" fmla="*/ 1781294 w 2397257"/>
              <a:gd name="connsiteY1943" fmla="*/ 1236605 h 2370204"/>
              <a:gd name="connsiteX1944" fmla="*/ 1797422 w 2397257"/>
              <a:gd name="connsiteY1944" fmla="*/ 1220477 h 2370204"/>
              <a:gd name="connsiteX1945" fmla="*/ 2095519 w 2397257"/>
              <a:gd name="connsiteY1945" fmla="*/ 1215276 h 2370204"/>
              <a:gd name="connsiteX1946" fmla="*/ 2115288 w 2397257"/>
              <a:gd name="connsiteY1946" fmla="*/ 1235045 h 2370204"/>
              <a:gd name="connsiteX1947" fmla="*/ 2095519 w 2397257"/>
              <a:gd name="connsiteY1947" fmla="*/ 1254814 h 2370204"/>
              <a:gd name="connsiteX1948" fmla="*/ 2075750 w 2397257"/>
              <a:gd name="connsiteY1948" fmla="*/ 1235045 h 2370204"/>
              <a:gd name="connsiteX1949" fmla="*/ 2095519 w 2397257"/>
              <a:gd name="connsiteY1949" fmla="*/ 1215276 h 2370204"/>
              <a:gd name="connsiteX1950" fmla="*/ 225264 w 2397257"/>
              <a:gd name="connsiteY1950" fmla="*/ 1215276 h 2370204"/>
              <a:gd name="connsiteX1951" fmla="*/ 235149 w 2397257"/>
              <a:gd name="connsiteY1951" fmla="*/ 1225161 h 2370204"/>
              <a:gd name="connsiteX1952" fmla="*/ 225264 w 2397257"/>
              <a:gd name="connsiteY1952" fmla="*/ 1235046 h 2370204"/>
              <a:gd name="connsiteX1953" fmla="*/ 215379 w 2397257"/>
              <a:gd name="connsiteY1953" fmla="*/ 1225161 h 2370204"/>
              <a:gd name="connsiteX1954" fmla="*/ 225264 w 2397257"/>
              <a:gd name="connsiteY1954" fmla="*/ 1215276 h 2370204"/>
              <a:gd name="connsiteX1955" fmla="*/ 149829 w 2397257"/>
              <a:gd name="connsiteY1955" fmla="*/ 1202790 h 2370204"/>
              <a:gd name="connsiteX1956" fmla="*/ 156072 w 2397257"/>
              <a:gd name="connsiteY1956" fmla="*/ 1209033 h 2370204"/>
              <a:gd name="connsiteX1957" fmla="*/ 149829 w 2397257"/>
              <a:gd name="connsiteY1957" fmla="*/ 1215276 h 2370204"/>
              <a:gd name="connsiteX1958" fmla="*/ 143586 w 2397257"/>
              <a:gd name="connsiteY1958" fmla="*/ 1209033 h 2370204"/>
              <a:gd name="connsiteX1959" fmla="*/ 149829 w 2397257"/>
              <a:gd name="connsiteY1959" fmla="*/ 1202790 h 2370204"/>
              <a:gd name="connsiteX1960" fmla="*/ 1647073 w 2397257"/>
              <a:gd name="connsiteY1960" fmla="*/ 1202789 h 2370204"/>
              <a:gd name="connsiteX1961" fmla="*/ 1648114 w 2397257"/>
              <a:gd name="connsiteY1961" fmla="*/ 1204350 h 2370204"/>
              <a:gd name="connsiteX1962" fmla="*/ 1647073 w 2397257"/>
              <a:gd name="connsiteY1962" fmla="*/ 1205911 h 2370204"/>
              <a:gd name="connsiteX1963" fmla="*/ 1646032 w 2397257"/>
              <a:gd name="connsiteY1963" fmla="*/ 1204350 h 2370204"/>
              <a:gd name="connsiteX1964" fmla="*/ 1647073 w 2397257"/>
              <a:gd name="connsiteY1964" fmla="*/ 1202789 h 2370204"/>
              <a:gd name="connsiteX1965" fmla="*/ 524920 w 2397257"/>
              <a:gd name="connsiteY1965" fmla="*/ 1202789 h 2370204"/>
              <a:gd name="connsiteX1966" fmla="*/ 547290 w 2397257"/>
              <a:gd name="connsiteY1966" fmla="*/ 1224119 h 2370204"/>
              <a:gd name="connsiteX1967" fmla="*/ 524920 w 2397257"/>
              <a:gd name="connsiteY1967" fmla="*/ 1245449 h 2370204"/>
              <a:gd name="connsiteX1968" fmla="*/ 502550 w 2397257"/>
              <a:gd name="connsiteY1968" fmla="*/ 1224119 h 2370204"/>
              <a:gd name="connsiteX1969" fmla="*/ 524920 w 2397257"/>
              <a:gd name="connsiteY1969" fmla="*/ 1202789 h 2370204"/>
              <a:gd name="connsiteX1970" fmla="*/ 2171474 w 2397257"/>
              <a:gd name="connsiteY1970" fmla="*/ 1200709 h 2370204"/>
              <a:gd name="connsiteX1971" fmla="*/ 2190203 w 2397257"/>
              <a:gd name="connsiteY1971" fmla="*/ 1218918 h 2370204"/>
              <a:gd name="connsiteX1972" fmla="*/ 2171474 w 2397257"/>
              <a:gd name="connsiteY1972" fmla="*/ 1237127 h 2370204"/>
              <a:gd name="connsiteX1973" fmla="*/ 2152745 w 2397257"/>
              <a:gd name="connsiteY1973" fmla="*/ 1218918 h 2370204"/>
              <a:gd name="connsiteX1974" fmla="*/ 2171474 w 2397257"/>
              <a:gd name="connsiteY1974" fmla="*/ 1200709 h 2370204"/>
              <a:gd name="connsiteX1975" fmla="*/ 750184 w 2397257"/>
              <a:gd name="connsiteY1975" fmla="*/ 1200708 h 2370204"/>
              <a:gd name="connsiteX1976" fmla="*/ 755387 w 2397257"/>
              <a:gd name="connsiteY1976" fmla="*/ 1206951 h 2370204"/>
              <a:gd name="connsiteX1977" fmla="*/ 750184 w 2397257"/>
              <a:gd name="connsiteY1977" fmla="*/ 1213194 h 2370204"/>
              <a:gd name="connsiteX1978" fmla="*/ 744981 w 2397257"/>
              <a:gd name="connsiteY1978" fmla="*/ 1206951 h 2370204"/>
              <a:gd name="connsiteX1979" fmla="*/ 750184 w 2397257"/>
              <a:gd name="connsiteY1979" fmla="*/ 1200708 h 2370204"/>
              <a:gd name="connsiteX1980" fmla="*/ 1872337 w 2397257"/>
              <a:gd name="connsiteY1980" fmla="*/ 1197587 h 2370204"/>
              <a:gd name="connsiteX1981" fmla="*/ 1895748 w 2397257"/>
              <a:gd name="connsiteY1981" fmla="*/ 1219957 h 2370204"/>
              <a:gd name="connsiteX1982" fmla="*/ 1872337 w 2397257"/>
              <a:gd name="connsiteY1982" fmla="*/ 1242327 h 2370204"/>
              <a:gd name="connsiteX1983" fmla="*/ 1848926 w 2397257"/>
              <a:gd name="connsiteY1983" fmla="*/ 1219957 h 2370204"/>
              <a:gd name="connsiteX1984" fmla="*/ 1872337 w 2397257"/>
              <a:gd name="connsiteY1984" fmla="*/ 1197587 h 2370204"/>
              <a:gd name="connsiteX1985" fmla="*/ 2245346 w 2397257"/>
              <a:gd name="connsiteY1985" fmla="*/ 1188223 h 2370204"/>
              <a:gd name="connsiteX1986" fmla="*/ 2258872 w 2397257"/>
              <a:gd name="connsiteY1986" fmla="*/ 1201749 h 2370204"/>
              <a:gd name="connsiteX1987" fmla="*/ 2245346 w 2397257"/>
              <a:gd name="connsiteY1987" fmla="*/ 1215275 h 2370204"/>
              <a:gd name="connsiteX1988" fmla="*/ 2231820 w 2397257"/>
              <a:gd name="connsiteY1988" fmla="*/ 1201749 h 2370204"/>
              <a:gd name="connsiteX1989" fmla="*/ 2245346 w 2397257"/>
              <a:gd name="connsiteY1989" fmla="*/ 1188223 h 2370204"/>
              <a:gd name="connsiteX1990" fmla="*/ 450526 w 2397257"/>
              <a:gd name="connsiteY1990" fmla="*/ 1188223 h 2370204"/>
              <a:gd name="connsiteX1991" fmla="*/ 470295 w 2397257"/>
              <a:gd name="connsiteY1991" fmla="*/ 1207992 h 2370204"/>
              <a:gd name="connsiteX1992" fmla="*/ 450526 w 2397257"/>
              <a:gd name="connsiteY1992" fmla="*/ 1227761 h 2370204"/>
              <a:gd name="connsiteX1993" fmla="*/ 430757 w 2397257"/>
              <a:gd name="connsiteY1993" fmla="*/ 1207992 h 2370204"/>
              <a:gd name="connsiteX1994" fmla="*/ 450526 w 2397257"/>
              <a:gd name="connsiteY1994" fmla="*/ 1188223 h 2370204"/>
              <a:gd name="connsiteX1995" fmla="*/ 75955 w 2397257"/>
              <a:gd name="connsiteY1995" fmla="*/ 1188223 h 2370204"/>
              <a:gd name="connsiteX1996" fmla="*/ 80117 w 2397257"/>
              <a:gd name="connsiteY1996" fmla="*/ 1191865 h 2370204"/>
              <a:gd name="connsiteX1997" fmla="*/ 75955 w 2397257"/>
              <a:gd name="connsiteY1997" fmla="*/ 1195507 h 2370204"/>
              <a:gd name="connsiteX1998" fmla="*/ 71793 w 2397257"/>
              <a:gd name="connsiteY1998" fmla="*/ 1191865 h 2370204"/>
              <a:gd name="connsiteX1999" fmla="*/ 75955 w 2397257"/>
              <a:gd name="connsiteY1999" fmla="*/ 1188223 h 2370204"/>
              <a:gd name="connsiteX2000" fmla="*/ 1719907 w 2397257"/>
              <a:gd name="connsiteY2000" fmla="*/ 1180939 h 2370204"/>
              <a:gd name="connsiteX2001" fmla="*/ 1727191 w 2397257"/>
              <a:gd name="connsiteY2001" fmla="*/ 1187182 h 2370204"/>
              <a:gd name="connsiteX2002" fmla="*/ 1719907 w 2397257"/>
              <a:gd name="connsiteY2002" fmla="*/ 1193425 h 2370204"/>
              <a:gd name="connsiteX2003" fmla="*/ 1712623 w 2397257"/>
              <a:gd name="connsiteY2003" fmla="*/ 1187182 h 2370204"/>
              <a:gd name="connsiteX2004" fmla="*/ 1719907 w 2397257"/>
              <a:gd name="connsiteY2004" fmla="*/ 1180939 h 2370204"/>
              <a:gd name="connsiteX2005" fmla="*/ 2319741 w 2397257"/>
              <a:gd name="connsiteY2005" fmla="*/ 1177818 h 2370204"/>
              <a:gd name="connsiteX2006" fmla="*/ 2325464 w 2397257"/>
              <a:gd name="connsiteY2006" fmla="*/ 1184061 h 2370204"/>
              <a:gd name="connsiteX2007" fmla="*/ 2319741 w 2397257"/>
              <a:gd name="connsiteY2007" fmla="*/ 1190304 h 2370204"/>
              <a:gd name="connsiteX2008" fmla="*/ 2314018 w 2397257"/>
              <a:gd name="connsiteY2008" fmla="*/ 1184061 h 2370204"/>
              <a:gd name="connsiteX2009" fmla="*/ 2319741 w 2397257"/>
              <a:gd name="connsiteY2009" fmla="*/ 1177818 h 2370204"/>
              <a:gd name="connsiteX2010" fmla="*/ 1946211 w 2397257"/>
              <a:gd name="connsiteY2010" fmla="*/ 1177818 h 2370204"/>
              <a:gd name="connsiteX2011" fmla="*/ 1969622 w 2397257"/>
              <a:gd name="connsiteY2011" fmla="*/ 1202790 h 2370204"/>
              <a:gd name="connsiteX2012" fmla="*/ 1946211 w 2397257"/>
              <a:gd name="connsiteY2012" fmla="*/ 1227762 h 2370204"/>
              <a:gd name="connsiteX2013" fmla="*/ 1922800 w 2397257"/>
              <a:gd name="connsiteY2013" fmla="*/ 1202790 h 2370204"/>
              <a:gd name="connsiteX2014" fmla="*/ 1946211 w 2397257"/>
              <a:gd name="connsiteY2014" fmla="*/ 1177818 h 2370204"/>
              <a:gd name="connsiteX2015" fmla="*/ 677350 w 2397257"/>
              <a:gd name="connsiteY2015" fmla="*/ 1177818 h 2370204"/>
              <a:gd name="connsiteX2016" fmla="*/ 690876 w 2397257"/>
              <a:gd name="connsiteY2016" fmla="*/ 1190304 h 2370204"/>
              <a:gd name="connsiteX2017" fmla="*/ 677350 w 2397257"/>
              <a:gd name="connsiteY2017" fmla="*/ 1202790 h 2370204"/>
              <a:gd name="connsiteX2018" fmla="*/ 663824 w 2397257"/>
              <a:gd name="connsiteY2018" fmla="*/ 1190304 h 2370204"/>
              <a:gd name="connsiteX2019" fmla="*/ 677350 w 2397257"/>
              <a:gd name="connsiteY2019" fmla="*/ 1177818 h 2370204"/>
              <a:gd name="connsiteX2020" fmla="*/ 376652 w 2397257"/>
              <a:gd name="connsiteY2020" fmla="*/ 1175737 h 2370204"/>
              <a:gd name="connsiteX2021" fmla="*/ 394340 w 2397257"/>
              <a:gd name="connsiteY2021" fmla="*/ 1191865 h 2370204"/>
              <a:gd name="connsiteX2022" fmla="*/ 376652 w 2397257"/>
              <a:gd name="connsiteY2022" fmla="*/ 1207993 h 2370204"/>
              <a:gd name="connsiteX2023" fmla="*/ 358964 w 2397257"/>
              <a:gd name="connsiteY2023" fmla="*/ 1191865 h 2370204"/>
              <a:gd name="connsiteX2024" fmla="*/ 376652 w 2397257"/>
              <a:gd name="connsiteY2024" fmla="*/ 1175737 h 2370204"/>
              <a:gd name="connsiteX2025" fmla="*/ 1561 w 2397257"/>
              <a:gd name="connsiteY2025" fmla="*/ 1175737 h 2370204"/>
              <a:gd name="connsiteX2026" fmla="*/ 3122 w 2397257"/>
              <a:gd name="connsiteY2026" fmla="*/ 1176778 h 2370204"/>
              <a:gd name="connsiteX2027" fmla="*/ 1561 w 2397257"/>
              <a:gd name="connsiteY2027" fmla="*/ 1177819 h 2370204"/>
              <a:gd name="connsiteX2028" fmla="*/ 0 w 2397257"/>
              <a:gd name="connsiteY2028" fmla="*/ 1176778 h 2370204"/>
              <a:gd name="connsiteX2029" fmla="*/ 1561 w 2397257"/>
              <a:gd name="connsiteY2029" fmla="*/ 1175737 h 2370204"/>
              <a:gd name="connsiteX2030" fmla="*/ 2394135 w 2397257"/>
              <a:gd name="connsiteY2030" fmla="*/ 1166373 h 2370204"/>
              <a:gd name="connsiteX2031" fmla="*/ 2395176 w 2397257"/>
              <a:gd name="connsiteY2031" fmla="*/ 1167414 h 2370204"/>
              <a:gd name="connsiteX2032" fmla="*/ 2394135 w 2397257"/>
              <a:gd name="connsiteY2032" fmla="*/ 1168455 h 2370204"/>
              <a:gd name="connsiteX2033" fmla="*/ 2393094 w 2397257"/>
              <a:gd name="connsiteY2033" fmla="*/ 1167414 h 2370204"/>
              <a:gd name="connsiteX2034" fmla="*/ 2394135 w 2397257"/>
              <a:gd name="connsiteY2034" fmla="*/ 1166373 h 2370204"/>
              <a:gd name="connsiteX2035" fmla="*/ 2020605 w 2397257"/>
              <a:gd name="connsiteY2035" fmla="*/ 1166373 h 2370204"/>
              <a:gd name="connsiteX2036" fmla="*/ 2041415 w 2397257"/>
              <a:gd name="connsiteY2036" fmla="*/ 1187183 h 2370204"/>
              <a:gd name="connsiteX2037" fmla="*/ 2020605 w 2397257"/>
              <a:gd name="connsiteY2037" fmla="*/ 1207993 h 2370204"/>
              <a:gd name="connsiteX2038" fmla="*/ 1999795 w 2397257"/>
              <a:gd name="connsiteY2038" fmla="*/ 1187183 h 2370204"/>
              <a:gd name="connsiteX2039" fmla="*/ 2020605 w 2397257"/>
              <a:gd name="connsiteY2039" fmla="*/ 1166373 h 2370204"/>
              <a:gd name="connsiteX2040" fmla="*/ 302259 w 2397257"/>
              <a:gd name="connsiteY2040" fmla="*/ 1163252 h 2370204"/>
              <a:gd name="connsiteX2041" fmla="*/ 314225 w 2397257"/>
              <a:gd name="connsiteY2041" fmla="*/ 1175738 h 2370204"/>
              <a:gd name="connsiteX2042" fmla="*/ 302259 w 2397257"/>
              <a:gd name="connsiteY2042" fmla="*/ 1188224 h 2370204"/>
              <a:gd name="connsiteX2043" fmla="*/ 290293 w 2397257"/>
              <a:gd name="connsiteY2043" fmla="*/ 1175738 h 2370204"/>
              <a:gd name="connsiteX2044" fmla="*/ 302259 w 2397257"/>
              <a:gd name="connsiteY2044" fmla="*/ 1163252 h 2370204"/>
              <a:gd name="connsiteX2045" fmla="*/ 832901 w 2397257"/>
              <a:gd name="connsiteY2045" fmla="*/ 1155968 h 2370204"/>
              <a:gd name="connsiteX2046" fmla="*/ 834462 w 2397257"/>
              <a:gd name="connsiteY2046" fmla="*/ 1157009 h 2370204"/>
              <a:gd name="connsiteX2047" fmla="*/ 832901 w 2397257"/>
              <a:gd name="connsiteY2047" fmla="*/ 1158050 h 2370204"/>
              <a:gd name="connsiteX2048" fmla="*/ 831340 w 2397257"/>
              <a:gd name="connsiteY2048" fmla="*/ 1157009 h 2370204"/>
              <a:gd name="connsiteX2049" fmla="*/ 832901 w 2397257"/>
              <a:gd name="connsiteY2049" fmla="*/ 1155968 h 2370204"/>
              <a:gd name="connsiteX2050" fmla="*/ 602956 w 2397257"/>
              <a:gd name="connsiteY2050" fmla="*/ 1155968 h 2370204"/>
              <a:gd name="connsiteX2051" fmla="*/ 621165 w 2397257"/>
              <a:gd name="connsiteY2051" fmla="*/ 1174697 h 2370204"/>
              <a:gd name="connsiteX2052" fmla="*/ 602956 w 2397257"/>
              <a:gd name="connsiteY2052" fmla="*/ 1193426 h 2370204"/>
              <a:gd name="connsiteX2053" fmla="*/ 584747 w 2397257"/>
              <a:gd name="connsiteY2053" fmla="*/ 1174697 h 2370204"/>
              <a:gd name="connsiteX2054" fmla="*/ 602956 w 2397257"/>
              <a:gd name="connsiteY2054" fmla="*/ 1155968 h 2370204"/>
              <a:gd name="connsiteX2055" fmla="*/ 1794300 w 2397257"/>
              <a:gd name="connsiteY2055" fmla="*/ 1153887 h 2370204"/>
              <a:gd name="connsiteX2056" fmla="*/ 1811468 w 2397257"/>
              <a:gd name="connsiteY2056" fmla="*/ 1170015 h 2370204"/>
              <a:gd name="connsiteX2057" fmla="*/ 1794300 w 2397257"/>
              <a:gd name="connsiteY2057" fmla="*/ 1186143 h 2370204"/>
              <a:gd name="connsiteX2058" fmla="*/ 1777132 w 2397257"/>
              <a:gd name="connsiteY2058" fmla="*/ 1170015 h 2370204"/>
              <a:gd name="connsiteX2059" fmla="*/ 1794300 w 2397257"/>
              <a:gd name="connsiteY2059" fmla="*/ 1153887 h 2370204"/>
              <a:gd name="connsiteX2060" fmla="*/ 1564355 w 2397257"/>
              <a:gd name="connsiteY2060" fmla="*/ 1153887 h 2370204"/>
              <a:gd name="connsiteX2061" fmla="*/ 1564875 w 2397257"/>
              <a:gd name="connsiteY2061" fmla="*/ 1154407 h 2370204"/>
              <a:gd name="connsiteX2062" fmla="*/ 1564355 w 2397257"/>
              <a:gd name="connsiteY2062" fmla="*/ 1154927 h 2370204"/>
              <a:gd name="connsiteX2063" fmla="*/ 1563835 w 2397257"/>
              <a:gd name="connsiteY2063" fmla="*/ 1154407 h 2370204"/>
              <a:gd name="connsiteX2064" fmla="*/ 1564355 w 2397257"/>
              <a:gd name="connsiteY2064" fmla="*/ 1153887 h 2370204"/>
              <a:gd name="connsiteX2065" fmla="*/ 2093438 w 2397257"/>
              <a:gd name="connsiteY2065" fmla="*/ 1148685 h 2370204"/>
              <a:gd name="connsiteX2066" fmla="*/ 2113207 w 2397257"/>
              <a:gd name="connsiteY2066" fmla="*/ 1168454 h 2370204"/>
              <a:gd name="connsiteX2067" fmla="*/ 2093438 w 2397257"/>
              <a:gd name="connsiteY2067" fmla="*/ 1188223 h 2370204"/>
              <a:gd name="connsiteX2068" fmla="*/ 2073669 w 2397257"/>
              <a:gd name="connsiteY2068" fmla="*/ 1168454 h 2370204"/>
              <a:gd name="connsiteX2069" fmla="*/ 2093438 w 2397257"/>
              <a:gd name="connsiteY2069" fmla="*/ 1148685 h 2370204"/>
              <a:gd name="connsiteX2070" fmla="*/ 228385 w 2397257"/>
              <a:gd name="connsiteY2070" fmla="*/ 1148685 h 2370204"/>
              <a:gd name="connsiteX2071" fmla="*/ 238270 w 2397257"/>
              <a:gd name="connsiteY2071" fmla="*/ 1158570 h 2370204"/>
              <a:gd name="connsiteX2072" fmla="*/ 228385 w 2397257"/>
              <a:gd name="connsiteY2072" fmla="*/ 1168455 h 2370204"/>
              <a:gd name="connsiteX2073" fmla="*/ 218500 w 2397257"/>
              <a:gd name="connsiteY2073" fmla="*/ 1158570 h 2370204"/>
              <a:gd name="connsiteX2074" fmla="*/ 228385 w 2397257"/>
              <a:gd name="connsiteY2074" fmla="*/ 1148685 h 2370204"/>
              <a:gd name="connsiteX2075" fmla="*/ 1635628 w 2397257"/>
              <a:gd name="connsiteY2075" fmla="*/ 1136199 h 2370204"/>
              <a:gd name="connsiteX2076" fmla="*/ 1637709 w 2397257"/>
              <a:gd name="connsiteY2076" fmla="*/ 1137240 h 2370204"/>
              <a:gd name="connsiteX2077" fmla="*/ 1635628 w 2397257"/>
              <a:gd name="connsiteY2077" fmla="*/ 1138281 h 2370204"/>
              <a:gd name="connsiteX2078" fmla="*/ 1633547 w 2397257"/>
              <a:gd name="connsiteY2078" fmla="*/ 1137240 h 2370204"/>
              <a:gd name="connsiteX2079" fmla="*/ 1635628 w 2397257"/>
              <a:gd name="connsiteY2079" fmla="*/ 1136199 h 2370204"/>
              <a:gd name="connsiteX2080" fmla="*/ 760067 w 2397257"/>
              <a:gd name="connsiteY2080" fmla="*/ 1136199 h 2370204"/>
              <a:gd name="connsiteX2081" fmla="*/ 764749 w 2397257"/>
              <a:gd name="connsiteY2081" fmla="*/ 1140881 h 2370204"/>
              <a:gd name="connsiteX2082" fmla="*/ 760067 w 2397257"/>
              <a:gd name="connsiteY2082" fmla="*/ 1145563 h 2370204"/>
              <a:gd name="connsiteX2083" fmla="*/ 755385 w 2397257"/>
              <a:gd name="connsiteY2083" fmla="*/ 1140881 h 2370204"/>
              <a:gd name="connsiteX2084" fmla="*/ 760067 w 2397257"/>
              <a:gd name="connsiteY2084" fmla="*/ 1136199 h 2370204"/>
              <a:gd name="connsiteX2085" fmla="*/ 530122 w 2397257"/>
              <a:gd name="connsiteY2085" fmla="*/ 1136199 h 2370204"/>
              <a:gd name="connsiteX2086" fmla="*/ 552492 w 2397257"/>
              <a:gd name="connsiteY2086" fmla="*/ 1157009 h 2370204"/>
              <a:gd name="connsiteX2087" fmla="*/ 530122 w 2397257"/>
              <a:gd name="connsiteY2087" fmla="*/ 1177819 h 2370204"/>
              <a:gd name="connsiteX2088" fmla="*/ 507752 w 2397257"/>
              <a:gd name="connsiteY2088" fmla="*/ 1157009 h 2370204"/>
              <a:gd name="connsiteX2089" fmla="*/ 530122 w 2397257"/>
              <a:gd name="connsiteY2089" fmla="*/ 1136199 h 2370204"/>
              <a:gd name="connsiteX2090" fmla="*/ 155031 w 2397257"/>
              <a:gd name="connsiteY2090" fmla="*/ 1136199 h 2370204"/>
              <a:gd name="connsiteX2091" fmla="*/ 161274 w 2397257"/>
              <a:gd name="connsiteY2091" fmla="*/ 1142442 h 2370204"/>
              <a:gd name="connsiteX2092" fmla="*/ 155031 w 2397257"/>
              <a:gd name="connsiteY2092" fmla="*/ 1148685 h 2370204"/>
              <a:gd name="connsiteX2093" fmla="*/ 148788 w 2397257"/>
              <a:gd name="connsiteY2093" fmla="*/ 1142442 h 2370204"/>
              <a:gd name="connsiteX2094" fmla="*/ 155031 w 2397257"/>
              <a:gd name="connsiteY2094" fmla="*/ 1136199 h 2370204"/>
              <a:gd name="connsiteX2095" fmla="*/ 2167311 w 2397257"/>
              <a:gd name="connsiteY2095" fmla="*/ 1134119 h 2370204"/>
              <a:gd name="connsiteX2096" fmla="*/ 2187080 w 2397257"/>
              <a:gd name="connsiteY2096" fmla="*/ 1152328 h 2370204"/>
              <a:gd name="connsiteX2097" fmla="*/ 2167311 w 2397257"/>
              <a:gd name="connsiteY2097" fmla="*/ 1170537 h 2370204"/>
              <a:gd name="connsiteX2098" fmla="*/ 2147542 w 2397257"/>
              <a:gd name="connsiteY2098" fmla="*/ 1152328 h 2370204"/>
              <a:gd name="connsiteX2099" fmla="*/ 2167311 w 2397257"/>
              <a:gd name="connsiteY2099" fmla="*/ 1134119 h 2370204"/>
              <a:gd name="connsiteX2100" fmla="*/ 1867135 w 2397257"/>
              <a:gd name="connsiteY2100" fmla="*/ 1128916 h 2370204"/>
              <a:gd name="connsiteX2101" fmla="*/ 1890546 w 2397257"/>
              <a:gd name="connsiteY2101" fmla="*/ 1152327 h 2370204"/>
              <a:gd name="connsiteX2102" fmla="*/ 1867135 w 2397257"/>
              <a:gd name="connsiteY2102" fmla="*/ 1175738 h 2370204"/>
              <a:gd name="connsiteX2103" fmla="*/ 1843724 w 2397257"/>
              <a:gd name="connsiteY2103" fmla="*/ 1152327 h 2370204"/>
              <a:gd name="connsiteX2104" fmla="*/ 1867135 w 2397257"/>
              <a:gd name="connsiteY2104" fmla="*/ 1128916 h 2370204"/>
              <a:gd name="connsiteX2105" fmla="*/ 2240665 w 2397257"/>
              <a:gd name="connsiteY2105" fmla="*/ 1121632 h 2370204"/>
              <a:gd name="connsiteX2106" fmla="*/ 2254712 w 2397257"/>
              <a:gd name="connsiteY2106" fmla="*/ 1135158 h 2370204"/>
              <a:gd name="connsiteX2107" fmla="*/ 2240665 w 2397257"/>
              <a:gd name="connsiteY2107" fmla="*/ 1148684 h 2370204"/>
              <a:gd name="connsiteX2108" fmla="*/ 2226618 w 2397257"/>
              <a:gd name="connsiteY2108" fmla="*/ 1135158 h 2370204"/>
              <a:gd name="connsiteX2109" fmla="*/ 2240665 w 2397257"/>
              <a:gd name="connsiteY2109" fmla="*/ 1121632 h 2370204"/>
              <a:gd name="connsiteX2110" fmla="*/ 455728 w 2397257"/>
              <a:gd name="connsiteY2110" fmla="*/ 1121632 h 2370204"/>
              <a:gd name="connsiteX2111" fmla="*/ 475497 w 2397257"/>
              <a:gd name="connsiteY2111" fmla="*/ 1141401 h 2370204"/>
              <a:gd name="connsiteX2112" fmla="*/ 455728 w 2397257"/>
              <a:gd name="connsiteY2112" fmla="*/ 1161170 h 2370204"/>
              <a:gd name="connsiteX2113" fmla="*/ 435959 w 2397257"/>
              <a:gd name="connsiteY2113" fmla="*/ 1141401 h 2370204"/>
              <a:gd name="connsiteX2114" fmla="*/ 455728 w 2397257"/>
              <a:gd name="connsiteY2114" fmla="*/ 1121632 h 2370204"/>
              <a:gd name="connsiteX2115" fmla="*/ 80637 w 2397257"/>
              <a:gd name="connsiteY2115" fmla="*/ 1121632 h 2370204"/>
              <a:gd name="connsiteX2116" fmla="*/ 84279 w 2397257"/>
              <a:gd name="connsiteY2116" fmla="*/ 1125274 h 2370204"/>
              <a:gd name="connsiteX2117" fmla="*/ 80637 w 2397257"/>
              <a:gd name="connsiteY2117" fmla="*/ 1128916 h 2370204"/>
              <a:gd name="connsiteX2118" fmla="*/ 76995 w 2397257"/>
              <a:gd name="connsiteY2118" fmla="*/ 1125274 h 2370204"/>
              <a:gd name="connsiteX2119" fmla="*/ 80637 w 2397257"/>
              <a:gd name="connsiteY2119" fmla="*/ 1121632 h 2370204"/>
              <a:gd name="connsiteX2120" fmla="*/ 1708981 w 2397257"/>
              <a:gd name="connsiteY2120" fmla="*/ 1114349 h 2370204"/>
              <a:gd name="connsiteX2121" fmla="*/ 1717825 w 2397257"/>
              <a:gd name="connsiteY2121" fmla="*/ 1121633 h 2370204"/>
              <a:gd name="connsiteX2122" fmla="*/ 1708981 w 2397257"/>
              <a:gd name="connsiteY2122" fmla="*/ 1128917 h 2370204"/>
              <a:gd name="connsiteX2123" fmla="*/ 1700137 w 2397257"/>
              <a:gd name="connsiteY2123" fmla="*/ 1121633 h 2370204"/>
              <a:gd name="connsiteX2124" fmla="*/ 1708981 w 2397257"/>
              <a:gd name="connsiteY2124" fmla="*/ 1114349 h 2370204"/>
              <a:gd name="connsiteX2125" fmla="*/ 2315058 w 2397257"/>
              <a:gd name="connsiteY2125" fmla="*/ 1111228 h 2370204"/>
              <a:gd name="connsiteX2126" fmla="*/ 2321301 w 2397257"/>
              <a:gd name="connsiteY2126" fmla="*/ 1117471 h 2370204"/>
              <a:gd name="connsiteX2127" fmla="*/ 2315058 w 2397257"/>
              <a:gd name="connsiteY2127" fmla="*/ 1123714 h 2370204"/>
              <a:gd name="connsiteX2128" fmla="*/ 2308815 w 2397257"/>
              <a:gd name="connsiteY2128" fmla="*/ 1117471 h 2370204"/>
              <a:gd name="connsiteX2129" fmla="*/ 2315058 w 2397257"/>
              <a:gd name="connsiteY2129" fmla="*/ 1111228 h 2370204"/>
              <a:gd name="connsiteX2130" fmla="*/ 686714 w 2397257"/>
              <a:gd name="connsiteY2130" fmla="*/ 1111228 h 2370204"/>
              <a:gd name="connsiteX2131" fmla="*/ 700240 w 2397257"/>
              <a:gd name="connsiteY2131" fmla="*/ 1124754 h 2370204"/>
              <a:gd name="connsiteX2132" fmla="*/ 686714 w 2397257"/>
              <a:gd name="connsiteY2132" fmla="*/ 1138280 h 2370204"/>
              <a:gd name="connsiteX2133" fmla="*/ 673188 w 2397257"/>
              <a:gd name="connsiteY2133" fmla="*/ 1124754 h 2370204"/>
              <a:gd name="connsiteX2134" fmla="*/ 686714 w 2397257"/>
              <a:gd name="connsiteY2134" fmla="*/ 1111228 h 2370204"/>
              <a:gd name="connsiteX2135" fmla="*/ 1939967 w 2397257"/>
              <a:gd name="connsiteY2135" fmla="*/ 1111227 h 2370204"/>
              <a:gd name="connsiteX2136" fmla="*/ 1964418 w 2397257"/>
              <a:gd name="connsiteY2136" fmla="*/ 1136199 h 2370204"/>
              <a:gd name="connsiteX2137" fmla="*/ 1939967 w 2397257"/>
              <a:gd name="connsiteY2137" fmla="*/ 1161171 h 2370204"/>
              <a:gd name="connsiteX2138" fmla="*/ 1915516 w 2397257"/>
              <a:gd name="connsiteY2138" fmla="*/ 1136199 h 2370204"/>
              <a:gd name="connsiteX2139" fmla="*/ 1939967 w 2397257"/>
              <a:gd name="connsiteY2139" fmla="*/ 1111227 h 2370204"/>
              <a:gd name="connsiteX2140" fmla="*/ 382375 w 2397257"/>
              <a:gd name="connsiteY2140" fmla="*/ 1109147 h 2370204"/>
              <a:gd name="connsiteX2141" fmla="*/ 398503 w 2397257"/>
              <a:gd name="connsiteY2141" fmla="*/ 1125275 h 2370204"/>
              <a:gd name="connsiteX2142" fmla="*/ 382375 w 2397257"/>
              <a:gd name="connsiteY2142" fmla="*/ 1141403 h 2370204"/>
              <a:gd name="connsiteX2143" fmla="*/ 366247 w 2397257"/>
              <a:gd name="connsiteY2143" fmla="*/ 1125275 h 2370204"/>
              <a:gd name="connsiteX2144" fmla="*/ 382375 w 2397257"/>
              <a:gd name="connsiteY2144" fmla="*/ 1109147 h 2370204"/>
              <a:gd name="connsiteX2145" fmla="*/ 7805 w 2397257"/>
              <a:gd name="connsiteY2145" fmla="*/ 1109146 h 2370204"/>
              <a:gd name="connsiteX2146" fmla="*/ 10407 w 2397257"/>
              <a:gd name="connsiteY2146" fmla="*/ 1110187 h 2370204"/>
              <a:gd name="connsiteX2147" fmla="*/ 7805 w 2397257"/>
              <a:gd name="connsiteY2147" fmla="*/ 1111228 h 2370204"/>
              <a:gd name="connsiteX2148" fmla="*/ 5203 w 2397257"/>
              <a:gd name="connsiteY2148" fmla="*/ 1110187 h 2370204"/>
              <a:gd name="connsiteX2149" fmla="*/ 7805 w 2397257"/>
              <a:gd name="connsiteY2149" fmla="*/ 1109146 h 2370204"/>
              <a:gd name="connsiteX2150" fmla="*/ 2387892 w 2397257"/>
              <a:gd name="connsiteY2150" fmla="*/ 1098742 h 2370204"/>
              <a:gd name="connsiteX2151" fmla="*/ 2389973 w 2397257"/>
              <a:gd name="connsiteY2151" fmla="*/ 1100303 h 2370204"/>
              <a:gd name="connsiteX2152" fmla="*/ 2387892 w 2397257"/>
              <a:gd name="connsiteY2152" fmla="*/ 1101864 h 2370204"/>
              <a:gd name="connsiteX2153" fmla="*/ 2385811 w 2397257"/>
              <a:gd name="connsiteY2153" fmla="*/ 1100303 h 2370204"/>
              <a:gd name="connsiteX2154" fmla="*/ 2387892 w 2397257"/>
              <a:gd name="connsiteY2154" fmla="*/ 1098742 h 2370204"/>
              <a:gd name="connsiteX2155" fmla="*/ 2012801 w 2397257"/>
              <a:gd name="connsiteY2155" fmla="*/ 1096661 h 2370204"/>
              <a:gd name="connsiteX2156" fmla="*/ 2034131 w 2397257"/>
              <a:gd name="connsiteY2156" fmla="*/ 1119031 h 2370204"/>
              <a:gd name="connsiteX2157" fmla="*/ 2012801 w 2397257"/>
              <a:gd name="connsiteY2157" fmla="*/ 1141401 h 2370204"/>
              <a:gd name="connsiteX2158" fmla="*/ 1991471 w 2397257"/>
              <a:gd name="connsiteY2158" fmla="*/ 1119031 h 2370204"/>
              <a:gd name="connsiteX2159" fmla="*/ 2012801 w 2397257"/>
              <a:gd name="connsiteY2159" fmla="*/ 1096661 h 2370204"/>
              <a:gd name="connsiteX2160" fmla="*/ 310063 w 2397257"/>
              <a:gd name="connsiteY2160" fmla="*/ 1096661 h 2370204"/>
              <a:gd name="connsiteX2161" fmla="*/ 322549 w 2397257"/>
              <a:gd name="connsiteY2161" fmla="*/ 1109147 h 2370204"/>
              <a:gd name="connsiteX2162" fmla="*/ 310063 w 2397257"/>
              <a:gd name="connsiteY2162" fmla="*/ 1121633 h 2370204"/>
              <a:gd name="connsiteX2163" fmla="*/ 297577 w 2397257"/>
              <a:gd name="connsiteY2163" fmla="*/ 1109147 h 2370204"/>
              <a:gd name="connsiteX2164" fmla="*/ 310063 w 2397257"/>
              <a:gd name="connsiteY2164" fmla="*/ 1096661 h 2370204"/>
              <a:gd name="connsiteX2165" fmla="*/ 613881 w 2397257"/>
              <a:gd name="connsiteY2165" fmla="*/ 1089378 h 2370204"/>
              <a:gd name="connsiteX2166" fmla="*/ 633650 w 2397257"/>
              <a:gd name="connsiteY2166" fmla="*/ 1109147 h 2370204"/>
              <a:gd name="connsiteX2167" fmla="*/ 613881 w 2397257"/>
              <a:gd name="connsiteY2167" fmla="*/ 1128916 h 2370204"/>
              <a:gd name="connsiteX2168" fmla="*/ 594112 w 2397257"/>
              <a:gd name="connsiteY2168" fmla="*/ 1109147 h 2370204"/>
              <a:gd name="connsiteX2169" fmla="*/ 613881 w 2397257"/>
              <a:gd name="connsiteY2169" fmla="*/ 1089378 h 2370204"/>
              <a:gd name="connsiteX2170" fmla="*/ 1781815 w 2397257"/>
              <a:gd name="connsiteY2170" fmla="*/ 1086256 h 2370204"/>
              <a:gd name="connsiteX2171" fmla="*/ 1798983 w 2397257"/>
              <a:gd name="connsiteY2171" fmla="*/ 1103944 h 2370204"/>
              <a:gd name="connsiteX2172" fmla="*/ 1781815 w 2397257"/>
              <a:gd name="connsiteY2172" fmla="*/ 1121632 h 2370204"/>
              <a:gd name="connsiteX2173" fmla="*/ 1764647 w 2397257"/>
              <a:gd name="connsiteY2173" fmla="*/ 1103944 h 2370204"/>
              <a:gd name="connsiteX2174" fmla="*/ 1781815 w 2397257"/>
              <a:gd name="connsiteY2174" fmla="*/ 1086256 h 2370204"/>
              <a:gd name="connsiteX2175" fmla="*/ 2087195 w 2397257"/>
              <a:gd name="connsiteY2175" fmla="*/ 1082095 h 2370204"/>
              <a:gd name="connsiteX2176" fmla="*/ 2108005 w 2397257"/>
              <a:gd name="connsiteY2176" fmla="*/ 1102905 h 2370204"/>
              <a:gd name="connsiteX2177" fmla="*/ 2087195 w 2397257"/>
              <a:gd name="connsiteY2177" fmla="*/ 1123715 h 2370204"/>
              <a:gd name="connsiteX2178" fmla="*/ 2066385 w 2397257"/>
              <a:gd name="connsiteY2178" fmla="*/ 1102905 h 2370204"/>
              <a:gd name="connsiteX2179" fmla="*/ 2087195 w 2397257"/>
              <a:gd name="connsiteY2179" fmla="*/ 1082095 h 2370204"/>
              <a:gd name="connsiteX2180" fmla="*/ 235669 w 2397257"/>
              <a:gd name="connsiteY2180" fmla="*/ 1082095 h 2370204"/>
              <a:gd name="connsiteX2181" fmla="*/ 245554 w 2397257"/>
              <a:gd name="connsiteY2181" fmla="*/ 1091980 h 2370204"/>
              <a:gd name="connsiteX2182" fmla="*/ 235669 w 2397257"/>
              <a:gd name="connsiteY2182" fmla="*/ 1101865 h 2370204"/>
              <a:gd name="connsiteX2183" fmla="*/ 225784 w 2397257"/>
              <a:gd name="connsiteY2183" fmla="*/ 1091980 h 2370204"/>
              <a:gd name="connsiteX2184" fmla="*/ 235669 w 2397257"/>
              <a:gd name="connsiteY2184" fmla="*/ 1082095 h 2370204"/>
              <a:gd name="connsiteX2185" fmla="*/ 1616379 w 2397257"/>
              <a:gd name="connsiteY2185" fmla="*/ 1073770 h 2370204"/>
              <a:gd name="connsiteX2186" fmla="*/ 1616899 w 2397257"/>
              <a:gd name="connsiteY2186" fmla="*/ 1074290 h 2370204"/>
              <a:gd name="connsiteX2187" fmla="*/ 1616379 w 2397257"/>
              <a:gd name="connsiteY2187" fmla="*/ 1074810 h 2370204"/>
              <a:gd name="connsiteX2188" fmla="*/ 1615859 w 2397257"/>
              <a:gd name="connsiteY2188" fmla="*/ 1074290 h 2370204"/>
              <a:gd name="connsiteX2189" fmla="*/ 1616379 w 2397257"/>
              <a:gd name="connsiteY2189" fmla="*/ 1073770 h 2370204"/>
              <a:gd name="connsiteX2190" fmla="*/ 779836 w 2397257"/>
              <a:gd name="connsiteY2190" fmla="*/ 1071689 h 2370204"/>
              <a:gd name="connsiteX2191" fmla="*/ 784518 w 2397257"/>
              <a:gd name="connsiteY2191" fmla="*/ 1076891 h 2370204"/>
              <a:gd name="connsiteX2192" fmla="*/ 779836 w 2397257"/>
              <a:gd name="connsiteY2192" fmla="*/ 1082094 h 2370204"/>
              <a:gd name="connsiteX2193" fmla="*/ 775154 w 2397257"/>
              <a:gd name="connsiteY2193" fmla="*/ 1076891 h 2370204"/>
              <a:gd name="connsiteX2194" fmla="*/ 779836 w 2397257"/>
              <a:gd name="connsiteY2194" fmla="*/ 1071689 h 2370204"/>
              <a:gd name="connsiteX2195" fmla="*/ 163876 w 2397257"/>
              <a:gd name="connsiteY2195" fmla="*/ 1069609 h 2370204"/>
              <a:gd name="connsiteX2196" fmla="*/ 171680 w 2397257"/>
              <a:gd name="connsiteY2196" fmla="*/ 1075852 h 2370204"/>
              <a:gd name="connsiteX2197" fmla="*/ 163876 w 2397257"/>
              <a:gd name="connsiteY2197" fmla="*/ 1082095 h 2370204"/>
              <a:gd name="connsiteX2198" fmla="*/ 156072 w 2397257"/>
              <a:gd name="connsiteY2198" fmla="*/ 1075852 h 2370204"/>
              <a:gd name="connsiteX2199" fmla="*/ 163876 w 2397257"/>
              <a:gd name="connsiteY2199" fmla="*/ 1069609 h 2370204"/>
              <a:gd name="connsiteX2200" fmla="*/ 541048 w 2397257"/>
              <a:gd name="connsiteY2200" fmla="*/ 1069608 h 2370204"/>
              <a:gd name="connsiteX2201" fmla="*/ 561858 w 2397257"/>
              <a:gd name="connsiteY2201" fmla="*/ 1091978 h 2370204"/>
              <a:gd name="connsiteX2202" fmla="*/ 541048 w 2397257"/>
              <a:gd name="connsiteY2202" fmla="*/ 1114348 h 2370204"/>
              <a:gd name="connsiteX2203" fmla="*/ 520238 w 2397257"/>
              <a:gd name="connsiteY2203" fmla="*/ 1091978 h 2370204"/>
              <a:gd name="connsiteX2204" fmla="*/ 541048 w 2397257"/>
              <a:gd name="connsiteY2204" fmla="*/ 1069608 h 2370204"/>
              <a:gd name="connsiteX2205" fmla="*/ 2158988 w 2397257"/>
              <a:gd name="connsiteY2205" fmla="*/ 1066488 h 2370204"/>
              <a:gd name="connsiteX2206" fmla="*/ 2177717 w 2397257"/>
              <a:gd name="connsiteY2206" fmla="*/ 1085217 h 2370204"/>
              <a:gd name="connsiteX2207" fmla="*/ 2158988 w 2397257"/>
              <a:gd name="connsiteY2207" fmla="*/ 1103946 h 2370204"/>
              <a:gd name="connsiteX2208" fmla="*/ 2140259 w 2397257"/>
              <a:gd name="connsiteY2208" fmla="*/ 1085217 h 2370204"/>
              <a:gd name="connsiteX2209" fmla="*/ 2158988 w 2397257"/>
              <a:gd name="connsiteY2209" fmla="*/ 1066488 h 2370204"/>
              <a:gd name="connsiteX2210" fmla="*/ 1854649 w 2397257"/>
              <a:gd name="connsiteY2210" fmla="*/ 1062325 h 2370204"/>
              <a:gd name="connsiteX2211" fmla="*/ 1878060 w 2397257"/>
              <a:gd name="connsiteY2211" fmla="*/ 1086776 h 2370204"/>
              <a:gd name="connsiteX2212" fmla="*/ 1854649 w 2397257"/>
              <a:gd name="connsiteY2212" fmla="*/ 1111227 h 2370204"/>
              <a:gd name="connsiteX2213" fmla="*/ 1831238 w 2397257"/>
              <a:gd name="connsiteY2213" fmla="*/ 1086776 h 2370204"/>
              <a:gd name="connsiteX2214" fmla="*/ 1854649 w 2397257"/>
              <a:gd name="connsiteY2214" fmla="*/ 1062325 h 2370204"/>
              <a:gd name="connsiteX2215" fmla="*/ 2231821 w 2397257"/>
              <a:gd name="connsiteY2215" fmla="*/ 1054002 h 2370204"/>
              <a:gd name="connsiteX2216" fmla="*/ 2246388 w 2397257"/>
              <a:gd name="connsiteY2216" fmla="*/ 1068049 h 2370204"/>
              <a:gd name="connsiteX2217" fmla="*/ 2231821 w 2397257"/>
              <a:gd name="connsiteY2217" fmla="*/ 1082096 h 2370204"/>
              <a:gd name="connsiteX2218" fmla="*/ 2217254 w 2397257"/>
              <a:gd name="connsiteY2218" fmla="*/ 1068049 h 2370204"/>
              <a:gd name="connsiteX2219" fmla="*/ 2231821 w 2397257"/>
              <a:gd name="connsiteY2219" fmla="*/ 1054002 h 2370204"/>
              <a:gd name="connsiteX2220" fmla="*/ 91042 w 2397257"/>
              <a:gd name="connsiteY2220" fmla="*/ 1054002 h 2370204"/>
              <a:gd name="connsiteX2221" fmla="*/ 94684 w 2397257"/>
              <a:gd name="connsiteY2221" fmla="*/ 1059204 h 2370204"/>
              <a:gd name="connsiteX2222" fmla="*/ 91042 w 2397257"/>
              <a:gd name="connsiteY2222" fmla="*/ 1064407 h 2370204"/>
              <a:gd name="connsiteX2223" fmla="*/ 87400 w 2397257"/>
              <a:gd name="connsiteY2223" fmla="*/ 1059204 h 2370204"/>
              <a:gd name="connsiteX2224" fmla="*/ 91042 w 2397257"/>
              <a:gd name="connsiteY2224" fmla="*/ 1054002 h 2370204"/>
              <a:gd name="connsiteX2225" fmla="*/ 1690252 w 2397257"/>
              <a:gd name="connsiteY2225" fmla="*/ 1054001 h 2370204"/>
              <a:gd name="connsiteX2226" fmla="*/ 1692853 w 2397257"/>
              <a:gd name="connsiteY2226" fmla="*/ 1056602 h 2370204"/>
              <a:gd name="connsiteX2227" fmla="*/ 1690252 w 2397257"/>
              <a:gd name="connsiteY2227" fmla="*/ 1059203 h 2370204"/>
              <a:gd name="connsiteX2228" fmla="*/ 1687651 w 2397257"/>
              <a:gd name="connsiteY2228" fmla="*/ 1056602 h 2370204"/>
              <a:gd name="connsiteX2229" fmla="*/ 1690252 w 2397257"/>
              <a:gd name="connsiteY2229" fmla="*/ 1054001 h 2370204"/>
              <a:gd name="connsiteX2230" fmla="*/ 468214 w 2397257"/>
              <a:gd name="connsiteY2230" fmla="*/ 1054001 h 2370204"/>
              <a:gd name="connsiteX2231" fmla="*/ 487983 w 2397257"/>
              <a:gd name="connsiteY2231" fmla="*/ 1074291 h 2370204"/>
              <a:gd name="connsiteX2232" fmla="*/ 468214 w 2397257"/>
              <a:gd name="connsiteY2232" fmla="*/ 1094581 h 2370204"/>
              <a:gd name="connsiteX2233" fmla="*/ 448445 w 2397257"/>
              <a:gd name="connsiteY2233" fmla="*/ 1074291 h 2370204"/>
              <a:gd name="connsiteX2234" fmla="*/ 468214 w 2397257"/>
              <a:gd name="connsiteY2234" fmla="*/ 1054001 h 2370204"/>
              <a:gd name="connsiteX2235" fmla="*/ 1927482 w 2397257"/>
              <a:gd name="connsiteY2235" fmla="*/ 1046718 h 2370204"/>
              <a:gd name="connsiteX2236" fmla="*/ 1951933 w 2397257"/>
              <a:gd name="connsiteY2236" fmla="*/ 1070649 h 2370204"/>
              <a:gd name="connsiteX2237" fmla="*/ 1927482 w 2397257"/>
              <a:gd name="connsiteY2237" fmla="*/ 1094580 h 2370204"/>
              <a:gd name="connsiteX2238" fmla="*/ 1903031 w 2397257"/>
              <a:gd name="connsiteY2238" fmla="*/ 1070649 h 2370204"/>
              <a:gd name="connsiteX2239" fmla="*/ 1927482 w 2397257"/>
              <a:gd name="connsiteY2239" fmla="*/ 1046718 h 2370204"/>
              <a:gd name="connsiteX2240" fmla="*/ 706483 w 2397257"/>
              <a:gd name="connsiteY2240" fmla="*/ 1046718 h 2370204"/>
              <a:gd name="connsiteX2241" fmla="*/ 720009 w 2397257"/>
              <a:gd name="connsiteY2241" fmla="*/ 1060244 h 2370204"/>
              <a:gd name="connsiteX2242" fmla="*/ 706483 w 2397257"/>
              <a:gd name="connsiteY2242" fmla="*/ 1073770 h 2370204"/>
              <a:gd name="connsiteX2243" fmla="*/ 692957 w 2397257"/>
              <a:gd name="connsiteY2243" fmla="*/ 1060244 h 2370204"/>
              <a:gd name="connsiteX2244" fmla="*/ 706483 w 2397257"/>
              <a:gd name="connsiteY2244" fmla="*/ 1046718 h 2370204"/>
              <a:gd name="connsiteX2245" fmla="*/ 2304654 w 2397257"/>
              <a:gd name="connsiteY2245" fmla="*/ 1044637 h 2370204"/>
              <a:gd name="connsiteX2246" fmla="*/ 2310897 w 2397257"/>
              <a:gd name="connsiteY2246" fmla="*/ 1050880 h 2370204"/>
              <a:gd name="connsiteX2247" fmla="*/ 2304654 w 2397257"/>
              <a:gd name="connsiteY2247" fmla="*/ 1057123 h 2370204"/>
              <a:gd name="connsiteX2248" fmla="*/ 2298411 w 2397257"/>
              <a:gd name="connsiteY2248" fmla="*/ 1050880 h 2370204"/>
              <a:gd name="connsiteX2249" fmla="*/ 2304654 w 2397257"/>
              <a:gd name="connsiteY2249" fmla="*/ 1044637 h 2370204"/>
              <a:gd name="connsiteX2250" fmla="*/ 394861 w 2397257"/>
              <a:gd name="connsiteY2250" fmla="*/ 1042556 h 2370204"/>
              <a:gd name="connsiteX2251" fmla="*/ 410989 w 2397257"/>
              <a:gd name="connsiteY2251" fmla="*/ 1058163 h 2370204"/>
              <a:gd name="connsiteX2252" fmla="*/ 394861 w 2397257"/>
              <a:gd name="connsiteY2252" fmla="*/ 1073770 h 2370204"/>
              <a:gd name="connsiteX2253" fmla="*/ 378733 w 2397257"/>
              <a:gd name="connsiteY2253" fmla="*/ 1058163 h 2370204"/>
              <a:gd name="connsiteX2254" fmla="*/ 394861 w 2397257"/>
              <a:gd name="connsiteY2254" fmla="*/ 1042556 h 2370204"/>
              <a:gd name="connsiteX2255" fmla="*/ 16648 w 2397257"/>
              <a:gd name="connsiteY2255" fmla="*/ 1042556 h 2370204"/>
              <a:gd name="connsiteX2256" fmla="*/ 17689 w 2397257"/>
              <a:gd name="connsiteY2256" fmla="*/ 1043597 h 2370204"/>
              <a:gd name="connsiteX2257" fmla="*/ 16648 w 2397257"/>
              <a:gd name="connsiteY2257" fmla="*/ 1044638 h 2370204"/>
              <a:gd name="connsiteX2258" fmla="*/ 15607 w 2397257"/>
              <a:gd name="connsiteY2258" fmla="*/ 1043597 h 2370204"/>
              <a:gd name="connsiteX2259" fmla="*/ 16648 w 2397257"/>
              <a:gd name="connsiteY2259" fmla="*/ 1042556 h 2370204"/>
              <a:gd name="connsiteX2260" fmla="*/ 2379048 w 2397257"/>
              <a:gd name="connsiteY2260" fmla="*/ 1032151 h 2370204"/>
              <a:gd name="connsiteX2261" fmla="*/ 2380609 w 2397257"/>
              <a:gd name="connsiteY2261" fmla="*/ 1033192 h 2370204"/>
              <a:gd name="connsiteX2262" fmla="*/ 2379048 w 2397257"/>
              <a:gd name="connsiteY2262" fmla="*/ 1034233 h 2370204"/>
              <a:gd name="connsiteX2263" fmla="*/ 2377487 w 2397257"/>
              <a:gd name="connsiteY2263" fmla="*/ 1033192 h 2370204"/>
              <a:gd name="connsiteX2264" fmla="*/ 2379048 w 2397257"/>
              <a:gd name="connsiteY2264" fmla="*/ 1032151 h 2370204"/>
              <a:gd name="connsiteX2265" fmla="*/ 2000836 w 2397257"/>
              <a:gd name="connsiteY2265" fmla="*/ 1032151 h 2370204"/>
              <a:gd name="connsiteX2266" fmla="*/ 2021646 w 2397257"/>
              <a:gd name="connsiteY2266" fmla="*/ 1052961 h 2370204"/>
              <a:gd name="connsiteX2267" fmla="*/ 2000836 w 2397257"/>
              <a:gd name="connsiteY2267" fmla="*/ 1073771 h 2370204"/>
              <a:gd name="connsiteX2268" fmla="*/ 1980026 w 2397257"/>
              <a:gd name="connsiteY2268" fmla="*/ 1052961 h 2370204"/>
              <a:gd name="connsiteX2269" fmla="*/ 2000836 w 2397257"/>
              <a:gd name="connsiteY2269" fmla="*/ 1032151 h 2370204"/>
              <a:gd name="connsiteX2270" fmla="*/ 1510250 w 2397257"/>
              <a:gd name="connsiteY2270" fmla="*/ 1032151 h 2370204"/>
              <a:gd name="connsiteX2271" fmla="*/ 1510770 w 2397257"/>
              <a:gd name="connsiteY2271" fmla="*/ 1032671 h 2370204"/>
              <a:gd name="connsiteX2272" fmla="*/ 1510250 w 2397257"/>
              <a:gd name="connsiteY2272" fmla="*/ 1033191 h 2370204"/>
              <a:gd name="connsiteX2273" fmla="*/ 1509730 w 2397257"/>
              <a:gd name="connsiteY2273" fmla="*/ 1032671 h 2370204"/>
              <a:gd name="connsiteX2274" fmla="*/ 1510250 w 2397257"/>
              <a:gd name="connsiteY2274" fmla="*/ 1032151 h 2370204"/>
              <a:gd name="connsiteX2275" fmla="*/ 322028 w 2397257"/>
              <a:gd name="connsiteY2275" fmla="*/ 1030071 h 2370204"/>
              <a:gd name="connsiteX2276" fmla="*/ 333994 w 2397257"/>
              <a:gd name="connsiteY2276" fmla="*/ 1042037 h 2370204"/>
              <a:gd name="connsiteX2277" fmla="*/ 322028 w 2397257"/>
              <a:gd name="connsiteY2277" fmla="*/ 1054003 h 2370204"/>
              <a:gd name="connsiteX2278" fmla="*/ 310062 w 2397257"/>
              <a:gd name="connsiteY2278" fmla="*/ 1042037 h 2370204"/>
              <a:gd name="connsiteX2279" fmla="*/ 322028 w 2397257"/>
              <a:gd name="connsiteY2279" fmla="*/ 1030071 h 2370204"/>
              <a:gd name="connsiteX2280" fmla="*/ 1763086 w 2397257"/>
              <a:gd name="connsiteY2280" fmla="*/ 1030070 h 2370204"/>
              <a:gd name="connsiteX2281" fmla="*/ 1771930 w 2397257"/>
              <a:gd name="connsiteY2281" fmla="*/ 1039955 h 2370204"/>
              <a:gd name="connsiteX2282" fmla="*/ 1763086 w 2397257"/>
              <a:gd name="connsiteY2282" fmla="*/ 1049840 h 2370204"/>
              <a:gd name="connsiteX2283" fmla="*/ 1754242 w 2397257"/>
              <a:gd name="connsiteY2283" fmla="*/ 1039955 h 2370204"/>
              <a:gd name="connsiteX2284" fmla="*/ 1763086 w 2397257"/>
              <a:gd name="connsiteY2284" fmla="*/ 1030070 h 2370204"/>
              <a:gd name="connsiteX2285" fmla="*/ 632610 w 2397257"/>
              <a:gd name="connsiteY2285" fmla="*/ 1024868 h 2370204"/>
              <a:gd name="connsiteX2286" fmla="*/ 651339 w 2397257"/>
              <a:gd name="connsiteY2286" fmla="*/ 1043597 h 2370204"/>
              <a:gd name="connsiteX2287" fmla="*/ 632610 w 2397257"/>
              <a:gd name="connsiteY2287" fmla="*/ 1062326 h 2370204"/>
              <a:gd name="connsiteX2288" fmla="*/ 613881 w 2397257"/>
              <a:gd name="connsiteY2288" fmla="*/ 1043597 h 2370204"/>
              <a:gd name="connsiteX2289" fmla="*/ 632610 w 2397257"/>
              <a:gd name="connsiteY2289" fmla="*/ 1024868 h 2370204"/>
              <a:gd name="connsiteX2290" fmla="*/ 2072629 w 2397257"/>
              <a:gd name="connsiteY2290" fmla="*/ 1014464 h 2370204"/>
              <a:gd name="connsiteX2291" fmla="*/ 2093439 w 2397257"/>
              <a:gd name="connsiteY2291" fmla="*/ 1035794 h 2370204"/>
              <a:gd name="connsiteX2292" fmla="*/ 2072629 w 2397257"/>
              <a:gd name="connsiteY2292" fmla="*/ 1057124 h 2370204"/>
              <a:gd name="connsiteX2293" fmla="*/ 2051819 w 2397257"/>
              <a:gd name="connsiteY2293" fmla="*/ 1035794 h 2370204"/>
              <a:gd name="connsiteX2294" fmla="*/ 2072629 w 2397257"/>
              <a:gd name="connsiteY2294" fmla="*/ 1014464 h 2370204"/>
              <a:gd name="connsiteX2295" fmla="*/ 248154 w 2397257"/>
              <a:gd name="connsiteY2295" fmla="*/ 1014464 h 2370204"/>
              <a:gd name="connsiteX2296" fmla="*/ 258039 w 2397257"/>
              <a:gd name="connsiteY2296" fmla="*/ 1025909 h 2370204"/>
              <a:gd name="connsiteX2297" fmla="*/ 248154 w 2397257"/>
              <a:gd name="connsiteY2297" fmla="*/ 1037354 h 2370204"/>
              <a:gd name="connsiteX2298" fmla="*/ 238269 w 2397257"/>
              <a:gd name="connsiteY2298" fmla="*/ 1025909 h 2370204"/>
              <a:gd name="connsiteX2299" fmla="*/ 248154 w 2397257"/>
              <a:gd name="connsiteY2299" fmla="*/ 1014464 h 2370204"/>
              <a:gd name="connsiteX2300" fmla="*/ 808450 w 2397257"/>
              <a:gd name="connsiteY2300" fmla="*/ 1014463 h 2370204"/>
              <a:gd name="connsiteX2301" fmla="*/ 809491 w 2397257"/>
              <a:gd name="connsiteY2301" fmla="*/ 1016024 h 2370204"/>
              <a:gd name="connsiteX2302" fmla="*/ 808450 w 2397257"/>
              <a:gd name="connsiteY2302" fmla="*/ 1017585 h 2370204"/>
              <a:gd name="connsiteX2303" fmla="*/ 807409 w 2397257"/>
              <a:gd name="connsiteY2303" fmla="*/ 1016024 h 2370204"/>
              <a:gd name="connsiteX2304" fmla="*/ 808450 w 2397257"/>
              <a:gd name="connsiteY2304" fmla="*/ 1014463 h 2370204"/>
              <a:gd name="connsiteX2305" fmla="*/ 1587766 w 2397257"/>
              <a:gd name="connsiteY2305" fmla="*/ 1012382 h 2370204"/>
              <a:gd name="connsiteX2306" fmla="*/ 1588807 w 2397257"/>
              <a:gd name="connsiteY2306" fmla="*/ 1013423 h 2370204"/>
              <a:gd name="connsiteX2307" fmla="*/ 1587766 w 2397257"/>
              <a:gd name="connsiteY2307" fmla="*/ 1014464 h 2370204"/>
              <a:gd name="connsiteX2308" fmla="*/ 1586725 w 2397257"/>
              <a:gd name="connsiteY2308" fmla="*/ 1013423 h 2370204"/>
              <a:gd name="connsiteX2309" fmla="*/ 1587766 w 2397257"/>
              <a:gd name="connsiteY2309" fmla="*/ 1012382 h 2370204"/>
              <a:gd name="connsiteX2310" fmla="*/ 559255 w 2397257"/>
              <a:gd name="connsiteY2310" fmla="*/ 1005099 h 2370204"/>
              <a:gd name="connsiteX2311" fmla="*/ 581625 w 2397257"/>
              <a:gd name="connsiteY2311" fmla="*/ 1027469 h 2370204"/>
              <a:gd name="connsiteX2312" fmla="*/ 559255 w 2397257"/>
              <a:gd name="connsiteY2312" fmla="*/ 1049839 h 2370204"/>
              <a:gd name="connsiteX2313" fmla="*/ 536885 w 2397257"/>
              <a:gd name="connsiteY2313" fmla="*/ 1027469 h 2370204"/>
              <a:gd name="connsiteX2314" fmla="*/ 559255 w 2397257"/>
              <a:gd name="connsiteY2314" fmla="*/ 1005099 h 2370204"/>
              <a:gd name="connsiteX2315" fmla="*/ 1836440 w 2397257"/>
              <a:gd name="connsiteY2315" fmla="*/ 1003018 h 2370204"/>
              <a:gd name="connsiteX2316" fmla="*/ 1856209 w 2397257"/>
              <a:gd name="connsiteY2316" fmla="*/ 1022787 h 2370204"/>
              <a:gd name="connsiteX2317" fmla="*/ 1836440 w 2397257"/>
              <a:gd name="connsiteY2317" fmla="*/ 1042556 h 2370204"/>
              <a:gd name="connsiteX2318" fmla="*/ 1816671 w 2397257"/>
              <a:gd name="connsiteY2318" fmla="*/ 1022787 h 2370204"/>
              <a:gd name="connsiteX2319" fmla="*/ 1836440 w 2397257"/>
              <a:gd name="connsiteY2319" fmla="*/ 1003018 h 2370204"/>
              <a:gd name="connsiteX2320" fmla="*/ 175841 w 2397257"/>
              <a:gd name="connsiteY2320" fmla="*/ 1003018 h 2370204"/>
              <a:gd name="connsiteX2321" fmla="*/ 183125 w 2397257"/>
              <a:gd name="connsiteY2321" fmla="*/ 1010302 h 2370204"/>
              <a:gd name="connsiteX2322" fmla="*/ 175841 w 2397257"/>
              <a:gd name="connsiteY2322" fmla="*/ 1017586 h 2370204"/>
              <a:gd name="connsiteX2323" fmla="*/ 168557 w 2397257"/>
              <a:gd name="connsiteY2323" fmla="*/ 1010302 h 2370204"/>
              <a:gd name="connsiteX2324" fmla="*/ 175841 w 2397257"/>
              <a:gd name="connsiteY2324" fmla="*/ 1003018 h 2370204"/>
              <a:gd name="connsiteX2325" fmla="*/ 2146502 w 2397257"/>
              <a:gd name="connsiteY2325" fmla="*/ 999897 h 2370204"/>
              <a:gd name="connsiteX2326" fmla="*/ 2165231 w 2397257"/>
              <a:gd name="connsiteY2326" fmla="*/ 1018626 h 2370204"/>
              <a:gd name="connsiteX2327" fmla="*/ 2146502 w 2397257"/>
              <a:gd name="connsiteY2327" fmla="*/ 1037355 h 2370204"/>
              <a:gd name="connsiteX2328" fmla="*/ 2127773 w 2397257"/>
              <a:gd name="connsiteY2328" fmla="*/ 1018626 h 2370204"/>
              <a:gd name="connsiteX2329" fmla="*/ 2146502 w 2397257"/>
              <a:gd name="connsiteY2329" fmla="*/ 999897 h 2370204"/>
              <a:gd name="connsiteX2330" fmla="*/ 734056 w 2397257"/>
              <a:gd name="connsiteY2330" fmla="*/ 992613 h 2370204"/>
              <a:gd name="connsiteX2331" fmla="*/ 739779 w 2397257"/>
              <a:gd name="connsiteY2331" fmla="*/ 998856 h 2370204"/>
              <a:gd name="connsiteX2332" fmla="*/ 734056 w 2397257"/>
              <a:gd name="connsiteY2332" fmla="*/ 1005099 h 2370204"/>
              <a:gd name="connsiteX2333" fmla="*/ 728333 w 2397257"/>
              <a:gd name="connsiteY2333" fmla="*/ 998856 h 2370204"/>
              <a:gd name="connsiteX2334" fmla="*/ 734056 w 2397257"/>
              <a:gd name="connsiteY2334" fmla="*/ 992613 h 2370204"/>
              <a:gd name="connsiteX2335" fmla="*/ 486943 w 2397257"/>
              <a:gd name="connsiteY2335" fmla="*/ 992613 h 2370204"/>
              <a:gd name="connsiteX2336" fmla="*/ 505672 w 2397257"/>
              <a:gd name="connsiteY2336" fmla="*/ 1011342 h 2370204"/>
              <a:gd name="connsiteX2337" fmla="*/ 486943 w 2397257"/>
              <a:gd name="connsiteY2337" fmla="*/ 1030071 h 2370204"/>
              <a:gd name="connsiteX2338" fmla="*/ 468214 w 2397257"/>
              <a:gd name="connsiteY2338" fmla="*/ 1011342 h 2370204"/>
              <a:gd name="connsiteX2339" fmla="*/ 486943 w 2397257"/>
              <a:gd name="connsiteY2339" fmla="*/ 992613 h 2370204"/>
              <a:gd name="connsiteX2340" fmla="*/ 103528 w 2397257"/>
              <a:gd name="connsiteY2340" fmla="*/ 990533 h 2370204"/>
              <a:gd name="connsiteX2341" fmla="*/ 107170 w 2397257"/>
              <a:gd name="connsiteY2341" fmla="*/ 994175 h 2370204"/>
              <a:gd name="connsiteX2342" fmla="*/ 103528 w 2397257"/>
              <a:gd name="connsiteY2342" fmla="*/ 997817 h 2370204"/>
              <a:gd name="connsiteX2343" fmla="*/ 99886 w 2397257"/>
              <a:gd name="connsiteY2343" fmla="*/ 994175 h 2370204"/>
              <a:gd name="connsiteX2344" fmla="*/ 103528 w 2397257"/>
              <a:gd name="connsiteY2344" fmla="*/ 990533 h 2370204"/>
              <a:gd name="connsiteX2345" fmla="*/ 1661640 w 2397257"/>
              <a:gd name="connsiteY2345" fmla="*/ 990532 h 2370204"/>
              <a:gd name="connsiteX2346" fmla="*/ 1667883 w 2397257"/>
              <a:gd name="connsiteY2346" fmla="*/ 995214 h 2370204"/>
              <a:gd name="connsiteX2347" fmla="*/ 1661640 w 2397257"/>
              <a:gd name="connsiteY2347" fmla="*/ 999896 h 2370204"/>
              <a:gd name="connsiteX2348" fmla="*/ 1655397 w 2397257"/>
              <a:gd name="connsiteY2348" fmla="*/ 995214 h 2370204"/>
              <a:gd name="connsiteX2349" fmla="*/ 1661640 w 2397257"/>
              <a:gd name="connsiteY2349" fmla="*/ 990532 h 2370204"/>
              <a:gd name="connsiteX2350" fmla="*/ 2218294 w 2397257"/>
              <a:gd name="connsiteY2350" fmla="*/ 987411 h 2370204"/>
              <a:gd name="connsiteX2351" fmla="*/ 2231820 w 2397257"/>
              <a:gd name="connsiteY2351" fmla="*/ 1000937 h 2370204"/>
              <a:gd name="connsiteX2352" fmla="*/ 2218294 w 2397257"/>
              <a:gd name="connsiteY2352" fmla="*/ 1014463 h 2370204"/>
              <a:gd name="connsiteX2353" fmla="*/ 2204768 w 2397257"/>
              <a:gd name="connsiteY2353" fmla="*/ 1000937 h 2370204"/>
              <a:gd name="connsiteX2354" fmla="*/ 2218294 w 2397257"/>
              <a:gd name="connsiteY2354" fmla="*/ 987411 h 2370204"/>
              <a:gd name="connsiteX2355" fmla="*/ 2292168 w 2397257"/>
              <a:gd name="connsiteY2355" fmla="*/ 980128 h 2370204"/>
              <a:gd name="connsiteX2356" fmla="*/ 2298411 w 2397257"/>
              <a:gd name="connsiteY2356" fmla="*/ 985331 h 2370204"/>
              <a:gd name="connsiteX2357" fmla="*/ 2292168 w 2397257"/>
              <a:gd name="connsiteY2357" fmla="*/ 990534 h 2370204"/>
              <a:gd name="connsiteX2358" fmla="*/ 2285925 w 2397257"/>
              <a:gd name="connsiteY2358" fmla="*/ 985331 h 2370204"/>
              <a:gd name="connsiteX2359" fmla="*/ 2292168 w 2397257"/>
              <a:gd name="connsiteY2359" fmla="*/ 980128 h 2370204"/>
              <a:gd name="connsiteX2360" fmla="*/ 1908754 w 2397257"/>
              <a:gd name="connsiteY2360" fmla="*/ 980128 h 2370204"/>
              <a:gd name="connsiteX2361" fmla="*/ 1932165 w 2397257"/>
              <a:gd name="connsiteY2361" fmla="*/ 1005100 h 2370204"/>
              <a:gd name="connsiteX2362" fmla="*/ 1908754 w 2397257"/>
              <a:gd name="connsiteY2362" fmla="*/ 1030072 h 2370204"/>
              <a:gd name="connsiteX2363" fmla="*/ 1885343 w 2397257"/>
              <a:gd name="connsiteY2363" fmla="*/ 1005100 h 2370204"/>
              <a:gd name="connsiteX2364" fmla="*/ 1908754 w 2397257"/>
              <a:gd name="connsiteY2364" fmla="*/ 980128 h 2370204"/>
              <a:gd name="connsiteX2365" fmla="*/ 1467591 w 2397257"/>
              <a:gd name="connsiteY2365" fmla="*/ 980128 h 2370204"/>
              <a:gd name="connsiteX2366" fmla="*/ 1468111 w 2397257"/>
              <a:gd name="connsiteY2366" fmla="*/ 980648 h 2370204"/>
              <a:gd name="connsiteX2367" fmla="*/ 1467591 w 2397257"/>
              <a:gd name="connsiteY2367" fmla="*/ 981168 h 2370204"/>
              <a:gd name="connsiteX2368" fmla="*/ 1467071 w 2397257"/>
              <a:gd name="connsiteY2368" fmla="*/ 980648 h 2370204"/>
              <a:gd name="connsiteX2369" fmla="*/ 1467591 w 2397257"/>
              <a:gd name="connsiteY2369" fmla="*/ 980128 h 2370204"/>
              <a:gd name="connsiteX2370" fmla="*/ 412549 w 2397257"/>
              <a:gd name="connsiteY2370" fmla="*/ 978047 h 2370204"/>
              <a:gd name="connsiteX2371" fmla="*/ 428677 w 2397257"/>
              <a:gd name="connsiteY2371" fmla="*/ 994175 h 2370204"/>
              <a:gd name="connsiteX2372" fmla="*/ 412549 w 2397257"/>
              <a:gd name="connsiteY2372" fmla="*/ 1010303 h 2370204"/>
              <a:gd name="connsiteX2373" fmla="*/ 396421 w 2397257"/>
              <a:gd name="connsiteY2373" fmla="*/ 994175 h 2370204"/>
              <a:gd name="connsiteX2374" fmla="*/ 412549 w 2397257"/>
              <a:gd name="connsiteY2374" fmla="*/ 978047 h 2370204"/>
              <a:gd name="connsiteX2375" fmla="*/ 29134 w 2397257"/>
              <a:gd name="connsiteY2375" fmla="*/ 974925 h 2370204"/>
              <a:gd name="connsiteX2376" fmla="*/ 30175 w 2397257"/>
              <a:gd name="connsiteY2376" fmla="*/ 976486 h 2370204"/>
              <a:gd name="connsiteX2377" fmla="*/ 29134 w 2397257"/>
              <a:gd name="connsiteY2377" fmla="*/ 978047 h 2370204"/>
              <a:gd name="connsiteX2378" fmla="*/ 28093 w 2397257"/>
              <a:gd name="connsiteY2378" fmla="*/ 976486 h 2370204"/>
              <a:gd name="connsiteX2379" fmla="*/ 29134 w 2397257"/>
              <a:gd name="connsiteY2379" fmla="*/ 974925 h 2370204"/>
              <a:gd name="connsiteX2380" fmla="*/ 658621 w 2397257"/>
              <a:gd name="connsiteY2380" fmla="*/ 967642 h 2370204"/>
              <a:gd name="connsiteX2381" fmla="*/ 673188 w 2397257"/>
              <a:gd name="connsiteY2381" fmla="*/ 981168 h 2370204"/>
              <a:gd name="connsiteX2382" fmla="*/ 658621 w 2397257"/>
              <a:gd name="connsiteY2382" fmla="*/ 994694 h 2370204"/>
              <a:gd name="connsiteX2383" fmla="*/ 644054 w 2397257"/>
              <a:gd name="connsiteY2383" fmla="*/ 981168 h 2370204"/>
              <a:gd name="connsiteX2384" fmla="*/ 658621 w 2397257"/>
              <a:gd name="connsiteY2384" fmla="*/ 967642 h 2370204"/>
              <a:gd name="connsiteX2385" fmla="*/ 1983668 w 2397257"/>
              <a:gd name="connsiteY2385" fmla="*/ 965561 h 2370204"/>
              <a:gd name="connsiteX2386" fmla="*/ 2007079 w 2397257"/>
              <a:gd name="connsiteY2386" fmla="*/ 988972 h 2370204"/>
              <a:gd name="connsiteX2387" fmla="*/ 1983668 w 2397257"/>
              <a:gd name="connsiteY2387" fmla="*/ 1012383 h 2370204"/>
              <a:gd name="connsiteX2388" fmla="*/ 1960257 w 2397257"/>
              <a:gd name="connsiteY2388" fmla="*/ 988972 h 2370204"/>
              <a:gd name="connsiteX2389" fmla="*/ 1983668 w 2397257"/>
              <a:gd name="connsiteY2389" fmla="*/ 965561 h 2370204"/>
              <a:gd name="connsiteX2390" fmla="*/ 1737075 w 2397257"/>
              <a:gd name="connsiteY2390" fmla="*/ 965561 h 2370204"/>
              <a:gd name="connsiteX2391" fmla="*/ 1749041 w 2397257"/>
              <a:gd name="connsiteY2391" fmla="*/ 978047 h 2370204"/>
              <a:gd name="connsiteX2392" fmla="*/ 1737075 w 2397257"/>
              <a:gd name="connsiteY2392" fmla="*/ 990533 h 2370204"/>
              <a:gd name="connsiteX2393" fmla="*/ 1725109 w 2397257"/>
              <a:gd name="connsiteY2393" fmla="*/ 978047 h 2370204"/>
              <a:gd name="connsiteX2394" fmla="*/ 1737075 w 2397257"/>
              <a:gd name="connsiteY2394" fmla="*/ 965561 h 2370204"/>
              <a:gd name="connsiteX2395" fmla="*/ 339196 w 2397257"/>
              <a:gd name="connsiteY2395" fmla="*/ 965561 h 2370204"/>
              <a:gd name="connsiteX2396" fmla="*/ 351682 w 2397257"/>
              <a:gd name="connsiteY2396" fmla="*/ 978047 h 2370204"/>
              <a:gd name="connsiteX2397" fmla="*/ 339196 w 2397257"/>
              <a:gd name="connsiteY2397" fmla="*/ 990533 h 2370204"/>
              <a:gd name="connsiteX2398" fmla="*/ 326710 w 2397257"/>
              <a:gd name="connsiteY2398" fmla="*/ 978047 h 2370204"/>
              <a:gd name="connsiteX2399" fmla="*/ 339196 w 2397257"/>
              <a:gd name="connsiteY2399" fmla="*/ 965561 h 2370204"/>
              <a:gd name="connsiteX2400" fmla="*/ 2363961 w 2397257"/>
              <a:gd name="connsiteY2400" fmla="*/ 962440 h 2370204"/>
              <a:gd name="connsiteX2401" fmla="*/ 2370204 w 2397257"/>
              <a:gd name="connsiteY2401" fmla="*/ 968683 h 2370204"/>
              <a:gd name="connsiteX2402" fmla="*/ 2363961 w 2397257"/>
              <a:gd name="connsiteY2402" fmla="*/ 974926 h 2370204"/>
              <a:gd name="connsiteX2403" fmla="*/ 2357718 w 2397257"/>
              <a:gd name="connsiteY2403" fmla="*/ 968683 h 2370204"/>
              <a:gd name="connsiteX2404" fmla="*/ 2363961 w 2397257"/>
              <a:gd name="connsiteY2404" fmla="*/ 962440 h 2370204"/>
              <a:gd name="connsiteX2405" fmla="*/ 846427 w 2397257"/>
              <a:gd name="connsiteY2405" fmla="*/ 958278 h 2370204"/>
              <a:gd name="connsiteX2406" fmla="*/ 849028 w 2397257"/>
              <a:gd name="connsiteY2406" fmla="*/ 960359 h 2370204"/>
              <a:gd name="connsiteX2407" fmla="*/ 846427 w 2397257"/>
              <a:gd name="connsiteY2407" fmla="*/ 962440 h 2370204"/>
              <a:gd name="connsiteX2408" fmla="*/ 843826 w 2397257"/>
              <a:gd name="connsiteY2408" fmla="*/ 960359 h 2370204"/>
              <a:gd name="connsiteX2409" fmla="*/ 846427 w 2397257"/>
              <a:gd name="connsiteY2409" fmla="*/ 958278 h 2370204"/>
              <a:gd name="connsiteX2410" fmla="*/ 1547708 w 2397257"/>
              <a:gd name="connsiteY2410" fmla="*/ 955156 h 2370204"/>
              <a:gd name="connsiteX2411" fmla="*/ 1551350 w 2397257"/>
              <a:gd name="connsiteY2411" fmla="*/ 957757 h 2370204"/>
              <a:gd name="connsiteX2412" fmla="*/ 1547708 w 2397257"/>
              <a:gd name="connsiteY2412" fmla="*/ 960358 h 2370204"/>
              <a:gd name="connsiteX2413" fmla="*/ 1544066 w 2397257"/>
              <a:gd name="connsiteY2413" fmla="*/ 957757 h 2370204"/>
              <a:gd name="connsiteX2414" fmla="*/ 1547708 w 2397257"/>
              <a:gd name="connsiteY2414" fmla="*/ 955156 h 2370204"/>
              <a:gd name="connsiteX2415" fmla="*/ 264802 w 2397257"/>
              <a:gd name="connsiteY2415" fmla="*/ 950995 h 2370204"/>
              <a:gd name="connsiteX2416" fmla="*/ 274687 w 2397257"/>
              <a:gd name="connsiteY2416" fmla="*/ 960880 h 2370204"/>
              <a:gd name="connsiteX2417" fmla="*/ 264802 w 2397257"/>
              <a:gd name="connsiteY2417" fmla="*/ 970765 h 2370204"/>
              <a:gd name="connsiteX2418" fmla="*/ 254917 w 2397257"/>
              <a:gd name="connsiteY2418" fmla="*/ 960880 h 2370204"/>
              <a:gd name="connsiteX2419" fmla="*/ 264802 w 2397257"/>
              <a:gd name="connsiteY2419" fmla="*/ 950995 h 2370204"/>
              <a:gd name="connsiteX2420" fmla="*/ 2056501 w 2397257"/>
              <a:gd name="connsiteY2420" fmla="*/ 947873 h 2370204"/>
              <a:gd name="connsiteX2421" fmla="*/ 2078871 w 2397257"/>
              <a:gd name="connsiteY2421" fmla="*/ 970243 h 2370204"/>
              <a:gd name="connsiteX2422" fmla="*/ 2056501 w 2397257"/>
              <a:gd name="connsiteY2422" fmla="*/ 992613 h 2370204"/>
              <a:gd name="connsiteX2423" fmla="*/ 2034131 w 2397257"/>
              <a:gd name="connsiteY2423" fmla="*/ 970243 h 2370204"/>
              <a:gd name="connsiteX2424" fmla="*/ 2056501 w 2397257"/>
              <a:gd name="connsiteY2424" fmla="*/ 947873 h 2370204"/>
              <a:gd name="connsiteX2425" fmla="*/ 584227 w 2397257"/>
              <a:gd name="connsiteY2425" fmla="*/ 942671 h 2370204"/>
              <a:gd name="connsiteX2426" fmla="*/ 606597 w 2397257"/>
              <a:gd name="connsiteY2426" fmla="*/ 964001 h 2370204"/>
              <a:gd name="connsiteX2427" fmla="*/ 584227 w 2397257"/>
              <a:gd name="connsiteY2427" fmla="*/ 985331 h 2370204"/>
              <a:gd name="connsiteX2428" fmla="*/ 561857 w 2397257"/>
              <a:gd name="connsiteY2428" fmla="*/ 964001 h 2370204"/>
              <a:gd name="connsiteX2429" fmla="*/ 584227 w 2397257"/>
              <a:gd name="connsiteY2429" fmla="*/ 942671 h 2370204"/>
              <a:gd name="connsiteX2430" fmla="*/ 192488 w 2397257"/>
              <a:gd name="connsiteY2430" fmla="*/ 938509 h 2370204"/>
              <a:gd name="connsiteX2431" fmla="*/ 198731 w 2397257"/>
              <a:gd name="connsiteY2431" fmla="*/ 944752 h 2370204"/>
              <a:gd name="connsiteX2432" fmla="*/ 192488 w 2397257"/>
              <a:gd name="connsiteY2432" fmla="*/ 950995 h 2370204"/>
              <a:gd name="connsiteX2433" fmla="*/ 186245 w 2397257"/>
              <a:gd name="connsiteY2433" fmla="*/ 944752 h 2370204"/>
              <a:gd name="connsiteX2434" fmla="*/ 192488 w 2397257"/>
              <a:gd name="connsiteY2434" fmla="*/ 938509 h 2370204"/>
              <a:gd name="connsiteX2435" fmla="*/ 2127773 w 2397257"/>
              <a:gd name="connsiteY2435" fmla="*/ 935388 h 2370204"/>
              <a:gd name="connsiteX2436" fmla="*/ 2147542 w 2397257"/>
              <a:gd name="connsiteY2436" fmla="*/ 954117 h 2370204"/>
              <a:gd name="connsiteX2437" fmla="*/ 2127773 w 2397257"/>
              <a:gd name="connsiteY2437" fmla="*/ 972846 h 2370204"/>
              <a:gd name="connsiteX2438" fmla="*/ 2108004 w 2397257"/>
              <a:gd name="connsiteY2438" fmla="*/ 954117 h 2370204"/>
              <a:gd name="connsiteX2439" fmla="*/ 2127773 w 2397257"/>
              <a:gd name="connsiteY2439" fmla="*/ 935388 h 2370204"/>
              <a:gd name="connsiteX2440" fmla="*/ 1811469 w 2397257"/>
              <a:gd name="connsiteY2440" fmla="*/ 935387 h 2370204"/>
              <a:gd name="connsiteX2441" fmla="*/ 1833319 w 2397257"/>
              <a:gd name="connsiteY2441" fmla="*/ 958798 h 2370204"/>
              <a:gd name="connsiteX2442" fmla="*/ 1811469 w 2397257"/>
              <a:gd name="connsiteY2442" fmla="*/ 982209 h 2370204"/>
              <a:gd name="connsiteX2443" fmla="*/ 1789619 w 2397257"/>
              <a:gd name="connsiteY2443" fmla="*/ 958798 h 2370204"/>
              <a:gd name="connsiteX2444" fmla="*/ 1811469 w 2397257"/>
              <a:gd name="connsiteY2444" fmla="*/ 935387 h 2370204"/>
              <a:gd name="connsiteX2445" fmla="*/ 1418688 w 2397257"/>
              <a:gd name="connsiteY2445" fmla="*/ 935387 h 2370204"/>
              <a:gd name="connsiteX2446" fmla="*/ 1419208 w 2397257"/>
              <a:gd name="connsiteY2446" fmla="*/ 935907 h 2370204"/>
              <a:gd name="connsiteX2447" fmla="*/ 1418688 w 2397257"/>
              <a:gd name="connsiteY2447" fmla="*/ 936427 h 2370204"/>
              <a:gd name="connsiteX2448" fmla="*/ 1418168 w 2397257"/>
              <a:gd name="connsiteY2448" fmla="*/ 935907 h 2370204"/>
              <a:gd name="connsiteX2449" fmla="*/ 1418688 w 2397257"/>
              <a:gd name="connsiteY2449" fmla="*/ 935387 h 2370204"/>
              <a:gd name="connsiteX2450" fmla="*/ 768391 w 2397257"/>
              <a:gd name="connsiteY2450" fmla="*/ 933306 h 2370204"/>
              <a:gd name="connsiteX2451" fmla="*/ 777235 w 2397257"/>
              <a:gd name="connsiteY2451" fmla="*/ 942150 h 2370204"/>
              <a:gd name="connsiteX2452" fmla="*/ 768391 w 2397257"/>
              <a:gd name="connsiteY2452" fmla="*/ 950994 h 2370204"/>
              <a:gd name="connsiteX2453" fmla="*/ 759547 w 2397257"/>
              <a:gd name="connsiteY2453" fmla="*/ 942150 h 2370204"/>
              <a:gd name="connsiteX2454" fmla="*/ 768391 w 2397257"/>
              <a:gd name="connsiteY2454" fmla="*/ 933306 h 2370204"/>
              <a:gd name="connsiteX2455" fmla="*/ 1626784 w 2397257"/>
              <a:gd name="connsiteY2455" fmla="*/ 928104 h 2370204"/>
              <a:gd name="connsiteX2456" fmla="*/ 1637709 w 2397257"/>
              <a:gd name="connsiteY2456" fmla="*/ 937989 h 2370204"/>
              <a:gd name="connsiteX2457" fmla="*/ 1626784 w 2397257"/>
              <a:gd name="connsiteY2457" fmla="*/ 947874 h 2370204"/>
              <a:gd name="connsiteX2458" fmla="*/ 1615859 w 2397257"/>
              <a:gd name="connsiteY2458" fmla="*/ 937989 h 2370204"/>
              <a:gd name="connsiteX2459" fmla="*/ 1626784 w 2397257"/>
              <a:gd name="connsiteY2459" fmla="*/ 928104 h 2370204"/>
              <a:gd name="connsiteX2460" fmla="*/ 508793 w 2397257"/>
              <a:gd name="connsiteY2460" fmla="*/ 926023 h 2370204"/>
              <a:gd name="connsiteX2461" fmla="*/ 529603 w 2397257"/>
              <a:gd name="connsiteY2461" fmla="*/ 946833 h 2370204"/>
              <a:gd name="connsiteX2462" fmla="*/ 508793 w 2397257"/>
              <a:gd name="connsiteY2462" fmla="*/ 967643 h 2370204"/>
              <a:gd name="connsiteX2463" fmla="*/ 487983 w 2397257"/>
              <a:gd name="connsiteY2463" fmla="*/ 946833 h 2370204"/>
              <a:gd name="connsiteX2464" fmla="*/ 508793 w 2397257"/>
              <a:gd name="connsiteY2464" fmla="*/ 926023 h 2370204"/>
              <a:gd name="connsiteX2465" fmla="*/ 119134 w 2397257"/>
              <a:gd name="connsiteY2465" fmla="*/ 926023 h 2370204"/>
              <a:gd name="connsiteX2466" fmla="*/ 121735 w 2397257"/>
              <a:gd name="connsiteY2466" fmla="*/ 928624 h 2370204"/>
              <a:gd name="connsiteX2467" fmla="*/ 119134 w 2397257"/>
              <a:gd name="connsiteY2467" fmla="*/ 931225 h 2370204"/>
              <a:gd name="connsiteX2468" fmla="*/ 116533 w 2397257"/>
              <a:gd name="connsiteY2468" fmla="*/ 928624 h 2370204"/>
              <a:gd name="connsiteX2469" fmla="*/ 119134 w 2397257"/>
              <a:gd name="connsiteY2469" fmla="*/ 926023 h 2370204"/>
              <a:gd name="connsiteX2470" fmla="*/ 2202167 w 2397257"/>
              <a:gd name="connsiteY2470" fmla="*/ 920821 h 2370204"/>
              <a:gd name="connsiteX2471" fmla="*/ 2217254 w 2397257"/>
              <a:gd name="connsiteY2471" fmla="*/ 936949 h 2370204"/>
              <a:gd name="connsiteX2472" fmla="*/ 2202167 w 2397257"/>
              <a:gd name="connsiteY2472" fmla="*/ 953077 h 2370204"/>
              <a:gd name="connsiteX2473" fmla="*/ 2187080 w 2397257"/>
              <a:gd name="connsiteY2473" fmla="*/ 936949 h 2370204"/>
              <a:gd name="connsiteX2474" fmla="*/ 2202167 w 2397257"/>
              <a:gd name="connsiteY2474" fmla="*/ 920821 h 2370204"/>
              <a:gd name="connsiteX2475" fmla="*/ 1885343 w 2397257"/>
              <a:gd name="connsiteY2475" fmla="*/ 915618 h 2370204"/>
              <a:gd name="connsiteX2476" fmla="*/ 1910315 w 2397257"/>
              <a:gd name="connsiteY2476" fmla="*/ 941630 h 2370204"/>
              <a:gd name="connsiteX2477" fmla="*/ 1885343 w 2397257"/>
              <a:gd name="connsiteY2477" fmla="*/ 967642 h 2370204"/>
              <a:gd name="connsiteX2478" fmla="*/ 1860371 w 2397257"/>
              <a:gd name="connsiteY2478" fmla="*/ 941630 h 2370204"/>
              <a:gd name="connsiteX2479" fmla="*/ 1885343 w 2397257"/>
              <a:gd name="connsiteY2479" fmla="*/ 915618 h 2370204"/>
              <a:gd name="connsiteX2480" fmla="*/ 434919 w 2397257"/>
              <a:gd name="connsiteY2480" fmla="*/ 913537 h 2370204"/>
              <a:gd name="connsiteX2481" fmla="*/ 453648 w 2397257"/>
              <a:gd name="connsiteY2481" fmla="*/ 930705 h 2370204"/>
              <a:gd name="connsiteX2482" fmla="*/ 434919 w 2397257"/>
              <a:gd name="connsiteY2482" fmla="*/ 947873 h 2370204"/>
              <a:gd name="connsiteX2483" fmla="*/ 416190 w 2397257"/>
              <a:gd name="connsiteY2483" fmla="*/ 930705 h 2370204"/>
              <a:gd name="connsiteX2484" fmla="*/ 434919 w 2397257"/>
              <a:gd name="connsiteY2484" fmla="*/ 913537 h 2370204"/>
              <a:gd name="connsiteX2485" fmla="*/ 2275000 w 2397257"/>
              <a:gd name="connsiteY2485" fmla="*/ 911456 h 2370204"/>
              <a:gd name="connsiteX2486" fmla="*/ 2285925 w 2397257"/>
              <a:gd name="connsiteY2486" fmla="*/ 921341 h 2370204"/>
              <a:gd name="connsiteX2487" fmla="*/ 2275000 w 2397257"/>
              <a:gd name="connsiteY2487" fmla="*/ 931226 h 2370204"/>
              <a:gd name="connsiteX2488" fmla="*/ 2264075 w 2397257"/>
              <a:gd name="connsiteY2488" fmla="*/ 921341 h 2370204"/>
              <a:gd name="connsiteX2489" fmla="*/ 2275000 w 2397257"/>
              <a:gd name="connsiteY2489" fmla="*/ 911456 h 2370204"/>
              <a:gd name="connsiteX2490" fmla="*/ 891167 w 2397257"/>
              <a:gd name="connsiteY2490" fmla="*/ 911456 h 2370204"/>
              <a:gd name="connsiteX2491" fmla="*/ 891687 w 2397257"/>
              <a:gd name="connsiteY2491" fmla="*/ 911976 h 2370204"/>
              <a:gd name="connsiteX2492" fmla="*/ 891167 w 2397257"/>
              <a:gd name="connsiteY2492" fmla="*/ 912496 h 2370204"/>
              <a:gd name="connsiteX2493" fmla="*/ 890647 w 2397257"/>
              <a:gd name="connsiteY2493" fmla="*/ 911976 h 2370204"/>
              <a:gd name="connsiteX2494" fmla="*/ 891167 w 2397257"/>
              <a:gd name="connsiteY2494" fmla="*/ 911456 h 2370204"/>
              <a:gd name="connsiteX2495" fmla="*/ 46302 w 2397257"/>
              <a:gd name="connsiteY2495" fmla="*/ 908335 h 2370204"/>
              <a:gd name="connsiteX2496" fmla="*/ 49944 w 2397257"/>
              <a:gd name="connsiteY2496" fmla="*/ 911977 h 2370204"/>
              <a:gd name="connsiteX2497" fmla="*/ 46302 w 2397257"/>
              <a:gd name="connsiteY2497" fmla="*/ 915619 h 2370204"/>
              <a:gd name="connsiteX2498" fmla="*/ 42660 w 2397257"/>
              <a:gd name="connsiteY2498" fmla="*/ 911977 h 2370204"/>
              <a:gd name="connsiteX2499" fmla="*/ 46302 w 2397257"/>
              <a:gd name="connsiteY2499" fmla="*/ 908335 h 2370204"/>
              <a:gd name="connsiteX2500" fmla="*/ 690356 w 2397257"/>
              <a:gd name="connsiteY2500" fmla="*/ 906254 h 2370204"/>
              <a:gd name="connsiteX2501" fmla="*/ 707524 w 2397257"/>
              <a:gd name="connsiteY2501" fmla="*/ 922382 h 2370204"/>
              <a:gd name="connsiteX2502" fmla="*/ 690356 w 2397257"/>
              <a:gd name="connsiteY2502" fmla="*/ 938510 h 2370204"/>
              <a:gd name="connsiteX2503" fmla="*/ 673188 w 2397257"/>
              <a:gd name="connsiteY2503" fmla="*/ 922382 h 2370204"/>
              <a:gd name="connsiteX2504" fmla="*/ 690356 w 2397257"/>
              <a:gd name="connsiteY2504" fmla="*/ 906254 h 2370204"/>
              <a:gd name="connsiteX2505" fmla="*/ 1959736 w 2397257"/>
              <a:gd name="connsiteY2505" fmla="*/ 901052 h 2370204"/>
              <a:gd name="connsiteX2506" fmla="*/ 1984187 w 2397257"/>
              <a:gd name="connsiteY2506" fmla="*/ 926024 h 2370204"/>
              <a:gd name="connsiteX2507" fmla="*/ 1959736 w 2397257"/>
              <a:gd name="connsiteY2507" fmla="*/ 950996 h 2370204"/>
              <a:gd name="connsiteX2508" fmla="*/ 1935285 w 2397257"/>
              <a:gd name="connsiteY2508" fmla="*/ 926024 h 2370204"/>
              <a:gd name="connsiteX2509" fmla="*/ 1959736 w 2397257"/>
              <a:gd name="connsiteY2509" fmla="*/ 901052 h 2370204"/>
              <a:gd name="connsiteX2510" fmla="*/ 1703779 w 2397257"/>
              <a:gd name="connsiteY2510" fmla="*/ 901052 h 2370204"/>
              <a:gd name="connsiteX2511" fmla="*/ 1719907 w 2397257"/>
              <a:gd name="connsiteY2511" fmla="*/ 918220 h 2370204"/>
              <a:gd name="connsiteX2512" fmla="*/ 1703779 w 2397257"/>
              <a:gd name="connsiteY2512" fmla="*/ 935388 h 2370204"/>
              <a:gd name="connsiteX2513" fmla="*/ 1687651 w 2397257"/>
              <a:gd name="connsiteY2513" fmla="*/ 918220 h 2370204"/>
              <a:gd name="connsiteX2514" fmla="*/ 1703779 w 2397257"/>
              <a:gd name="connsiteY2514" fmla="*/ 901052 h 2370204"/>
              <a:gd name="connsiteX2515" fmla="*/ 361566 w 2397257"/>
              <a:gd name="connsiteY2515" fmla="*/ 898971 h 2370204"/>
              <a:gd name="connsiteX2516" fmla="*/ 376653 w 2397257"/>
              <a:gd name="connsiteY2516" fmla="*/ 913538 h 2370204"/>
              <a:gd name="connsiteX2517" fmla="*/ 361566 w 2397257"/>
              <a:gd name="connsiteY2517" fmla="*/ 928105 h 2370204"/>
              <a:gd name="connsiteX2518" fmla="*/ 346479 w 2397257"/>
              <a:gd name="connsiteY2518" fmla="*/ 913538 h 2370204"/>
              <a:gd name="connsiteX2519" fmla="*/ 361566 w 2397257"/>
              <a:gd name="connsiteY2519" fmla="*/ 898971 h 2370204"/>
              <a:gd name="connsiteX2520" fmla="*/ 2348353 w 2397257"/>
              <a:gd name="connsiteY2520" fmla="*/ 898970 h 2370204"/>
              <a:gd name="connsiteX2521" fmla="*/ 2353556 w 2397257"/>
              <a:gd name="connsiteY2521" fmla="*/ 903653 h 2370204"/>
              <a:gd name="connsiteX2522" fmla="*/ 2348353 w 2397257"/>
              <a:gd name="connsiteY2522" fmla="*/ 908337 h 2370204"/>
              <a:gd name="connsiteX2523" fmla="*/ 2343151 w 2397257"/>
              <a:gd name="connsiteY2523" fmla="*/ 903653 h 2370204"/>
              <a:gd name="connsiteX2524" fmla="*/ 2348353 w 2397257"/>
              <a:gd name="connsiteY2524" fmla="*/ 898970 h 2370204"/>
              <a:gd name="connsiteX2525" fmla="*/ 2034131 w 2397257"/>
              <a:gd name="connsiteY2525" fmla="*/ 886485 h 2370204"/>
              <a:gd name="connsiteX2526" fmla="*/ 2055981 w 2397257"/>
              <a:gd name="connsiteY2526" fmla="*/ 908855 h 2370204"/>
              <a:gd name="connsiteX2527" fmla="*/ 2034131 w 2397257"/>
              <a:gd name="connsiteY2527" fmla="*/ 931225 h 2370204"/>
              <a:gd name="connsiteX2528" fmla="*/ 2012281 w 2397257"/>
              <a:gd name="connsiteY2528" fmla="*/ 908855 h 2370204"/>
              <a:gd name="connsiteX2529" fmla="*/ 2034131 w 2397257"/>
              <a:gd name="connsiteY2529" fmla="*/ 886485 h 2370204"/>
              <a:gd name="connsiteX2530" fmla="*/ 287172 w 2397257"/>
              <a:gd name="connsiteY2530" fmla="*/ 886485 h 2370204"/>
              <a:gd name="connsiteX2531" fmla="*/ 299658 w 2397257"/>
              <a:gd name="connsiteY2531" fmla="*/ 897410 h 2370204"/>
              <a:gd name="connsiteX2532" fmla="*/ 287172 w 2397257"/>
              <a:gd name="connsiteY2532" fmla="*/ 908335 h 2370204"/>
              <a:gd name="connsiteX2533" fmla="*/ 274686 w 2397257"/>
              <a:gd name="connsiteY2533" fmla="*/ 897410 h 2370204"/>
              <a:gd name="connsiteX2534" fmla="*/ 287172 w 2397257"/>
              <a:gd name="connsiteY2534" fmla="*/ 886485 h 2370204"/>
              <a:gd name="connsiteX2535" fmla="*/ 809491 w 2397257"/>
              <a:gd name="connsiteY2535" fmla="*/ 881282 h 2370204"/>
              <a:gd name="connsiteX2536" fmla="*/ 816775 w 2397257"/>
              <a:gd name="connsiteY2536" fmla="*/ 888566 h 2370204"/>
              <a:gd name="connsiteX2537" fmla="*/ 809491 w 2397257"/>
              <a:gd name="connsiteY2537" fmla="*/ 895850 h 2370204"/>
              <a:gd name="connsiteX2538" fmla="*/ 802207 w 2397257"/>
              <a:gd name="connsiteY2538" fmla="*/ 888566 h 2370204"/>
              <a:gd name="connsiteX2539" fmla="*/ 809491 w 2397257"/>
              <a:gd name="connsiteY2539" fmla="*/ 881282 h 2370204"/>
              <a:gd name="connsiteX2540" fmla="*/ 614401 w 2397257"/>
              <a:gd name="connsiteY2540" fmla="*/ 881282 h 2370204"/>
              <a:gd name="connsiteX2541" fmla="*/ 636771 w 2397257"/>
              <a:gd name="connsiteY2541" fmla="*/ 903652 h 2370204"/>
              <a:gd name="connsiteX2542" fmla="*/ 614401 w 2397257"/>
              <a:gd name="connsiteY2542" fmla="*/ 926022 h 2370204"/>
              <a:gd name="connsiteX2543" fmla="*/ 592031 w 2397257"/>
              <a:gd name="connsiteY2543" fmla="*/ 903652 h 2370204"/>
              <a:gd name="connsiteX2544" fmla="*/ 614401 w 2397257"/>
              <a:gd name="connsiteY2544" fmla="*/ 881282 h 2370204"/>
              <a:gd name="connsiteX2545" fmla="*/ 1780775 w 2397257"/>
              <a:gd name="connsiteY2545" fmla="*/ 876080 h 2370204"/>
              <a:gd name="connsiteX2546" fmla="*/ 1804186 w 2397257"/>
              <a:gd name="connsiteY2546" fmla="*/ 899491 h 2370204"/>
              <a:gd name="connsiteX2547" fmla="*/ 1780775 w 2397257"/>
              <a:gd name="connsiteY2547" fmla="*/ 922902 h 2370204"/>
              <a:gd name="connsiteX2548" fmla="*/ 1757364 w 2397257"/>
              <a:gd name="connsiteY2548" fmla="*/ 899491 h 2370204"/>
              <a:gd name="connsiteX2549" fmla="*/ 1780775 w 2397257"/>
              <a:gd name="connsiteY2549" fmla="*/ 876080 h 2370204"/>
              <a:gd name="connsiteX2550" fmla="*/ 1585165 w 2397257"/>
              <a:gd name="connsiteY2550" fmla="*/ 876080 h 2370204"/>
              <a:gd name="connsiteX2551" fmla="*/ 1594009 w 2397257"/>
              <a:gd name="connsiteY2551" fmla="*/ 884924 h 2370204"/>
              <a:gd name="connsiteX2552" fmla="*/ 1585165 w 2397257"/>
              <a:gd name="connsiteY2552" fmla="*/ 893768 h 2370204"/>
              <a:gd name="connsiteX2553" fmla="*/ 1576321 w 2397257"/>
              <a:gd name="connsiteY2553" fmla="*/ 884924 h 2370204"/>
              <a:gd name="connsiteX2554" fmla="*/ 1585165 w 2397257"/>
              <a:gd name="connsiteY2554" fmla="*/ 876080 h 2370204"/>
              <a:gd name="connsiteX2555" fmla="*/ 2106964 w 2397257"/>
              <a:gd name="connsiteY2555" fmla="*/ 870878 h 2370204"/>
              <a:gd name="connsiteX2556" fmla="*/ 2125693 w 2397257"/>
              <a:gd name="connsiteY2556" fmla="*/ 891168 h 2370204"/>
              <a:gd name="connsiteX2557" fmla="*/ 2106964 w 2397257"/>
              <a:gd name="connsiteY2557" fmla="*/ 911458 h 2370204"/>
              <a:gd name="connsiteX2558" fmla="*/ 2088235 w 2397257"/>
              <a:gd name="connsiteY2558" fmla="*/ 891168 h 2370204"/>
              <a:gd name="connsiteX2559" fmla="*/ 2106964 w 2397257"/>
              <a:gd name="connsiteY2559" fmla="*/ 870878 h 2370204"/>
              <a:gd name="connsiteX2560" fmla="*/ 212778 w 2397257"/>
              <a:gd name="connsiteY2560" fmla="*/ 870878 h 2370204"/>
              <a:gd name="connsiteX2561" fmla="*/ 222663 w 2397257"/>
              <a:gd name="connsiteY2561" fmla="*/ 880763 h 2370204"/>
              <a:gd name="connsiteX2562" fmla="*/ 212778 w 2397257"/>
              <a:gd name="connsiteY2562" fmla="*/ 890648 h 2370204"/>
              <a:gd name="connsiteX2563" fmla="*/ 202893 w 2397257"/>
              <a:gd name="connsiteY2563" fmla="*/ 880763 h 2370204"/>
              <a:gd name="connsiteX2564" fmla="*/ 212778 w 2397257"/>
              <a:gd name="connsiteY2564" fmla="*/ 870878 h 2370204"/>
              <a:gd name="connsiteX2565" fmla="*/ 1448863 w 2397257"/>
              <a:gd name="connsiteY2565" fmla="*/ 866716 h 2370204"/>
              <a:gd name="connsiteX2566" fmla="*/ 1450424 w 2397257"/>
              <a:gd name="connsiteY2566" fmla="*/ 867757 h 2370204"/>
              <a:gd name="connsiteX2567" fmla="*/ 1448863 w 2397257"/>
              <a:gd name="connsiteY2567" fmla="*/ 868798 h 2370204"/>
              <a:gd name="connsiteX2568" fmla="*/ 1447302 w 2397257"/>
              <a:gd name="connsiteY2568" fmla="*/ 867757 h 2370204"/>
              <a:gd name="connsiteX2569" fmla="*/ 1448863 w 2397257"/>
              <a:gd name="connsiteY2569" fmla="*/ 866716 h 2370204"/>
              <a:gd name="connsiteX2570" fmla="*/ 538446 w 2397257"/>
              <a:gd name="connsiteY2570" fmla="*/ 866716 h 2370204"/>
              <a:gd name="connsiteX2571" fmla="*/ 559776 w 2397257"/>
              <a:gd name="connsiteY2571" fmla="*/ 887526 h 2370204"/>
              <a:gd name="connsiteX2572" fmla="*/ 538446 w 2397257"/>
              <a:gd name="connsiteY2572" fmla="*/ 908336 h 2370204"/>
              <a:gd name="connsiteX2573" fmla="*/ 517116 w 2397257"/>
              <a:gd name="connsiteY2573" fmla="*/ 887526 h 2370204"/>
              <a:gd name="connsiteX2574" fmla="*/ 538446 w 2397257"/>
              <a:gd name="connsiteY2574" fmla="*/ 866716 h 2370204"/>
              <a:gd name="connsiteX2575" fmla="*/ 2180317 w 2397257"/>
              <a:gd name="connsiteY2575" fmla="*/ 863595 h 2370204"/>
              <a:gd name="connsiteX2576" fmla="*/ 2190202 w 2397257"/>
              <a:gd name="connsiteY2576" fmla="*/ 873480 h 2370204"/>
              <a:gd name="connsiteX2577" fmla="*/ 2180317 w 2397257"/>
              <a:gd name="connsiteY2577" fmla="*/ 883365 h 2370204"/>
              <a:gd name="connsiteX2578" fmla="*/ 2170432 w 2397257"/>
              <a:gd name="connsiteY2578" fmla="*/ 873480 h 2370204"/>
              <a:gd name="connsiteX2579" fmla="*/ 2180317 w 2397257"/>
              <a:gd name="connsiteY2579" fmla="*/ 863595 h 2370204"/>
              <a:gd name="connsiteX2580" fmla="*/ 140465 w 2397257"/>
              <a:gd name="connsiteY2580" fmla="*/ 859433 h 2370204"/>
              <a:gd name="connsiteX2581" fmla="*/ 146708 w 2397257"/>
              <a:gd name="connsiteY2581" fmla="*/ 864115 h 2370204"/>
              <a:gd name="connsiteX2582" fmla="*/ 140465 w 2397257"/>
              <a:gd name="connsiteY2582" fmla="*/ 868797 h 2370204"/>
              <a:gd name="connsiteX2583" fmla="*/ 134222 w 2397257"/>
              <a:gd name="connsiteY2583" fmla="*/ 864115 h 2370204"/>
              <a:gd name="connsiteX2584" fmla="*/ 140465 w 2397257"/>
              <a:gd name="connsiteY2584" fmla="*/ 859433 h 2370204"/>
              <a:gd name="connsiteX2585" fmla="*/ 1856210 w 2397257"/>
              <a:gd name="connsiteY2585" fmla="*/ 854230 h 2370204"/>
              <a:gd name="connsiteX2586" fmla="*/ 1883263 w 2397257"/>
              <a:gd name="connsiteY2586" fmla="*/ 881283 h 2370204"/>
              <a:gd name="connsiteX2587" fmla="*/ 1856210 w 2397257"/>
              <a:gd name="connsiteY2587" fmla="*/ 908336 h 2370204"/>
              <a:gd name="connsiteX2588" fmla="*/ 1829157 w 2397257"/>
              <a:gd name="connsiteY2588" fmla="*/ 881283 h 2370204"/>
              <a:gd name="connsiteX2589" fmla="*/ 1856210 w 2397257"/>
              <a:gd name="connsiteY2589" fmla="*/ 854230 h 2370204"/>
              <a:gd name="connsiteX2590" fmla="*/ 729373 w 2397257"/>
              <a:gd name="connsiteY2590" fmla="*/ 854230 h 2370204"/>
              <a:gd name="connsiteX2591" fmla="*/ 742899 w 2397257"/>
              <a:gd name="connsiteY2591" fmla="*/ 867756 h 2370204"/>
              <a:gd name="connsiteX2592" fmla="*/ 729373 w 2397257"/>
              <a:gd name="connsiteY2592" fmla="*/ 881282 h 2370204"/>
              <a:gd name="connsiteX2593" fmla="*/ 715847 w 2397257"/>
              <a:gd name="connsiteY2593" fmla="*/ 867756 h 2370204"/>
              <a:gd name="connsiteX2594" fmla="*/ 729373 w 2397257"/>
              <a:gd name="connsiteY2594" fmla="*/ 854230 h 2370204"/>
              <a:gd name="connsiteX2595" fmla="*/ 461452 w 2397257"/>
              <a:gd name="connsiteY2595" fmla="*/ 854230 h 2370204"/>
              <a:gd name="connsiteX2596" fmla="*/ 477580 w 2397257"/>
              <a:gd name="connsiteY2596" fmla="*/ 870358 h 2370204"/>
              <a:gd name="connsiteX2597" fmla="*/ 461452 w 2397257"/>
              <a:gd name="connsiteY2597" fmla="*/ 886486 h 2370204"/>
              <a:gd name="connsiteX2598" fmla="*/ 445324 w 2397257"/>
              <a:gd name="connsiteY2598" fmla="*/ 870358 h 2370204"/>
              <a:gd name="connsiteX2599" fmla="*/ 461452 w 2397257"/>
              <a:gd name="connsiteY2599" fmla="*/ 854230 h 2370204"/>
              <a:gd name="connsiteX2600" fmla="*/ 2254190 w 2397257"/>
              <a:gd name="connsiteY2600" fmla="*/ 851109 h 2370204"/>
              <a:gd name="connsiteX2601" fmla="*/ 2258872 w 2397257"/>
              <a:gd name="connsiteY2601" fmla="*/ 856311 h 2370204"/>
              <a:gd name="connsiteX2602" fmla="*/ 2254190 w 2397257"/>
              <a:gd name="connsiteY2602" fmla="*/ 861514 h 2370204"/>
              <a:gd name="connsiteX2603" fmla="*/ 2249508 w 2397257"/>
              <a:gd name="connsiteY2603" fmla="*/ 856311 h 2370204"/>
              <a:gd name="connsiteX2604" fmla="*/ 2254190 w 2397257"/>
              <a:gd name="connsiteY2604" fmla="*/ 851109 h 2370204"/>
              <a:gd name="connsiteX2605" fmla="*/ 1665281 w 2397257"/>
              <a:gd name="connsiteY2605" fmla="*/ 849028 h 2370204"/>
              <a:gd name="connsiteX2606" fmla="*/ 1680368 w 2397257"/>
              <a:gd name="connsiteY2606" fmla="*/ 864115 h 2370204"/>
              <a:gd name="connsiteX2607" fmla="*/ 1665281 w 2397257"/>
              <a:gd name="connsiteY2607" fmla="*/ 879202 h 2370204"/>
              <a:gd name="connsiteX2608" fmla="*/ 1650194 w 2397257"/>
              <a:gd name="connsiteY2608" fmla="*/ 864115 h 2370204"/>
              <a:gd name="connsiteX2609" fmla="*/ 1665281 w 2397257"/>
              <a:gd name="connsiteY2609" fmla="*/ 849028 h 2370204"/>
              <a:gd name="connsiteX2610" fmla="*/ 67111 w 2397257"/>
              <a:gd name="connsiteY2610" fmla="*/ 843826 h 2370204"/>
              <a:gd name="connsiteX2611" fmla="*/ 69713 w 2397257"/>
              <a:gd name="connsiteY2611" fmla="*/ 846428 h 2370204"/>
              <a:gd name="connsiteX2612" fmla="*/ 67111 w 2397257"/>
              <a:gd name="connsiteY2612" fmla="*/ 849030 h 2370204"/>
              <a:gd name="connsiteX2613" fmla="*/ 64509 w 2397257"/>
              <a:gd name="connsiteY2613" fmla="*/ 846428 h 2370204"/>
              <a:gd name="connsiteX2614" fmla="*/ 67111 w 2397257"/>
              <a:gd name="connsiteY2614" fmla="*/ 843826 h 2370204"/>
              <a:gd name="connsiteX2615" fmla="*/ 387578 w 2397257"/>
              <a:gd name="connsiteY2615" fmla="*/ 839664 h 2370204"/>
              <a:gd name="connsiteX2616" fmla="*/ 401625 w 2397257"/>
              <a:gd name="connsiteY2616" fmla="*/ 853190 h 2370204"/>
              <a:gd name="connsiteX2617" fmla="*/ 387578 w 2397257"/>
              <a:gd name="connsiteY2617" fmla="*/ 866716 h 2370204"/>
              <a:gd name="connsiteX2618" fmla="*/ 373531 w 2397257"/>
              <a:gd name="connsiteY2618" fmla="*/ 853190 h 2370204"/>
              <a:gd name="connsiteX2619" fmla="*/ 387578 w 2397257"/>
              <a:gd name="connsiteY2619" fmla="*/ 839664 h 2370204"/>
              <a:gd name="connsiteX2620" fmla="*/ 1931644 w 2397257"/>
              <a:gd name="connsiteY2620" fmla="*/ 839663 h 2370204"/>
              <a:gd name="connsiteX2621" fmla="*/ 1955055 w 2397257"/>
              <a:gd name="connsiteY2621" fmla="*/ 864114 h 2370204"/>
              <a:gd name="connsiteX2622" fmla="*/ 1931644 w 2397257"/>
              <a:gd name="connsiteY2622" fmla="*/ 888565 h 2370204"/>
              <a:gd name="connsiteX2623" fmla="*/ 1908233 w 2397257"/>
              <a:gd name="connsiteY2623" fmla="*/ 864114 h 2370204"/>
              <a:gd name="connsiteX2624" fmla="*/ 1931644 w 2397257"/>
              <a:gd name="connsiteY2624" fmla="*/ 839663 h 2370204"/>
              <a:gd name="connsiteX2625" fmla="*/ 2328066 w 2397257"/>
              <a:gd name="connsiteY2625" fmla="*/ 836542 h 2370204"/>
              <a:gd name="connsiteX2626" fmla="*/ 2330668 w 2397257"/>
              <a:gd name="connsiteY2626" fmla="*/ 839144 h 2370204"/>
              <a:gd name="connsiteX2627" fmla="*/ 2328066 w 2397257"/>
              <a:gd name="connsiteY2627" fmla="*/ 841746 h 2370204"/>
              <a:gd name="connsiteX2628" fmla="*/ 2325464 w 2397257"/>
              <a:gd name="connsiteY2628" fmla="*/ 839144 h 2370204"/>
              <a:gd name="connsiteX2629" fmla="*/ 2328066 w 2397257"/>
              <a:gd name="connsiteY2629" fmla="*/ 836542 h 2370204"/>
              <a:gd name="connsiteX2630" fmla="*/ 1536783 w 2397257"/>
              <a:gd name="connsiteY2630" fmla="*/ 834461 h 2370204"/>
              <a:gd name="connsiteX2631" fmla="*/ 1541985 w 2397257"/>
              <a:gd name="connsiteY2631" fmla="*/ 838103 h 2370204"/>
              <a:gd name="connsiteX2632" fmla="*/ 1536783 w 2397257"/>
              <a:gd name="connsiteY2632" fmla="*/ 841745 h 2370204"/>
              <a:gd name="connsiteX2633" fmla="*/ 1531580 w 2397257"/>
              <a:gd name="connsiteY2633" fmla="*/ 838103 h 2370204"/>
              <a:gd name="connsiteX2634" fmla="*/ 1536783 w 2397257"/>
              <a:gd name="connsiteY2634" fmla="*/ 834461 h 2370204"/>
              <a:gd name="connsiteX2635" fmla="*/ 856312 w 2397257"/>
              <a:gd name="connsiteY2635" fmla="*/ 834461 h 2370204"/>
              <a:gd name="connsiteX2636" fmla="*/ 863596 w 2397257"/>
              <a:gd name="connsiteY2636" fmla="*/ 841745 h 2370204"/>
              <a:gd name="connsiteX2637" fmla="*/ 856312 w 2397257"/>
              <a:gd name="connsiteY2637" fmla="*/ 849029 h 2370204"/>
              <a:gd name="connsiteX2638" fmla="*/ 849028 w 2397257"/>
              <a:gd name="connsiteY2638" fmla="*/ 841745 h 2370204"/>
              <a:gd name="connsiteX2639" fmla="*/ 856312 w 2397257"/>
              <a:gd name="connsiteY2639" fmla="*/ 834461 h 2370204"/>
              <a:gd name="connsiteX2640" fmla="*/ 2007078 w 2397257"/>
              <a:gd name="connsiteY2640" fmla="*/ 827178 h 2370204"/>
              <a:gd name="connsiteX2641" fmla="*/ 2026847 w 2397257"/>
              <a:gd name="connsiteY2641" fmla="*/ 846947 h 2370204"/>
              <a:gd name="connsiteX2642" fmla="*/ 2007078 w 2397257"/>
              <a:gd name="connsiteY2642" fmla="*/ 866716 h 2370204"/>
              <a:gd name="connsiteX2643" fmla="*/ 1987309 w 2397257"/>
              <a:gd name="connsiteY2643" fmla="*/ 846947 h 2370204"/>
              <a:gd name="connsiteX2644" fmla="*/ 2007078 w 2397257"/>
              <a:gd name="connsiteY2644" fmla="*/ 827178 h 2370204"/>
              <a:gd name="connsiteX2645" fmla="*/ 649777 w 2397257"/>
              <a:gd name="connsiteY2645" fmla="*/ 827178 h 2370204"/>
              <a:gd name="connsiteX2646" fmla="*/ 671107 w 2397257"/>
              <a:gd name="connsiteY2646" fmla="*/ 847988 h 2370204"/>
              <a:gd name="connsiteX2647" fmla="*/ 649777 w 2397257"/>
              <a:gd name="connsiteY2647" fmla="*/ 868798 h 2370204"/>
              <a:gd name="connsiteX2648" fmla="*/ 628447 w 2397257"/>
              <a:gd name="connsiteY2648" fmla="*/ 847988 h 2370204"/>
              <a:gd name="connsiteX2649" fmla="*/ 649777 w 2397257"/>
              <a:gd name="connsiteY2649" fmla="*/ 827178 h 2370204"/>
              <a:gd name="connsiteX2650" fmla="*/ 313704 w 2397257"/>
              <a:gd name="connsiteY2650" fmla="*/ 824057 h 2370204"/>
              <a:gd name="connsiteX2651" fmla="*/ 324629 w 2397257"/>
              <a:gd name="connsiteY2651" fmla="*/ 835502 h 2370204"/>
              <a:gd name="connsiteX2652" fmla="*/ 313704 w 2397257"/>
              <a:gd name="connsiteY2652" fmla="*/ 846947 h 2370204"/>
              <a:gd name="connsiteX2653" fmla="*/ 302779 w 2397257"/>
              <a:gd name="connsiteY2653" fmla="*/ 835502 h 2370204"/>
              <a:gd name="connsiteX2654" fmla="*/ 313704 w 2397257"/>
              <a:gd name="connsiteY2654" fmla="*/ 824057 h 2370204"/>
              <a:gd name="connsiteX2655" fmla="*/ 1743318 w 2397257"/>
              <a:gd name="connsiteY2655" fmla="*/ 821975 h 2370204"/>
              <a:gd name="connsiteX2656" fmla="*/ 1764648 w 2397257"/>
              <a:gd name="connsiteY2656" fmla="*/ 842785 h 2370204"/>
              <a:gd name="connsiteX2657" fmla="*/ 1743318 w 2397257"/>
              <a:gd name="connsiteY2657" fmla="*/ 863595 h 2370204"/>
              <a:gd name="connsiteX2658" fmla="*/ 1721988 w 2397257"/>
              <a:gd name="connsiteY2658" fmla="*/ 842785 h 2370204"/>
              <a:gd name="connsiteX2659" fmla="*/ 1743318 w 2397257"/>
              <a:gd name="connsiteY2659" fmla="*/ 821975 h 2370204"/>
              <a:gd name="connsiteX2660" fmla="*/ 2080952 w 2397257"/>
              <a:gd name="connsiteY2660" fmla="*/ 811571 h 2370204"/>
              <a:gd name="connsiteX2661" fmla="*/ 2095519 w 2397257"/>
              <a:gd name="connsiteY2661" fmla="*/ 827699 h 2370204"/>
              <a:gd name="connsiteX2662" fmla="*/ 2080952 w 2397257"/>
              <a:gd name="connsiteY2662" fmla="*/ 843827 h 2370204"/>
              <a:gd name="connsiteX2663" fmla="*/ 2066385 w 2397257"/>
              <a:gd name="connsiteY2663" fmla="*/ 827699 h 2370204"/>
              <a:gd name="connsiteX2664" fmla="*/ 2080952 w 2397257"/>
              <a:gd name="connsiteY2664" fmla="*/ 811571 h 2370204"/>
              <a:gd name="connsiteX2665" fmla="*/ 1063886 w 2397257"/>
              <a:gd name="connsiteY2665" fmla="*/ 809490 h 2370204"/>
              <a:gd name="connsiteX2666" fmla="*/ 1066487 w 2397257"/>
              <a:gd name="connsiteY2666" fmla="*/ 810531 h 2370204"/>
              <a:gd name="connsiteX2667" fmla="*/ 1063886 w 2397257"/>
              <a:gd name="connsiteY2667" fmla="*/ 811572 h 2370204"/>
              <a:gd name="connsiteX2668" fmla="*/ 1061285 w 2397257"/>
              <a:gd name="connsiteY2668" fmla="*/ 810531 h 2370204"/>
              <a:gd name="connsiteX2669" fmla="*/ 1063886 w 2397257"/>
              <a:gd name="connsiteY2669" fmla="*/ 809490 h 2370204"/>
              <a:gd name="connsiteX2670" fmla="*/ 239310 w 2397257"/>
              <a:gd name="connsiteY2670" fmla="*/ 809490 h 2370204"/>
              <a:gd name="connsiteX2671" fmla="*/ 247634 w 2397257"/>
              <a:gd name="connsiteY2671" fmla="*/ 818334 h 2370204"/>
              <a:gd name="connsiteX2672" fmla="*/ 239310 w 2397257"/>
              <a:gd name="connsiteY2672" fmla="*/ 827178 h 2370204"/>
              <a:gd name="connsiteX2673" fmla="*/ 230986 w 2397257"/>
              <a:gd name="connsiteY2673" fmla="*/ 818334 h 2370204"/>
              <a:gd name="connsiteX2674" fmla="*/ 239310 w 2397257"/>
              <a:gd name="connsiteY2674" fmla="*/ 809490 h 2370204"/>
              <a:gd name="connsiteX2675" fmla="*/ 1329207 w 2397257"/>
              <a:gd name="connsiteY2675" fmla="*/ 807409 h 2370204"/>
              <a:gd name="connsiteX2676" fmla="*/ 1331808 w 2397257"/>
              <a:gd name="connsiteY2676" fmla="*/ 809490 h 2370204"/>
              <a:gd name="connsiteX2677" fmla="*/ 1329207 w 2397257"/>
              <a:gd name="connsiteY2677" fmla="*/ 811571 h 2370204"/>
              <a:gd name="connsiteX2678" fmla="*/ 1326606 w 2397257"/>
              <a:gd name="connsiteY2678" fmla="*/ 809490 h 2370204"/>
              <a:gd name="connsiteX2679" fmla="*/ 1329207 w 2397257"/>
              <a:gd name="connsiteY2679" fmla="*/ 807409 h 2370204"/>
              <a:gd name="connsiteX2680" fmla="*/ 572782 w 2397257"/>
              <a:gd name="connsiteY2680" fmla="*/ 804287 h 2370204"/>
              <a:gd name="connsiteX2681" fmla="*/ 596193 w 2397257"/>
              <a:gd name="connsiteY2681" fmla="*/ 827698 h 2370204"/>
              <a:gd name="connsiteX2682" fmla="*/ 572782 w 2397257"/>
              <a:gd name="connsiteY2682" fmla="*/ 851109 h 2370204"/>
              <a:gd name="connsiteX2683" fmla="*/ 549371 w 2397257"/>
              <a:gd name="connsiteY2683" fmla="*/ 827698 h 2370204"/>
              <a:gd name="connsiteX2684" fmla="*/ 572782 w 2397257"/>
              <a:gd name="connsiteY2684" fmla="*/ 804287 h 2370204"/>
              <a:gd name="connsiteX2685" fmla="*/ 2155346 w 2397257"/>
              <a:gd name="connsiteY2685" fmla="*/ 802207 h 2370204"/>
              <a:gd name="connsiteX2686" fmla="*/ 2165231 w 2397257"/>
              <a:gd name="connsiteY2686" fmla="*/ 812092 h 2370204"/>
              <a:gd name="connsiteX2687" fmla="*/ 2155346 w 2397257"/>
              <a:gd name="connsiteY2687" fmla="*/ 821977 h 2370204"/>
              <a:gd name="connsiteX2688" fmla="*/ 2145461 w 2397257"/>
              <a:gd name="connsiteY2688" fmla="*/ 812092 h 2370204"/>
              <a:gd name="connsiteX2689" fmla="*/ 2155346 w 2397257"/>
              <a:gd name="connsiteY2689" fmla="*/ 802207 h 2370204"/>
              <a:gd name="connsiteX2690" fmla="*/ 773594 w 2397257"/>
              <a:gd name="connsiteY2690" fmla="*/ 802206 h 2370204"/>
              <a:gd name="connsiteX2691" fmla="*/ 787641 w 2397257"/>
              <a:gd name="connsiteY2691" fmla="*/ 816773 h 2370204"/>
              <a:gd name="connsiteX2692" fmla="*/ 773594 w 2397257"/>
              <a:gd name="connsiteY2692" fmla="*/ 831340 h 2370204"/>
              <a:gd name="connsiteX2693" fmla="*/ 759547 w 2397257"/>
              <a:gd name="connsiteY2693" fmla="*/ 816773 h 2370204"/>
              <a:gd name="connsiteX2694" fmla="*/ 773594 w 2397257"/>
              <a:gd name="connsiteY2694" fmla="*/ 802206 h 2370204"/>
              <a:gd name="connsiteX2695" fmla="*/ 1821354 w 2397257"/>
              <a:gd name="connsiteY2695" fmla="*/ 797004 h 2370204"/>
              <a:gd name="connsiteX2696" fmla="*/ 1848927 w 2397257"/>
              <a:gd name="connsiteY2696" fmla="*/ 824057 h 2370204"/>
              <a:gd name="connsiteX2697" fmla="*/ 1821354 w 2397257"/>
              <a:gd name="connsiteY2697" fmla="*/ 851110 h 2370204"/>
              <a:gd name="connsiteX2698" fmla="*/ 1793781 w 2397257"/>
              <a:gd name="connsiteY2698" fmla="*/ 824057 h 2370204"/>
              <a:gd name="connsiteX2699" fmla="*/ 1821354 w 2397257"/>
              <a:gd name="connsiteY2699" fmla="*/ 797004 h 2370204"/>
              <a:gd name="connsiteX2700" fmla="*/ 1619501 w 2397257"/>
              <a:gd name="connsiteY2700" fmla="*/ 797004 h 2370204"/>
              <a:gd name="connsiteX2701" fmla="*/ 1635629 w 2397257"/>
              <a:gd name="connsiteY2701" fmla="*/ 813132 h 2370204"/>
              <a:gd name="connsiteX2702" fmla="*/ 1619501 w 2397257"/>
              <a:gd name="connsiteY2702" fmla="*/ 829260 h 2370204"/>
              <a:gd name="connsiteX2703" fmla="*/ 1603373 w 2397257"/>
              <a:gd name="connsiteY2703" fmla="*/ 813132 h 2370204"/>
              <a:gd name="connsiteX2704" fmla="*/ 1619501 w 2397257"/>
              <a:gd name="connsiteY2704" fmla="*/ 797004 h 2370204"/>
              <a:gd name="connsiteX2705" fmla="*/ 164916 w 2397257"/>
              <a:gd name="connsiteY2705" fmla="*/ 797004 h 2370204"/>
              <a:gd name="connsiteX2706" fmla="*/ 168558 w 2397257"/>
              <a:gd name="connsiteY2706" fmla="*/ 802206 h 2370204"/>
              <a:gd name="connsiteX2707" fmla="*/ 164916 w 2397257"/>
              <a:gd name="connsiteY2707" fmla="*/ 807409 h 2370204"/>
              <a:gd name="connsiteX2708" fmla="*/ 161274 w 2397257"/>
              <a:gd name="connsiteY2708" fmla="*/ 802206 h 2370204"/>
              <a:gd name="connsiteX2709" fmla="*/ 164916 w 2397257"/>
              <a:gd name="connsiteY2709" fmla="*/ 797004 h 2370204"/>
              <a:gd name="connsiteX2710" fmla="*/ 1129957 w 2397257"/>
              <a:gd name="connsiteY2710" fmla="*/ 794923 h 2370204"/>
              <a:gd name="connsiteX2711" fmla="*/ 1130998 w 2397257"/>
              <a:gd name="connsiteY2711" fmla="*/ 795964 h 2370204"/>
              <a:gd name="connsiteX2712" fmla="*/ 1129957 w 2397257"/>
              <a:gd name="connsiteY2712" fmla="*/ 797005 h 2370204"/>
              <a:gd name="connsiteX2713" fmla="*/ 1128916 w 2397257"/>
              <a:gd name="connsiteY2713" fmla="*/ 795964 h 2370204"/>
              <a:gd name="connsiteX2714" fmla="*/ 1129957 w 2397257"/>
              <a:gd name="connsiteY2714" fmla="*/ 794923 h 2370204"/>
              <a:gd name="connsiteX2715" fmla="*/ 910937 w 2397257"/>
              <a:gd name="connsiteY2715" fmla="*/ 794923 h 2370204"/>
              <a:gd name="connsiteX2716" fmla="*/ 918741 w 2397257"/>
              <a:gd name="connsiteY2716" fmla="*/ 802207 h 2370204"/>
              <a:gd name="connsiteX2717" fmla="*/ 910937 w 2397257"/>
              <a:gd name="connsiteY2717" fmla="*/ 809491 h 2370204"/>
              <a:gd name="connsiteX2718" fmla="*/ 903133 w 2397257"/>
              <a:gd name="connsiteY2718" fmla="*/ 802207 h 2370204"/>
              <a:gd name="connsiteX2719" fmla="*/ 910937 w 2397257"/>
              <a:gd name="connsiteY2719" fmla="*/ 794923 h 2370204"/>
              <a:gd name="connsiteX2720" fmla="*/ 2229219 w 2397257"/>
              <a:gd name="connsiteY2720" fmla="*/ 791802 h 2370204"/>
              <a:gd name="connsiteX2721" fmla="*/ 2231820 w 2397257"/>
              <a:gd name="connsiteY2721" fmla="*/ 794403 h 2370204"/>
              <a:gd name="connsiteX2722" fmla="*/ 2229219 w 2397257"/>
              <a:gd name="connsiteY2722" fmla="*/ 797004 h 2370204"/>
              <a:gd name="connsiteX2723" fmla="*/ 2226618 w 2397257"/>
              <a:gd name="connsiteY2723" fmla="*/ 794403 h 2370204"/>
              <a:gd name="connsiteX2724" fmla="*/ 2229219 w 2397257"/>
              <a:gd name="connsiteY2724" fmla="*/ 791802 h 2370204"/>
              <a:gd name="connsiteX2725" fmla="*/ 495266 w 2397257"/>
              <a:gd name="connsiteY2725" fmla="*/ 791802 h 2370204"/>
              <a:gd name="connsiteX2726" fmla="*/ 515035 w 2397257"/>
              <a:gd name="connsiteY2726" fmla="*/ 810531 h 2370204"/>
              <a:gd name="connsiteX2727" fmla="*/ 495266 w 2397257"/>
              <a:gd name="connsiteY2727" fmla="*/ 829260 h 2370204"/>
              <a:gd name="connsiteX2728" fmla="*/ 475497 w 2397257"/>
              <a:gd name="connsiteY2728" fmla="*/ 810531 h 2370204"/>
              <a:gd name="connsiteX2729" fmla="*/ 495266 w 2397257"/>
              <a:gd name="connsiteY2729" fmla="*/ 791802 h 2370204"/>
              <a:gd name="connsiteX2730" fmla="*/ 1482158 w 2397257"/>
              <a:gd name="connsiteY2730" fmla="*/ 789721 h 2370204"/>
              <a:gd name="connsiteX2731" fmla="*/ 1492043 w 2397257"/>
              <a:gd name="connsiteY2731" fmla="*/ 799606 h 2370204"/>
              <a:gd name="connsiteX2732" fmla="*/ 1482158 w 2397257"/>
              <a:gd name="connsiteY2732" fmla="*/ 809491 h 2370204"/>
              <a:gd name="connsiteX2733" fmla="*/ 1472273 w 2397257"/>
              <a:gd name="connsiteY2733" fmla="*/ 799606 h 2370204"/>
              <a:gd name="connsiteX2734" fmla="*/ 1482158 w 2397257"/>
              <a:gd name="connsiteY2734" fmla="*/ 789721 h 2370204"/>
              <a:gd name="connsiteX2735" fmla="*/ 90522 w 2397257"/>
              <a:gd name="connsiteY2735" fmla="*/ 782437 h 2370204"/>
              <a:gd name="connsiteX2736" fmla="*/ 91563 w 2397257"/>
              <a:gd name="connsiteY2736" fmla="*/ 785039 h 2370204"/>
              <a:gd name="connsiteX2737" fmla="*/ 90522 w 2397257"/>
              <a:gd name="connsiteY2737" fmla="*/ 787641 h 2370204"/>
              <a:gd name="connsiteX2738" fmla="*/ 89481 w 2397257"/>
              <a:gd name="connsiteY2738" fmla="*/ 785039 h 2370204"/>
              <a:gd name="connsiteX2739" fmla="*/ 90522 w 2397257"/>
              <a:gd name="connsiteY2739" fmla="*/ 782437 h 2370204"/>
              <a:gd name="connsiteX2740" fmla="*/ 1898869 w 2397257"/>
              <a:gd name="connsiteY2740" fmla="*/ 779316 h 2370204"/>
              <a:gd name="connsiteX2741" fmla="*/ 1924881 w 2397257"/>
              <a:gd name="connsiteY2741" fmla="*/ 805328 h 2370204"/>
              <a:gd name="connsiteX2742" fmla="*/ 1898869 w 2397257"/>
              <a:gd name="connsiteY2742" fmla="*/ 831340 h 2370204"/>
              <a:gd name="connsiteX2743" fmla="*/ 1872857 w 2397257"/>
              <a:gd name="connsiteY2743" fmla="*/ 805328 h 2370204"/>
              <a:gd name="connsiteX2744" fmla="*/ 1898869 w 2397257"/>
              <a:gd name="connsiteY2744" fmla="*/ 779316 h 2370204"/>
              <a:gd name="connsiteX2745" fmla="*/ 418272 w 2397257"/>
              <a:gd name="connsiteY2745" fmla="*/ 779316 h 2370204"/>
              <a:gd name="connsiteX2746" fmla="*/ 430758 w 2397257"/>
              <a:gd name="connsiteY2746" fmla="*/ 793363 h 2370204"/>
              <a:gd name="connsiteX2747" fmla="*/ 418272 w 2397257"/>
              <a:gd name="connsiteY2747" fmla="*/ 807410 h 2370204"/>
              <a:gd name="connsiteX2748" fmla="*/ 405786 w 2397257"/>
              <a:gd name="connsiteY2748" fmla="*/ 793363 h 2370204"/>
              <a:gd name="connsiteX2749" fmla="*/ 418272 w 2397257"/>
              <a:gd name="connsiteY2749" fmla="*/ 779316 h 2370204"/>
              <a:gd name="connsiteX2750" fmla="*/ 2302573 w 2397257"/>
              <a:gd name="connsiteY2750" fmla="*/ 775154 h 2370204"/>
              <a:gd name="connsiteX2751" fmla="*/ 2303614 w 2397257"/>
              <a:gd name="connsiteY2751" fmla="*/ 776195 h 2370204"/>
              <a:gd name="connsiteX2752" fmla="*/ 2302573 w 2397257"/>
              <a:gd name="connsiteY2752" fmla="*/ 777236 h 2370204"/>
              <a:gd name="connsiteX2753" fmla="*/ 2301532 w 2397257"/>
              <a:gd name="connsiteY2753" fmla="*/ 776195 h 2370204"/>
              <a:gd name="connsiteX2754" fmla="*/ 2302573 w 2397257"/>
              <a:gd name="connsiteY2754" fmla="*/ 775154 h 2370204"/>
              <a:gd name="connsiteX2755" fmla="*/ 691916 w 2397257"/>
              <a:gd name="connsiteY2755" fmla="*/ 769952 h 2370204"/>
              <a:gd name="connsiteX2756" fmla="*/ 715847 w 2397257"/>
              <a:gd name="connsiteY2756" fmla="*/ 794924 h 2370204"/>
              <a:gd name="connsiteX2757" fmla="*/ 691916 w 2397257"/>
              <a:gd name="connsiteY2757" fmla="*/ 819896 h 2370204"/>
              <a:gd name="connsiteX2758" fmla="*/ 667985 w 2397257"/>
              <a:gd name="connsiteY2758" fmla="*/ 794924 h 2370204"/>
              <a:gd name="connsiteX2759" fmla="*/ 691916 w 2397257"/>
              <a:gd name="connsiteY2759" fmla="*/ 769952 h 2370204"/>
              <a:gd name="connsiteX2760" fmla="*/ 1702739 w 2397257"/>
              <a:gd name="connsiteY2760" fmla="*/ 767871 h 2370204"/>
              <a:gd name="connsiteX2761" fmla="*/ 1727190 w 2397257"/>
              <a:gd name="connsiteY2761" fmla="*/ 791282 h 2370204"/>
              <a:gd name="connsiteX2762" fmla="*/ 1702739 w 2397257"/>
              <a:gd name="connsiteY2762" fmla="*/ 814693 h 2370204"/>
              <a:gd name="connsiteX2763" fmla="*/ 1678288 w 2397257"/>
              <a:gd name="connsiteY2763" fmla="*/ 791282 h 2370204"/>
              <a:gd name="connsiteX2764" fmla="*/ 1702739 w 2397257"/>
              <a:gd name="connsiteY2764" fmla="*/ 767871 h 2370204"/>
              <a:gd name="connsiteX2765" fmla="*/ 1974303 w 2397257"/>
              <a:gd name="connsiteY2765" fmla="*/ 764750 h 2370204"/>
              <a:gd name="connsiteX2766" fmla="*/ 1996673 w 2397257"/>
              <a:gd name="connsiteY2766" fmla="*/ 787120 h 2370204"/>
              <a:gd name="connsiteX2767" fmla="*/ 1974303 w 2397257"/>
              <a:gd name="connsiteY2767" fmla="*/ 809490 h 2370204"/>
              <a:gd name="connsiteX2768" fmla="*/ 1951933 w 2397257"/>
              <a:gd name="connsiteY2768" fmla="*/ 787120 h 2370204"/>
              <a:gd name="connsiteX2769" fmla="*/ 1974303 w 2397257"/>
              <a:gd name="connsiteY2769" fmla="*/ 764750 h 2370204"/>
              <a:gd name="connsiteX2770" fmla="*/ 342837 w 2397257"/>
              <a:gd name="connsiteY2770" fmla="*/ 764750 h 2370204"/>
              <a:gd name="connsiteX2771" fmla="*/ 353762 w 2397257"/>
              <a:gd name="connsiteY2771" fmla="*/ 776195 h 2370204"/>
              <a:gd name="connsiteX2772" fmla="*/ 342837 w 2397257"/>
              <a:gd name="connsiteY2772" fmla="*/ 787640 h 2370204"/>
              <a:gd name="connsiteX2773" fmla="*/ 331912 w 2397257"/>
              <a:gd name="connsiteY2773" fmla="*/ 776195 h 2370204"/>
              <a:gd name="connsiteX2774" fmla="*/ 342837 w 2397257"/>
              <a:gd name="connsiteY2774" fmla="*/ 764750 h 2370204"/>
              <a:gd name="connsiteX2775" fmla="*/ 969203 w 2397257"/>
              <a:gd name="connsiteY2775" fmla="*/ 764749 h 2370204"/>
              <a:gd name="connsiteX2776" fmla="*/ 972845 w 2397257"/>
              <a:gd name="connsiteY2776" fmla="*/ 768391 h 2370204"/>
              <a:gd name="connsiteX2777" fmla="*/ 969203 w 2397257"/>
              <a:gd name="connsiteY2777" fmla="*/ 772033 h 2370204"/>
              <a:gd name="connsiteX2778" fmla="*/ 965561 w 2397257"/>
              <a:gd name="connsiteY2778" fmla="*/ 768391 h 2370204"/>
              <a:gd name="connsiteX2779" fmla="*/ 969203 w 2397257"/>
              <a:gd name="connsiteY2779" fmla="*/ 764749 h 2370204"/>
              <a:gd name="connsiteX2780" fmla="*/ 1423891 w 2397257"/>
              <a:gd name="connsiteY2780" fmla="*/ 762668 h 2370204"/>
              <a:gd name="connsiteX2781" fmla="*/ 1427533 w 2397257"/>
              <a:gd name="connsiteY2781" fmla="*/ 766310 h 2370204"/>
              <a:gd name="connsiteX2782" fmla="*/ 1423891 w 2397257"/>
              <a:gd name="connsiteY2782" fmla="*/ 769952 h 2370204"/>
              <a:gd name="connsiteX2783" fmla="*/ 1420249 w 2397257"/>
              <a:gd name="connsiteY2783" fmla="*/ 766310 h 2370204"/>
              <a:gd name="connsiteX2784" fmla="*/ 1423891 w 2397257"/>
              <a:gd name="connsiteY2784" fmla="*/ 762668 h 2370204"/>
              <a:gd name="connsiteX2785" fmla="*/ 823016 w 2397257"/>
              <a:gd name="connsiteY2785" fmla="*/ 757466 h 2370204"/>
              <a:gd name="connsiteX2786" fmla="*/ 836542 w 2397257"/>
              <a:gd name="connsiteY2786" fmla="*/ 770992 h 2370204"/>
              <a:gd name="connsiteX2787" fmla="*/ 823016 w 2397257"/>
              <a:gd name="connsiteY2787" fmla="*/ 784518 h 2370204"/>
              <a:gd name="connsiteX2788" fmla="*/ 809490 w 2397257"/>
              <a:gd name="connsiteY2788" fmla="*/ 770992 h 2370204"/>
              <a:gd name="connsiteX2789" fmla="*/ 823016 w 2397257"/>
              <a:gd name="connsiteY2789" fmla="*/ 757466 h 2370204"/>
              <a:gd name="connsiteX2790" fmla="*/ 1570599 w 2397257"/>
              <a:gd name="connsiteY2790" fmla="*/ 755385 h 2370204"/>
              <a:gd name="connsiteX2791" fmla="*/ 1586727 w 2397257"/>
              <a:gd name="connsiteY2791" fmla="*/ 769952 h 2370204"/>
              <a:gd name="connsiteX2792" fmla="*/ 1570599 w 2397257"/>
              <a:gd name="connsiteY2792" fmla="*/ 784519 h 2370204"/>
              <a:gd name="connsiteX2793" fmla="*/ 1554471 w 2397257"/>
              <a:gd name="connsiteY2793" fmla="*/ 769952 h 2370204"/>
              <a:gd name="connsiteX2794" fmla="*/ 1570599 w 2397257"/>
              <a:gd name="connsiteY2794" fmla="*/ 755385 h 2370204"/>
              <a:gd name="connsiteX2795" fmla="*/ 2051299 w 2397257"/>
              <a:gd name="connsiteY2795" fmla="*/ 752264 h 2370204"/>
              <a:gd name="connsiteX2796" fmla="*/ 2068467 w 2397257"/>
              <a:gd name="connsiteY2796" fmla="*/ 769952 h 2370204"/>
              <a:gd name="connsiteX2797" fmla="*/ 2051299 w 2397257"/>
              <a:gd name="connsiteY2797" fmla="*/ 787640 h 2370204"/>
              <a:gd name="connsiteX2798" fmla="*/ 2034131 w 2397257"/>
              <a:gd name="connsiteY2798" fmla="*/ 769952 h 2370204"/>
              <a:gd name="connsiteX2799" fmla="*/ 2051299 w 2397257"/>
              <a:gd name="connsiteY2799" fmla="*/ 752264 h 2370204"/>
              <a:gd name="connsiteX2800" fmla="*/ 611279 w 2397257"/>
              <a:gd name="connsiteY2800" fmla="*/ 752264 h 2370204"/>
              <a:gd name="connsiteX2801" fmla="*/ 633649 w 2397257"/>
              <a:gd name="connsiteY2801" fmla="*/ 774634 h 2370204"/>
              <a:gd name="connsiteX2802" fmla="*/ 611279 w 2397257"/>
              <a:gd name="connsiteY2802" fmla="*/ 797004 h 2370204"/>
              <a:gd name="connsiteX2803" fmla="*/ 588909 w 2397257"/>
              <a:gd name="connsiteY2803" fmla="*/ 774634 h 2370204"/>
              <a:gd name="connsiteX2804" fmla="*/ 611279 w 2397257"/>
              <a:gd name="connsiteY2804" fmla="*/ 752264 h 2370204"/>
              <a:gd name="connsiteX2805" fmla="*/ 267403 w 2397257"/>
              <a:gd name="connsiteY2805" fmla="*/ 750183 h 2370204"/>
              <a:gd name="connsiteX2806" fmla="*/ 274687 w 2397257"/>
              <a:gd name="connsiteY2806" fmla="*/ 757467 h 2370204"/>
              <a:gd name="connsiteX2807" fmla="*/ 267403 w 2397257"/>
              <a:gd name="connsiteY2807" fmla="*/ 764751 h 2370204"/>
              <a:gd name="connsiteX2808" fmla="*/ 260119 w 2397257"/>
              <a:gd name="connsiteY2808" fmla="*/ 757467 h 2370204"/>
              <a:gd name="connsiteX2809" fmla="*/ 267403 w 2397257"/>
              <a:gd name="connsiteY2809" fmla="*/ 750183 h 2370204"/>
              <a:gd name="connsiteX2810" fmla="*/ 1781816 w 2397257"/>
              <a:gd name="connsiteY2810" fmla="*/ 742899 h 2370204"/>
              <a:gd name="connsiteX2811" fmla="*/ 1809389 w 2397257"/>
              <a:gd name="connsiteY2811" fmla="*/ 769952 h 2370204"/>
              <a:gd name="connsiteX2812" fmla="*/ 1781816 w 2397257"/>
              <a:gd name="connsiteY2812" fmla="*/ 797005 h 2370204"/>
              <a:gd name="connsiteX2813" fmla="*/ 1754243 w 2397257"/>
              <a:gd name="connsiteY2813" fmla="*/ 769952 h 2370204"/>
              <a:gd name="connsiteX2814" fmla="*/ 1781816 w 2397257"/>
              <a:gd name="connsiteY2814" fmla="*/ 742899 h 2370204"/>
              <a:gd name="connsiteX2815" fmla="*/ 1361462 w 2397257"/>
              <a:gd name="connsiteY2815" fmla="*/ 739778 h 2370204"/>
              <a:gd name="connsiteX2816" fmla="*/ 1364063 w 2397257"/>
              <a:gd name="connsiteY2816" fmla="*/ 741339 h 2370204"/>
              <a:gd name="connsiteX2817" fmla="*/ 1361462 w 2397257"/>
              <a:gd name="connsiteY2817" fmla="*/ 742900 h 2370204"/>
              <a:gd name="connsiteX2818" fmla="*/ 1358861 w 2397257"/>
              <a:gd name="connsiteY2818" fmla="*/ 741339 h 2370204"/>
              <a:gd name="connsiteX2819" fmla="*/ 1361462 w 2397257"/>
              <a:gd name="connsiteY2819" fmla="*/ 739778 h 2370204"/>
              <a:gd name="connsiteX2820" fmla="*/ 1031112 w 2397257"/>
              <a:gd name="connsiteY2820" fmla="*/ 739778 h 2370204"/>
              <a:gd name="connsiteX2821" fmla="*/ 1032153 w 2397257"/>
              <a:gd name="connsiteY2821" fmla="*/ 742379 h 2370204"/>
              <a:gd name="connsiteX2822" fmla="*/ 1031112 w 2397257"/>
              <a:gd name="connsiteY2822" fmla="*/ 744980 h 2370204"/>
              <a:gd name="connsiteX2823" fmla="*/ 1030071 w 2397257"/>
              <a:gd name="connsiteY2823" fmla="*/ 742379 h 2370204"/>
              <a:gd name="connsiteX2824" fmla="*/ 1031112 w 2397257"/>
              <a:gd name="connsiteY2824" fmla="*/ 739778 h 2370204"/>
              <a:gd name="connsiteX2825" fmla="*/ 2125692 w 2397257"/>
              <a:gd name="connsiteY2825" fmla="*/ 737697 h 2370204"/>
              <a:gd name="connsiteX2826" fmla="*/ 2138178 w 2397257"/>
              <a:gd name="connsiteY2826" fmla="*/ 751223 h 2370204"/>
              <a:gd name="connsiteX2827" fmla="*/ 2125692 w 2397257"/>
              <a:gd name="connsiteY2827" fmla="*/ 764749 h 2370204"/>
              <a:gd name="connsiteX2828" fmla="*/ 2113206 w 2397257"/>
              <a:gd name="connsiteY2828" fmla="*/ 751223 h 2370204"/>
              <a:gd name="connsiteX2829" fmla="*/ 2125692 w 2397257"/>
              <a:gd name="connsiteY2829" fmla="*/ 737697 h 2370204"/>
              <a:gd name="connsiteX2830" fmla="*/ 191968 w 2397257"/>
              <a:gd name="connsiteY2830" fmla="*/ 737697 h 2370204"/>
              <a:gd name="connsiteX2831" fmla="*/ 195610 w 2397257"/>
              <a:gd name="connsiteY2831" fmla="*/ 740298 h 2370204"/>
              <a:gd name="connsiteX2832" fmla="*/ 191968 w 2397257"/>
              <a:gd name="connsiteY2832" fmla="*/ 742899 h 2370204"/>
              <a:gd name="connsiteX2833" fmla="*/ 188326 w 2397257"/>
              <a:gd name="connsiteY2833" fmla="*/ 740298 h 2370204"/>
              <a:gd name="connsiteX2834" fmla="*/ 191968 w 2397257"/>
              <a:gd name="connsiteY2834" fmla="*/ 737697 h 2370204"/>
              <a:gd name="connsiteX2835" fmla="*/ 532723 w 2397257"/>
              <a:gd name="connsiteY2835" fmla="*/ 735616 h 2370204"/>
              <a:gd name="connsiteX2836" fmla="*/ 552492 w 2397257"/>
              <a:gd name="connsiteY2836" fmla="*/ 755385 h 2370204"/>
              <a:gd name="connsiteX2837" fmla="*/ 532723 w 2397257"/>
              <a:gd name="connsiteY2837" fmla="*/ 775154 h 2370204"/>
              <a:gd name="connsiteX2838" fmla="*/ 512954 w 2397257"/>
              <a:gd name="connsiteY2838" fmla="*/ 755385 h 2370204"/>
              <a:gd name="connsiteX2839" fmla="*/ 532723 w 2397257"/>
              <a:gd name="connsiteY2839" fmla="*/ 735616 h 2370204"/>
              <a:gd name="connsiteX2840" fmla="*/ 2199566 w 2397257"/>
              <a:gd name="connsiteY2840" fmla="*/ 727292 h 2370204"/>
              <a:gd name="connsiteX2841" fmla="*/ 2204769 w 2397257"/>
              <a:gd name="connsiteY2841" fmla="*/ 732495 h 2370204"/>
              <a:gd name="connsiteX2842" fmla="*/ 2199566 w 2397257"/>
              <a:gd name="connsiteY2842" fmla="*/ 737698 h 2370204"/>
              <a:gd name="connsiteX2843" fmla="*/ 2194363 w 2397257"/>
              <a:gd name="connsiteY2843" fmla="*/ 732495 h 2370204"/>
              <a:gd name="connsiteX2844" fmla="*/ 2199566 w 2397257"/>
              <a:gd name="connsiteY2844" fmla="*/ 727292 h 2370204"/>
              <a:gd name="connsiteX2845" fmla="*/ 738738 w 2397257"/>
              <a:gd name="connsiteY2845" fmla="*/ 727292 h 2370204"/>
              <a:gd name="connsiteX2846" fmla="*/ 757467 w 2397257"/>
              <a:gd name="connsiteY2846" fmla="*/ 746021 h 2370204"/>
              <a:gd name="connsiteX2847" fmla="*/ 738738 w 2397257"/>
              <a:gd name="connsiteY2847" fmla="*/ 764750 h 2370204"/>
              <a:gd name="connsiteX2848" fmla="*/ 720009 w 2397257"/>
              <a:gd name="connsiteY2848" fmla="*/ 746021 h 2370204"/>
              <a:gd name="connsiteX2849" fmla="*/ 738738 w 2397257"/>
              <a:gd name="connsiteY2849" fmla="*/ 727292 h 2370204"/>
              <a:gd name="connsiteX2850" fmla="*/ 1860892 w 2397257"/>
              <a:gd name="connsiteY2850" fmla="*/ 723130 h 2370204"/>
              <a:gd name="connsiteX2851" fmla="*/ 1888465 w 2397257"/>
              <a:gd name="connsiteY2851" fmla="*/ 750183 h 2370204"/>
              <a:gd name="connsiteX2852" fmla="*/ 1860892 w 2397257"/>
              <a:gd name="connsiteY2852" fmla="*/ 777236 h 2370204"/>
              <a:gd name="connsiteX2853" fmla="*/ 1833319 w 2397257"/>
              <a:gd name="connsiteY2853" fmla="*/ 750183 h 2370204"/>
              <a:gd name="connsiteX2854" fmla="*/ 1860892 w 2397257"/>
              <a:gd name="connsiteY2854" fmla="*/ 723130 h 2370204"/>
              <a:gd name="connsiteX2855" fmla="*/ 1655397 w 2397257"/>
              <a:gd name="connsiteY2855" fmla="*/ 723130 h 2370204"/>
              <a:gd name="connsiteX2856" fmla="*/ 1675166 w 2397257"/>
              <a:gd name="connsiteY2856" fmla="*/ 743940 h 2370204"/>
              <a:gd name="connsiteX2857" fmla="*/ 1655397 w 2397257"/>
              <a:gd name="connsiteY2857" fmla="*/ 764750 h 2370204"/>
              <a:gd name="connsiteX2858" fmla="*/ 1635628 w 2397257"/>
              <a:gd name="connsiteY2858" fmla="*/ 743940 h 2370204"/>
              <a:gd name="connsiteX2859" fmla="*/ 1655397 w 2397257"/>
              <a:gd name="connsiteY2859" fmla="*/ 723130 h 2370204"/>
              <a:gd name="connsiteX2860" fmla="*/ 118094 w 2397257"/>
              <a:gd name="connsiteY2860" fmla="*/ 723130 h 2370204"/>
              <a:gd name="connsiteX2861" fmla="*/ 119655 w 2397257"/>
              <a:gd name="connsiteY2861" fmla="*/ 724171 h 2370204"/>
              <a:gd name="connsiteX2862" fmla="*/ 118094 w 2397257"/>
              <a:gd name="connsiteY2862" fmla="*/ 725212 h 2370204"/>
              <a:gd name="connsiteX2863" fmla="*/ 116533 w 2397257"/>
              <a:gd name="connsiteY2863" fmla="*/ 724171 h 2370204"/>
              <a:gd name="connsiteX2864" fmla="*/ 118094 w 2397257"/>
              <a:gd name="connsiteY2864" fmla="*/ 723130 h 2370204"/>
              <a:gd name="connsiteX2865" fmla="*/ 454169 w 2397257"/>
              <a:gd name="connsiteY2865" fmla="*/ 720009 h 2370204"/>
              <a:gd name="connsiteX2866" fmla="*/ 470297 w 2397257"/>
              <a:gd name="connsiteY2866" fmla="*/ 735096 h 2370204"/>
              <a:gd name="connsiteX2867" fmla="*/ 454169 w 2397257"/>
              <a:gd name="connsiteY2867" fmla="*/ 750183 h 2370204"/>
              <a:gd name="connsiteX2868" fmla="*/ 438041 w 2397257"/>
              <a:gd name="connsiteY2868" fmla="*/ 735096 h 2370204"/>
              <a:gd name="connsiteX2869" fmla="*/ 454169 w 2397257"/>
              <a:gd name="connsiteY2869" fmla="*/ 720009 h 2370204"/>
              <a:gd name="connsiteX2870" fmla="*/ 1296433 w 2397257"/>
              <a:gd name="connsiteY2870" fmla="*/ 717928 h 2370204"/>
              <a:gd name="connsiteX2871" fmla="*/ 1303717 w 2397257"/>
              <a:gd name="connsiteY2871" fmla="*/ 724171 h 2370204"/>
              <a:gd name="connsiteX2872" fmla="*/ 1296433 w 2397257"/>
              <a:gd name="connsiteY2872" fmla="*/ 730414 h 2370204"/>
              <a:gd name="connsiteX2873" fmla="*/ 1289149 w 2397257"/>
              <a:gd name="connsiteY2873" fmla="*/ 724171 h 2370204"/>
              <a:gd name="connsiteX2874" fmla="*/ 1296433 w 2397257"/>
              <a:gd name="connsiteY2874" fmla="*/ 717928 h 2370204"/>
              <a:gd name="connsiteX2875" fmla="*/ 1096662 w 2397257"/>
              <a:gd name="connsiteY2875" fmla="*/ 717928 h 2370204"/>
              <a:gd name="connsiteX2876" fmla="*/ 1103946 w 2397257"/>
              <a:gd name="connsiteY2876" fmla="*/ 725212 h 2370204"/>
              <a:gd name="connsiteX2877" fmla="*/ 1096662 w 2397257"/>
              <a:gd name="connsiteY2877" fmla="*/ 732496 h 2370204"/>
              <a:gd name="connsiteX2878" fmla="*/ 1089378 w 2397257"/>
              <a:gd name="connsiteY2878" fmla="*/ 725212 h 2370204"/>
              <a:gd name="connsiteX2879" fmla="*/ 1096662 w 2397257"/>
              <a:gd name="connsiteY2879" fmla="*/ 717928 h 2370204"/>
              <a:gd name="connsiteX2880" fmla="*/ 877642 w 2397257"/>
              <a:gd name="connsiteY2880" fmla="*/ 717928 h 2370204"/>
              <a:gd name="connsiteX2881" fmla="*/ 893770 w 2397257"/>
              <a:gd name="connsiteY2881" fmla="*/ 734056 h 2370204"/>
              <a:gd name="connsiteX2882" fmla="*/ 877642 w 2397257"/>
              <a:gd name="connsiteY2882" fmla="*/ 750184 h 2370204"/>
              <a:gd name="connsiteX2883" fmla="*/ 861514 w 2397257"/>
              <a:gd name="connsiteY2883" fmla="*/ 734056 h 2370204"/>
              <a:gd name="connsiteX2884" fmla="*/ 877642 w 2397257"/>
              <a:gd name="connsiteY2884" fmla="*/ 717928 h 2370204"/>
              <a:gd name="connsiteX2885" fmla="*/ 2275521 w 2397257"/>
              <a:gd name="connsiteY2885" fmla="*/ 712726 h 2370204"/>
              <a:gd name="connsiteX2886" fmla="*/ 2276562 w 2397257"/>
              <a:gd name="connsiteY2886" fmla="*/ 715328 h 2370204"/>
              <a:gd name="connsiteX2887" fmla="*/ 2275521 w 2397257"/>
              <a:gd name="connsiteY2887" fmla="*/ 717930 h 2370204"/>
              <a:gd name="connsiteX2888" fmla="*/ 2274480 w 2397257"/>
              <a:gd name="connsiteY2888" fmla="*/ 715328 h 2370204"/>
              <a:gd name="connsiteX2889" fmla="*/ 2275521 w 2397257"/>
              <a:gd name="connsiteY2889" fmla="*/ 712726 h 2370204"/>
              <a:gd name="connsiteX2890" fmla="*/ 1938928 w 2397257"/>
              <a:gd name="connsiteY2890" fmla="*/ 712726 h 2370204"/>
              <a:gd name="connsiteX2891" fmla="*/ 1957137 w 2397257"/>
              <a:gd name="connsiteY2891" fmla="*/ 730414 h 2370204"/>
              <a:gd name="connsiteX2892" fmla="*/ 1938928 w 2397257"/>
              <a:gd name="connsiteY2892" fmla="*/ 748102 h 2370204"/>
              <a:gd name="connsiteX2893" fmla="*/ 1920719 w 2397257"/>
              <a:gd name="connsiteY2893" fmla="*/ 730414 h 2370204"/>
              <a:gd name="connsiteX2894" fmla="*/ 1938928 w 2397257"/>
              <a:gd name="connsiteY2894" fmla="*/ 712726 h 2370204"/>
              <a:gd name="connsiteX2895" fmla="*/ 1514412 w 2397257"/>
              <a:gd name="connsiteY2895" fmla="*/ 712725 h 2370204"/>
              <a:gd name="connsiteX2896" fmla="*/ 1531580 w 2397257"/>
              <a:gd name="connsiteY2896" fmla="*/ 730413 h 2370204"/>
              <a:gd name="connsiteX2897" fmla="*/ 1514412 w 2397257"/>
              <a:gd name="connsiteY2897" fmla="*/ 748101 h 2370204"/>
              <a:gd name="connsiteX2898" fmla="*/ 1497244 w 2397257"/>
              <a:gd name="connsiteY2898" fmla="*/ 730413 h 2370204"/>
              <a:gd name="connsiteX2899" fmla="*/ 1514412 w 2397257"/>
              <a:gd name="connsiteY2899" fmla="*/ 712725 h 2370204"/>
              <a:gd name="connsiteX2900" fmla="*/ 1230883 w 2397257"/>
              <a:gd name="connsiteY2900" fmla="*/ 710645 h 2370204"/>
              <a:gd name="connsiteX2901" fmla="*/ 1237126 w 2397257"/>
              <a:gd name="connsiteY2901" fmla="*/ 716888 h 2370204"/>
              <a:gd name="connsiteX2902" fmla="*/ 1230883 w 2397257"/>
              <a:gd name="connsiteY2902" fmla="*/ 723131 h 2370204"/>
              <a:gd name="connsiteX2903" fmla="*/ 1224640 w 2397257"/>
              <a:gd name="connsiteY2903" fmla="*/ 716888 h 2370204"/>
              <a:gd name="connsiteX2904" fmla="*/ 1230883 w 2397257"/>
              <a:gd name="connsiteY2904" fmla="*/ 710645 h 2370204"/>
              <a:gd name="connsiteX2905" fmla="*/ 1163252 w 2397257"/>
              <a:gd name="connsiteY2905" fmla="*/ 707523 h 2370204"/>
              <a:gd name="connsiteX2906" fmla="*/ 1170536 w 2397257"/>
              <a:gd name="connsiteY2906" fmla="*/ 715327 h 2370204"/>
              <a:gd name="connsiteX2907" fmla="*/ 1163252 w 2397257"/>
              <a:gd name="connsiteY2907" fmla="*/ 723131 h 2370204"/>
              <a:gd name="connsiteX2908" fmla="*/ 1155968 w 2397257"/>
              <a:gd name="connsiteY2908" fmla="*/ 715327 h 2370204"/>
              <a:gd name="connsiteX2909" fmla="*/ 1163252 w 2397257"/>
              <a:gd name="connsiteY2909" fmla="*/ 707523 h 2370204"/>
              <a:gd name="connsiteX2910" fmla="*/ 43181 w 2397257"/>
              <a:gd name="connsiteY2910" fmla="*/ 705442 h 2370204"/>
              <a:gd name="connsiteX2911" fmla="*/ 43702 w 2397257"/>
              <a:gd name="connsiteY2911" fmla="*/ 705963 h 2370204"/>
              <a:gd name="connsiteX2912" fmla="*/ 43181 w 2397257"/>
              <a:gd name="connsiteY2912" fmla="*/ 706484 h 2370204"/>
              <a:gd name="connsiteX2913" fmla="*/ 42660 w 2397257"/>
              <a:gd name="connsiteY2913" fmla="*/ 705963 h 2370204"/>
              <a:gd name="connsiteX2914" fmla="*/ 43181 w 2397257"/>
              <a:gd name="connsiteY2914" fmla="*/ 705442 h 2370204"/>
              <a:gd name="connsiteX2915" fmla="*/ 377693 w 2397257"/>
              <a:gd name="connsiteY2915" fmla="*/ 703362 h 2370204"/>
              <a:gd name="connsiteX2916" fmla="*/ 391219 w 2397257"/>
              <a:gd name="connsiteY2916" fmla="*/ 716888 h 2370204"/>
              <a:gd name="connsiteX2917" fmla="*/ 377693 w 2397257"/>
              <a:gd name="connsiteY2917" fmla="*/ 730414 h 2370204"/>
              <a:gd name="connsiteX2918" fmla="*/ 364167 w 2397257"/>
              <a:gd name="connsiteY2918" fmla="*/ 716888 h 2370204"/>
              <a:gd name="connsiteX2919" fmla="*/ 377693 w 2397257"/>
              <a:gd name="connsiteY2919" fmla="*/ 703362 h 2370204"/>
              <a:gd name="connsiteX2920" fmla="*/ 2015402 w 2397257"/>
              <a:gd name="connsiteY2920" fmla="*/ 698159 h 2370204"/>
              <a:gd name="connsiteX2921" fmla="*/ 2028928 w 2397257"/>
              <a:gd name="connsiteY2921" fmla="*/ 711685 h 2370204"/>
              <a:gd name="connsiteX2922" fmla="*/ 2015402 w 2397257"/>
              <a:gd name="connsiteY2922" fmla="*/ 725211 h 2370204"/>
              <a:gd name="connsiteX2923" fmla="*/ 2001876 w 2397257"/>
              <a:gd name="connsiteY2923" fmla="*/ 711685 h 2370204"/>
              <a:gd name="connsiteX2924" fmla="*/ 2015402 w 2397257"/>
              <a:gd name="connsiteY2924" fmla="*/ 698159 h 2370204"/>
              <a:gd name="connsiteX2925" fmla="*/ 656020 w 2397257"/>
              <a:gd name="connsiteY2925" fmla="*/ 698159 h 2370204"/>
              <a:gd name="connsiteX2926" fmla="*/ 680471 w 2397257"/>
              <a:gd name="connsiteY2926" fmla="*/ 723131 h 2370204"/>
              <a:gd name="connsiteX2927" fmla="*/ 656020 w 2397257"/>
              <a:gd name="connsiteY2927" fmla="*/ 748103 h 2370204"/>
              <a:gd name="connsiteX2928" fmla="*/ 631569 w 2397257"/>
              <a:gd name="connsiteY2928" fmla="*/ 723131 h 2370204"/>
              <a:gd name="connsiteX2929" fmla="*/ 656020 w 2397257"/>
              <a:gd name="connsiteY2929" fmla="*/ 698159 h 2370204"/>
              <a:gd name="connsiteX2930" fmla="*/ 1737075 w 2397257"/>
              <a:gd name="connsiteY2930" fmla="*/ 696078 h 2370204"/>
              <a:gd name="connsiteX2931" fmla="*/ 1761526 w 2397257"/>
              <a:gd name="connsiteY2931" fmla="*/ 720529 h 2370204"/>
              <a:gd name="connsiteX2932" fmla="*/ 1737075 w 2397257"/>
              <a:gd name="connsiteY2932" fmla="*/ 744980 h 2370204"/>
              <a:gd name="connsiteX2933" fmla="*/ 1712624 w 2397257"/>
              <a:gd name="connsiteY2933" fmla="*/ 720529 h 2370204"/>
              <a:gd name="connsiteX2934" fmla="*/ 1737075 w 2397257"/>
              <a:gd name="connsiteY2934" fmla="*/ 696078 h 2370204"/>
              <a:gd name="connsiteX2935" fmla="*/ 300178 w 2397257"/>
              <a:gd name="connsiteY2935" fmla="*/ 687754 h 2370204"/>
              <a:gd name="connsiteX2936" fmla="*/ 310063 w 2397257"/>
              <a:gd name="connsiteY2936" fmla="*/ 699199 h 2370204"/>
              <a:gd name="connsiteX2937" fmla="*/ 300178 w 2397257"/>
              <a:gd name="connsiteY2937" fmla="*/ 710644 h 2370204"/>
              <a:gd name="connsiteX2938" fmla="*/ 290293 w 2397257"/>
              <a:gd name="connsiteY2938" fmla="*/ 699199 h 2370204"/>
              <a:gd name="connsiteX2939" fmla="*/ 300178 w 2397257"/>
              <a:gd name="connsiteY2939" fmla="*/ 687754 h 2370204"/>
              <a:gd name="connsiteX2940" fmla="*/ 1456666 w 2397257"/>
              <a:gd name="connsiteY2940" fmla="*/ 685673 h 2370204"/>
              <a:gd name="connsiteX2941" fmla="*/ 1470192 w 2397257"/>
              <a:gd name="connsiteY2941" fmla="*/ 698159 h 2370204"/>
              <a:gd name="connsiteX2942" fmla="*/ 1456666 w 2397257"/>
              <a:gd name="connsiteY2942" fmla="*/ 710645 h 2370204"/>
              <a:gd name="connsiteX2943" fmla="*/ 1443140 w 2397257"/>
              <a:gd name="connsiteY2943" fmla="*/ 698159 h 2370204"/>
              <a:gd name="connsiteX2944" fmla="*/ 1456666 w 2397257"/>
              <a:gd name="connsiteY2944" fmla="*/ 685673 h 2370204"/>
              <a:gd name="connsiteX2945" fmla="*/ 2092917 w 2397257"/>
              <a:gd name="connsiteY2945" fmla="*/ 683592 h 2370204"/>
              <a:gd name="connsiteX2946" fmla="*/ 2102802 w 2397257"/>
              <a:gd name="connsiteY2946" fmla="*/ 693477 h 2370204"/>
              <a:gd name="connsiteX2947" fmla="*/ 2092917 w 2397257"/>
              <a:gd name="connsiteY2947" fmla="*/ 703362 h 2370204"/>
              <a:gd name="connsiteX2948" fmla="*/ 2083032 w 2397257"/>
              <a:gd name="connsiteY2948" fmla="*/ 693477 h 2370204"/>
              <a:gd name="connsiteX2949" fmla="*/ 2092917 w 2397257"/>
              <a:gd name="connsiteY2949" fmla="*/ 683592 h 2370204"/>
              <a:gd name="connsiteX2950" fmla="*/ 936949 w 2397257"/>
              <a:gd name="connsiteY2950" fmla="*/ 683592 h 2370204"/>
              <a:gd name="connsiteX2951" fmla="*/ 953077 w 2397257"/>
              <a:gd name="connsiteY2951" fmla="*/ 699720 h 2370204"/>
              <a:gd name="connsiteX2952" fmla="*/ 936949 w 2397257"/>
              <a:gd name="connsiteY2952" fmla="*/ 715848 h 2370204"/>
              <a:gd name="connsiteX2953" fmla="*/ 920821 w 2397257"/>
              <a:gd name="connsiteY2953" fmla="*/ 699720 h 2370204"/>
              <a:gd name="connsiteX2954" fmla="*/ 936949 w 2397257"/>
              <a:gd name="connsiteY2954" fmla="*/ 683592 h 2370204"/>
              <a:gd name="connsiteX2955" fmla="*/ 1602334 w 2397257"/>
              <a:gd name="connsiteY2955" fmla="*/ 680471 h 2370204"/>
              <a:gd name="connsiteX2956" fmla="*/ 1623144 w 2397257"/>
              <a:gd name="connsiteY2956" fmla="*/ 700240 h 2370204"/>
              <a:gd name="connsiteX2957" fmla="*/ 1602334 w 2397257"/>
              <a:gd name="connsiteY2957" fmla="*/ 720009 h 2370204"/>
              <a:gd name="connsiteX2958" fmla="*/ 1581524 w 2397257"/>
              <a:gd name="connsiteY2958" fmla="*/ 700240 h 2370204"/>
              <a:gd name="connsiteX2959" fmla="*/ 1602334 w 2397257"/>
              <a:gd name="connsiteY2959" fmla="*/ 680471 h 2370204"/>
              <a:gd name="connsiteX2960" fmla="*/ 574343 w 2397257"/>
              <a:gd name="connsiteY2960" fmla="*/ 680471 h 2370204"/>
              <a:gd name="connsiteX2961" fmla="*/ 596193 w 2397257"/>
              <a:gd name="connsiteY2961" fmla="*/ 701801 h 2370204"/>
              <a:gd name="connsiteX2962" fmla="*/ 574343 w 2397257"/>
              <a:gd name="connsiteY2962" fmla="*/ 723131 h 2370204"/>
              <a:gd name="connsiteX2963" fmla="*/ 552493 w 2397257"/>
              <a:gd name="connsiteY2963" fmla="*/ 701801 h 2370204"/>
              <a:gd name="connsiteX2964" fmla="*/ 574343 w 2397257"/>
              <a:gd name="connsiteY2964" fmla="*/ 680471 h 2370204"/>
              <a:gd name="connsiteX2965" fmla="*/ 789722 w 2397257"/>
              <a:gd name="connsiteY2965" fmla="*/ 678390 h 2370204"/>
              <a:gd name="connsiteX2966" fmla="*/ 814694 w 2397257"/>
              <a:gd name="connsiteY2966" fmla="*/ 702841 h 2370204"/>
              <a:gd name="connsiteX2967" fmla="*/ 789722 w 2397257"/>
              <a:gd name="connsiteY2967" fmla="*/ 727292 h 2370204"/>
              <a:gd name="connsiteX2968" fmla="*/ 764750 w 2397257"/>
              <a:gd name="connsiteY2968" fmla="*/ 702841 h 2370204"/>
              <a:gd name="connsiteX2969" fmla="*/ 789722 w 2397257"/>
              <a:gd name="connsiteY2969" fmla="*/ 678390 h 2370204"/>
              <a:gd name="connsiteX2970" fmla="*/ 223183 w 2397257"/>
              <a:gd name="connsiteY2970" fmla="*/ 673188 h 2370204"/>
              <a:gd name="connsiteX2971" fmla="*/ 230987 w 2397257"/>
              <a:gd name="connsiteY2971" fmla="*/ 680472 h 2370204"/>
              <a:gd name="connsiteX2972" fmla="*/ 223183 w 2397257"/>
              <a:gd name="connsiteY2972" fmla="*/ 687756 h 2370204"/>
              <a:gd name="connsiteX2973" fmla="*/ 215379 w 2397257"/>
              <a:gd name="connsiteY2973" fmla="*/ 680472 h 2370204"/>
              <a:gd name="connsiteX2974" fmla="*/ 223183 w 2397257"/>
              <a:gd name="connsiteY2974" fmla="*/ 673188 h 2370204"/>
              <a:gd name="connsiteX2975" fmla="*/ 1818753 w 2397257"/>
              <a:gd name="connsiteY2975" fmla="*/ 673187 h 2370204"/>
              <a:gd name="connsiteX2976" fmla="*/ 1843725 w 2397257"/>
              <a:gd name="connsiteY2976" fmla="*/ 698159 h 2370204"/>
              <a:gd name="connsiteX2977" fmla="*/ 1818753 w 2397257"/>
              <a:gd name="connsiteY2977" fmla="*/ 723131 h 2370204"/>
              <a:gd name="connsiteX2978" fmla="*/ 1793781 w 2397257"/>
              <a:gd name="connsiteY2978" fmla="*/ 698159 h 2370204"/>
              <a:gd name="connsiteX2979" fmla="*/ 1818753 w 2397257"/>
              <a:gd name="connsiteY2979" fmla="*/ 673187 h 2370204"/>
              <a:gd name="connsiteX2980" fmla="*/ 2167831 w 2397257"/>
              <a:gd name="connsiteY2980" fmla="*/ 667985 h 2370204"/>
              <a:gd name="connsiteX2981" fmla="*/ 2172513 w 2397257"/>
              <a:gd name="connsiteY2981" fmla="*/ 673187 h 2370204"/>
              <a:gd name="connsiteX2982" fmla="*/ 2167831 w 2397257"/>
              <a:gd name="connsiteY2982" fmla="*/ 678390 h 2370204"/>
              <a:gd name="connsiteX2983" fmla="*/ 2163149 w 2397257"/>
              <a:gd name="connsiteY2983" fmla="*/ 673187 h 2370204"/>
              <a:gd name="connsiteX2984" fmla="*/ 2167831 w 2397257"/>
              <a:gd name="connsiteY2984" fmla="*/ 667985 h 2370204"/>
              <a:gd name="connsiteX2985" fmla="*/ 494227 w 2397257"/>
              <a:gd name="connsiteY2985" fmla="*/ 663824 h 2370204"/>
              <a:gd name="connsiteX2986" fmla="*/ 512956 w 2397257"/>
              <a:gd name="connsiteY2986" fmla="*/ 682033 h 2370204"/>
              <a:gd name="connsiteX2987" fmla="*/ 494227 w 2397257"/>
              <a:gd name="connsiteY2987" fmla="*/ 700242 h 2370204"/>
              <a:gd name="connsiteX2988" fmla="*/ 475498 w 2397257"/>
              <a:gd name="connsiteY2988" fmla="*/ 682033 h 2370204"/>
              <a:gd name="connsiteX2989" fmla="*/ 494227 w 2397257"/>
              <a:gd name="connsiteY2989" fmla="*/ 663824 h 2370204"/>
              <a:gd name="connsiteX2990" fmla="*/ 1394237 w 2397257"/>
              <a:gd name="connsiteY2990" fmla="*/ 660702 h 2370204"/>
              <a:gd name="connsiteX2991" fmla="*/ 1407763 w 2397257"/>
              <a:gd name="connsiteY2991" fmla="*/ 673188 h 2370204"/>
              <a:gd name="connsiteX2992" fmla="*/ 1394237 w 2397257"/>
              <a:gd name="connsiteY2992" fmla="*/ 685674 h 2370204"/>
              <a:gd name="connsiteX2993" fmla="*/ 1380711 w 2397257"/>
              <a:gd name="connsiteY2993" fmla="*/ 673188 h 2370204"/>
              <a:gd name="connsiteX2994" fmla="*/ 1394237 w 2397257"/>
              <a:gd name="connsiteY2994" fmla="*/ 660702 h 2370204"/>
              <a:gd name="connsiteX2995" fmla="*/ 998856 w 2397257"/>
              <a:gd name="connsiteY2995" fmla="*/ 660702 h 2370204"/>
              <a:gd name="connsiteX2996" fmla="*/ 1012382 w 2397257"/>
              <a:gd name="connsiteY2996" fmla="*/ 674228 h 2370204"/>
              <a:gd name="connsiteX2997" fmla="*/ 998856 w 2397257"/>
              <a:gd name="connsiteY2997" fmla="*/ 687754 h 2370204"/>
              <a:gd name="connsiteX2998" fmla="*/ 985330 w 2397257"/>
              <a:gd name="connsiteY2998" fmla="*/ 674228 h 2370204"/>
              <a:gd name="connsiteX2999" fmla="*/ 998856 w 2397257"/>
              <a:gd name="connsiteY2999" fmla="*/ 660702 h 2370204"/>
              <a:gd name="connsiteX3000" fmla="*/ 147748 w 2397257"/>
              <a:gd name="connsiteY3000" fmla="*/ 660702 h 2370204"/>
              <a:gd name="connsiteX3001" fmla="*/ 151910 w 2397257"/>
              <a:gd name="connsiteY3001" fmla="*/ 663304 h 2370204"/>
              <a:gd name="connsiteX3002" fmla="*/ 147748 w 2397257"/>
              <a:gd name="connsiteY3002" fmla="*/ 665906 h 2370204"/>
              <a:gd name="connsiteX3003" fmla="*/ 143586 w 2397257"/>
              <a:gd name="connsiteY3003" fmla="*/ 663304 h 2370204"/>
              <a:gd name="connsiteX3004" fmla="*/ 147748 w 2397257"/>
              <a:gd name="connsiteY3004" fmla="*/ 660702 h 2370204"/>
              <a:gd name="connsiteX3005" fmla="*/ 1898348 w 2397257"/>
              <a:gd name="connsiteY3005" fmla="*/ 653419 h 2370204"/>
              <a:gd name="connsiteX3006" fmla="*/ 1920718 w 2397257"/>
              <a:gd name="connsiteY3006" fmla="*/ 675789 h 2370204"/>
              <a:gd name="connsiteX3007" fmla="*/ 1898348 w 2397257"/>
              <a:gd name="connsiteY3007" fmla="*/ 698159 h 2370204"/>
              <a:gd name="connsiteX3008" fmla="*/ 1875978 w 2397257"/>
              <a:gd name="connsiteY3008" fmla="*/ 675789 h 2370204"/>
              <a:gd name="connsiteX3009" fmla="*/ 1898348 w 2397257"/>
              <a:gd name="connsiteY3009" fmla="*/ 653419 h 2370204"/>
              <a:gd name="connsiteX3010" fmla="*/ 2245347 w 2397257"/>
              <a:gd name="connsiteY3010" fmla="*/ 653418 h 2370204"/>
              <a:gd name="connsiteX3011" fmla="*/ 2246388 w 2397257"/>
              <a:gd name="connsiteY3011" fmla="*/ 654979 h 2370204"/>
              <a:gd name="connsiteX3012" fmla="*/ 2245347 w 2397257"/>
              <a:gd name="connsiteY3012" fmla="*/ 656540 h 2370204"/>
              <a:gd name="connsiteX3013" fmla="*/ 2244306 w 2397257"/>
              <a:gd name="connsiteY3013" fmla="*/ 654979 h 2370204"/>
              <a:gd name="connsiteX3014" fmla="*/ 2245347 w 2397257"/>
              <a:gd name="connsiteY3014" fmla="*/ 653418 h 2370204"/>
              <a:gd name="connsiteX3015" fmla="*/ 703362 w 2397257"/>
              <a:gd name="connsiteY3015" fmla="*/ 653418 h 2370204"/>
              <a:gd name="connsiteX3016" fmla="*/ 728334 w 2397257"/>
              <a:gd name="connsiteY3016" fmla="*/ 676829 h 2370204"/>
              <a:gd name="connsiteX3017" fmla="*/ 703362 w 2397257"/>
              <a:gd name="connsiteY3017" fmla="*/ 700240 h 2370204"/>
              <a:gd name="connsiteX3018" fmla="*/ 678390 w 2397257"/>
              <a:gd name="connsiteY3018" fmla="*/ 676829 h 2370204"/>
              <a:gd name="connsiteX3019" fmla="*/ 703362 w 2397257"/>
              <a:gd name="connsiteY3019" fmla="*/ 653418 h 2370204"/>
              <a:gd name="connsiteX3020" fmla="*/ 1689213 w 2397257"/>
              <a:gd name="connsiteY3020" fmla="*/ 651337 h 2370204"/>
              <a:gd name="connsiteX3021" fmla="*/ 1712624 w 2397257"/>
              <a:gd name="connsiteY3021" fmla="*/ 673707 h 2370204"/>
              <a:gd name="connsiteX3022" fmla="*/ 1689213 w 2397257"/>
              <a:gd name="connsiteY3022" fmla="*/ 696077 h 2370204"/>
              <a:gd name="connsiteX3023" fmla="*/ 1665802 w 2397257"/>
              <a:gd name="connsiteY3023" fmla="*/ 673707 h 2370204"/>
              <a:gd name="connsiteX3024" fmla="*/ 1689213 w 2397257"/>
              <a:gd name="connsiteY3024" fmla="*/ 651337 h 2370204"/>
              <a:gd name="connsiteX3025" fmla="*/ 415150 w 2397257"/>
              <a:gd name="connsiteY3025" fmla="*/ 648216 h 2370204"/>
              <a:gd name="connsiteX3026" fmla="*/ 428676 w 2397257"/>
              <a:gd name="connsiteY3026" fmla="*/ 662263 h 2370204"/>
              <a:gd name="connsiteX3027" fmla="*/ 415150 w 2397257"/>
              <a:gd name="connsiteY3027" fmla="*/ 676310 h 2370204"/>
              <a:gd name="connsiteX3028" fmla="*/ 401624 w 2397257"/>
              <a:gd name="connsiteY3028" fmla="*/ 662263 h 2370204"/>
              <a:gd name="connsiteX3029" fmla="*/ 415150 w 2397257"/>
              <a:gd name="connsiteY3029" fmla="*/ 648216 h 2370204"/>
              <a:gd name="connsiteX3030" fmla="*/ 845387 w 2397257"/>
              <a:gd name="connsiteY3030" fmla="*/ 644054 h 2370204"/>
              <a:gd name="connsiteX3031" fmla="*/ 866717 w 2397257"/>
              <a:gd name="connsiteY3031" fmla="*/ 664864 h 2370204"/>
              <a:gd name="connsiteX3032" fmla="*/ 845387 w 2397257"/>
              <a:gd name="connsiteY3032" fmla="*/ 685674 h 2370204"/>
              <a:gd name="connsiteX3033" fmla="*/ 824057 w 2397257"/>
              <a:gd name="connsiteY3033" fmla="*/ 664864 h 2370204"/>
              <a:gd name="connsiteX3034" fmla="*/ 845387 w 2397257"/>
              <a:gd name="connsiteY3034" fmla="*/ 644054 h 2370204"/>
              <a:gd name="connsiteX3035" fmla="*/ 1976905 w 2397257"/>
              <a:gd name="connsiteY3035" fmla="*/ 640933 h 2370204"/>
              <a:gd name="connsiteX3036" fmla="*/ 1991472 w 2397257"/>
              <a:gd name="connsiteY3036" fmla="*/ 656020 h 2370204"/>
              <a:gd name="connsiteX3037" fmla="*/ 1976905 w 2397257"/>
              <a:gd name="connsiteY3037" fmla="*/ 671107 h 2370204"/>
              <a:gd name="connsiteX3038" fmla="*/ 1962338 w 2397257"/>
              <a:gd name="connsiteY3038" fmla="*/ 656020 h 2370204"/>
              <a:gd name="connsiteX3039" fmla="*/ 1976905 w 2397257"/>
              <a:gd name="connsiteY3039" fmla="*/ 640933 h 2370204"/>
              <a:gd name="connsiteX3040" fmla="*/ 1547708 w 2397257"/>
              <a:gd name="connsiteY3040" fmla="*/ 640933 h 2370204"/>
              <a:gd name="connsiteX3041" fmla="*/ 1569038 w 2397257"/>
              <a:gd name="connsiteY3041" fmla="*/ 662263 h 2370204"/>
              <a:gd name="connsiteX3042" fmla="*/ 1547708 w 2397257"/>
              <a:gd name="connsiteY3042" fmla="*/ 683593 h 2370204"/>
              <a:gd name="connsiteX3043" fmla="*/ 1526378 w 2397257"/>
              <a:gd name="connsiteY3043" fmla="*/ 662263 h 2370204"/>
              <a:gd name="connsiteX3044" fmla="*/ 1547708 w 2397257"/>
              <a:gd name="connsiteY3044" fmla="*/ 640933 h 2370204"/>
              <a:gd name="connsiteX3045" fmla="*/ 1064407 w 2397257"/>
              <a:gd name="connsiteY3045" fmla="*/ 638852 h 2370204"/>
              <a:gd name="connsiteX3046" fmla="*/ 1082095 w 2397257"/>
              <a:gd name="connsiteY3046" fmla="*/ 656020 h 2370204"/>
              <a:gd name="connsiteX3047" fmla="*/ 1064407 w 2397257"/>
              <a:gd name="connsiteY3047" fmla="*/ 673188 h 2370204"/>
              <a:gd name="connsiteX3048" fmla="*/ 1046719 w 2397257"/>
              <a:gd name="connsiteY3048" fmla="*/ 656020 h 2370204"/>
              <a:gd name="connsiteX3049" fmla="*/ 1064407 w 2397257"/>
              <a:gd name="connsiteY3049" fmla="*/ 638852 h 2370204"/>
              <a:gd name="connsiteX3050" fmla="*/ 1329208 w 2397257"/>
              <a:gd name="connsiteY3050" fmla="*/ 635730 h 2370204"/>
              <a:gd name="connsiteX3051" fmla="*/ 1346376 w 2397257"/>
              <a:gd name="connsiteY3051" fmla="*/ 654459 h 2370204"/>
              <a:gd name="connsiteX3052" fmla="*/ 1329208 w 2397257"/>
              <a:gd name="connsiteY3052" fmla="*/ 673188 h 2370204"/>
              <a:gd name="connsiteX3053" fmla="*/ 1312040 w 2397257"/>
              <a:gd name="connsiteY3053" fmla="*/ 654459 h 2370204"/>
              <a:gd name="connsiteX3054" fmla="*/ 1329208 w 2397257"/>
              <a:gd name="connsiteY3054" fmla="*/ 635730 h 2370204"/>
              <a:gd name="connsiteX3055" fmla="*/ 619083 w 2397257"/>
              <a:gd name="connsiteY3055" fmla="*/ 633649 h 2370204"/>
              <a:gd name="connsiteX3056" fmla="*/ 638852 w 2397257"/>
              <a:gd name="connsiteY3056" fmla="*/ 653418 h 2370204"/>
              <a:gd name="connsiteX3057" fmla="*/ 619083 w 2397257"/>
              <a:gd name="connsiteY3057" fmla="*/ 673187 h 2370204"/>
              <a:gd name="connsiteX3058" fmla="*/ 599314 w 2397257"/>
              <a:gd name="connsiteY3058" fmla="*/ 653418 h 2370204"/>
              <a:gd name="connsiteX3059" fmla="*/ 619083 w 2397257"/>
              <a:gd name="connsiteY3059" fmla="*/ 633649 h 2370204"/>
              <a:gd name="connsiteX3060" fmla="*/ 336595 w 2397257"/>
              <a:gd name="connsiteY3060" fmla="*/ 631569 h 2370204"/>
              <a:gd name="connsiteX3061" fmla="*/ 346480 w 2397257"/>
              <a:gd name="connsiteY3061" fmla="*/ 642494 h 2370204"/>
              <a:gd name="connsiteX3062" fmla="*/ 336595 w 2397257"/>
              <a:gd name="connsiteY3062" fmla="*/ 653419 h 2370204"/>
              <a:gd name="connsiteX3063" fmla="*/ 326710 w 2397257"/>
              <a:gd name="connsiteY3063" fmla="*/ 642494 h 2370204"/>
              <a:gd name="connsiteX3064" fmla="*/ 336595 w 2397257"/>
              <a:gd name="connsiteY3064" fmla="*/ 631569 h 2370204"/>
              <a:gd name="connsiteX3065" fmla="*/ 1263658 w 2397257"/>
              <a:gd name="connsiteY3065" fmla="*/ 628447 h 2370204"/>
              <a:gd name="connsiteX3066" fmla="*/ 1279786 w 2397257"/>
              <a:gd name="connsiteY3066" fmla="*/ 643534 h 2370204"/>
              <a:gd name="connsiteX3067" fmla="*/ 1263658 w 2397257"/>
              <a:gd name="connsiteY3067" fmla="*/ 658621 h 2370204"/>
              <a:gd name="connsiteX3068" fmla="*/ 1247530 w 2397257"/>
              <a:gd name="connsiteY3068" fmla="*/ 643534 h 2370204"/>
              <a:gd name="connsiteX3069" fmla="*/ 1263658 w 2397257"/>
              <a:gd name="connsiteY3069" fmla="*/ 628447 h 2370204"/>
              <a:gd name="connsiteX3070" fmla="*/ 1129437 w 2397257"/>
              <a:gd name="connsiteY3070" fmla="*/ 628447 h 2370204"/>
              <a:gd name="connsiteX3071" fmla="*/ 1145565 w 2397257"/>
              <a:gd name="connsiteY3071" fmla="*/ 644575 h 2370204"/>
              <a:gd name="connsiteX3072" fmla="*/ 1129437 w 2397257"/>
              <a:gd name="connsiteY3072" fmla="*/ 660703 h 2370204"/>
              <a:gd name="connsiteX3073" fmla="*/ 1113309 w 2397257"/>
              <a:gd name="connsiteY3073" fmla="*/ 644575 h 2370204"/>
              <a:gd name="connsiteX3074" fmla="*/ 1129437 w 2397257"/>
              <a:gd name="connsiteY3074" fmla="*/ 628447 h 2370204"/>
              <a:gd name="connsiteX3075" fmla="*/ 2056501 w 2397257"/>
              <a:gd name="connsiteY3075" fmla="*/ 626366 h 2370204"/>
              <a:gd name="connsiteX3076" fmla="*/ 2066386 w 2397257"/>
              <a:gd name="connsiteY3076" fmla="*/ 636251 h 2370204"/>
              <a:gd name="connsiteX3077" fmla="*/ 2056501 w 2397257"/>
              <a:gd name="connsiteY3077" fmla="*/ 646136 h 2370204"/>
              <a:gd name="connsiteX3078" fmla="*/ 2046616 w 2397257"/>
              <a:gd name="connsiteY3078" fmla="*/ 636251 h 2370204"/>
              <a:gd name="connsiteX3079" fmla="*/ 2056501 w 2397257"/>
              <a:gd name="connsiteY3079" fmla="*/ 626366 h 2370204"/>
              <a:gd name="connsiteX3080" fmla="*/ 1772972 w 2397257"/>
              <a:gd name="connsiteY3080" fmla="*/ 626366 h 2370204"/>
              <a:gd name="connsiteX3081" fmla="*/ 1793782 w 2397257"/>
              <a:gd name="connsiteY3081" fmla="*/ 648736 h 2370204"/>
              <a:gd name="connsiteX3082" fmla="*/ 1772972 w 2397257"/>
              <a:gd name="connsiteY3082" fmla="*/ 671106 h 2370204"/>
              <a:gd name="connsiteX3083" fmla="*/ 1752162 w 2397257"/>
              <a:gd name="connsiteY3083" fmla="*/ 648736 h 2370204"/>
              <a:gd name="connsiteX3084" fmla="*/ 1772972 w 2397257"/>
              <a:gd name="connsiteY3084" fmla="*/ 626366 h 2370204"/>
              <a:gd name="connsiteX3085" fmla="*/ 1195507 w 2397257"/>
              <a:gd name="connsiteY3085" fmla="*/ 626366 h 2370204"/>
              <a:gd name="connsiteX3086" fmla="*/ 1210074 w 2397257"/>
              <a:gd name="connsiteY3086" fmla="*/ 641453 h 2370204"/>
              <a:gd name="connsiteX3087" fmla="*/ 1195507 w 2397257"/>
              <a:gd name="connsiteY3087" fmla="*/ 656540 h 2370204"/>
              <a:gd name="connsiteX3088" fmla="*/ 1180940 w 2397257"/>
              <a:gd name="connsiteY3088" fmla="*/ 641453 h 2370204"/>
              <a:gd name="connsiteX3089" fmla="*/ 1195507 w 2397257"/>
              <a:gd name="connsiteY3089" fmla="*/ 626366 h 2370204"/>
              <a:gd name="connsiteX3090" fmla="*/ 259079 w 2397257"/>
              <a:gd name="connsiteY3090" fmla="*/ 615961 h 2370204"/>
              <a:gd name="connsiteX3091" fmla="*/ 265322 w 2397257"/>
              <a:gd name="connsiteY3091" fmla="*/ 623765 h 2370204"/>
              <a:gd name="connsiteX3092" fmla="*/ 259079 w 2397257"/>
              <a:gd name="connsiteY3092" fmla="*/ 631569 h 2370204"/>
              <a:gd name="connsiteX3093" fmla="*/ 252836 w 2397257"/>
              <a:gd name="connsiteY3093" fmla="*/ 623765 h 2370204"/>
              <a:gd name="connsiteX3094" fmla="*/ 259079 w 2397257"/>
              <a:gd name="connsiteY3094" fmla="*/ 615961 h 2370204"/>
              <a:gd name="connsiteX3095" fmla="*/ 2132976 w 2397257"/>
              <a:gd name="connsiteY3095" fmla="*/ 611800 h 2370204"/>
              <a:gd name="connsiteX3096" fmla="*/ 2140260 w 2397257"/>
              <a:gd name="connsiteY3096" fmla="*/ 618043 h 2370204"/>
              <a:gd name="connsiteX3097" fmla="*/ 2132976 w 2397257"/>
              <a:gd name="connsiteY3097" fmla="*/ 624286 h 2370204"/>
              <a:gd name="connsiteX3098" fmla="*/ 2125692 w 2397257"/>
              <a:gd name="connsiteY3098" fmla="*/ 618043 h 2370204"/>
              <a:gd name="connsiteX3099" fmla="*/ 2132976 w 2397257"/>
              <a:gd name="connsiteY3099" fmla="*/ 611800 h 2370204"/>
              <a:gd name="connsiteX3100" fmla="*/ 537406 w 2397257"/>
              <a:gd name="connsiteY3100" fmla="*/ 611800 h 2370204"/>
              <a:gd name="connsiteX3101" fmla="*/ 554574 w 2397257"/>
              <a:gd name="connsiteY3101" fmla="*/ 630009 h 2370204"/>
              <a:gd name="connsiteX3102" fmla="*/ 537406 w 2397257"/>
              <a:gd name="connsiteY3102" fmla="*/ 648218 h 2370204"/>
              <a:gd name="connsiteX3103" fmla="*/ 520238 w 2397257"/>
              <a:gd name="connsiteY3103" fmla="*/ 630009 h 2370204"/>
              <a:gd name="connsiteX3104" fmla="*/ 537406 w 2397257"/>
              <a:gd name="connsiteY3104" fmla="*/ 611800 h 2370204"/>
              <a:gd name="connsiteX3105" fmla="*/ 1635628 w 2397257"/>
              <a:gd name="connsiteY3105" fmla="*/ 608678 h 2370204"/>
              <a:gd name="connsiteX3106" fmla="*/ 1657478 w 2397257"/>
              <a:gd name="connsiteY3106" fmla="*/ 631048 h 2370204"/>
              <a:gd name="connsiteX3107" fmla="*/ 1635628 w 2397257"/>
              <a:gd name="connsiteY3107" fmla="*/ 653418 h 2370204"/>
              <a:gd name="connsiteX3108" fmla="*/ 1613778 w 2397257"/>
              <a:gd name="connsiteY3108" fmla="*/ 631048 h 2370204"/>
              <a:gd name="connsiteX3109" fmla="*/ 1635628 w 2397257"/>
              <a:gd name="connsiteY3109" fmla="*/ 608678 h 2370204"/>
              <a:gd name="connsiteX3110" fmla="*/ 1488401 w 2397257"/>
              <a:gd name="connsiteY3110" fmla="*/ 608678 h 2370204"/>
              <a:gd name="connsiteX3111" fmla="*/ 1511812 w 2397257"/>
              <a:gd name="connsiteY3111" fmla="*/ 631048 h 2370204"/>
              <a:gd name="connsiteX3112" fmla="*/ 1488401 w 2397257"/>
              <a:gd name="connsiteY3112" fmla="*/ 653418 h 2370204"/>
              <a:gd name="connsiteX3113" fmla="*/ 1464990 w 2397257"/>
              <a:gd name="connsiteY3113" fmla="*/ 631048 h 2370204"/>
              <a:gd name="connsiteX3114" fmla="*/ 1488401 w 2397257"/>
              <a:gd name="connsiteY3114" fmla="*/ 608678 h 2370204"/>
              <a:gd name="connsiteX3115" fmla="*/ 904694 w 2397257"/>
              <a:gd name="connsiteY3115" fmla="*/ 608678 h 2370204"/>
              <a:gd name="connsiteX3116" fmla="*/ 928105 w 2397257"/>
              <a:gd name="connsiteY3116" fmla="*/ 632609 h 2370204"/>
              <a:gd name="connsiteX3117" fmla="*/ 904694 w 2397257"/>
              <a:gd name="connsiteY3117" fmla="*/ 656540 h 2370204"/>
              <a:gd name="connsiteX3118" fmla="*/ 881283 w 2397257"/>
              <a:gd name="connsiteY3118" fmla="*/ 632609 h 2370204"/>
              <a:gd name="connsiteX3119" fmla="*/ 904694 w 2397257"/>
              <a:gd name="connsiteY3119" fmla="*/ 608678 h 2370204"/>
              <a:gd name="connsiteX3120" fmla="*/ 756426 w 2397257"/>
              <a:gd name="connsiteY3120" fmla="*/ 608678 h 2370204"/>
              <a:gd name="connsiteX3121" fmla="*/ 782438 w 2397257"/>
              <a:gd name="connsiteY3121" fmla="*/ 633650 h 2370204"/>
              <a:gd name="connsiteX3122" fmla="*/ 756426 w 2397257"/>
              <a:gd name="connsiteY3122" fmla="*/ 658622 h 2370204"/>
              <a:gd name="connsiteX3123" fmla="*/ 730414 w 2397257"/>
              <a:gd name="connsiteY3123" fmla="*/ 633650 h 2370204"/>
              <a:gd name="connsiteX3124" fmla="*/ 756426 w 2397257"/>
              <a:gd name="connsiteY3124" fmla="*/ 608678 h 2370204"/>
              <a:gd name="connsiteX3125" fmla="*/ 1854649 w 2397257"/>
              <a:gd name="connsiteY3125" fmla="*/ 606597 h 2370204"/>
              <a:gd name="connsiteX3126" fmla="*/ 1872858 w 2397257"/>
              <a:gd name="connsiteY3126" fmla="*/ 625326 h 2370204"/>
              <a:gd name="connsiteX3127" fmla="*/ 1854649 w 2397257"/>
              <a:gd name="connsiteY3127" fmla="*/ 644055 h 2370204"/>
              <a:gd name="connsiteX3128" fmla="*/ 1836440 w 2397257"/>
              <a:gd name="connsiteY3128" fmla="*/ 625326 h 2370204"/>
              <a:gd name="connsiteX3129" fmla="*/ 1854649 w 2397257"/>
              <a:gd name="connsiteY3129" fmla="*/ 606597 h 2370204"/>
              <a:gd name="connsiteX3130" fmla="*/ 182604 w 2397257"/>
              <a:gd name="connsiteY3130" fmla="*/ 601394 h 2370204"/>
              <a:gd name="connsiteX3131" fmla="*/ 186246 w 2397257"/>
              <a:gd name="connsiteY3131" fmla="*/ 605036 h 2370204"/>
              <a:gd name="connsiteX3132" fmla="*/ 182604 w 2397257"/>
              <a:gd name="connsiteY3132" fmla="*/ 608678 h 2370204"/>
              <a:gd name="connsiteX3133" fmla="*/ 178962 w 2397257"/>
              <a:gd name="connsiteY3133" fmla="*/ 605036 h 2370204"/>
              <a:gd name="connsiteX3134" fmla="*/ 182604 w 2397257"/>
              <a:gd name="connsiteY3134" fmla="*/ 601394 h 2370204"/>
              <a:gd name="connsiteX3135" fmla="*/ 457290 w 2397257"/>
              <a:gd name="connsiteY3135" fmla="*/ 594112 h 2370204"/>
              <a:gd name="connsiteX3136" fmla="*/ 473418 w 2397257"/>
              <a:gd name="connsiteY3136" fmla="*/ 609199 h 2370204"/>
              <a:gd name="connsiteX3137" fmla="*/ 457290 w 2397257"/>
              <a:gd name="connsiteY3137" fmla="*/ 624286 h 2370204"/>
              <a:gd name="connsiteX3138" fmla="*/ 441162 w 2397257"/>
              <a:gd name="connsiteY3138" fmla="*/ 609199 h 2370204"/>
              <a:gd name="connsiteX3139" fmla="*/ 457290 w 2397257"/>
              <a:gd name="connsiteY3139" fmla="*/ 594112 h 2370204"/>
              <a:gd name="connsiteX3140" fmla="*/ 2209451 w 2397257"/>
              <a:gd name="connsiteY3140" fmla="*/ 594111 h 2370204"/>
              <a:gd name="connsiteX3141" fmla="*/ 2212053 w 2397257"/>
              <a:gd name="connsiteY3141" fmla="*/ 597753 h 2370204"/>
              <a:gd name="connsiteX3142" fmla="*/ 2209451 w 2397257"/>
              <a:gd name="connsiteY3142" fmla="*/ 601395 h 2370204"/>
              <a:gd name="connsiteX3143" fmla="*/ 2206849 w 2397257"/>
              <a:gd name="connsiteY3143" fmla="*/ 597753 h 2370204"/>
              <a:gd name="connsiteX3144" fmla="*/ 2209451 w 2397257"/>
              <a:gd name="connsiteY3144" fmla="*/ 594111 h 2370204"/>
              <a:gd name="connsiteX3145" fmla="*/ 1935286 w 2397257"/>
              <a:gd name="connsiteY3145" fmla="*/ 588909 h 2370204"/>
              <a:gd name="connsiteX3146" fmla="*/ 1949853 w 2397257"/>
              <a:gd name="connsiteY3146" fmla="*/ 603996 h 2370204"/>
              <a:gd name="connsiteX3147" fmla="*/ 1935286 w 2397257"/>
              <a:gd name="connsiteY3147" fmla="*/ 619083 h 2370204"/>
              <a:gd name="connsiteX3148" fmla="*/ 1920719 w 2397257"/>
              <a:gd name="connsiteY3148" fmla="*/ 603996 h 2370204"/>
              <a:gd name="connsiteX3149" fmla="*/ 1935286 w 2397257"/>
              <a:gd name="connsiteY3149" fmla="*/ 588909 h 2370204"/>
              <a:gd name="connsiteX3150" fmla="*/ 965562 w 2397257"/>
              <a:gd name="connsiteY3150" fmla="*/ 586828 h 2370204"/>
              <a:gd name="connsiteX3151" fmla="*/ 985331 w 2397257"/>
              <a:gd name="connsiteY3151" fmla="*/ 606597 h 2370204"/>
              <a:gd name="connsiteX3152" fmla="*/ 965562 w 2397257"/>
              <a:gd name="connsiteY3152" fmla="*/ 626366 h 2370204"/>
              <a:gd name="connsiteX3153" fmla="*/ 945793 w 2397257"/>
              <a:gd name="connsiteY3153" fmla="*/ 606597 h 2370204"/>
              <a:gd name="connsiteX3154" fmla="*/ 965562 w 2397257"/>
              <a:gd name="connsiteY3154" fmla="*/ 586828 h 2370204"/>
              <a:gd name="connsiteX3155" fmla="*/ 670586 w 2397257"/>
              <a:gd name="connsiteY3155" fmla="*/ 586828 h 2370204"/>
              <a:gd name="connsiteX3156" fmla="*/ 692956 w 2397257"/>
              <a:gd name="connsiteY3156" fmla="*/ 607638 h 2370204"/>
              <a:gd name="connsiteX3157" fmla="*/ 670586 w 2397257"/>
              <a:gd name="connsiteY3157" fmla="*/ 628448 h 2370204"/>
              <a:gd name="connsiteX3158" fmla="*/ 648216 w 2397257"/>
              <a:gd name="connsiteY3158" fmla="*/ 607638 h 2370204"/>
              <a:gd name="connsiteX3159" fmla="*/ 670586 w 2397257"/>
              <a:gd name="connsiteY3159" fmla="*/ 586828 h 2370204"/>
              <a:gd name="connsiteX3160" fmla="*/ 105609 w 2397257"/>
              <a:gd name="connsiteY3160" fmla="*/ 586828 h 2370204"/>
              <a:gd name="connsiteX3161" fmla="*/ 107170 w 2397257"/>
              <a:gd name="connsiteY3161" fmla="*/ 587869 h 2370204"/>
              <a:gd name="connsiteX3162" fmla="*/ 105609 w 2397257"/>
              <a:gd name="connsiteY3162" fmla="*/ 588910 h 2370204"/>
              <a:gd name="connsiteX3163" fmla="*/ 104048 w 2397257"/>
              <a:gd name="connsiteY3163" fmla="*/ 587869 h 2370204"/>
              <a:gd name="connsiteX3164" fmla="*/ 105609 w 2397257"/>
              <a:gd name="connsiteY3164" fmla="*/ 586828 h 2370204"/>
              <a:gd name="connsiteX3165" fmla="*/ 1425452 w 2397257"/>
              <a:gd name="connsiteY3165" fmla="*/ 584747 h 2370204"/>
              <a:gd name="connsiteX3166" fmla="*/ 1445221 w 2397257"/>
              <a:gd name="connsiteY3166" fmla="*/ 604516 h 2370204"/>
              <a:gd name="connsiteX3167" fmla="*/ 1425452 w 2397257"/>
              <a:gd name="connsiteY3167" fmla="*/ 624285 h 2370204"/>
              <a:gd name="connsiteX3168" fmla="*/ 1405683 w 2397257"/>
              <a:gd name="connsiteY3168" fmla="*/ 604516 h 2370204"/>
              <a:gd name="connsiteX3169" fmla="*/ 1425452 w 2397257"/>
              <a:gd name="connsiteY3169" fmla="*/ 584747 h 2370204"/>
              <a:gd name="connsiteX3170" fmla="*/ 1722508 w 2397257"/>
              <a:gd name="connsiteY3170" fmla="*/ 581626 h 2370204"/>
              <a:gd name="connsiteX3171" fmla="*/ 1744878 w 2397257"/>
              <a:gd name="connsiteY3171" fmla="*/ 603996 h 2370204"/>
              <a:gd name="connsiteX3172" fmla="*/ 1722508 w 2397257"/>
              <a:gd name="connsiteY3172" fmla="*/ 626366 h 2370204"/>
              <a:gd name="connsiteX3173" fmla="*/ 1700138 w 2397257"/>
              <a:gd name="connsiteY3173" fmla="*/ 603996 h 2370204"/>
              <a:gd name="connsiteX3174" fmla="*/ 1722508 w 2397257"/>
              <a:gd name="connsiteY3174" fmla="*/ 581626 h 2370204"/>
              <a:gd name="connsiteX3175" fmla="*/ 2286446 w 2397257"/>
              <a:gd name="connsiteY3175" fmla="*/ 579545 h 2370204"/>
              <a:gd name="connsiteX3176" fmla="*/ 2286967 w 2397257"/>
              <a:gd name="connsiteY3176" fmla="*/ 580066 h 2370204"/>
              <a:gd name="connsiteX3177" fmla="*/ 2286446 w 2397257"/>
              <a:gd name="connsiteY3177" fmla="*/ 580587 h 2370204"/>
              <a:gd name="connsiteX3178" fmla="*/ 2285925 w 2397257"/>
              <a:gd name="connsiteY3178" fmla="*/ 580066 h 2370204"/>
              <a:gd name="connsiteX3179" fmla="*/ 2286446 w 2397257"/>
              <a:gd name="connsiteY3179" fmla="*/ 579545 h 2370204"/>
              <a:gd name="connsiteX3180" fmla="*/ 2015401 w 2397257"/>
              <a:gd name="connsiteY3180" fmla="*/ 576423 h 2370204"/>
              <a:gd name="connsiteX3181" fmla="*/ 2021644 w 2397257"/>
              <a:gd name="connsiteY3181" fmla="*/ 582666 h 2370204"/>
              <a:gd name="connsiteX3182" fmla="*/ 2015401 w 2397257"/>
              <a:gd name="connsiteY3182" fmla="*/ 588909 h 2370204"/>
              <a:gd name="connsiteX3183" fmla="*/ 2009158 w 2397257"/>
              <a:gd name="connsiteY3183" fmla="*/ 582666 h 2370204"/>
              <a:gd name="connsiteX3184" fmla="*/ 2015401 w 2397257"/>
              <a:gd name="connsiteY3184" fmla="*/ 576423 h 2370204"/>
              <a:gd name="connsiteX3185" fmla="*/ 376653 w 2397257"/>
              <a:gd name="connsiteY3185" fmla="*/ 574342 h 2370204"/>
              <a:gd name="connsiteX3186" fmla="*/ 389139 w 2397257"/>
              <a:gd name="connsiteY3186" fmla="*/ 587868 h 2370204"/>
              <a:gd name="connsiteX3187" fmla="*/ 376653 w 2397257"/>
              <a:gd name="connsiteY3187" fmla="*/ 601394 h 2370204"/>
              <a:gd name="connsiteX3188" fmla="*/ 364167 w 2397257"/>
              <a:gd name="connsiteY3188" fmla="*/ 587868 h 2370204"/>
              <a:gd name="connsiteX3189" fmla="*/ 376653 w 2397257"/>
              <a:gd name="connsiteY3189" fmla="*/ 574342 h 2370204"/>
              <a:gd name="connsiteX3190" fmla="*/ 1579963 w 2397257"/>
              <a:gd name="connsiteY3190" fmla="*/ 572261 h 2370204"/>
              <a:gd name="connsiteX3191" fmla="*/ 1603374 w 2397257"/>
              <a:gd name="connsiteY3191" fmla="*/ 595672 h 2370204"/>
              <a:gd name="connsiteX3192" fmla="*/ 1579963 w 2397257"/>
              <a:gd name="connsiteY3192" fmla="*/ 619083 h 2370204"/>
              <a:gd name="connsiteX3193" fmla="*/ 1556552 w 2397257"/>
              <a:gd name="connsiteY3193" fmla="*/ 595672 h 2370204"/>
              <a:gd name="connsiteX3194" fmla="*/ 1579963 w 2397257"/>
              <a:gd name="connsiteY3194" fmla="*/ 572261 h 2370204"/>
              <a:gd name="connsiteX3195" fmla="*/ 812091 w 2397257"/>
              <a:gd name="connsiteY3195" fmla="*/ 572261 h 2370204"/>
              <a:gd name="connsiteX3196" fmla="*/ 836542 w 2397257"/>
              <a:gd name="connsiteY3196" fmla="*/ 598273 h 2370204"/>
              <a:gd name="connsiteX3197" fmla="*/ 812091 w 2397257"/>
              <a:gd name="connsiteY3197" fmla="*/ 624285 h 2370204"/>
              <a:gd name="connsiteX3198" fmla="*/ 787640 w 2397257"/>
              <a:gd name="connsiteY3198" fmla="*/ 598273 h 2370204"/>
              <a:gd name="connsiteX3199" fmla="*/ 812091 w 2397257"/>
              <a:gd name="connsiteY3199" fmla="*/ 572261 h 2370204"/>
              <a:gd name="connsiteX3200" fmla="*/ 585789 w 2397257"/>
              <a:gd name="connsiteY3200" fmla="*/ 564978 h 2370204"/>
              <a:gd name="connsiteX3201" fmla="*/ 604518 w 2397257"/>
              <a:gd name="connsiteY3201" fmla="*/ 583187 h 2370204"/>
              <a:gd name="connsiteX3202" fmla="*/ 585789 w 2397257"/>
              <a:gd name="connsiteY3202" fmla="*/ 601396 h 2370204"/>
              <a:gd name="connsiteX3203" fmla="*/ 567060 w 2397257"/>
              <a:gd name="connsiteY3203" fmla="*/ 583187 h 2370204"/>
              <a:gd name="connsiteX3204" fmla="*/ 585789 w 2397257"/>
              <a:gd name="connsiteY3204" fmla="*/ 564978 h 2370204"/>
              <a:gd name="connsiteX3205" fmla="*/ 1362504 w 2397257"/>
              <a:gd name="connsiteY3205" fmla="*/ 561857 h 2370204"/>
              <a:gd name="connsiteX3206" fmla="*/ 1385915 w 2397257"/>
              <a:gd name="connsiteY3206" fmla="*/ 585268 h 2370204"/>
              <a:gd name="connsiteX3207" fmla="*/ 1362504 w 2397257"/>
              <a:gd name="connsiteY3207" fmla="*/ 608679 h 2370204"/>
              <a:gd name="connsiteX3208" fmla="*/ 1339093 w 2397257"/>
              <a:gd name="connsiteY3208" fmla="*/ 585268 h 2370204"/>
              <a:gd name="connsiteX3209" fmla="*/ 1362504 w 2397257"/>
              <a:gd name="connsiteY3209" fmla="*/ 561857 h 2370204"/>
              <a:gd name="connsiteX3210" fmla="*/ 1029551 w 2397257"/>
              <a:gd name="connsiteY3210" fmla="*/ 561857 h 2370204"/>
              <a:gd name="connsiteX3211" fmla="*/ 1054002 w 2397257"/>
              <a:gd name="connsiteY3211" fmla="*/ 586829 h 2370204"/>
              <a:gd name="connsiteX3212" fmla="*/ 1029551 w 2397257"/>
              <a:gd name="connsiteY3212" fmla="*/ 611801 h 2370204"/>
              <a:gd name="connsiteX3213" fmla="*/ 1005100 w 2397257"/>
              <a:gd name="connsiteY3213" fmla="*/ 586829 h 2370204"/>
              <a:gd name="connsiteX3214" fmla="*/ 1029551 w 2397257"/>
              <a:gd name="connsiteY3214" fmla="*/ 561857 h 2370204"/>
              <a:gd name="connsiteX3215" fmla="*/ 2094998 w 2397257"/>
              <a:gd name="connsiteY3215" fmla="*/ 559776 h 2370204"/>
              <a:gd name="connsiteX3216" fmla="*/ 2098640 w 2397257"/>
              <a:gd name="connsiteY3216" fmla="*/ 562377 h 2370204"/>
              <a:gd name="connsiteX3217" fmla="*/ 2094998 w 2397257"/>
              <a:gd name="connsiteY3217" fmla="*/ 564978 h 2370204"/>
              <a:gd name="connsiteX3218" fmla="*/ 2091356 w 2397257"/>
              <a:gd name="connsiteY3218" fmla="*/ 562377 h 2370204"/>
              <a:gd name="connsiteX3219" fmla="*/ 2094998 w 2397257"/>
              <a:gd name="connsiteY3219" fmla="*/ 559776 h 2370204"/>
              <a:gd name="connsiteX3220" fmla="*/ 1807828 w 2397257"/>
              <a:gd name="connsiteY3220" fmla="*/ 559776 h 2370204"/>
              <a:gd name="connsiteX3221" fmla="*/ 1826037 w 2397257"/>
              <a:gd name="connsiteY3221" fmla="*/ 577985 h 2370204"/>
              <a:gd name="connsiteX3222" fmla="*/ 1807828 w 2397257"/>
              <a:gd name="connsiteY3222" fmla="*/ 596194 h 2370204"/>
              <a:gd name="connsiteX3223" fmla="*/ 1789619 w 2397257"/>
              <a:gd name="connsiteY3223" fmla="*/ 577985 h 2370204"/>
              <a:gd name="connsiteX3224" fmla="*/ 1807828 w 2397257"/>
              <a:gd name="connsiteY3224" fmla="*/ 559776 h 2370204"/>
              <a:gd name="connsiteX3225" fmla="*/ 297056 w 2397257"/>
              <a:gd name="connsiteY3225" fmla="*/ 559776 h 2370204"/>
              <a:gd name="connsiteX3226" fmla="*/ 306941 w 2397257"/>
              <a:gd name="connsiteY3226" fmla="*/ 569661 h 2370204"/>
              <a:gd name="connsiteX3227" fmla="*/ 297056 w 2397257"/>
              <a:gd name="connsiteY3227" fmla="*/ 579546 h 2370204"/>
              <a:gd name="connsiteX3228" fmla="*/ 287171 w 2397257"/>
              <a:gd name="connsiteY3228" fmla="*/ 569661 h 2370204"/>
              <a:gd name="connsiteX3229" fmla="*/ 297056 w 2397257"/>
              <a:gd name="connsiteY3229" fmla="*/ 559776 h 2370204"/>
              <a:gd name="connsiteX3230" fmla="*/ 1295913 w 2397257"/>
              <a:gd name="connsiteY3230" fmla="*/ 549371 h 2370204"/>
              <a:gd name="connsiteX3231" fmla="*/ 1319324 w 2397257"/>
              <a:gd name="connsiteY3231" fmla="*/ 572782 h 2370204"/>
              <a:gd name="connsiteX3232" fmla="*/ 1295913 w 2397257"/>
              <a:gd name="connsiteY3232" fmla="*/ 596193 h 2370204"/>
              <a:gd name="connsiteX3233" fmla="*/ 1272502 w 2397257"/>
              <a:gd name="connsiteY3233" fmla="*/ 572782 h 2370204"/>
              <a:gd name="connsiteX3234" fmla="*/ 1295913 w 2397257"/>
              <a:gd name="connsiteY3234" fmla="*/ 549371 h 2370204"/>
              <a:gd name="connsiteX3235" fmla="*/ 1095101 w 2397257"/>
              <a:gd name="connsiteY3235" fmla="*/ 549371 h 2370204"/>
              <a:gd name="connsiteX3236" fmla="*/ 1118512 w 2397257"/>
              <a:gd name="connsiteY3236" fmla="*/ 572782 h 2370204"/>
              <a:gd name="connsiteX3237" fmla="*/ 1095101 w 2397257"/>
              <a:gd name="connsiteY3237" fmla="*/ 596193 h 2370204"/>
              <a:gd name="connsiteX3238" fmla="*/ 1071690 w 2397257"/>
              <a:gd name="connsiteY3238" fmla="*/ 572782 h 2370204"/>
              <a:gd name="connsiteX3239" fmla="*/ 1095101 w 2397257"/>
              <a:gd name="connsiteY3239" fmla="*/ 549371 h 2370204"/>
              <a:gd name="connsiteX3240" fmla="*/ 722610 w 2397257"/>
              <a:gd name="connsiteY3240" fmla="*/ 544169 h 2370204"/>
              <a:gd name="connsiteX3241" fmla="*/ 744980 w 2397257"/>
              <a:gd name="connsiteY3241" fmla="*/ 566539 h 2370204"/>
              <a:gd name="connsiteX3242" fmla="*/ 722610 w 2397257"/>
              <a:gd name="connsiteY3242" fmla="*/ 588909 h 2370204"/>
              <a:gd name="connsiteX3243" fmla="*/ 700240 w 2397257"/>
              <a:gd name="connsiteY3243" fmla="*/ 566539 h 2370204"/>
              <a:gd name="connsiteX3244" fmla="*/ 722610 w 2397257"/>
              <a:gd name="connsiteY3244" fmla="*/ 544169 h 2370204"/>
              <a:gd name="connsiteX3245" fmla="*/ 1668924 w 2397257"/>
              <a:gd name="connsiteY3245" fmla="*/ 542088 h 2370204"/>
              <a:gd name="connsiteX3246" fmla="*/ 1689734 w 2397257"/>
              <a:gd name="connsiteY3246" fmla="*/ 563418 h 2370204"/>
              <a:gd name="connsiteX3247" fmla="*/ 1668924 w 2397257"/>
              <a:gd name="connsiteY3247" fmla="*/ 584748 h 2370204"/>
              <a:gd name="connsiteX3248" fmla="*/ 1648114 w 2397257"/>
              <a:gd name="connsiteY3248" fmla="*/ 563418 h 2370204"/>
              <a:gd name="connsiteX3249" fmla="*/ 1668924 w 2397257"/>
              <a:gd name="connsiteY3249" fmla="*/ 542088 h 2370204"/>
              <a:gd name="connsiteX3250" fmla="*/ 1230363 w 2397257"/>
              <a:gd name="connsiteY3250" fmla="*/ 542088 h 2370204"/>
              <a:gd name="connsiteX3251" fmla="*/ 1252733 w 2397257"/>
              <a:gd name="connsiteY3251" fmla="*/ 565499 h 2370204"/>
              <a:gd name="connsiteX3252" fmla="*/ 1230363 w 2397257"/>
              <a:gd name="connsiteY3252" fmla="*/ 588910 h 2370204"/>
              <a:gd name="connsiteX3253" fmla="*/ 1207993 w 2397257"/>
              <a:gd name="connsiteY3253" fmla="*/ 565499 h 2370204"/>
              <a:gd name="connsiteX3254" fmla="*/ 1230363 w 2397257"/>
              <a:gd name="connsiteY3254" fmla="*/ 542088 h 2370204"/>
              <a:gd name="connsiteX3255" fmla="*/ 1161692 w 2397257"/>
              <a:gd name="connsiteY3255" fmla="*/ 542088 h 2370204"/>
              <a:gd name="connsiteX3256" fmla="*/ 1185103 w 2397257"/>
              <a:gd name="connsiteY3256" fmla="*/ 565499 h 2370204"/>
              <a:gd name="connsiteX3257" fmla="*/ 1161692 w 2397257"/>
              <a:gd name="connsiteY3257" fmla="*/ 588910 h 2370204"/>
              <a:gd name="connsiteX3258" fmla="*/ 1138281 w 2397257"/>
              <a:gd name="connsiteY3258" fmla="*/ 565499 h 2370204"/>
              <a:gd name="connsiteX3259" fmla="*/ 1161692 w 2397257"/>
              <a:gd name="connsiteY3259" fmla="*/ 542088 h 2370204"/>
              <a:gd name="connsiteX3260" fmla="*/ 502550 w 2397257"/>
              <a:gd name="connsiteY3260" fmla="*/ 542088 h 2370204"/>
              <a:gd name="connsiteX3261" fmla="*/ 520238 w 2397257"/>
              <a:gd name="connsiteY3261" fmla="*/ 559256 h 2370204"/>
              <a:gd name="connsiteX3262" fmla="*/ 502550 w 2397257"/>
              <a:gd name="connsiteY3262" fmla="*/ 576424 h 2370204"/>
              <a:gd name="connsiteX3263" fmla="*/ 484862 w 2397257"/>
              <a:gd name="connsiteY3263" fmla="*/ 559256 h 2370204"/>
              <a:gd name="connsiteX3264" fmla="*/ 502550 w 2397257"/>
              <a:gd name="connsiteY3264" fmla="*/ 542088 h 2370204"/>
              <a:gd name="connsiteX3265" fmla="*/ 219541 w 2397257"/>
              <a:gd name="connsiteY3265" fmla="*/ 542088 h 2370204"/>
              <a:gd name="connsiteX3266" fmla="*/ 225784 w 2397257"/>
              <a:gd name="connsiteY3266" fmla="*/ 548331 h 2370204"/>
              <a:gd name="connsiteX3267" fmla="*/ 219541 w 2397257"/>
              <a:gd name="connsiteY3267" fmla="*/ 554574 h 2370204"/>
              <a:gd name="connsiteX3268" fmla="*/ 213298 w 2397257"/>
              <a:gd name="connsiteY3268" fmla="*/ 548331 h 2370204"/>
              <a:gd name="connsiteX3269" fmla="*/ 219541 w 2397257"/>
              <a:gd name="connsiteY3269" fmla="*/ 542088 h 2370204"/>
              <a:gd name="connsiteX3270" fmla="*/ 2172513 w 2397257"/>
              <a:gd name="connsiteY3270" fmla="*/ 540007 h 2370204"/>
              <a:gd name="connsiteX3271" fmla="*/ 2174594 w 2397257"/>
              <a:gd name="connsiteY3271" fmla="*/ 542088 h 2370204"/>
              <a:gd name="connsiteX3272" fmla="*/ 2172513 w 2397257"/>
              <a:gd name="connsiteY3272" fmla="*/ 544169 h 2370204"/>
              <a:gd name="connsiteX3273" fmla="*/ 2170432 w 2397257"/>
              <a:gd name="connsiteY3273" fmla="*/ 542088 h 2370204"/>
              <a:gd name="connsiteX3274" fmla="*/ 2172513 w 2397257"/>
              <a:gd name="connsiteY3274" fmla="*/ 540007 h 2370204"/>
              <a:gd name="connsiteX3275" fmla="*/ 1520656 w 2397257"/>
              <a:gd name="connsiteY3275" fmla="*/ 540007 h 2370204"/>
              <a:gd name="connsiteX3276" fmla="*/ 1544067 w 2397257"/>
              <a:gd name="connsiteY3276" fmla="*/ 563418 h 2370204"/>
              <a:gd name="connsiteX3277" fmla="*/ 1520656 w 2397257"/>
              <a:gd name="connsiteY3277" fmla="*/ 586829 h 2370204"/>
              <a:gd name="connsiteX3278" fmla="*/ 1497245 w 2397257"/>
              <a:gd name="connsiteY3278" fmla="*/ 563418 h 2370204"/>
              <a:gd name="connsiteX3279" fmla="*/ 1520656 w 2397257"/>
              <a:gd name="connsiteY3279" fmla="*/ 540007 h 2370204"/>
              <a:gd name="connsiteX3280" fmla="*/ 869838 w 2397257"/>
              <a:gd name="connsiteY3280" fmla="*/ 540007 h 2370204"/>
              <a:gd name="connsiteX3281" fmla="*/ 895850 w 2397257"/>
              <a:gd name="connsiteY3281" fmla="*/ 566019 h 2370204"/>
              <a:gd name="connsiteX3282" fmla="*/ 869838 w 2397257"/>
              <a:gd name="connsiteY3282" fmla="*/ 592031 h 2370204"/>
              <a:gd name="connsiteX3283" fmla="*/ 843826 w 2397257"/>
              <a:gd name="connsiteY3283" fmla="*/ 566019 h 2370204"/>
              <a:gd name="connsiteX3284" fmla="*/ 869838 w 2397257"/>
              <a:gd name="connsiteY3284" fmla="*/ 540007 h 2370204"/>
              <a:gd name="connsiteX3285" fmla="*/ 1888985 w 2397257"/>
              <a:gd name="connsiteY3285" fmla="*/ 536885 h 2370204"/>
              <a:gd name="connsiteX3286" fmla="*/ 1905113 w 2397257"/>
              <a:gd name="connsiteY3286" fmla="*/ 553013 h 2370204"/>
              <a:gd name="connsiteX3287" fmla="*/ 1888985 w 2397257"/>
              <a:gd name="connsiteY3287" fmla="*/ 569141 h 2370204"/>
              <a:gd name="connsiteX3288" fmla="*/ 1872857 w 2397257"/>
              <a:gd name="connsiteY3288" fmla="*/ 553013 h 2370204"/>
              <a:gd name="connsiteX3289" fmla="*/ 1888985 w 2397257"/>
              <a:gd name="connsiteY3289" fmla="*/ 536885 h 2370204"/>
              <a:gd name="connsiteX3290" fmla="*/ 141505 w 2397257"/>
              <a:gd name="connsiteY3290" fmla="*/ 527521 h 2370204"/>
              <a:gd name="connsiteX3291" fmla="*/ 143586 w 2397257"/>
              <a:gd name="connsiteY3291" fmla="*/ 530123 h 2370204"/>
              <a:gd name="connsiteX3292" fmla="*/ 141505 w 2397257"/>
              <a:gd name="connsiteY3292" fmla="*/ 532725 h 2370204"/>
              <a:gd name="connsiteX3293" fmla="*/ 139424 w 2397257"/>
              <a:gd name="connsiteY3293" fmla="*/ 530123 h 2370204"/>
              <a:gd name="connsiteX3294" fmla="*/ 141505 w 2397257"/>
              <a:gd name="connsiteY3294" fmla="*/ 527521 h 2370204"/>
              <a:gd name="connsiteX3295" fmla="*/ 419833 w 2397257"/>
              <a:gd name="connsiteY3295" fmla="*/ 522319 h 2370204"/>
              <a:gd name="connsiteX3296" fmla="*/ 435961 w 2397257"/>
              <a:gd name="connsiteY3296" fmla="*/ 537406 h 2370204"/>
              <a:gd name="connsiteX3297" fmla="*/ 419833 w 2397257"/>
              <a:gd name="connsiteY3297" fmla="*/ 552493 h 2370204"/>
              <a:gd name="connsiteX3298" fmla="*/ 403705 w 2397257"/>
              <a:gd name="connsiteY3298" fmla="*/ 537406 h 2370204"/>
              <a:gd name="connsiteX3299" fmla="*/ 419833 w 2397257"/>
              <a:gd name="connsiteY3299" fmla="*/ 522319 h 2370204"/>
              <a:gd name="connsiteX3300" fmla="*/ 1972222 w 2397257"/>
              <a:gd name="connsiteY3300" fmla="*/ 520238 h 2370204"/>
              <a:gd name="connsiteX3301" fmla="*/ 1984188 w 2397257"/>
              <a:gd name="connsiteY3301" fmla="*/ 532204 h 2370204"/>
              <a:gd name="connsiteX3302" fmla="*/ 1972222 w 2397257"/>
              <a:gd name="connsiteY3302" fmla="*/ 544170 h 2370204"/>
              <a:gd name="connsiteX3303" fmla="*/ 1960256 w 2397257"/>
              <a:gd name="connsiteY3303" fmla="*/ 532204 h 2370204"/>
              <a:gd name="connsiteX3304" fmla="*/ 1972222 w 2397257"/>
              <a:gd name="connsiteY3304" fmla="*/ 520238 h 2370204"/>
              <a:gd name="connsiteX3305" fmla="*/ 636252 w 2397257"/>
              <a:gd name="connsiteY3305" fmla="*/ 520238 h 2370204"/>
              <a:gd name="connsiteX3306" fmla="*/ 653420 w 2397257"/>
              <a:gd name="connsiteY3306" fmla="*/ 538447 h 2370204"/>
              <a:gd name="connsiteX3307" fmla="*/ 636252 w 2397257"/>
              <a:gd name="connsiteY3307" fmla="*/ 556656 h 2370204"/>
              <a:gd name="connsiteX3308" fmla="*/ 619084 w 2397257"/>
              <a:gd name="connsiteY3308" fmla="*/ 538447 h 2370204"/>
              <a:gd name="connsiteX3309" fmla="*/ 636252 w 2397257"/>
              <a:gd name="connsiteY3309" fmla="*/ 520238 h 2370204"/>
              <a:gd name="connsiteX3310" fmla="*/ 1757364 w 2397257"/>
              <a:gd name="connsiteY3310" fmla="*/ 515035 h 2370204"/>
              <a:gd name="connsiteX3311" fmla="*/ 1777133 w 2397257"/>
              <a:gd name="connsiteY3311" fmla="*/ 534804 h 2370204"/>
              <a:gd name="connsiteX3312" fmla="*/ 1757364 w 2397257"/>
              <a:gd name="connsiteY3312" fmla="*/ 554573 h 2370204"/>
              <a:gd name="connsiteX3313" fmla="*/ 1737595 w 2397257"/>
              <a:gd name="connsiteY3313" fmla="*/ 534804 h 2370204"/>
              <a:gd name="connsiteX3314" fmla="*/ 1757364 w 2397257"/>
              <a:gd name="connsiteY3314" fmla="*/ 515035 h 2370204"/>
              <a:gd name="connsiteX3315" fmla="*/ 1459268 w 2397257"/>
              <a:gd name="connsiteY3315" fmla="*/ 512954 h 2370204"/>
              <a:gd name="connsiteX3316" fmla="*/ 1482679 w 2397257"/>
              <a:gd name="connsiteY3316" fmla="*/ 537405 h 2370204"/>
              <a:gd name="connsiteX3317" fmla="*/ 1459268 w 2397257"/>
              <a:gd name="connsiteY3317" fmla="*/ 561856 h 2370204"/>
              <a:gd name="connsiteX3318" fmla="*/ 1435857 w 2397257"/>
              <a:gd name="connsiteY3318" fmla="*/ 537405 h 2370204"/>
              <a:gd name="connsiteX3319" fmla="*/ 1459268 w 2397257"/>
              <a:gd name="connsiteY3319" fmla="*/ 512954 h 2370204"/>
              <a:gd name="connsiteX3320" fmla="*/ 932266 w 2397257"/>
              <a:gd name="connsiteY3320" fmla="*/ 512954 h 2370204"/>
              <a:gd name="connsiteX3321" fmla="*/ 958278 w 2397257"/>
              <a:gd name="connsiteY3321" fmla="*/ 538966 h 2370204"/>
              <a:gd name="connsiteX3322" fmla="*/ 932266 w 2397257"/>
              <a:gd name="connsiteY3322" fmla="*/ 564978 h 2370204"/>
              <a:gd name="connsiteX3323" fmla="*/ 906254 w 2397257"/>
              <a:gd name="connsiteY3323" fmla="*/ 538966 h 2370204"/>
              <a:gd name="connsiteX3324" fmla="*/ 932266 w 2397257"/>
              <a:gd name="connsiteY3324" fmla="*/ 512954 h 2370204"/>
              <a:gd name="connsiteX3325" fmla="*/ 779836 w 2397257"/>
              <a:gd name="connsiteY3325" fmla="*/ 507752 h 2370204"/>
              <a:gd name="connsiteX3326" fmla="*/ 802206 w 2397257"/>
              <a:gd name="connsiteY3326" fmla="*/ 530122 h 2370204"/>
              <a:gd name="connsiteX3327" fmla="*/ 779836 w 2397257"/>
              <a:gd name="connsiteY3327" fmla="*/ 552492 h 2370204"/>
              <a:gd name="connsiteX3328" fmla="*/ 757466 w 2397257"/>
              <a:gd name="connsiteY3328" fmla="*/ 530122 h 2370204"/>
              <a:gd name="connsiteX3329" fmla="*/ 779836 w 2397257"/>
              <a:gd name="connsiteY3329" fmla="*/ 507752 h 2370204"/>
              <a:gd name="connsiteX3330" fmla="*/ 339716 w 2397257"/>
              <a:gd name="connsiteY3330" fmla="*/ 507752 h 2370204"/>
              <a:gd name="connsiteX3331" fmla="*/ 349601 w 2397257"/>
              <a:gd name="connsiteY3331" fmla="*/ 516076 h 2370204"/>
              <a:gd name="connsiteX3332" fmla="*/ 339716 w 2397257"/>
              <a:gd name="connsiteY3332" fmla="*/ 524400 h 2370204"/>
              <a:gd name="connsiteX3333" fmla="*/ 329831 w 2397257"/>
              <a:gd name="connsiteY3333" fmla="*/ 516076 h 2370204"/>
              <a:gd name="connsiteX3334" fmla="*/ 339716 w 2397257"/>
              <a:gd name="connsiteY3334" fmla="*/ 507752 h 2370204"/>
              <a:gd name="connsiteX3335" fmla="*/ 2051298 w 2397257"/>
              <a:gd name="connsiteY3335" fmla="*/ 504631 h 2370204"/>
              <a:gd name="connsiteX3336" fmla="*/ 2055980 w 2397257"/>
              <a:gd name="connsiteY3336" fmla="*/ 509833 h 2370204"/>
              <a:gd name="connsiteX3337" fmla="*/ 2051298 w 2397257"/>
              <a:gd name="connsiteY3337" fmla="*/ 515036 h 2370204"/>
              <a:gd name="connsiteX3338" fmla="*/ 2046616 w 2397257"/>
              <a:gd name="connsiteY3338" fmla="*/ 509833 h 2370204"/>
              <a:gd name="connsiteX3339" fmla="*/ 2051298 w 2397257"/>
              <a:gd name="connsiteY3339" fmla="*/ 504631 h 2370204"/>
              <a:gd name="connsiteX3340" fmla="*/ 1612218 w 2397257"/>
              <a:gd name="connsiteY3340" fmla="*/ 504630 h 2370204"/>
              <a:gd name="connsiteX3341" fmla="*/ 1633548 w 2397257"/>
              <a:gd name="connsiteY3341" fmla="*/ 527000 h 2370204"/>
              <a:gd name="connsiteX3342" fmla="*/ 1612218 w 2397257"/>
              <a:gd name="connsiteY3342" fmla="*/ 549370 h 2370204"/>
              <a:gd name="connsiteX3343" fmla="*/ 1590888 w 2397257"/>
              <a:gd name="connsiteY3343" fmla="*/ 527000 h 2370204"/>
              <a:gd name="connsiteX3344" fmla="*/ 1612218 w 2397257"/>
              <a:gd name="connsiteY3344" fmla="*/ 504630 h 2370204"/>
              <a:gd name="connsiteX3345" fmla="*/ 550933 w 2397257"/>
              <a:gd name="connsiteY3345" fmla="*/ 497347 h 2370204"/>
              <a:gd name="connsiteX3346" fmla="*/ 567061 w 2397257"/>
              <a:gd name="connsiteY3346" fmla="*/ 512434 h 2370204"/>
              <a:gd name="connsiteX3347" fmla="*/ 550933 w 2397257"/>
              <a:gd name="connsiteY3347" fmla="*/ 527521 h 2370204"/>
              <a:gd name="connsiteX3348" fmla="*/ 534805 w 2397257"/>
              <a:gd name="connsiteY3348" fmla="*/ 512434 h 2370204"/>
              <a:gd name="connsiteX3349" fmla="*/ 550933 w 2397257"/>
              <a:gd name="connsiteY3349" fmla="*/ 497347 h 2370204"/>
              <a:gd name="connsiteX3350" fmla="*/ 1839561 w 2397257"/>
              <a:gd name="connsiteY3350" fmla="*/ 495266 h 2370204"/>
              <a:gd name="connsiteX3351" fmla="*/ 1853087 w 2397257"/>
              <a:gd name="connsiteY3351" fmla="*/ 508792 h 2370204"/>
              <a:gd name="connsiteX3352" fmla="*/ 1839561 w 2397257"/>
              <a:gd name="connsiteY3352" fmla="*/ 522318 h 2370204"/>
              <a:gd name="connsiteX3353" fmla="*/ 1826035 w 2397257"/>
              <a:gd name="connsiteY3353" fmla="*/ 508792 h 2370204"/>
              <a:gd name="connsiteX3354" fmla="*/ 1839561 w 2397257"/>
              <a:gd name="connsiteY3354" fmla="*/ 495266 h 2370204"/>
              <a:gd name="connsiteX3355" fmla="*/ 1394758 w 2397257"/>
              <a:gd name="connsiteY3355" fmla="*/ 493185 h 2370204"/>
              <a:gd name="connsiteX3356" fmla="*/ 1418169 w 2397257"/>
              <a:gd name="connsiteY3356" fmla="*/ 516596 h 2370204"/>
              <a:gd name="connsiteX3357" fmla="*/ 1394758 w 2397257"/>
              <a:gd name="connsiteY3357" fmla="*/ 540007 h 2370204"/>
              <a:gd name="connsiteX3358" fmla="*/ 1371347 w 2397257"/>
              <a:gd name="connsiteY3358" fmla="*/ 516596 h 2370204"/>
              <a:gd name="connsiteX3359" fmla="*/ 1394758 w 2397257"/>
              <a:gd name="connsiteY3359" fmla="*/ 493185 h 2370204"/>
              <a:gd name="connsiteX3360" fmla="*/ 996256 w 2397257"/>
              <a:gd name="connsiteY3360" fmla="*/ 493185 h 2370204"/>
              <a:gd name="connsiteX3361" fmla="*/ 1021748 w 2397257"/>
              <a:gd name="connsiteY3361" fmla="*/ 518677 h 2370204"/>
              <a:gd name="connsiteX3362" fmla="*/ 996256 w 2397257"/>
              <a:gd name="connsiteY3362" fmla="*/ 544169 h 2370204"/>
              <a:gd name="connsiteX3363" fmla="*/ 970764 w 2397257"/>
              <a:gd name="connsiteY3363" fmla="*/ 518677 h 2370204"/>
              <a:gd name="connsiteX3364" fmla="*/ 996256 w 2397257"/>
              <a:gd name="connsiteY3364" fmla="*/ 493185 h 2370204"/>
              <a:gd name="connsiteX3365" fmla="*/ 260120 w 2397257"/>
              <a:gd name="connsiteY3365" fmla="*/ 490064 h 2370204"/>
              <a:gd name="connsiteX3366" fmla="*/ 265323 w 2397257"/>
              <a:gd name="connsiteY3366" fmla="*/ 495267 h 2370204"/>
              <a:gd name="connsiteX3367" fmla="*/ 260120 w 2397257"/>
              <a:gd name="connsiteY3367" fmla="*/ 500470 h 2370204"/>
              <a:gd name="connsiteX3368" fmla="*/ 254917 w 2397257"/>
              <a:gd name="connsiteY3368" fmla="*/ 495267 h 2370204"/>
              <a:gd name="connsiteX3369" fmla="*/ 260120 w 2397257"/>
              <a:gd name="connsiteY3369" fmla="*/ 490064 h 2370204"/>
              <a:gd name="connsiteX3370" fmla="*/ 2131935 w 2397257"/>
              <a:gd name="connsiteY3370" fmla="*/ 487983 h 2370204"/>
              <a:gd name="connsiteX3371" fmla="*/ 2132976 w 2397257"/>
              <a:gd name="connsiteY3371" fmla="*/ 489024 h 2370204"/>
              <a:gd name="connsiteX3372" fmla="*/ 2131935 w 2397257"/>
              <a:gd name="connsiteY3372" fmla="*/ 490065 h 2370204"/>
              <a:gd name="connsiteX3373" fmla="*/ 2130894 w 2397257"/>
              <a:gd name="connsiteY3373" fmla="*/ 489024 h 2370204"/>
              <a:gd name="connsiteX3374" fmla="*/ 2131935 w 2397257"/>
              <a:gd name="connsiteY3374" fmla="*/ 487983 h 2370204"/>
              <a:gd name="connsiteX3375" fmla="*/ 689316 w 2397257"/>
              <a:gd name="connsiteY3375" fmla="*/ 482781 h 2370204"/>
              <a:gd name="connsiteX3376" fmla="*/ 705444 w 2397257"/>
              <a:gd name="connsiteY3376" fmla="*/ 498909 h 2370204"/>
              <a:gd name="connsiteX3377" fmla="*/ 689316 w 2397257"/>
              <a:gd name="connsiteY3377" fmla="*/ 515037 h 2370204"/>
              <a:gd name="connsiteX3378" fmla="*/ 673188 w 2397257"/>
              <a:gd name="connsiteY3378" fmla="*/ 498909 h 2370204"/>
              <a:gd name="connsiteX3379" fmla="*/ 689316 w 2397257"/>
              <a:gd name="connsiteY3379" fmla="*/ 482781 h 2370204"/>
              <a:gd name="connsiteX3380" fmla="*/ 1329208 w 2397257"/>
              <a:gd name="connsiteY3380" fmla="*/ 480700 h 2370204"/>
              <a:gd name="connsiteX3381" fmla="*/ 1351578 w 2397257"/>
              <a:gd name="connsiteY3381" fmla="*/ 502550 h 2370204"/>
              <a:gd name="connsiteX3382" fmla="*/ 1329208 w 2397257"/>
              <a:gd name="connsiteY3382" fmla="*/ 524400 h 2370204"/>
              <a:gd name="connsiteX3383" fmla="*/ 1306838 w 2397257"/>
              <a:gd name="connsiteY3383" fmla="*/ 502550 h 2370204"/>
              <a:gd name="connsiteX3384" fmla="*/ 1329208 w 2397257"/>
              <a:gd name="connsiteY3384" fmla="*/ 480700 h 2370204"/>
              <a:gd name="connsiteX3385" fmla="*/ 1062846 w 2397257"/>
              <a:gd name="connsiteY3385" fmla="*/ 480700 h 2370204"/>
              <a:gd name="connsiteX3386" fmla="*/ 1086257 w 2397257"/>
              <a:gd name="connsiteY3386" fmla="*/ 502550 h 2370204"/>
              <a:gd name="connsiteX3387" fmla="*/ 1062846 w 2397257"/>
              <a:gd name="connsiteY3387" fmla="*/ 524400 h 2370204"/>
              <a:gd name="connsiteX3388" fmla="*/ 1039435 w 2397257"/>
              <a:gd name="connsiteY3388" fmla="*/ 502550 h 2370204"/>
              <a:gd name="connsiteX3389" fmla="*/ 1062846 w 2397257"/>
              <a:gd name="connsiteY3389" fmla="*/ 480700 h 2370204"/>
              <a:gd name="connsiteX3390" fmla="*/ 1702739 w 2397257"/>
              <a:gd name="connsiteY3390" fmla="*/ 477578 h 2370204"/>
              <a:gd name="connsiteX3391" fmla="*/ 1719907 w 2397257"/>
              <a:gd name="connsiteY3391" fmla="*/ 495266 h 2370204"/>
              <a:gd name="connsiteX3392" fmla="*/ 1702739 w 2397257"/>
              <a:gd name="connsiteY3392" fmla="*/ 512954 h 2370204"/>
              <a:gd name="connsiteX3393" fmla="*/ 1685571 w 2397257"/>
              <a:gd name="connsiteY3393" fmla="*/ 495266 h 2370204"/>
              <a:gd name="connsiteX3394" fmla="*/ 1702739 w 2397257"/>
              <a:gd name="connsiteY3394" fmla="*/ 477578 h 2370204"/>
              <a:gd name="connsiteX3395" fmla="*/ 1552911 w 2397257"/>
              <a:gd name="connsiteY3395" fmla="*/ 477578 h 2370204"/>
              <a:gd name="connsiteX3396" fmla="*/ 1571120 w 2397257"/>
              <a:gd name="connsiteY3396" fmla="*/ 496307 h 2370204"/>
              <a:gd name="connsiteX3397" fmla="*/ 1552911 w 2397257"/>
              <a:gd name="connsiteY3397" fmla="*/ 515036 h 2370204"/>
              <a:gd name="connsiteX3398" fmla="*/ 1534702 w 2397257"/>
              <a:gd name="connsiteY3398" fmla="*/ 496307 h 2370204"/>
              <a:gd name="connsiteX3399" fmla="*/ 1552911 w 2397257"/>
              <a:gd name="connsiteY3399" fmla="*/ 477578 h 2370204"/>
              <a:gd name="connsiteX3400" fmla="*/ 839144 w 2397257"/>
              <a:gd name="connsiteY3400" fmla="*/ 477578 h 2370204"/>
              <a:gd name="connsiteX3401" fmla="*/ 859434 w 2397257"/>
              <a:gd name="connsiteY3401" fmla="*/ 497347 h 2370204"/>
              <a:gd name="connsiteX3402" fmla="*/ 839144 w 2397257"/>
              <a:gd name="connsiteY3402" fmla="*/ 517116 h 2370204"/>
              <a:gd name="connsiteX3403" fmla="*/ 818854 w 2397257"/>
              <a:gd name="connsiteY3403" fmla="*/ 497347 h 2370204"/>
              <a:gd name="connsiteX3404" fmla="*/ 839144 w 2397257"/>
              <a:gd name="connsiteY3404" fmla="*/ 477578 h 2370204"/>
              <a:gd name="connsiteX3405" fmla="*/ 467174 w 2397257"/>
              <a:gd name="connsiteY3405" fmla="*/ 475497 h 2370204"/>
              <a:gd name="connsiteX3406" fmla="*/ 480700 w 2397257"/>
              <a:gd name="connsiteY3406" fmla="*/ 489023 h 2370204"/>
              <a:gd name="connsiteX3407" fmla="*/ 467174 w 2397257"/>
              <a:gd name="connsiteY3407" fmla="*/ 502549 h 2370204"/>
              <a:gd name="connsiteX3408" fmla="*/ 453648 w 2397257"/>
              <a:gd name="connsiteY3408" fmla="*/ 489023 h 2370204"/>
              <a:gd name="connsiteX3409" fmla="*/ 467174 w 2397257"/>
              <a:gd name="connsiteY3409" fmla="*/ 475497 h 2370204"/>
              <a:gd name="connsiteX3410" fmla="*/ 1925401 w 2397257"/>
              <a:gd name="connsiteY3410" fmla="*/ 472376 h 2370204"/>
              <a:gd name="connsiteX3411" fmla="*/ 1935286 w 2397257"/>
              <a:gd name="connsiteY3411" fmla="*/ 482781 h 2370204"/>
              <a:gd name="connsiteX3412" fmla="*/ 1925401 w 2397257"/>
              <a:gd name="connsiteY3412" fmla="*/ 493186 h 2370204"/>
              <a:gd name="connsiteX3413" fmla="*/ 1915516 w 2397257"/>
              <a:gd name="connsiteY3413" fmla="*/ 482781 h 2370204"/>
              <a:gd name="connsiteX3414" fmla="*/ 1925401 w 2397257"/>
              <a:gd name="connsiteY3414" fmla="*/ 472376 h 2370204"/>
              <a:gd name="connsiteX3415" fmla="*/ 180003 w 2397257"/>
              <a:gd name="connsiteY3415" fmla="*/ 472376 h 2370204"/>
              <a:gd name="connsiteX3416" fmla="*/ 181044 w 2397257"/>
              <a:gd name="connsiteY3416" fmla="*/ 474978 h 2370204"/>
              <a:gd name="connsiteX3417" fmla="*/ 180003 w 2397257"/>
              <a:gd name="connsiteY3417" fmla="*/ 477580 h 2370204"/>
              <a:gd name="connsiteX3418" fmla="*/ 178962 w 2397257"/>
              <a:gd name="connsiteY3418" fmla="*/ 474978 h 2370204"/>
              <a:gd name="connsiteX3419" fmla="*/ 180003 w 2397257"/>
              <a:gd name="connsiteY3419" fmla="*/ 472376 h 2370204"/>
              <a:gd name="connsiteX3420" fmla="*/ 1263658 w 2397257"/>
              <a:gd name="connsiteY3420" fmla="*/ 470295 h 2370204"/>
              <a:gd name="connsiteX3421" fmla="*/ 1287069 w 2397257"/>
              <a:gd name="connsiteY3421" fmla="*/ 492665 h 2370204"/>
              <a:gd name="connsiteX3422" fmla="*/ 1263658 w 2397257"/>
              <a:gd name="connsiteY3422" fmla="*/ 515035 h 2370204"/>
              <a:gd name="connsiteX3423" fmla="*/ 1240247 w 2397257"/>
              <a:gd name="connsiteY3423" fmla="*/ 492665 h 2370204"/>
              <a:gd name="connsiteX3424" fmla="*/ 1263658 w 2397257"/>
              <a:gd name="connsiteY3424" fmla="*/ 470295 h 2370204"/>
              <a:gd name="connsiteX3425" fmla="*/ 1128396 w 2397257"/>
              <a:gd name="connsiteY3425" fmla="*/ 470295 h 2370204"/>
              <a:gd name="connsiteX3426" fmla="*/ 1150766 w 2397257"/>
              <a:gd name="connsiteY3426" fmla="*/ 493706 h 2370204"/>
              <a:gd name="connsiteX3427" fmla="*/ 1128396 w 2397257"/>
              <a:gd name="connsiteY3427" fmla="*/ 517117 h 2370204"/>
              <a:gd name="connsiteX3428" fmla="*/ 1106026 w 2397257"/>
              <a:gd name="connsiteY3428" fmla="*/ 493706 h 2370204"/>
              <a:gd name="connsiteX3429" fmla="*/ 1128396 w 2397257"/>
              <a:gd name="connsiteY3429" fmla="*/ 470295 h 2370204"/>
              <a:gd name="connsiteX3430" fmla="*/ 1194986 w 2397257"/>
              <a:gd name="connsiteY3430" fmla="*/ 468214 h 2370204"/>
              <a:gd name="connsiteX3431" fmla="*/ 1217356 w 2397257"/>
              <a:gd name="connsiteY3431" fmla="*/ 490584 h 2370204"/>
              <a:gd name="connsiteX3432" fmla="*/ 1194986 w 2397257"/>
              <a:gd name="connsiteY3432" fmla="*/ 512954 h 2370204"/>
              <a:gd name="connsiteX3433" fmla="*/ 1172616 w 2397257"/>
              <a:gd name="connsiteY3433" fmla="*/ 490584 h 2370204"/>
              <a:gd name="connsiteX3434" fmla="*/ 1194986 w 2397257"/>
              <a:gd name="connsiteY3434" fmla="*/ 468214 h 2370204"/>
              <a:gd name="connsiteX3435" fmla="*/ 2007077 w 2397257"/>
              <a:gd name="connsiteY3435" fmla="*/ 455728 h 2370204"/>
              <a:gd name="connsiteX3436" fmla="*/ 2012280 w 2397257"/>
              <a:gd name="connsiteY3436" fmla="*/ 460410 h 2370204"/>
              <a:gd name="connsiteX3437" fmla="*/ 2007077 w 2397257"/>
              <a:gd name="connsiteY3437" fmla="*/ 465092 h 2370204"/>
              <a:gd name="connsiteX3438" fmla="*/ 2001875 w 2397257"/>
              <a:gd name="connsiteY3438" fmla="*/ 460410 h 2370204"/>
              <a:gd name="connsiteX3439" fmla="*/ 2007077 w 2397257"/>
              <a:gd name="connsiteY3439" fmla="*/ 455728 h 2370204"/>
              <a:gd name="connsiteX3440" fmla="*/ 602957 w 2397257"/>
              <a:gd name="connsiteY3440" fmla="*/ 452607 h 2370204"/>
              <a:gd name="connsiteX3441" fmla="*/ 619085 w 2397257"/>
              <a:gd name="connsiteY3441" fmla="*/ 468735 h 2370204"/>
              <a:gd name="connsiteX3442" fmla="*/ 602957 w 2397257"/>
              <a:gd name="connsiteY3442" fmla="*/ 484863 h 2370204"/>
              <a:gd name="connsiteX3443" fmla="*/ 586829 w 2397257"/>
              <a:gd name="connsiteY3443" fmla="*/ 468735 h 2370204"/>
              <a:gd name="connsiteX3444" fmla="*/ 602957 w 2397257"/>
              <a:gd name="connsiteY3444" fmla="*/ 452607 h 2370204"/>
              <a:gd name="connsiteX3445" fmla="*/ 383936 w 2397257"/>
              <a:gd name="connsiteY3445" fmla="*/ 452607 h 2370204"/>
              <a:gd name="connsiteX3446" fmla="*/ 396422 w 2397257"/>
              <a:gd name="connsiteY3446" fmla="*/ 465093 h 2370204"/>
              <a:gd name="connsiteX3447" fmla="*/ 383936 w 2397257"/>
              <a:gd name="connsiteY3447" fmla="*/ 477579 h 2370204"/>
              <a:gd name="connsiteX3448" fmla="*/ 371450 w 2397257"/>
              <a:gd name="connsiteY3448" fmla="*/ 465093 h 2370204"/>
              <a:gd name="connsiteX3449" fmla="*/ 383936 w 2397257"/>
              <a:gd name="connsiteY3449" fmla="*/ 452607 h 2370204"/>
              <a:gd name="connsiteX3450" fmla="*/ 1789099 w 2397257"/>
              <a:gd name="connsiteY3450" fmla="*/ 450526 h 2370204"/>
              <a:gd name="connsiteX3451" fmla="*/ 1804186 w 2397257"/>
              <a:gd name="connsiteY3451" fmla="*/ 465613 h 2370204"/>
              <a:gd name="connsiteX3452" fmla="*/ 1789099 w 2397257"/>
              <a:gd name="connsiteY3452" fmla="*/ 480700 h 2370204"/>
              <a:gd name="connsiteX3453" fmla="*/ 1774012 w 2397257"/>
              <a:gd name="connsiteY3453" fmla="*/ 465613 h 2370204"/>
              <a:gd name="connsiteX3454" fmla="*/ 1789099 w 2397257"/>
              <a:gd name="connsiteY3454" fmla="*/ 450526 h 2370204"/>
              <a:gd name="connsiteX3455" fmla="*/ 1491003 w 2397257"/>
              <a:gd name="connsiteY3455" fmla="*/ 450526 h 2370204"/>
              <a:gd name="connsiteX3456" fmla="*/ 1509732 w 2397257"/>
              <a:gd name="connsiteY3456" fmla="*/ 469255 h 2370204"/>
              <a:gd name="connsiteX3457" fmla="*/ 1491003 w 2397257"/>
              <a:gd name="connsiteY3457" fmla="*/ 487984 h 2370204"/>
              <a:gd name="connsiteX3458" fmla="*/ 1472274 w 2397257"/>
              <a:gd name="connsiteY3458" fmla="*/ 469255 h 2370204"/>
              <a:gd name="connsiteX3459" fmla="*/ 1491003 w 2397257"/>
              <a:gd name="connsiteY3459" fmla="*/ 450526 h 2370204"/>
              <a:gd name="connsiteX3460" fmla="*/ 901052 w 2397257"/>
              <a:gd name="connsiteY3460" fmla="*/ 448445 h 2370204"/>
              <a:gd name="connsiteX3461" fmla="*/ 922902 w 2397257"/>
              <a:gd name="connsiteY3461" fmla="*/ 470815 h 2370204"/>
              <a:gd name="connsiteX3462" fmla="*/ 901052 w 2397257"/>
              <a:gd name="connsiteY3462" fmla="*/ 493185 h 2370204"/>
              <a:gd name="connsiteX3463" fmla="*/ 879202 w 2397257"/>
              <a:gd name="connsiteY3463" fmla="*/ 470815 h 2370204"/>
              <a:gd name="connsiteX3464" fmla="*/ 901052 w 2397257"/>
              <a:gd name="connsiteY3464" fmla="*/ 448445 h 2370204"/>
              <a:gd name="connsiteX3465" fmla="*/ 746543 w 2397257"/>
              <a:gd name="connsiteY3465" fmla="*/ 445324 h 2370204"/>
              <a:gd name="connsiteX3466" fmla="*/ 764752 w 2397257"/>
              <a:gd name="connsiteY3466" fmla="*/ 463012 h 2370204"/>
              <a:gd name="connsiteX3467" fmla="*/ 746543 w 2397257"/>
              <a:gd name="connsiteY3467" fmla="*/ 480700 h 2370204"/>
              <a:gd name="connsiteX3468" fmla="*/ 728334 w 2397257"/>
              <a:gd name="connsiteY3468" fmla="*/ 463012 h 2370204"/>
              <a:gd name="connsiteX3469" fmla="*/ 746543 w 2397257"/>
              <a:gd name="connsiteY3469" fmla="*/ 445324 h 2370204"/>
              <a:gd name="connsiteX3470" fmla="*/ 1645513 w 2397257"/>
              <a:gd name="connsiteY3470" fmla="*/ 441162 h 2370204"/>
              <a:gd name="connsiteX3471" fmla="*/ 1662681 w 2397257"/>
              <a:gd name="connsiteY3471" fmla="*/ 459371 h 2370204"/>
              <a:gd name="connsiteX3472" fmla="*/ 1645513 w 2397257"/>
              <a:gd name="connsiteY3472" fmla="*/ 477580 h 2370204"/>
              <a:gd name="connsiteX3473" fmla="*/ 1628345 w 2397257"/>
              <a:gd name="connsiteY3473" fmla="*/ 459371 h 2370204"/>
              <a:gd name="connsiteX3474" fmla="*/ 1645513 w 2397257"/>
              <a:gd name="connsiteY3474" fmla="*/ 441162 h 2370204"/>
              <a:gd name="connsiteX3475" fmla="*/ 2088756 w 2397257"/>
              <a:gd name="connsiteY3475" fmla="*/ 435959 h 2370204"/>
              <a:gd name="connsiteX3476" fmla="*/ 2091358 w 2397257"/>
              <a:gd name="connsiteY3476" fmla="*/ 437000 h 2370204"/>
              <a:gd name="connsiteX3477" fmla="*/ 2088756 w 2397257"/>
              <a:gd name="connsiteY3477" fmla="*/ 438041 h 2370204"/>
              <a:gd name="connsiteX3478" fmla="*/ 2086154 w 2397257"/>
              <a:gd name="connsiteY3478" fmla="*/ 437000 h 2370204"/>
              <a:gd name="connsiteX3479" fmla="*/ 2088756 w 2397257"/>
              <a:gd name="connsiteY3479" fmla="*/ 435959 h 2370204"/>
              <a:gd name="connsiteX3480" fmla="*/ 303299 w 2397257"/>
              <a:gd name="connsiteY3480" fmla="*/ 435959 h 2370204"/>
              <a:gd name="connsiteX3481" fmla="*/ 312143 w 2397257"/>
              <a:gd name="connsiteY3481" fmla="*/ 444283 h 2370204"/>
              <a:gd name="connsiteX3482" fmla="*/ 303299 w 2397257"/>
              <a:gd name="connsiteY3482" fmla="*/ 452607 h 2370204"/>
              <a:gd name="connsiteX3483" fmla="*/ 294455 w 2397257"/>
              <a:gd name="connsiteY3483" fmla="*/ 444283 h 2370204"/>
              <a:gd name="connsiteX3484" fmla="*/ 303299 w 2397257"/>
              <a:gd name="connsiteY3484" fmla="*/ 435959 h 2370204"/>
              <a:gd name="connsiteX3485" fmla="*/ 516597 w 2397257"/>
              <a:gd name="connsiteY3485" fmla="*/ 428676 h 2370204"/>
              <a:gd name="connsiteX3486" fmla="*/ 532725 w 2397257"/>
              <a:gd name="connsiteY3486" fmla="*/ 443243 h 2370204"/>
              <a:gd name="connsiteX3487" fmla="*/ 516597 w 2397257"/>
              <a:gd name="connsiteY3487" fmla="*/ 457810 h 2370204"/>
              <a:gd name="connsiteX3488" fmla="*/ 500469 w 2397257"/>
              <a:gd name="connsiteY3488" fmla="*/ 443243 h 2370204"/>
              <a:gd name="connsiteX3489" fmla="*/ 516597 w 2397257"/>
              <a:gd name="connsiteY3489" fmla="*/ 428676 h 2370204"/>
              <a:gd name="connsiteX3490" fmla="*/ 1874417 w 2397257"/>
              <a:gd name="connsiteY3490" fmla="*/ 425554 h 2370204"/>
              <a:gd name="connsiteX3491" fmla="*/ 1888464 w 2397257"/>
              <a:gd name="connsiteY3491" fmla="*/ 439080 h 2370204"/>
              <a:gd name="connsiteX3492" fmla="*/ 1874417 w 2397257"/>
              <a:gd name="connsiteY3492" fmla="*/ 452606 h 2370204"/>
              <a:gd name="connsiteX3493" fmla="*/ 1860370 w 2397257"/>
              <a:gd name="connsiteY3493" fmla="*/ 439080 h 2370204"/>
              <a:gd name="connsiteX3494" fmla="*/ 1874417 w 2397257"/>
              <a:gd name="connsiteY3494" fmla="*/ 425554 h 2370204"/>
              <a:gd name="connsiteX3495" fmla="*/ 1426493 w 2397257"/>
              <a:gd name="connsiteY3495" fmla="*/ 425554 h 2370204"/>
              <a:gd name="connsiteX3496" fmla="*/ 1447303 w 2397257"/>
              <a:gd name="connsiteY3496" fmla="*/ 446884 h 2370204"/>
              <a:gd name="connsiteX3497" fmla="*/ 1426493 w 2397257"/>
              <a:gd name="connsiteY3497" fmla="*/ 468214 h 2370204"/>
              <a:gd name="connsiteX3498" fmla="*/ 1405683 w 2397257"/>
              <a:gd name="connsiteY3498" fmla="*/ 446884 h 2370204"/>
              <a:gd name="connsiteX3499" fmla="*/ 1426493 w 2397257"/>
              <a:gd name="connsiteY3499" fmla="*/ 425554 h 2370204"/>
              <a:gd name="connsiteX3500" fmla="*/ 964001 w 2397257"/>
              <a:gd name="connsiteY3500" fmla="*/ 425554 h 2370204"/>
              <a:gd name="connsiteX3501" fmla="*/ 987412 w 2397257"/>
              <a:gd name="connsiteY3501" fmla="*/ 448965 h 2370204"/>
              <a:gd name="connsiteX3502" fmla="*/ 964001 w 2397257"/>
              <a:gd name="connsiteY3502" fmla="*/ 472376 h 2370204"/>
              <a:gd name="connsiteX3503" fmla="*/ 940590 w 2397257"/>
              <a:gd name="connsiteY3503" fmla="*/ 448965 h 2370204"/>
              <a:gd name="connsiteX3504" fmla="*/ 964001 w 2397257"/>
              <a:gd name="connsiteY3504" fmla="*/ 425554 h 2370204"/>
              <a:gd name="connsiteX3505" fmla="*/ 657581 w 2397257"/>
              <a:gd name="connsiteY3505" fmla="*/ 418271 h 2370204"/>
              <a:gd name="connsiteX3506" fmla="*/ 671107 w 2397257"/>
              <a:gd name="connsiteY3506" fmla="*/ 430757 h 2370204"/>
              <a:gd name="connsiteX3507" fmla="*/ 657581 w 2397257"/>
              <a:gd name="connsiteY3507" fmla="*/ 443243 h 2370204"/>
              <a:gd name="connsiteX3508" fmla="*/ 644055 w 2397257"/>
              <a:gd name="connsiteY3508" fmla="*/ 430757 h 2370204"/>
              <a:gd name="connsiteX3509" fmla="*/ 657581 w 2397257"/>
              <a:gd name="connsiteY3509" fmla="*/ 418271 h 2370204"/>
              <a:gd name="connsiteX3510" fmla="*/ 222142 w 2397257"/>
              <a:gd name="connsiteY3510" fmla="*/ 418271 h 2370204"/>
              <a:gd name="connsiteX3511" fmla="*/ 225784 w 2397257"/>
              <a:gd name="connsiteY3511" fmla="*/ 421913 h 2370204"/>
              <a:gd name="connsiteX3512" fmla="*/ 222142 w 2397257"/>
              <a:gd name="connsiteY3512" fmla="*/ 425555 h 2370204"/>
              <a:gd name="connsiteX3513" fmla="*/ 218500 w 2397257"/>
              <a:gd name="connsiteY3513" fmla="*/ 421913 h 2370204"/>
              <a:gd name="connsiteX3514" fmla="*/ 222142 w 2397257"/>
              <a:gd name="connsiteY3514" fmla="*/ 418271 h 2370204"/>
              <a:gd name="connsiteX3515" fmla="*/ 805850 w 2397257"/>
              <a:gd name="connsiteY3515" fmla="*/ 416190 h 2370204"/>
              <a:gd name="connsiteX3516" fmla="*/ 821978 w 2397257"/>
              <a:gd name="connsiteY3516" fmla="*/ 432318 h 2370204"/>
              <a:gd name="connsiteX3517" fmla="*/ 805850 w 2397257"/>
              <a:gd name="connsiteY3517" fmla="*/ 448446 h 2370204"/>
              <a:gd name="connsiteX3518" fmla="*/ 789722 w 2397257"/>
              <a:gd name="connsiteY3518" fmla="*/ 432318 h 2370204"/>
              <a:gd name="connsiteX3519" fmla="*/ 805850 w 2397257"/>
              <a:gd name="connsiteY3519" fmla="*/ 416190 h 2370204"/>
              <a:gd name="connsiteX3520" fmla="*/ 1734474 w 2397257"/>
              <a:gd name="connsiteY3520" fmla="*/ 413069 h 2370204"/>
              <a:gd name="connsiteX3521" fmla="*/ 1746960 w 2397257"/>
              <a:gd name="connsiteY3521" fmla="*/ 427116 h 2370204"/>
              <a:gd name="connsiteX3522" fmla="*/ 1734474 w 2397257"/>
              <a:gd name="connsiteY3522" fmla="*/ 441163 h 2370204"/>
              <a:gd name="connsiteX3523" fmla="*/ 1721988 w 2397257"/>
              <a:gd name="connsiteY3523" fmla="*/ 427116 h 2370204"/>
              <a:gd name="connsiteX3524" fmla="*/ 1734474 w 2397257"/>
              <a:gd name="connsiteY3524" fmla="*/ 413069 h 2370204"/>
              <a:gd name="connsiteX3525" fmla="*/ 1586206 w 2397257"/>
              <a:gd name="connsiteY3525" fmla="*/ 413069 h 2370204"/>
              <a:gd name="connsiteX3526" fmla="*/ 1601293 w 2397257"/>
              <a:gd name="connsiteY3526" fmla="*/ 428156 h 2370204"/>
              <a:gd name="connsiteX3527" fmla="*/ 1586206 w 2397257"/>
              <a:gd name="connsiteY3527" fmla="*/ 443243 h 2370204"/>
              <a:gd name="connsiteX3528" fmla="*/ 1571119 w 2397257"/>
              <a:gd name="connsiteY3528" fmla="*/ 428156 h 2370204"/>
              <a:gd name="connsiteX3529" fmla="*/ 1586206 w 2397257"/>
              <a:gd name="connsiteY3529" fmla="*/ 413069 h 2370204"/>
              <a:gd name="connsiteX3530" fmla="*/ 1362504 w 2397257"/>
              <a:gd name="connsiteY3530" fmla="*/ 413069 h 2370204"/>
              <a:gd name="connsiteX3531" fmla="*/ 1380713 w 2397257"/>
              <a:gd name="connsiteY3531" fmla="*/ 431798 h 2370204"/>
              <a:gd name="connsiteX3532" fmla="*/ 1362504 w 2397257"/>
              <a:gd name="connsiteY3532" fmla="*/ 450527 h 2370204"/>
              <a:gd name="connsiteX3533" fmla="*/ 1344295 w 2397257"/>
              <a:gd name="connsiteY3533" fmla="*/ 431798 h 2370204"/>
              <a:gd name="connsiteX3534" fmla="*/ 1362504 w 2397257"/>
              <a:gd name="connsiteY3534" fmla="*/ 413069 h 2370204"/>
              <a:gd name="connsiteX3535" fmla="*/ 1028511 w 2397257"/>
              <a:gd name="connsiteY3535" fmla="*/ 413069 h 2370204"/>
              <a:gd name="connsiteX3536" fmla="*/ 1046720 w 2397257"/>
              <a:gd name="connsiteY3536" fmla="*/ 432838 h 2370204"/>
              <a:gd name="connsiteX3537" fmla="*/ 1028511 w 2397257"/>
              <a:gd name="connsiteY3537" fmla="*/ 452607 h 2370204"/>
              <a:gd name="connsiteX3538" fmla="*/ 1010302 w 2397257"/>
              <a:gd name="connsiteY3538" fmla="*/ 432838 h 2370204"/>
              <a:gd name="connsiteX3539" fmla="*/ 1028511 w 2397257"/>
              <a:gd name="connsiteY3539" fmla="*/ 413069 h 2370204"/>
              <a:gd name="connsiteX3540" fmla="*/ 1959736 w 2397257"/>
              <a:gd name="connsiteY3540" fmla="*/ 405785 h 2370204"/>
              <a:gd name="connsiteX3541" fmla="*/ 1967540 w 2397257"/>
              <a:gd name="connsiteY3541" fmla="*/ 413589 h 2370204"/>
              <a:gd name="connsiteX3542" fmla="*/ 1959736 w 2397257"/>
              <a:gd name="connsiteY3542" fmla="*/ 421393 h 2370204"/>
              <a:gd name="connsiteX3543" fmla="*/ 1951932 w 2397257"/>
              <a:gd name="connsiteY3543" fmla="*/ 413589 h 2370204"/>
              <a:gd name="connsiteX3544" fmla="*/ 1959736 w 2397257"/>
              <a:gd name="connsiteY3544" fmla="*/ 405785 h 2370204"/>
              <a:gd name="connsiteX3545" fmla="*/ 432318 w 2397257"/>
              <a:gd name="connsiteY3545" fmla="*/ 405785 h 2370204"/>
              <a:gd name="connsiteX3546" fmla="*/ 443243 w 2397257"/>
              <a:gd name="connsiteY3546" fmla="*/ 418271 h 2370204"/>
              <a:gd name="connsiteX3547" fmla="*/ 432318 w 2397257"/>
              <a:gd name="connsiteY3547" fmla="*/ 430757 h 2370204"/>
              <a:gd name="connsiteX3548" fmla="*/ 421393 w 2397257"/>
              <a:gd name="connsiteY3548" fmla="*/ 418271 h 2370204"/>
              <a:gd name="connsiteX3549" fmla="*/ 432318 w 2397257"/>
              <a:gd name="connsiteY3549" fmla="*/ 405785 h 2370204"/>
              <a:gd name="connsiteX3550" fmla="*/ 1295393 w 2397257"/>
              <a:gd name="connsiteY3550" fmla="*/ 403704 h 2370204"/>
              <a:gd name="connsiteX3551" fmla="*/ 1314122 w 2397257"/>
              <a:gd name="connsiteY3551" fmla="*/ 422433 h 2370204"/>
              <a:gd name="connsiteX3552" fmla="*/ 1295393 w 2397257"/>
              <a:gd name="connsiteY3552" fmla="*/ 441162 h 2370204"/>
              <a:gd name="connsiteX3553" fmla="*/ 1276664 w 2397257"/>
              <a:gd name="connsiteY3553" fmla="*/ 422433 h 2370204"/>
              <a:gd name="connsiteX3554" fmla="*/ 1295393 w 2397257"/>
              <a:gd name="connsiteY3554" fmla="*/ 403704 h 2370204"/>
              <a:gd name="connsiteX3555" fmla="*/ 1095102 w 2397257"/>
              <a:gd name="connsiteY3555" fmla="*/ 403704 h 2370204"/>
              <a:gd name="connsiteX3556" fmla="*/ 1113311 w 2397257"/>
              <a:gd name="connsiteY3556" fmla="*/ 422433 h 2370204"/>
              <a:gd name="connsiteX3557" fmla="*/ 1095102 w 2397257"/>
              <a:gd name="connsiteY3557" fmla="*/ 441162 h 2370204"/>
              <a:gd name="connsiteX3558" fmla="*/ 1076893 w 2397257"/>
              <a:gd name="connsiteY3558" fmla="*/ 422433 h 2370204"/>
              <a:gd name="connsiteX3559" fmla="*/ 1095102 w 2397257"/>
              <a:gd name="connsiteY3559" fmla="*/ 403704 h 2370204"/>
              <a:gd name="connsiteX3560" fmla="*/ 1228803 w 2397257"/>
              <a:gd name="connsiteY3560" fmla="*/ 398502 h 2370204"/>
              <a:gd name="connsiteX3561" fmla="*/ 1247532 w 2397257"/>
              <a:gd name="connsiteY3561" fmla="*/ 417231 h 2370204"/>
              <a:gd name="connsiteX3562" fmla="*/ 1228803 w 2397257"/>
              <a:gd name="connsiteY3562" fmla="*/ 435960 h 2370204"/>
              <a:gd name="connsiteX3563" fmla="*/ 1210074 w 2397257"/>
              <a:gd name="connsiteY3563" fmla="*/ 417231 h 2370204"/>
              <a:gd name="connsiteX3564" fmla="*/ 1228803 w 2397257"/>
              <a:gd name="connsiteY3564" fmla="*/ 398502 h 2370204"/>
              <a:gd name="connsiteX3565" fmla="*/ 1162212 w 2397257"/>
              <a:gd name="connsiteY3565" fmla="*/ 398502 h 2370204"/>
              <a:gd name="connsiteX3566" fmla="*/ 1180941 w 2397257"/>
              <a:gd name="connsiteY3566" fmla="*/ 417231 h 2370204"/>
              <a:gd name="connsiteX3567" fmla="*/ 1162212 w 2397257"/>
              <a:gd name="connsiteY3567" fmla="*/ 435960 h 2370204"/>
              <a:gd name="connsiteX3568" fmla="*/ 1143483 w 2397257"/>
              <a:gd name="connsiteY3568" fmla="*/ 417231 h 2370204"/>
              <a:gd name="connsiteX3569" fmla="*/ 1162212 w 2397257"/>
              <a:gd name="connsiteY3569" fmla="*/ 398502 h 2370204"/>
              <a:gd name="connsiteX3570" fmla="*/ 568100 w 2397257"/>
              <a:gd name="connsiteY3570" fmla="*/ 389138 h 2370204"/>
              <a:gd name="connsiteX3571" fmla="*/ 581626 w 2397257"/>
              <a:gd name="connsiteY3571" fmla="*/ 401104 h 2370204"/>
              <a:gd name="connsiteX3572" fmla="*/ 568100 w 2397257"/>
              <a:gd name="connsiteY3572" fmla="*/ 413070 h 2370204"/>
              <a:gd name="connsiteX3573" fmla="*/ 554574 w 2397257"/>
              <a:gd name="connsiteY3573" fmla="*/ 401104 h 2370204"/>
              <a:gd name="connsiteX3574" fmla="*/ 568100 w 2397257"/>
              <a:gd name="connsiteY3574" fmla="*/ 389138 h 2370204"/>
              <a:gd name="connsiteX3575" fmla="*/ 1522737 w 2397257"/>
              <a:gd name="connsiteY3575" fmla="*/ 386017 h 2370204"/>
              <a:gd name="connsiteX3576" fmla="*/ 1538865 w 2397257"/>
              <a:gd name="connsiteY3576" fmla="*/ 401104 h 2370204"/>
              <a:gd name="connsiteX3577" fmla="*/ 1522737 w 2397257"/>
              <a:gd name="connsiteY3577" fmla="*/ 416191 h 2370204"/>
              <a:gd name="connsiteX3578" fmla="*/ 1506609 w 2397257"/>
              <a:gd name="connsiteY3578" fmla="*/ 401104 h 2370204"/>
              <a:gd name="connsiteX3579" fmla="*/ 1522737 w 2397257"/>
              <a:gd name="connsiteY3579" fmla="*/ 386017 h 2370204"/>
              <a:gd name="connsiteX3580" fmla="*/ 867758 w 2397257"/>
              <a:gd name="connsiteY3580" fmla="*/ 386017 h 2370204"/>
              <a:gd name="connsiteX3581" fmla="*/ 886487 w 2397257"/>
              <a:gd name="connsiteY3581" fmla="*/ 403705 h 2370204"/>
              <a:gd name="connsiteX3582" fmla="*/ 867758 w 2397257"/>
              <a:gd name="connsiteY3582" fmla="*/ 421393 h 2370204"/>
              <a:gd name="connsiteX3583" fmla="*/ 849029 w 2397257"/>
              <a:gd name="connsiteY3583" fmla="*/ 403705 h 2370204"/>
              <a:gd name="connsiteX3584" fmla="*/ 867758 w 2397257"/>
              <a:gd name="connsiteY3584" fmla="*/ 386017 h 2370204"/>
              <a:gd name="connsiteX3585" fmla="*/ 2042974 w 2397257"/>
              <a:gd name="connsiteY3585" fmla="*/ 386016 h 2370204"/>
              <a:gd name="connsiteX3586" fmla="*/ 2046616 w 2397257"/>
              <a:gd name="connsiteY3586" fmla="*/ 389658 h 2370204"/>
              <a:gd name="connsiteX3587" fmla="*/ 2042974 w 2397257"/>
              <a:gd name="connsiteY3587" fmla="*/ 393300 h 2370204"/>
              <a:gd name="connsiteX3588" fmla="*/ 2039332 w 2397257"/>
              <a:gd name="connsiteY3588" fmla="*/ 389658 h 2370204"/>
              <a:gd name="connsiteX3589" fmla="*/ 2042974 w 2397257"/>
              <a:gd name="connsiteY3589" fmla="*/ 386016 h 2370204"/>
              <a:gd name="connsiteX3590" fmla="*/ 1822393 w 2397257"/>
              <a:gd name="connsiteY3590" fmla="*/ 386016 h 2370204"/>
              <a:gd name="connsiteX3591" fmla="*/ 1833318 w 2397257"/>
              <a:gd name="connsiteY3591" fmla="*/ 397461 h 2370204"/>
              <a:gd name="connsiteX3592" fmla="*/ 1822393 w 2397257"/>
              <a:gd name="connsiteY3592" fmla="*/ 408906 h 2370204"/>
              <a:gd name="connsiteX3593" fmla="*/ 1811468 w 2397257"/>
              <a:gd name="connsiteY3593" fmla="*/ 397461 h 2370204"/>
              <a:gd name="connsiteX3594" fmla="*/ 1822393 w 2397257"/>
              <a:gd name="connsiteY3594" fmla="*/ 386016 h 2370204"/>
              <a:gd name="connsiteX3595" fmla="*/ 349080 w 2397257"/>
              <a:gd name="connsiteY3595" fmla="*/ 383935 h 2370204"/>
              <a:gd name="connsiteX3596" fmla="*/ 358965 w 2397257"/>
              <a:gd name="connsiteY3596" fmla="*/ 394860 h 2370204"/>
              <a:gd name="connsiteX3597" fmla="*/ 349080 w 2397257"/>
              <a:gd name="connsiteY3597" fmla="*/ 405785 h 2370204"/>
              <a:gd name="connsiteX3598" fmla="*/ 339195 w 2397257"/>
              <a:gd name="connsiteY3598" fmla="*/ 394860 h 2370204"/>
              <a:gd name="connsiteX3599" fmla="*/ 349080 w 2397257"/>
              <a:gd name="connsiteY3599" fmla="*/ 383935 h 2370204"/>
              <a:gd name="connsiteX3600" fmla="*/ 714288 w 2397257"/>
              <a:gd name="connsiteY3600" fmla="*/ 380814 h 2370204"/>
              <a:gd name="connsiteX3601" fmla="*/ 728335 w 2397257"/>
              <a:gd name="connsiteY3601" fmla="*/ 394861 h 2370204"/>
              <a:gd name="connsiteX3602" fmla="*/ 714288 w 2397257"/>
              <a:gd name="connsiteY3602" fmla="*/ 408908 h 2370204"/>
              <a:gd name="connsiteX3603" fmla="*/ 700241 w 2397257"/>
              <a:gd name="connsiteY3603" fmla="*/ 394861 h 2370204"/>
              <a:gd name="connsiteX3604" fmla="*/ 714288 w 2397257"/>
              <a:gd name="connsiteY3604" fmla="*/ 380814 h 2370204"/>
              <a:gd name="connsiteX3605" fmla="*/ 1676207 w 2397257"/>
              <a:gd name="connsiteY3605" fmla="*/ 378733 h 2370204"/>
              <a:gd name="connsiteX3606" fmla="*/ 1689733 w 2397257"/>
              <a:gd name="connsiteY3606" fmla="*/ 392259 h 2370204"/>
              <a:gd name="connsiteX3607" fmla="*/ 1676207 w 2397257"/>
              <a:gd name="connsiteY3607" fmla="*/ 405785 h 2370204"/>
              <a:gd name="connsiteX3608" fmla="*/ 1662681 w 2397257"/>
              <a:gd name="connsiteY3608" fmla="*/ 392259 h 2370204"/>
              <a:gd name="connsiteX3609" fmla="*/ 1676207 w 2397257"/>
              <a:gd name="connsiteY3609" fmla="*/ 378733 h 2370204"/>
              <a:gd name="connsiteX3610" fmla="*/ 266883 w 2397257"/>
              <a:gd name="connsiteY3610" fmla="*/ 369369 h 2370204"/>
              <a:gd name="connsiteX3611" fmla="*/ 270525 w 2397257"/>
              <a:gd name="connsiteY3611" fmla="*/ 373011 h 2370204"/>
              <a:gd name="connsiteX3612" fmla="*/ 266883 w 2397257"/>
              <a:gd name="connsiteY3612" fmla="*/ 376653 h 2370204"/>
              <a:gd name="connsiteX3613" fmla="*/ 263241 w 2397257"/>
              <a:gd name="connsiteY3613" fmla="*/ 373011 h 2370204"/>
              <a:gd name="connsiteX3614" fmla="*/ 266883 w 2397257"/>
              <a:gd name="connsiteY3614" fmla="*/ 369369 h 2370204"/>
              <a:gd name="connsiteX3615" fmla="*/ 930706 w 2397257"/>
              <a:gd name="connsiteY3615" fmla="*/ 364167 h 2370204"/>
              <a:gd name="connsiteX3616" fmla="*/ 947874 w 2397257"/>
              <a:gd name="connsiteY3616" fmla="*/ 381335 h 2370204"/>
              <a:gd name="connsiteX3617" fmla="*/ 930706 w 2397257"/>
              <a:gd name="connsiteY3617" fmla="*/ 398503 h 2370204"/>
              <a:gd name="connsiteX3618" fmla="*/ 913538 w 2397257"/>
              <a:gd name="connsiteY3618" fmla="*/ 381335 h 2370204"/>
              <a:gd name="connsiteX3619" fmla="*/ 930706 w 2397257"/>
              <a:gd name="connsiteY3619" fmla="*/ 364167 h 2370204"/>
              <a:gd name="connsiteX3620" fmla="*/ 1460308 w 2397257"/>
              <a:gd name="connsiteY3620" fmla="*/ 361045 h 2370204"/>
              <a:gd name="connsiteX3621" fmla="*/ 1477476 w 2397257"/>
              <a:gd name="connsiteY3621" fmla="*/ 378733 h 2370204"/>
              <a:gd name="connsiteX3622" fmla="*/ 1460308 w 2397257"/>
              <a:gd name="connsiteY3622" fmla="*/ 396421 h 2370204"/>
              <a:gd name="connsiteX3623" fmla="*/ 1443140 w 2397257"/>
              <a:gd name="connsiteY3623" fmla="*/ 378733 h 2370204"/>
              <a:gd name="connsiteX3624" fmla="*/ 1460308 w 2397257"/>
              <a:gd name="connsiteY3624" fmla="*/ 361045 h 2370204"/>
              <a:gd name="connsiteX3625" fmla="*/ 482781 w 2397257"/>
              <a:gd name="connsiteY3625" fmla="*/ 361045 h 2370204"/>
              <a:gd name="connsiteX3626" fmla="*/ 495267 w 2397257"/>
              <a:gd name="connsiteY3626" fmla="*/ 373531 h 2370204"/>
              <a:gd name="connsiteX3627" fmla="*/ 482781 w 2397257"/>
              <a:gd name="connsiteY3627" fmla="*/ 386017 h 2370204"/>
              <a:gd name="connsiteX3628" fmla="*/ 470295 w 2397257"/>
              <a:gd name="connsiteY3628" fmla="*/ 373531 h 2370204"/>
              <a:gd name="connsiteX3629" fmla="*/ 482781 w 2397257"/>
              <a:gd name="connsiteY3629" fmla="*/ 361045 h 2370204"/>
              <a:gd name="connsiteX3630" fmla="*/ 1907713 w 2397257"/>
              <a:gd name="connsiteY3630" fmla="*/ 358964 h 2370204"/>
              <a:gd name="connsiteX3631" fmla="*/ 1917598 w 2397257"/>
              <a:gd name="connsiteY3631" fmla="*/ 368849 h 2370204"/>
              <a:gd name="connsiteX3632" fmla="*/ 1907713 w 2397257"/>
              <a:gd name="connsiteY3632" fmla="*/ 378734 h 2370204"/>
              <a:gd name="connsiteX3633" fmla="*/ 1897828 w 2397257"/>
              <a:gd name="connsiteY3633" fmla="*/ 368849 h 2370204"/>
              <a:gd name="connsiteX3634" fmla="*/ 1907713 w 2397257"/>
              <a:gd name="connsiteY3634" fmla="*/ 358964 h 2370204"/>
              <a:gd name="connsiteX3635" fmla="*/ 1766728 w 2397257"/>
              <a:gd name="connsiteY3635" fmla="*/ 353762 h 2370204"/>
              <a:gd name="connsiteX3636" fmla="*/ 1771931 w 2397257"/>
              <a:gd name="connsiteY3636" fmla="*/ 358965 h 2370204"/>
              <a:gd name="connsiteX3637" fmla="*/ 1766728 w 2397257"/>
              <a:gd name="connsiteY3637" fmla="*/ 364168 h 2370204"/>
              <a:gd name="connsiteX3638" fmla="*/ 1761525 w 2397257"/>
              <a:gd name="connsiteY3638" fmla="*/ 358965 h 2370204"/>
              <a:gd name="connsiteX3639" fmla="*/ 1766728 w 2397257"/>
              <a:gd name="connsiteY3639" fmla="*/ 353762 h 2370204"/>
              <a:gd name="connsiteX3640" fmla="*/ 1616900 w 2397257"/>
              <a:gd name="connsiteY3640" fmla="*/ 353762 h 2370204"/>
              <a:gd name="connsiteX3641" fmla="*/ 1623143 w 2397257"/>
              <a:gd name="connsiteY3641" fmla="*/ 360005 h 2370204"/>
              <a:gd name="connsiteX3642" fmla="*/ 1616900 w 2397257"/>
              <a:gd name="connsiteY3642" fmla="*/ 366248 h 2370204"/>
              <a:gd name="connsiteX3643" fmla="*/ 1610657 w 2397257"/>
              <a:gd name="connsiteY3643" fmla="*/ 360005 h 2370204"/>
              <a:gd name="connsiteX3644" fmla="*/ 1616900 w 2397257"/>
              <a:gd name="connsiteY3644" fmla="*/ 353762 h 2370204"/>
              <a:gd name="connsiteX3645" fmla="*/ 772554 w 2397257"/>
              <a:gd name="connsiteY3645" fmla="*/ 353762 h 2370204"/>
              <a:gd name="connsiteX3646" fmla="*/ 782439 w 2397257"/>
              <a:gd name="connsiteY3646" fmla="*/ 363647 h 2370204"/>
              <a:gd name="connsiteX3647" fmla="*/ 772554 w 2397257"/>
              <a:gd name="connsiteY3647" fmla="*/ 373532 h 2370204"/>
              <a:gd name="connsiteX3648" fmla="*/ 762669 w 2397257"/>
              <a:gd name="connsiteY3648" fmla="*/ 363647 h 2370204"/>
              <a:gd name="connsiteX3649" fmla="*/ 772554 w 2397257"/>
              <a:gd name="connsiteY3649" fmla="*/ 353762 h 2370204"/>
              <a:gd name="connsiteX3650" fmla="*/ 624286 w 2397257"/>
              <a:gd name="connsiteY3650" fmla="*/ 353762 h 2370204"/>
              <a:gd name="connsiteX3651" fmla="*/ 631570 w 2397257"/>
              <a:gd name="connsiteY3651" fmla="*/ 362606 h 2370204"/>
              <a:gd name="connsiteX3652" fmla="*/ 624286 w 2397257"/>
              <a:gd name="connsiteY3652" fmla="*/ 371450 h 2370204"/>
              <a:gd name="connsiteX3653" fmla="*/ 617002 w 2397257"/>
              <a:gd name="connsiteY3653" fmla="*/ 362606 h 2370204"/>
              <a:gd name="connsiteX3654" fmla="*/ 624286 w 2397257"/>
              <a:gd name="connsiteY3654" fmla="*/ 353762 h 2370204"/>
              <a:gd name="connsiteX3655" fmla="*/ 1395799 w 2397257"/>
              <a:gd name="connsiteY3655" fmla="*/ 351681 h 2370204"/>
              <a:gd name="connsiteX3656" fmla="*/ 1405684 w 2397257"/>
              <a:gd name="connsiteY3656" fmla="*/ 362606 h 2370204"/>
              <a:gd name="connsiteX3657" fmla="*/ 1395799 w 2397257"/>
              <a:gd name="connsiteY3657" fmla="*/ 373531 h 2370204"/>
              <a:gd name="connsiteX3658" fmla="*/ 1385914 w 2397257"/>
              <a:gd name="connsiteY3658" fmla="*/ 362606 h 2370204"/>
              <a:gd name="connsiteX3659" fmla="*/ 1395799 w 2397257"/>
              <a:gd name="connsiteY3659" fmla="*/ 351681 h 2370204"/>
              <a:gd name="connsiteX3660" fmla="*/ 995216 w 2397257"/>
              <a:gd name="connsiteY3660" fmla="*/ 349600 h 2370204"/>
              <a:gd name="connsiteX3661" fmla="*/ 1010303 w 2397257"/>
              <a:gd name="connsiteY3661" fmla="*/ 364167 h 2370204"/>
              <a:gd name="connsiteX3662" fmla="*/ 995216 w 2397257"/>
              <a:gd name="connsiteY3662" fmla="*/ 378734 h 2370204"/>
              <a:gd name="connsiteX3663" fmla="*/ 980129 w 2397257"/>
              <a:gd name="connsiteY3663" fmla="*/ 364167 h 2370204"/>
              <a:gd name="connsiteX3664" fmla="*/ 995216 w 2397257"/>
              <a:gd name="connsiteY3664" fmla="*/ 349600 h 2370204"/>
              <a:gd name="connsiteX3665" fmla="*/ 1993031 w 2397257"/>
              <a:gd name="connsiteY3665" fmla="*/ 341276 h 2370204"/>
              <a:gd name="connsiteX3666" fmla="*/ 1994592 w 2397257"/>
              <a:gd name="connsiteY3666" fmla="*/ 342837 h 2370204"/>
              <a:gd name="connsiteX3667" fmla="*/ 1993031 w 2397257"/>
              <a:gd name="connsiteY3667" fmla="*/ 344398 h 2370204"/>
              <a:gd name="connsiteX3668" fmla="*/ 1991470 w 2397257"/>
              <a:gd name="connsiteY3668" fmla="*/ 342837 h 2370204"/>
              <a:gd name="connsiteX3669" fmla="*/ 1993031 w 2397257"/>
              <a:gd name="connsiteY3669" fmla="*/ 341276 h 2370204"/>
              <a:gd name="connsiteX3670" fmla="*/ 397462 w 2397257"/>
              <a:gd name="connsiteY3670" fmla="*/ 341276 h 2370204"/>
              <a:gd name="connsiteX3671" fmla="*/ 403705 w 2397257"/>
              <a:gd name="connsiteY3671" fmla="*/ 347519 h 2370204"/>
              <a:gd name="connsiteX3672" fmla="*/ 397462 w 2397257"/>
              <a:gd name="connsiteY3672" fmla="*/ 353762 h 2370204"/>
              <a:gd name="connsiteX3673" fmla="*/ 391219 w 2397257"/>
              <a:gd name="connsiteY3673" fmla="*/ 347519 h 2370204"/>
              <a:gd name="connsiteX3674" fmla="*/ 397462 w 2397257"/>
              <a:gd name="connsiteY3674" fmla="*/ 341276 h 2370204"/>
              <a:gd name="connsiteX3675" fmla="*/ 1328688 w 2397257"/>
              <a:gd name="connsiteY3675" fmla="*/ 339195 h 2370204"/>
              <a:gd name="connsiteX3676" fmla="*/ 1341174 w 2397257"/>
              <a:gd name="connsiteY3676" fmla="*/ 350120 h 2370204"/>
              <a:gd name="connsiteX3677" fmla="*/ 1328688 w 2397257"/>
              <a:gd name="connsiteY3677" fmla="*/ 361045 h 2370204"/>
              <a:gd name="connsiteX3678" fmla="*/ 1316202 w 2397257"/>
              <a:gd name="connsiteY3678" fmla="*/ 350120 h 2370204"/>
              <a:gd name="connsiteX3679" fmla="*/ 1328688 w 2397257"/>
              <a:gd name="connsiteY3679" fmla="*/ 339195 h 2370204"/>
              <a:gd name="connsiteX3680" fmla="*/ 1061806 w 2397257"/>
              <a:gd name="connsiteY3680" fmla="*/ 337114 h 2370204"/>
              <a:gd name="connsiteX3681" fmla="*/ 1076893 w 2397257"/>
              <a:gd name="connsiteY3681" fmla="*/ 351681 h 2370204"/>
              <a:gd name="connsiteX3682" fmla="*/ 1061806 w 2397257"/>
              <a:gd name="connsiteY3682" fmla="*/ 366248 h 2370204"/>
              <a:gd name="connsiteX3683" fmla="*/ 1046719 w 2397257"/>
              <a:gd name="connsiteY3683" fmla="*/ 351681 h 2370204"/>
              <a:gd name="connsiteX3684" fmla="*/ 1061806 w 2397257"/>
              <a:gd name="connsiteY3684" fmla="*/ 337114 h 2370204"/>
              <a:gd name="connsiteX3685" fmla="*/ 1262098 w 2397257"/>
              <a:gd name="connsiteY3685" fmla="*/ 331912 h 2370204"/>
              <a:gd name="connsiteX3686" fmla="*/ 1274584 w 2397257"/>
              <a:gd name="connsiteY3686" fmla="*/ 342837 h 2370204"/>
              <a:gd name="connsiteX3687" fmla="*/ 1262098 w 2397257"/>
              <a:gd name="connsiteY3687" fmla="*/ 353762 h 2370204"/>
              <a:gd name="connsiteX3688" fmla="*/ 1249612 w 2397257"/>
              <a:gd name="connsiteY3688" fmla="*/ 342837 h 2370204"/>
              <a:gd name="connsiteX3689" fmla="*/ 1262098 w 2397257"/>
              <a:gd name="connsiteY3689" fmla="*/ 331912 h 2370204"/>
              <a:gd name="connsiteX3690" fmla="*/ 1195507 w 2397257"/>
              <a:gd name="connsiteY3690" fmla="*/ 329831 h 2370204"/>
              <a:gd name="connsiteX3691" fmla="*/ 1207993 w 2397257"/>
              <a:gd name="connsiteY3691" fmla="*/ 341797 h 2370204"/>
              <a:gd name="connsiteX3692" fmla="*/ 1195507 w 2397257"/>
              <a:gd name="connsiteY3692" fmla="*/ 353763 h 2370204"/>
              <a:gd name="connsiteX3693" fmla="*/ 1183021 w 2397257"/>
              <a:gd name="connsiteY3693" fmla="*/ 341797 h 2370204"/>
              <a:gd name="connsiteX3694" fmla="*/ 1195507 w 2397257"/>
              <a:gd name="connsiteY3694" fmla="*/ 329831 h 2370204"/>
              <a:gd name="connsiteX3695" fmla="*/ 1127357 w 2397257"/>
              <a:gd name="connsiteY3695" fmla="*/ 329831 h 2370204"/>
              <a:gd name="connsiteX3696" fmla="*/ 1141404 w 2397257"/>
              <a:gd name="connsiteY3696" fmla="*/ 343357 h 2370204"/>
              <a:gd name="connsiteX3697" fmla="*/ 1127357 w 2397257"/>
              <a:gd name="connsiteY3697" fmla="*/ 356883 h 2370204"/>
              <a:gd name="connsiteX3698" fmla="*/ 1113310 w 2397257"/>
              <a:gd name="connsiteY3698" fmla="*/ 343357 h 2370204"/>
              <a:gd name="connsiteX3699" fmla="*/ 1127357 w 2397257"/>
              <a:gd name="connsiteY3699" fmla="*/ 329831 h 2370204"/>
              <a:gd name="connsiteX3700" fmla="*/ 1556553 w 2397257"/>
              <a:gd name="connsiteY3700" fmla="*/ 326709 h 2370204"/>
              <a:gd name="connsiteX3701" fmla="*/ 1563837 w 2397257"/>
              <a:gd name="connsiteY3701" fmla="*/ 333993 h 2370204"/>
              <a:gd name="connsiteX3702" fmla="*/ 1556553 w 2397257"/>
              <a:gd name="connsiteY3702" fmla="*/ 341277 h 2370204"/>
              <a:gd name="connsiteX3703" fmla="*/ 1549269 w 2397257"/>
              <a:gd name="connsiteY3703" fmla="*/ 333993 h 2370204"/>
              <a:gd name="connsiteX3704" fmla="*/ 1556553 w 2397257"/>
              <a:gd name="connsiteY3704" fmla="*/ 326709 h 2370204"/>
              <a:gd name="connsiteX3705" fmla="*/ 1854648 w 2397257"/>
              <a:gd name="connsiteY3705" fmla="*/ 324628 h 2370204"/>
              <a:gd name="connsiteX3706" fmla="*/ 1858290 w 2397257"/>
              <a:gd name="connsiteY3706" fmla="*/ 328270 h 2370204"/>
              <a:gd name="connsiteX3707" fmla="*/ 1854648 w 2397257"/>
              <a:gd name="connsiteY3707" fmla="*/ 331912 h 2370204"/>
              <a:gd name="connsiteX3708" fmla="*/ 1851006 w 2397257"/>
              <a:gd name="connsiteY3708" fmla="*/ 328270 h 2370204"/>
              <a:gd name="connsiteX3709" fmla="*/ 1854648 w 2397257"/>
              <a:gd name="connsiteY3709" fmla="*/ 324628 h 2370204"/>
              <a:gd name="connsiteX3710" fmla="*/ 834462 w 2397257"/>
              <a:gd name="connsiteY3710" fmla="*/ 324628 h 2370204"/>
              <a:gd name="connsiteX3711" fmla="*/ 846948 w 2397257"/>
              <a:gd name="connsiteY3711" fmla="*/ 337114 h 2370204"/>
              <a:gd name="connsiteX3712" fmla="*/ 834462 w 2397257"/>
              <a:gd name="connsiteY3712" fmla="*/ 349600 h 2370204"/>
              <a:gd name="connsiteX3713" fmla="*/ 821976 w 2397257"/>
              <a:gd name="connsiteY3713" fmla="*/ 337114 h 2370204"/>
              <a:gd name="connsiteX3714" fmla="*/ 834462 w 2397257"/>
              <a:gd name="connsiteY3714" fmla="*/ 324628 h 2370204"/>
              <a:gd name="connsiteX3715" fmla="*/ 534805 w 2397257"/>
              <a:gd name="connsiteY3715" fmla="*/ 324628 h 2370204"/>
              <a:gd name="connsiteX3716" fmla="*/ 542089 w 2397257"/>
              <a:gd name="connsiteY3716" fmla="*/ 332952 h 2370204"/>
              <a:gd name="connsiteX3717" fmla="*/ 534805 w 2397257"/>
              <a:gd name="connsiteY3717" fmla="*/ 341276 h 2370204"/>
              <a:gd name="connsiteX3718" fmla="*/ 527521 w 2397257"/>
              <a:gd name="connsiteY3718" fmla="*/ 332952 h 2370204"/>
              <a:gd name="connsiteX3719" fmla="*/ 534805 w 2397257"/>
              <a:gd name="connsiteY3719" fmla="*/ 324628 h 2370204"/>
              <a:gd name="connsiteX3720" fmla="*/ 313704 w 2397257"/>
              <a:gd name="connsiteY3720" fmla="*/ 321507 h 2370204"/>
              <a:gd name="connsiteX3721" fmla="*/ 317346 w 2397257"/>
              <a:gd name="connsiteY3721" fmla="*/ 325669 h 2370204"/>
              <a:gd name="connsiteX3722" fmla="*/ 313704 w 2397257"/>
              <a:gd name="connsiteY3722" fmla="*/ 329831 h 2370204"/>
              <a:gd name="connsiteX3723" fmla="*/ 310062 w 2397257"/>
              <a:gd name="connsiteY3723" fmla="*/ 325669 h 2370204"/>
              <a:gd name="connsiteX3724" fmla="*/ 313704 w 2397257"/>
              <a:gd name="connsiteY3724" fmla="*/ 321507 h 2370204"/>
              <a:gd name="connsiteX3725" fmla="*/ 680472 w 2397257"/>
              <a:gd name="connsiteY3725" fmla="*/ 319426 h 2370204"/>
              <a:gd name="connsiteX3726" fmla="*/ 687756 w 2397257"/>
              <a:gd name="connsiteY3726" fmla="*/ 328270 h 2370204"/>
              <a:gd name="connsiteX3727" fmla="*/ 680472 w 2397257"/>
              <a:gd name="connsiteY3727" fmla="*/ 337114 h 2370204"/>
              <a:gd name="connsiteX3728" fmla="*/ 673188 w 2397257"/>
              <a:gd name="connsiteY3728" fmla="*/ 328270 h 2370204"/>
              <a:gd name="connsiteX3729" fmla="*/ 680472 w 2397257"/>
              <a:gd name="connsiteY3729" fmla="*/ 319426 h 2370204"/>
              <a:gd name="connsiteX3730" fmla="*/ 1708461 w 2397257"/>
              <a:gd name="connsiteY3730" fmla="*/ 317345 h 2370204"/>
              <a:gd name="connsiteX3731" fmla="*/ 1714704 w 2397257"/>
              <a:gd name="connsiteY3731" fmla="*/ 323588 h 2370204"/>
              <a:gd name="connsiteX3732" fmla="*/ 1708461 w 2397257"/>
              <a:gd name="connsiteY3732" fmla="*/ 329831 h 2370204"/>
              <a:gd name="connsiteX3733" fmla="*/ 1702218 w 2397257"/>
              <a:gd name="connsiteY3733" fmla="*/ 323588 h 2370204"/>
              <a:gd name="connsiteX3734" fmla="*/ 1708461 w 2397257"/>
              <a:gd name="connsiteY3734" fmla="*/ 317345 h 2370204"/>
              <a:gd name="connsiteX3735" fmla="*/ 1492563 w 2397257"/>
              <a:gd name="connsiteY3735" fmla="*/ 301738 h 2370204"/>
              <a:gd name="connsiteX3736" fmla="*/ 1502448 w 2397257"/>
              <a:gd name="connsiteY3736" fmla="*/ 310582 h 2370204"/>
              <a:gd name="connsiteX3737" fmla="*/ 1492563 w 2397257"/>
              <a:gd name="connsiteY3737" fmla="*/ 319426 h 2370204"/>
              <a:gd name="connsiteX3738" fmla="*/ 1482678 w 2397257"/>
              <a:gd name="connsiteY3738" fmla="*/ 310582 h 2370204"/>
              <a:gd name="connsiteX3739" fmla="*/ 1492563 w 2397257"/>
              <a:gd name="connsiteY3739" fmla="*/ 301738 h 2370204"/>
              <a:gd name="connsiteX3740" fmla="*/ 896890 w 2397257"/>
              <a:gd name="connsiteY3740" fmla="*/ 299657 h 2370204"/>
              <a:gd name="connsiteX3741" fmla="*/ 910416 w 2397257"/>
              <a:gd name="connsiteY3741" fmla="*/ 313183 h 2370204"/>
              <a:gd name="connsiteX3742" fmla="*/ 896890 w 2397257"/>
              <a:gd name="connsiteY3742" fmla="*/ 326709 h 2370204"/>
              <a:gd name="connsiteX3743" fmla="*/ 883364 w 2397257"/>
              <a:gd name="connsiteY3743" fmla="*/ 313183 h 2370204"/>
              <a:gd name="connsiteX3744" fmla="*/ 896890 w 2397257"/>
              <a:gd name="connsiteY3744" fmla="*/ 299657 h 2370204"/>
              <a:gd name="connsiteX3745" fmla="*/ 1941008 w 2397257"/>
              <a:gd name="connsiteY3745" fmla="*/ 297576 h 2370204"/>
              <a:gd name="connsiteX3746" fmla="*/ 1944650 w 2397257"/>
              <a:gd name="connsiteY3746" fmla="*/ 299657 h 2370204"/>
              <a:gd name="connsiteX3747" fmla="*/ 1941008 w 2397257"/>
              <a:gd name="connsiteY3747" fmla="*/ 301738 h 2370204"/>
              <a:gd name="connsiteX3748" fmla="*/ 1937366 w 2397257"/>
              <a:gd name="connsiteY3748" fmla="*/ 299657 h 2370204"/>
              <a:gd name="connsiteX3749" fmla="*/ 1941008 w 2397257"/>
              <a:gd name="connsiteY3749" fmla="*/ 297576 h 2370204"/>
              <a:gd name="connsiteX3750" fmla="*/ 448446 w 2397257"/>
              <a:gd name="connsiteY3750" fmla="*/ 297576 h 2370204"/>
              <a:gd name="connsiteX3751" fmla="*/ 455730 w 2397257"/>
              <a:gd name="connsiteY3751" fmla="*/ 304860 h 2370204"/>
              <a:gd name="connsiteX3752" fmla="*/ 448446 w 2397257"/>
              <a:gd name="connsiteY3752" fmla="*/ 312144 h 2370204"/>
              <a:gd name="connsiteX3753" fmla="*/ 441162 w 2397257"/>
              <a:gd name="connsiteY3753" fmla="*/ 304860 h 2370204"/>
              <a:gd name="connsiteX3754" fmla="*/ 448446 w 2397257"/>
              <a:gd name="connsiteY3754" fmla="*/ 297576 h 2370204"/>
              <a:gd name="connsiteX3755" fmla="*/ 740299 w 2397257"/>
              <a:gd name="connsiteY3755" fmla="*/ 287171 h 2370204"/>
              <a:gd name="connsiteX3756" fmla="*/ 750184 w 2397257"/>
              <a:gd name="connsiteY3756" fmla="*/ 297056 h 2370204"/>
              <a:gd name="connsiteX3757" fmla="*/ 740299 w 2397257"/>
              <a:gd name="connsiteY3757" fmla="*/ 306941 h 2370204"/>
              <a:gd name="connsiteX3758" fmla="*/ 730414 w 2397257"/>
              <a:gd name="connsiteY3758" fmla="*/ 297056 h 2370204"/>
              <a:gd name="connsiteX3759" fmla="*/ 740299 w 2397257"/>
              <a:gd name="connsiteY3759" fmla="*/ 287171 h 2370204"/>
              <a:gd name="connsiteX3760" fmla="*/ 590470 w 2397257"/>
              <a:gd name="connsiteY3760" fmla="*/ 287171 h 2370204"/>
              <a:gd name="connsiteX3761" fmla="*/ 599314 w 2397257"/>
              <a:gd name="connsiteY3761" fmla="*/ 294455 h 2370204"/>
              <a:gd name="connsiteX3762" fmla="*/ 590470 w 2397257"/>
              <a:gd name="connsiteY3762" fmla="*/ 301739 h 2370204"/>
              <a:gd name="connsiteX3763" fmla="*/ 581626 w 2397257"/>
              <a:gd name="connsiteY3763" fmla="*/ 294455 h 2370204"/>
              <a:gd name="connsiteX3764" fmla="*/ 590470 w 2397257"/>
              <a:gd name="connsiteY3764" fmla="*/ 287171 h 2370204"/>
              <a:gd name="connsiteX3765" fmla="*/ 1798983 w 2397257"/>
              <a:gd name="connsiteY3765" fmla="*/ 285090 h 2370204"/>
              <a:gd name="connsiteX3766" fmla="*/ 1804186 w 2397257"/>
              <a:gd name="connsiteY3766" fmla="*/ 291333 h 2370204"/>
              <a:gd name="connsiteX3767" fmla="*/ 1798983 w 2397257"/>
              <a:gd name="connsiteY3767" fmla="*/ 297576 h 2370204"/>
              <a:gd name="connsiteX3768" fmla="*/ 1793780 w 2397257"/>
              <a:gd name="connsiteY3768" fmla="*/ 291333 h 2370204"/>
              <a:gd name="connsiteX3769" fmla="*/ 1798983 w 2397257"/>
              <a:gd name="connsiteY3769" fmla="*/ 285090 h 2370204"/>
              <a:gd name="connsiteX3770" fmla="*/ 1649154 w 2397257"/>
              <a:gd name="connsiteY3770" fmla="*/ 285090 h 2370204"/>
              <a:gd name="connsiteX3771" fmla="*/ 1655397 w 2397257"/>
              <a:gd name="connsiteY3771" fmla="*/ 292374 h 2370204"/>
              <a:gd name="connsiteX3772" fmla="*/ 1649154 w 2397257"/>
              <a:gd name="connsiteY3772" fmla="*/ 299658 h 2370204"/>
              <a:gd name="connsiteX3773" fmla="*/ 1642911 w 2397257"/>
              <a:gd name="connsiteY3773" fmla="*/ 292374 h 2370204"/>
              <a:gd name="connsiteX3774" fmla="*/ 1649154 w 2397257"/>
              <a:gd name="connsiteY3774" fmla="*/ 285090 h 2370204"/>
              <a:gd name="connsiteX3775" fmla="*/ 1428054 w 2397257"/>
              <a:gd name="connsiteY3775" fmla="*/ 281969 h 2370204"/>
              <a:gd name="connsiteX3776" fmla="*/ 1437939 w 2397257"/>
              <a:gd name="connsiteY3776" fmla="*/ 293414 h 2370204"/>
              <a:gd name="connsiteX3777" fmla="*/ 1428054 w 2397257"/>
              <a:gd name="connsiteY3777" fmla="*/ 304859 h 2370204"/>
              <a:gd name="connsiteX3778" fmla="*/ 1418169 w 2397257"/>
              <a:gd name="connsiteY3778" fmla="*/ 293414 h 2370204"/>
              <a:gd name="connsiteX3779" fmla="*/ 1428054 w 2397257"/>
              <a:gd name="connsiteY3779" fmla="*/ 281969 h 2370204"/>
              <a:gd name="connsiteX3780" fmla="*/ 962961 w 2397257"/>
              <a:gd name="connsiteY3780" fmla="*/ 279888 h 2370204"/>
              <a:gd name="connsiteX3781" fmla="*/ 978048 w 2397257"/>
              <a:gd name="connsiteY3781" fmla="*/ 294975 h 2370204"/>
              <a:gd name="connsiteX3782" fmla="*/ 962961 w 2397257"/>
              <a:gd name="connsiteY3782" fmla="*/ 310062 h 2370204"/>
              <a:gd name="connsiteX3783" fmla="*/ 947874 w 2397257"/>
              <a:gd name="connsiteY3783" fmla="*/ 294975 h 2370204"/>
              <a:gd name="connsiteX3784" fmla="*/ 962961 w 2397257"/>
              <a:gd name="connsiteY3784" fmla="*/ 279888 h 2370204"/>
              <a:gd name="connsiteX3785" fmla="*/ 362606 w 2397257"/>
              <a:gd name="connsiteY3785" fmla="*/ 277807 h 2370204"/>
              <a:gd name="connsiteX3786" fmla="*/ 366248 w 2397257"/>
              <a:gd name="connsiteY3786" fmla="*/ 279888 h 2370204"/>
              <a:gd name="connsiteX3787" fmla="*/ 362606 w 2397257"/>
              <a:gd name="connsiteY3787" fmla="*/ 281969 h 2370204"/>
              <a:gd name="connsiteX3788" fmla="*/ 358964 w 2397257"/>
              <a:gd name="connsiteY3788" fmla="*/ 279888 h 2370204"/>
              <a:gd name="connsiteX3789" fmla="*/ 362606 w 2397257"/>
              <a:gd name="connsiteY3789" fmla="*/ 277807 h 2370204"/>
              <a:gd name="connsiteX3790" fmla="*/ 1361983 w 2397257"/>
              <a:gd name="connsiteY3790" fmla="*/ 274686 h 2370204"/>
              <a:gd name="connsiteX3791" fmla="*/ 1368226 w 2397257"/>
              <a:gd name="connsiteY3791" fmla="*/ 279889 h 2370204"/>
              <a:gd name="connsiteX3792" fmla="*/ 1361983 w 2397257"/>
              <a:gd name="connsiteY3792" fmla="*/ 285092 h 2370204"/>
              <a:gd name="connsiteX3793" fmla="*/ 1355740 w 2397257"/>
              <a:gd name="connsiteY3793" fmla="*/ 279889 h 2370204"/>
              <a:gd name="connsiteX3794" fmla="*/ 1361983 w 2397257"/>
              <a:gd name="connsiteY3794" fmla="*/ 274686 h 2370204"/>
              <a:gd name="connsiteX3795" fmla="*/ 1028511 w 2397257"/>
              <a:gd name="connsiteY3795" fmla="*/ 269483 h 2370204"/>
              <a:gd name="connsiteX3796" fmla="*/ 1039436 w 2397257"/>
              <a:gd name="connsiteY3796" fmla="*/ 280928 h 2370204"/>
              <a:gd name="connsiteX3797" fmla="*/ 1028511 w 2397257"/>
              <a:gd name="connsiteY3797" fmla="*/ 292373 h 2370204"/>
              <a:gd name="connsiteX3798" fmla="*/ 1017586 w 2397257"/>
              <a:gd name="connsiteY3798" fmla="*/ 280928 h 2370204"/>
              <a:gd name="connsiteX3799" fmla="*/ 1028511 w 2397257"/>
              <a:gd name="connsiteY3799" fmla="*/ 269483 h 2370204"/>
              <a:gd name="connsiteX3800" fmla="*/ 1295393 w 2397257"/>
              <a:gd name="connsiteY3800" fmla="*/ 265321 h 2370204"/>
              <a:gd name="connsiteX3801" fmla="*/ 1301636 w 2397257"/>
              <a:gd name="connsiteY3801" fmla="*/ 271564 h 2370204"/>
              <a:gd name="connsiteX3802" fmla="*/ 1295393 w 2397257"/>
              <a:gd name="connsiteY3802" fmla="*/ 277807 h 2370204"/>
              <a:gd name="connsiteX3803" fmla="*/ 1289150 w 2397257"/>
              <a:gd name="connsiteY3803" fmla="*/ 271564 h 2370204"/>
              <a:gd name="connsiteX3804" fmla="*/ 1295393 w 2397257"/>
              <a:gd name="connsiteY3804" fmla="*/ 265321 h 2370204"/>
              <a:gd name="connsiteX3805" fmla="*/ 1588806 w 2397257"/>
              <a:gd name="connsiteY3805" fmla="*/ 262200 h 2370204"/>
              <a:gd name="connsiteX3806" fmla="*/ 1590887 w 2397257"/>
              <a:gd name="connsiteY3806" fmla="*/ 265842 h 2370204"/>
              <a:gd name="connsiteX3807" fmla="*/ 1588806 w 2397257"/>
              <a:gd name="connsiteY3807" fmla="*/ 269484 h 2370204"/>
              <a:gd name="connsiteX3808" fmla="*/ 1586725 w 2397257"/>
              <a:gd name="connsiteY3808" fmla="*/ 265842 h 2370204"/>
              <a:gd name="connsiteX3809" fmla="*/ 1588806 w 2397257"/>
              <a:gd name="connsiteY3809" fmla="*/ 262200 h 2370204"/>
              <a:gd name="connsiteX3810" fmla="*/ 1094061 w 2397257"/>
              <a:gd name="connsiteY3810" fmla="*/ 262200 h 2370204"/>
              <a:gd name="connsiteX3811" fmla="*/ 1103946 w 2397257"/>
              <a:gd name="connsiteY3811" fmla="*/ 271044 h 2370204"/>
              <a:gd name="connsiteX3812" fmla="*/ 1094061 w 2397257"/>
              <a:gd name="connsiteY3812" fmla="*/ 279888 h 2370204"/>
              <a:gd name="connsiteX3813" fmla="*/ 1084176 w 2397257"/>
              <a:gd name="connsiteY3813" fmla="*/ 271044 h 2370204"/>
              <a:gd name="connsiteX3814" fmla="*/ 1094061 w 2397257"/>
              <a:gd name="connsiteY3814" fmla="*/ 262200 h 2370204"/>
              <a:gd name="connsiteX3815" fmla="*/ 800646 w 2397257"/>
              <a:gd name="connsiteY3815" fmla="*/ 260119 h 2370204"/>
              <a:gd name="connsiteX3816" fmla="*/ 809490 w 2397257"/>
              <a:gd name="connsiteY3816" fmla="*/ 268963 h 2370204"/>
              <a:gd name="connsiteX3817" fmla="*/ 800646 w 2397257"/>
              <a:gd name="connsiteY3817" fmla="*/ 277807 h 2370204"/>
              <a:gd name="connsiteX3818" fmla="*/ 791802 w 2397257"/>
              <a:gd name="connsiteY3818" fmla="*/ 268963 h 2370204"/>
              <a:gd name="connsiteX3819" fmla="*/ 800646 w 2397257"/>
              <a:gd name="connsiteY3819" fmla="*/ 260119 h 2370204"/>
              <a:gd name="connsiteX3820" fmla="*/ 501509 w 2397257"/>
              <a:gd name="connsiteY3820" fmla="*/ 260119 h 2370204"/>
              <a:gd name="connsiteX3821" fmla="*/ 505671 w 2397257"/>
              <a:gd name="connsiteY3821" fmla="*/ 263761 h 2370204"/>
              <a:gd name="connsiteX3822" fmla="*/ 501509 w 2397257"/>
              <a:gd name="connsiteY3822" fmla="*/ 267403 h 2370204"/>
              <a:gd name="connsiteX3823" fmla="*/ 497347 w 2397257"/>
              <a:gd name="connsiteY3823" fmla="*/ 263761 h 2370204"/>
              <a:gd name="connsiteX3824" fmla="*/ 501509 w 2397257"/>
              <a:gd name="connsiteY3824" fmla="*/ 260119 h 2370204"/>
              <a:gd name="connsiteX3825" fmla="*/ 1887944 w 2397257"/>
              <a:gd name="connsiteY3825" fmla="*/ 258038 h 2370204"/>
              <a:gd name="connsiteX3826" fmla="*/ 1890546 w 2397257"/>
              <a:gd name="connsiteY3826" fmla="*/ 259079 h 2370204"/>
              <a:gd name="connsiteX3827" fmla="*/ 1887944 w 2397257"/>
              <a:gd name="connsiteY3827" fmla="*/ 260120 h 2370204"/>
              <a:gd name="connsiteX3828" fmla="*/ 1885342 w 2397257"/>
              <a:gd name="connsiteY3828" fmla="*/ 259079 h 2370204"/>
              <a:gd name="connsiteX3829" fmla="*/ 1887944 w 2397257"/>
              <a:gd name="connsiteY3829" fmla="*/ 258038 h 2370204"/>
              <a:gd name="connsiteX3830" fmla="*/ 1228803 w 2397257"/>
              <a:gd name="connsiteY3830" fmla="*/ 258038 h 2370204"/>
              <a:gd name="connsiteX3831" fmla="*/ 1237127 w 2397257"/>
              <a:gd name="connsiteY3831" fmla="*/ 266362 h 2370204"/>
              <a:gd name="connsiteX3832" fmla="*/ 1228803 w 2397257"/>
              <a:gd name="connsiteY3832" fmla="*/ 274686 h 2370204"/>
              <a:gd name="connsiteX3833" fmla="*/ 1220479 w 2397257"/>
              <a:gd name="connsiteY3833" fmla="*/ 266362 h 2370204"/>
              <a:gd name="connsiteX3834" fmla="*/ 1228803 w 2397257"/>
              <a:gd name="connsiteY3834" fmla="*/ 258038 h 2370204"/>
              <a:gd name="connsiteX3835" fmla="*/ 1160652 w 2397257"/>
              <a:gd name="connsiteY3835" fmla="*/ 258038 h 2370204"/>
              <a:gd name="connsiteX3836" fmla="*/ 1170537 w 2397257"/>
              <a:gd name="connsiteY3836" fmla="*/ 267923 h 2370204"/>
              <a:gd name="connsiteX3837" fmla="*/ 1160652 w 2397257"/>
              <a:gd name="connsiteY3837" fmla="*/ 277808 h 2370204"/>
              <a:gd name="connsiteX3838" fmla="*/ 1150767 w 2397257"/>
              <a:gd name="connsiteY3838" fmla="*/ 267923 h 2370204"/>
              <a:gd name="connsiteX3839" fmla="*/ 1160652 w 2397257"/>
              <a:gd name="connsiteY3839" fmla="*/ 258038 h 2370204"/>
              <a:gd name="connsiteX3840" fmla="*/ 647697 w 2397257"/>
              <a:gd name="connsiteY3840" fmla="*/ 258038 h 2370204"/>
              <a:gd name="connsiteX3841" fmla="*/ 651339 w 2397257"/>
              <a:gd name="connsiteY3841" fmla="*/ 260119 h 2370204"/>
              <a:gd name="connsiteX3842" fmla="*/ 647697 w 2397257"/>
              <a:gd name="connsiteY3842" fmla="*/ 262200 h 2370204"/>
              <a:gd name="connsiteX3843" fmla="*/ 644055 w 2397257"/>
              <a:gd name="connsiteY3843" fmla="*/ 260119 h 2370204"/>
              <a:gd name="connsiteX3844" fmla="*/ 647697 w 2397257"/>
              <a:gd name="connsiteY3844" fmla="*/ 258038 h 2370204"/>
              <a:gd name="connsiteX3845" fmla="*/ 1742276 w 2397257"/>
              <a:gd name="connsiteY3845" fmla="*/ 254917 h 2370204"/>
              <a:gd name="connsiteX3846" fmla="*/ 1744877 w 2397257"/>
              <a:gd name="connsiteY3846" fmla="*/ 256478 h 2370204"/>
              <a:gd name="connsiteX3847" fmla="*/ 1742276 w 2397257"/>
              <a:gd name="connsiteY3847" fmla="*/ 258039 h 2370204"/>
              <a:gd name="connsiteX3848" fmla="*/ 1739675 w 2397257"/>
              <a:gd name="connsiteY3848" fmla="*/ 256478 h 2370204"/>
              <a:gd name="connsiteX3849" fmla="*/ 1742276 w 2397257"/>
              <a:gd name="connsiteY3849" fmla="*/ 254917 h 2370204"/>
              <a:gd name="connsiteX3850" fmla="*/ 1525858 w 2397257"/>
              <a:gd name="connsiteY3850" fmla="*/ 240350 h 2370204"/>
              <a:gd name="connsiteX3851" fmla="*/ 1529500 w 2397257"/>
              <a:gd name="connsiteY3851" fmla="*/ 243992 h 2370204"/>
              <a:gd name="connsiteX3852" fmla="*/ 1525858 w 2397257"/>
              <a:gd name="connsiteY3852" fmla="*/ 247634 h 2370204"/>
              <a:gd name="connsiteX3853" fmla="*/ 1522216 w 2397257"/>
              <a:gd name="connsiteY3853" fmla="*/ 243992 h 2370204"/>
              <a:gd name="connsiteX3854" fmla="*/ 1525858 w 2397257"/>
              <a:gd name="connsiteY3854" fmla="*/ 240350 h 2370204"/>
              <a:gd name="connsiteX3855" fmla="*/ 865156 w 2397257"/>
              <a:gd name="connsiteY3855" fmla="*/ 238269 h 2370204"/>
              <a:gd name="connsiteX3856" fmla="*/ 874000 w 2397257"/>
              <a:gd name="connsiteY3856" fmla="*/ 246593 h 2370204"/>
              <a:gd name="connsiteX3857" fmla="*/ 865156 w 2397257"/>
              <a:gd name="connsiteY3857" fmla="*/ 254917 h 2370204"/>
              <a:gd name="connsiteX3858" fmla="*/ 856312 w 2397257"/>
              <a:gd name="connsiteY3858" fmla="*/ 246593 h 2370204"/>
              <a:gd name="connsiteX3859" fmla="*/ 865156 w 2397257"/>
              <a:gd name="connsiteY3859" fmla="*/ 238269 h 2370204"/>
              <a:gd name="connsiteX3860" fmla="*/ 414630 w 2397257"/>
              <a:gd name="connsiteY3860" fmla="*/ 233066 h 2370204"/>
              <a:gd name="connsiteX3861" fmla="*/ 418272 w 2397257"/>
              <a:gd name="connsiteY3861" fmla="*/ 236708 h 2370204"/>
              <a:gd name="connsiteX3862" fmla="*/ 414630 w 2397257"/>
              <a:gd name="connsiteY3862" fmla="*/ 240350 h 2370204"/>
              <a:gd name="connsiteX3863" fmla="*/ 410988 w 2397257"/>
              <a:gd name="connsiteY3863" fmla="*/ 236708 h 2370204"/>
              <a:gd name="connsiteX3864" fmla="*/ 414630 w 2397257"/>
              <a:gd name="connsiteY3864" fmla="*/ 233066 h 2370204"/>
              <a:gd name="connsiteX3865" fmla="*/ 707004 w 2397257"/>
              <a:gd name="connsiteY3865" fmla="*/ 225783 h 2370204"/>
              <a:gd name="connsiteX3866" fmla="*/ 710646 w 2397257"/>
              <a:gd name="connsiteY3866" fmla="*/ 229425 h 2370204"/>
              <a:gd name="connsiteX3867" fmla="*/ 707004 w 2397257"/>
              <a:gd name="connsiteY3867" fmla="*/ 233067 h 2370204"/>
              <a:gd name="connsiteX3868" fmla="*/ 703362 w 2397257"/>
              <a:gd name="connsiteY3868" fmla="*/ 229425 h 2370204"/>
              <a:gd name="connsiteX3869" fmla="*/ 707004 w 2397257"/>
              <a:gd name="connsiteY3869" fmla="*/ 225783 h 2370204"/>
              <a:gd name="connsiteX3870" fmla="*/ 1682969 w 2397257"/>
              <a:gd name="connsiteY3870" fmla="*/ 222662 h 2370204"/>
              <a:gd name="connsiteX3871" fmla="*/ 1685570 w 2397257"/>
              <a:gd name="connsiteY3871" fmla="*/ 225263 h 2370204"/>
              <a:gd name="connsiteX3872" fmla="*/ 1682969 w 2397257"/>
              <a:gd name="connsiteY3872" fmla="*/ 227864 h 2370204"/>
              <a:gd name="connsiteX3873" fmla="*/ 1680368 w 2397257"/>
              <a:gd name="connsiteY3873" fmla="*/ 225263 h 2370204"/>
              <a:gd name="connsiteX3874" fmla="*/ 1682969 w 2397257"/>
              <a:gd name="connsiteY3874" fmla="*/ 222662 h 2370204"/>
              <a:gd name="connsiteX3875" fmla="*/ 558216 w 2397257"/>
              <a:gd name="connsiteY3875" fmla="*/ 222661 h 2370204"/>
              <a:gd name="connsiteX3876" fmla="*/ 561858 w 2397257"/>
              <a:gd name="connsiteY3876" fmla="*/ 226303 h 2370204"/>
              <a:gd name="connsiteX3877" fmla="*/ 558216 w 2397257"/>
              <a:gd name="connsiteY3877" fmla="*/ 229945 h 2370204"/>
              <a:gd name="connsiteX3878" fmla="*/ 554574 w 2397257"/>
              <a:gd name="connsiteY3878" fmla="*/ 226303 h 2370204"/>
              <a:gd name="connsiteX3879" fmla="*/ 558216 w 2397257"/>
              <a:gd name="connsiteY3879" fmla="*/ 222661 h 2370204"/>
              <a:gd name="connsiteX3880" fmla="*/ 1460307 w 2397257"/>
              <a:gd name="connsiteY3880" fmla="*/ 220581 h 2370204"/>
              <a:gd name="connsiteX3881" fmla="*/ 1464989 w 2397257"/>
              <a:gd name="connsiteY3881" fmla="*/ 224223 h 2370204"/>
              <a:gd name="connsiteX3882" fmla="*/ 1460307 w 2397257"/>
              <a:gd name="connsiteY3882" fmla="*/ 227865 h 2370204"/>
              <a:gd name="connsiteX3883" fmla="*/ 1455625 w 2397257"/>
              <a:gd name="connsiteY3883" fmla="*/ 224223 h 2370204"/>
              <a:gd name="connsiteX3884" fmla="*/ 1460307 w 2397257"/>
              <a:gd name="connsiteY3884" fmla="*/ 220581 h 2370204"/>
              <a:gd name="connsiteX3885" fmla="*/ 1832278 w 2397257"/>
              <a:gd name="connsiteY3885" fmla="*/ 220580 h 2370204"/>
              <a:gd name="connsiteX3886" fmla="*/ 1833319 w 2397257"/>
              <a:gd name="connsiteY3886" fmla="*/ 223182 h 2370204"/>
              <a:gd name="connsiteX3887" fmla="*/ 1832278 w 2397257"/>
              <a:gd name="connsiteY3887" fmla="*/ 225784 h 2370204"/>
              <a:gd name="connsiteX3888" fmla="*/ 1831237 w 2397257"/>
              <a:gd name="connsiteY3888" fmla="*/ 223182 h 2370204"/>
              <a:gd name="connsiteX3889" fmla="*/ 1832278 w 2397257"/>
              <a:gd name="connsiteY3889" fmla="*/ 220580 h 2370204"/>
              <a:gd name="connsiteX3890" fmla="*/ 929665 w 2397257"/>
              <a:gd name="connsiteY3890" fmla="*/ 215378 h 2370204"/>
              <a:gd name="connsiteX3891" fmla="*/ 940590 w 2397257"/>
              <a:gd name="connsiteY3891" fmla="*/ 226823 h 2370204"/>
              <a:gd name="connsiteX3892" fmla="*/ 929665 w 2397257"/>
              <a:gd name="connsiteY3892" fmla="*/ 238268 h 2370204"/>
              <a:gd name="connsiteX3893" fmla="*/ 918740 w 2397257"/>
              <a:gd name="connsiteY3893" fmla="*/ 226823 h 2370204"/>
              <a:gd name="connsiteX3894" fmla="*/ 929665 w 2397257"/>
              <a:gd name="connsiteY3894" fmla="*/ 215378 h 2370204"/>
              <a:gd name="connsiteX3895" fmla="*/ 1394238 w 2397257"/>
              <a:gd name="connsiteY3895" fmla="*/ 208095 h 2370204"/>
              <a:gd name="connsiteX3896" fmla="*/ 1395279 w 2397257"/>
              <a:gd name="connsiteY3896" fmla="*/ 209136 h 2370204"/>
              <a:gd name="connsiteX3897" fmla="*/ 1394238 w 2397257"/>
              <a:gd name="connsiteY3897" fmla="*/ 210177 h 2370204"/>
              <a:gd name="connsiteX3898" fmla="*/ 1393197 w 2397257"/>
              <a:gd name="connsiteY3898" fmla="*/ 209136 h 2370204"/>
              <a:gd name="connsiteX3899" fmla="*/ 1394238 w 2397257"/>
              <a:gd name="connsiteY3899" fmla="*/ 208095 h 2370204"/>
              <a:gd name="connsiteX3900" fmla="*/ 995216 w 2397257"/>
              <a:gd name="connsiteY3900" fmla="*/ 200812 h 2370204"/>
              <a:gd name="connsiteX3901" fmla="*/ 1005101 w 2397257"/>
              <a:gd name="connsiteY3901" fmla="*/ 210697 h 2370204"/>
              <a:gd name="connsiteX3902" fmla="*/ 995216 w 2397257"/>
              <a:gd name="connsiteY3902" fmla="*/ 220582 h 2370204"/>
              <a:gd name="connsiteX3903" fmla="*/ 985331 w 2397257"/>
              <a:gd name="connsiteY3903" fmla="*/ 210697 h 2370204"/>
              <a:gd name="connsiteX3904" fmla="*/ 995216 w 2397257"/>
              <a:gd name="connsiteY3904" fmla="*/ 200812 h 2370204"/>
              <a:gd name="connsiteX3905" fmla="*/ 1621581 w 2397257"/>
              <a:gd name="connsiteY3905" fmla="*/ 197690 h 2370204"/>
              <a:gd name="connsiteX3906" fmla="*/ 1622101 w 2397257"/>
              <a:gd name="connsiteY3906" fmla="*/ 198210 h 2370204"/>
              <a:gd name="connsiteX3907" fmla="*/ 1621581 w 2397257"/>
              <a:gd name="connsiteY3907" fmla="*/ 198730 h 2370204"/>
              <a:gd name="connsiteX3908" fmla="*/ 1621061 w 2397257"/>
              <a:gd name="connsiteY3908" fmla="*/ 198210 h 2370204"/>
              <a:gd name="connsiteX3909" fmla="*/ 1621581 w 2397257"/>
              <a:gd name="connsiteY3909" fmla="*/ 197690 h 2370204"/>
              <a:gd name="connsiteX3910" fmla="*/ 1329207 w 2397257"/>
              <a:gd name="connsiteY3910" fmla="*/ 197690 h 2370204"/>
              <a:gd name="connsiteX3911" fmla="*/ 1331808 w 2397257"/>
              <a:gd name="connsiteY3911" fmla="*/ 199251 h 2370204"/>
              <a:gd name="connsiteX3912" fmla="*/ 1329207 w 2397257"/>
              <a:gd name="connsiteY3912" fmla="*/ 200812 h 2370204"/>
              <a:gd name="connsiteX3913" fmla="*/ 1326606 w 2397257"/>
              <a:gd name="connsiteY3913" fmla="*/ 199251 h 2370204"/>
              <a:gd name="connsiteX3914" fmla="*/ 1329207 w 2397257"/>
              <a:gd name="connsiteY3914" fmla="*/ 197690 h 2370204"/>
              <a:gd name="connsiteX3915" fmla="*/ 769952 w 2397257"/>
              <a:gd name="connsiteY3915" fmla="*/ 197690 h 2370204"/>
              <a:gd name="connsiteX3916" fmla="*/ 772033 w 2397257"/>
              <a:gd name="connsiteY3916" fmla="*/ 200291 h 2370204"/>
              <a:gd name="connsiteX3917" fmla="*/ 769952 w 2397257"/>
              <a:gd name="connsiteY3917" fmla="*/ 202892 h 2370204"/>
              <a:gd name="connsiteX3918" fmla="*/ 767871 w 2397257"/>
              <a:gd name="connsiteY3918" fmla="*/ 200291 h 2370204"/>
              <a:gd name="connsiteX3919" fmla="*/ 769952 w 2397257"/>
              <a:gd name="connsiteY3919" fmla="*/ 197690 h 2370204"/>
              <a:gd name="connsiteX3920" fmla="*/ 469255 w 2397257"/>
              <a:gd name="connsiteY3920" fmla="*/ 195609 h 2370204"/>
              <a:gd name="connsiteX3921" fmla="*/ 470296 w 2397257"/>
              <a:gd name="connsiteY3921" fmla="*/ 196650 h 2370204"/>
              <a:gd name="connsiteX3922" fmla="*/ 469255 w 2397257"/>
              <a:gd name="connsiteY3922" fmla="*/ 197691 h 2370204"/>
              <a:gd name="connsiteX3923" fmla="*/ 468214 w 2397257"/>
              <a:gd name="connsiteY3923" fmla="*/ 196650 h 2370204"/>
              <a:gd name="connsiteX3924" fmla="*/ 469255 w 2397257"/>
              <a:gd name="connsiteY3924" fmla="*/ 195609 h 2370204"/>
              <a:gd name="connsiteX3925" fmla="*/ 1262097 w 2397257"/>
              <a:gd name="connsiteY3925" fmla="*/ 190407 h 2370204"/>
              <a:gd name="connsiteX3926" fmla="*/ 1264178 w 2397257"/>
              <a:gd name="connsiteY3926" fmla="*/ 193008 h 2370204"/>
              <a:gd name="connsiteX3927" fmla="*/ 1262097 w 2397257"/>
              <a:gd name="connsiteY3927" fmla="*/ 195609 h 2370204"/>
              <a:gd name="connsiteX3928" fmla="*/ 1260016 w 2397257"/>
              <a:gd name="connsiteY3928" fmla="*/ 193008 h 2370204"/>
              <a:gd name="connsiteX3929" fmla="*/ 1262097 w 2397257"/>
              <a:gd name="connsiteY3929" fmla="*/ 190407 h 2370204"/>
              <a:gd name="connsiteX3930" fmla="*/ 1061806 w 2397257"/>
              <a:gd name="connsiteY3930" fmla="*/ 190407 h 2370204"/>
              <a:gd name="connsiteX3931" fmla="*/ 1071691 w 2397257"/>
              <a:gd name="connsiteY3931" fmla="*/ 200292 h 2370204"/>
              <a:gd name="connsiteX3932" fmla="*/ 1061806 w 2397257"/>
              <a:gd name="connsiteY3932" fmla="*/ 210177 h 2370204"/>
              <a:gd name="connsiteX3933" fmla="*/ 1051921 w 2397257"/>
              <a:gd name="connsiteY3933" fmla="*/ 200292 h 2370204"/>
              <a:gd name="connsiteX3934" fmla="*/ 1061806 w 2397257"/>
              <a:gd name="connsiteY3934" fmla="*/ 190407 h 2370204"/>
              <a:gd name="connsiteX3935" fmla="*/ 615442 w 2397257"/>
              <a:gd name="connsiteY3935" fmla="*/ 190407 h 2370204"/>
              <a:gd name="connsiteX3936" fmla="*/ 617003 w 2397257"/>
              <a:gd name="connsiteY3936" fmla="*/ 191968 h 2370204"/>
              <a:gd name="connsiteX3937" fmla="*/ 615442 w 2397257"/>
              <a:gd name="connsiteY3937" fmla="*/ 193529 h 2370204"/>
              <a:gd name="connsiteX3938" fmla="*/ 613881 w 2397257"/>
              <a:gd name="connsiteY3938" fmla="*/ 191968 h 2370204"/>
              <a:gd name="connsiteX3939" fmla="*/ 615442 w 2397257"/>
              <a:gd name="connsiteY3939" fmla="*/ 190407 h 2370204"/>
              <a:gd name="connsiteX3940" fmla="*/ 1195507 w 2397257"/>
              <a:gd name="connsiteY3940" fmla="*/ 186245 h 2370204"/>
              <a:gd name="connsiteX3941" fmla="*/ 1200709 w 2397257"/>
              <a:gd name="connsiteY3941" fmla="*/ 190927 h 2370204"/>
              <a:gd name="connsiteX3942" fmla="*/ 1195507 w 2397257"/>
              <a:gd name="connsiteY3942" fmla="*/ 195609 h 2370204"/>
              <a:gd name="connsiteX3943" fmla="*/ 1190304 w 2397257"/>
              <a:gd name="connsiteY3943" fmla="*/ 190927 h 2370204"/>
              <a:gd name="connsiteX3944" fmla="*/ 1195507 w 2397257"/>
              <a:gd name="connsiteY3944" fmla="*/ 186245 h 2370204"/>
              <a:gd name="connsiteX3945" fmla="*/ 1127355 w 2397257"/>
              <a:gd name="connsiteY3945" fmla="*/ 186245 h 2370204"/>
              <a:gd name="connsiteX3946" fmla="*/ 1136199 w 2397257"/>
              <a:gd name="connsiteY3946" fmla="*/ 193529 h 2370204"/>
              <a:gd name="connsiteX3947" fmla="*/ 1127355 w 2397257"/>
              <a:gd name="connsiteY3947" fmla="*/ 200813 h 2370204"/>
              <a:gd name="connsiteX3948" fmla="*/ 1118511 w 2397257"/>
              <a:gd name="connsiteY3948" fmla="*/ 193529 h 2370204"/>
              <a:gd name="connsiteX3949" fmla="*/ 1127355 w 2397257"/>
              <a:gd name="connsiteY3949" fmla="*/ 186245 h 2370204"/>
              <a:gd name="connsiteX3950" fmla="*/ 1557593 w 2397257"/>
              <a:gd name="connsiteY3950" fmla="*/ 173759 h 2370204"/>
              <a:gd name="connsiteX3951" fmla="*/ 1558634 w 2397257"/>
              <a:gd name="connsiteY3951" fmla="*/ 174800 h 2370204"/>
              <a:gd name="connsiteX3952" fmla="*/ 1557593 w 2397257"/>
              <a:gd name="connsiteY3952" fmla="*/ 175841 h 2370204"/>
              <a:gd name="connsiteX3953" fmla="*/ 1556552 w 2397257"/>
              <a:gd name="connsiteY3953" fmla="*/ 174800 h 2370204"/>
              <a:gd name="connsiteX3954" fmla="*/ 1557593 w 2397257"/>
              <a:gd name="connsiteY3954" fmla="*/ 173759 h 2370204"/>
              <a:gd name="connsiteX3955" fmla="*/ 831860 w 2397257"/>
              <a:gd name="connsiteY3955" fmla="*/ 173759 h 2370204"/>
              <a:gd name="connsiteX3956" fmla="*/ 836542 w 2397257"/>
              <a:gd name="connsiteY3956" fmla="*/ 178441 h 2370204"/>
              <a:gd name="connsiteX3957" fmla="*/ 831860 w 2397257"/>
              <a:gd name="connsiteY3957" fmla="*/ 183123 h 2370204"/>
              <a:gd name="connsiteX3958" fmla="*/ 827178 w 2397257"/>
              <a:gd name="connsiteY3958" fmla="*/ 178441 h 2370204"/>
              <a:gd name="connsiteX3959" fmla="*/ 831860 w 2397257"/>
              <a:gd name="connsiteY3959" fmla="*/ 173759 h 2370204"/>
              <a:gd name="connsiteX3960" fmla="*/ 674749 w 2397257"/>
              <a:gd name="connsiteY3960" fmla="*/ 161274 h 2370204"/>
              <a:gd name="connsiteX3961" fmla="*/ 676310 w 2397257"/>
              <a:gd name="connsiteY3961" fmla="*/ 162315 h 2370204"/>
              <a:gd name="connsiteX3962" fmla="*/ 674749 w 2397257"/>
              <a:gd name="connsiteY3962" fmla="*/ 163356 h 2370204"/>
              <a:gd name="connsiteX3963" fmla="*/ 673188 w 2397257"/>
              <a:gd name="connsiteY3963" fmla="*/ 162315 h 2370204"/>
              <a:gd name="connsiteX3964" fmla="*/ 674749 w 2397257"/>
              <a:gd name="connsiteY3964" fmla="*/ 161274 h 2370204"/>
              <a:gd name="connsiteX3965" fmla="*/ 1493603 w 2397257"/>
              <a:gd name="connsiteY3965" fmla="*/ 153990 h 2370204"/>
              <a:gd name="connsiteX3966" fmla="*/ 1495164 w 2397257"/>
              <a:gd name="connsiteY3966" fmla="*/ 155031 h 2370204"/>
              <a:gd name="connsiteX3967" fmla="*/ 1493603 w 2397257"/>
              <a:gd name="connsiteY3967" fmla="*/ 156072 h 2370204"/>
              <a:gd name="connsiteX3968" fmla="*/ 1492042 w 2397257"/>
              <a:gd name="connsiteY3968" fmla="*/ 155031 h 2370204"/>
              <a:gd name="connsiteX3969" fmla="*/ 1493603 w 2397257"/>
              <a:gd name="connsiteY3969" fmla="*/ 153990 h 2370204"/>
              <a:gd name="connsiteX3970" fmla="*/ 894809 w 2397257"/>
              <a:gd name="connsiteY3970" fmla="*/ 148788 h 2370204"/>
              <a:gd name="connsiteX3971" fmla="*/ 903133 w 2397257"/>
              <a:gd name="connsiteY3971" fmla="*/ 157632 h 2370204"/>
              <a:gd name="connsiteX3972" fmla="*/ 894809 w 2397257"/>
              <a:gd name="connsiteY3972" fmla="*/ 166476 h 2370204"/>
              <a:gd name="connsiteX3973" fmla="*/ 886485 w 2397257"/>
              <a:gd name="connsiteY3973" fmla="*/ 157632 h 2370204"/>
              <a:gd name="connsiteX3974" fmla="*/ 894809 w 2397257"/>
              <a:gd name="connsiteY3974" fmla="*/ 148788 h 2370204"/>
              <a:gd name="connsiteX3975" fmla="*/ 1428053 w 2397257"/>
              <a:gd name="connsiteY3975" fmla="*/ 138384 h 2370204"/>
              <a:gd name="connsiteX3976" fmla="*/ 1430654 w 2397257"/>
              <a:gd name="connsiteY3976" fmla="*/ 139944 h 2370204"/>
              <a:gd name="connsiteX3977" fmla="*/ 1428053 w 2397257"/>
              <a:gd name="connsiteY3977" fmla="*/ 141505 h 2370204"/>
              <a:gd name="connsiteX3978" fmla="*/ 1425452 w 2397257"/>
              <a:gd name="connsiteY3978" fmla="*/ 139944 h 2370204"/>
              <a:gd name="connsiteX3979" fmla="*/ 1428053 w 2397257"/>
              <a:gd name="connsiteY3979" fmla="*/ 138384 h 2370204"/>
              <a:gd name="connsiteX3980" fmla="*/ 960359 w 2397257"/>
              <a:gd name="connsiteY3980" fmla="*/ 131101 h 2370204"/>
              <a:gd name="connsiteX3981" fmla="*/ 970764 w 2397257"/>
              <a:gd name="connsiteY3981" fmla="*/ 140985 h 2370204"/>
              <a:gd name="connsiteX3982" fmla="*/ 960359 w 2397257"/>
              <a:gd name="connsiteY3982" fmla="*/ 150870 h 2370204"/>
              <a:gd name="connsiteX3983" fmla="*/ 949954 w 2397257"/>
              <a:gd name="connsiteY3983" fmla="*/ 140985 h 2370204"/>
              <a:gd name="connsiteX3984" fmla="*/ 960359 w 2397257"/>
              <a:gd name="connsiteY3984" fmla="*/ 131101 h 2370204"/>
              <a:gd name="connsiteX3985" fmla="*/ 1362503 w 2397257"/>
              <a:gd name="connsiteY3985" fmla="*/ 125899 h 2370204"/>
              <a:gd name="connsiteX3986" fmla="*/ 1364064 w 2397257"/>
              <a:gd name="connsiteY3986" fmla="*/ 127460 h 2370204"/>
              <a:gd name="connsiteX3987" fmla="*/ 1362503 w 2397257"/>
              <a:gd name="connsiteY3987" fmla="*/ 129021 h 2370204"/>
              <a:gd name="connsiteX3988" fmla="*/ 1360942 w 2397257"/>
              <a:gd name="connsiteY3988" fmla="*/ 127460 h 2370204"/>
              <a:gd name="connsiteX3989" fmla="*/ 1362503 w 2397257"/>
              <a:gd name="connsiteY3989" fmla="*/ 125899 h 2370204"/>
              <a:gd name="connsiteX3990" fmla="*/ 1026950 w 2397257"/>
              <a:gd name="connsiteY3990" fmla="*/ 121737 h 2370204"/>
              <a:gd name="connsiteX3991" fmla="*/ 1034234 w 2397257"/>
              <a:gd name="connsiteY3991" fmla="*/ 129021 h 2370204"/>
              <a:gd name="connsiteX3992" fmla="*/ 1026950 w 2397257"/>
              <a:gd name="connsiteY3992" fmla="*/ 136305 h 2370204"/>
              <a:gd name="connsiteX3993" fmla="*/ 1019666 w 2397257"/>
              <a:gd name="connsiteY3993" fmla="*/ 129021 h 2370204"/>
              <a:gd name="connsiteX3994" fmla="*/ 1026950 w 2397257"/>
              <a:gd name="connsiteY3994" fmla="*/ 121737 h 2370204"/>
              <a:gd name="connsiteX3995" fmla="*/ 1295393 w 2397257"/>
              <a:gd name="connsiteY3995" fmla="*/ 118615 h 2370204"/>
              <a:gd name="connsiteX3996" fmla="*/ 1296434 w 2397257"/>
              <a:gd name="connsiteY3996" fmla="*/ 120176 h 2370204"/>
              <a:gd name="connsiteX3997" fmla="*/ 1295393 w 2397257"/>
              <a:gd name="connsiteY3997" fmla="*/ 121737 h 2370204"/>
              <a:gd name="connsiteX3998" fmla="*/ 1294352 w 2397257"/>
              <a:gd name="connsiteY3998" fmla="*/ 120176 h 2370204"/>
              <a:gd name="connsiteX3999" fmla="*/ 1295393 w 2397257"/>
              <a:gd name="connsiteY3999" fmla="*/ 118615 h 2370204"/>
              <a:gd name="connsiteX4000" fmla="*/ 1092500 w 2397257"/>
              <a:gd name="connsiteY4000" fmla="*/ 114453 h 2370204"/>
              <a:gd name="connsiteX4001" fmla="*/ 1098743 w 2397257"/>
              <a:gd name="connsiteY4001" fmla="*/ 120176 h 2370204"/>
              <a:gd name="connsiteX4002" fmla="*/ 1092500 w 2397257"/>
              <a:gd name="connsiteY4002" fmla="*/ 125899 h 2370204"/>
              <a:gd name="connsiteX4003" fmla="*/ 1086257 w 2397257"/>
              <a:gd name="connsiteY4003" fmla="*/ 120176 h 2370204"/>
              <a:gd name="connsiteX4004" fmla="*/ 1092500 w 2397257"/>
              <a:gd name="connsiteY4004" fmla="*/ 114453 h 2370204"/>
              <a:gd name="connsiteX4005" fmla="*/ 1228802 w 2397257"/>
              <a:gd name="connsiteY4005" fmla="*/ 111332 h 2370204"/>
              <a:gd name="connsiteX4006" fmla="*/ 1232964 w 2397257"/>
              <a:gd name="connsiteY4006" fmla="*/ 114974 h 2370204"/>
              <a:gd name="connsiteX4007" fmla="*/ 1228802 w 2397257"/>
              <a:gd name="connsiteY4007" fmla="*/ 118616 h 2370204"/>
              <a:gd name="connsiteX4008" fmla="*/ 1224640 w 2397257"/>
              <a:gd name="connsiteY4008" fmla="*/ 114974 h 2370204"/>
              <a:gd name="connsiteX4009" fmla="*/ 1228802 w 2397257"/>
              <a:gd name="connsiteY4009" fmla="*/ 111332 h 2370204"/>
              <a:gd name="connsiteX4010" fmla="*/ 1160651 w 2397257"/>
              <a:gd name="connsiteY4010" fmla="*/ 109251 h 2370204"/>
              <a:gd name="connsiteX4011" fmla="*/ 1168455 w 2397257"/>
              <a:gd name="connsiteY4011" fmla="*/ 116535 h 2370204"/>
              <a:gd name="connsiteX4012" fmla="*/ 1160651 w 2397257"/>
              <a:gd name="connsiteY4012" fmla="*/ 123819 h 2370204"/>
              <a:gd name="connsiteX4013" fmla="*/ 1152847 w 2397257"/>
              <a:gd name="connsiteY4013" fmla="*/ 116535 h 2370204"/>
              <a:gd name="connsiteX4014" fmla="*/ 1160651 w 2397257"/>
              <a:gd name="connsiteY4014" fmla="*/ 109251 h 2370204"/>
              <a:gd name="connsiteX4015" fmla="*/ 799606 w 2397257"/>
              <a:gd name="connsiteY4015" fmla="*/ 106129 h 2370204"/>
              <a:gd name="connsiteX4016" fmla="*/ 802208 w 2397257"/>
              <a:gd name="connsiteY4016" fmla="*/ 108731 h 2370204"/>
              <a:gd name="connsiteX4017" fmla="*/ 799606 w 2397257"/>
              <a:gd name="connsiteY4017" fmla="*/ 111333 h 2370204"/>
              <a:gd name="connsiteX4018" fmla="*/ 797004 w 2397257"/>
              <a:gd name="connsiteY4018" fmla="*/ 108731 h 2370204"/>
              <a:gd name="connsiteX4019" fmla="*/ 799606 w 2397257"/>
              <a:gd name="connsiteY4019" fmla="*/ 106129 h 2370204"/>
              <a:gd name="connsiteX4020" fmla="*/ 863075 w 2397257"/>
              <a:gd name="connsiteY4020" fmla="*/ 86360 h 2370204"/>
              <a:gd name="connsiteX4021" fmla="*/ 866717 w 2397257"/>
              <a:gd name="connsiteY4021" fmla="*/ 88962 h 2370204"/>
              <a:gd name="connsiteX4022" fmla="*/ 863075 w 2397257"/>
              <a:gd name="connsiteY4022" fmla="*/ 91564 h 2370204"/>
              <a:gd name="connsiteX4023" fmla="*/ 859433 w 2397257"/>
              <a:gd name="connsiteY4023" fmla="*/ 88962 h 2370204"/>
              <a:gd name="connsiteX4024" fmla="*/ 863075 w 2397257"/>
              <a:gd name="connsiteY4024" fmla="*/ 86360 h 2370204"/>
              <a:gd name="connsiteX4025" fmla="*/ 1461349 w 2397257"/>
              <a:gd name="connsiteY4025" fmla="*/ 69713 h 2370204"/>
              <a:gd name="connsiteX4026" fmla="*/ 1462910 w 2397257"/>
              <a:gd name="connsiteY4026" fmla="*/ 70753 h 2370204"/>
              <a:gd name="connsiteX4027" fmla="*/ 1461349 w 2397257"/>
              <a:gd name="connsiteY4027" fmla="*/ 71794 h 2370204"/>
              <a:gd name="connsiteX4028" fmla="*/ 1459788 w 2397257"/>
              <a:gd name="connsiteY4028" fmla="*/ 70753 h 2370204"/>
              <a:gd name="connsiteX4029" fmla="*/ 1461349 w 2397257"/>
              <a:gd name="connsiteY4029" fmla="*/ 69713 h 2370204"/>
              <a:gd name="connsiteX4030" fmla="*/ 928105 w 2397257"/>
              <a:gd name="connsiteY4030" fmla="*/ 66591 h 2370204"/>
              <a:gd name="connsiteX4031" fmla="*/ 933308 w 2397257"/>
              <a:gd name="connsiteY4031" fmla="*/ 71794 h 2370204"/>
              <a:gd name="connsiteX4032" fmla="*/ 928105 w 2397257"/>
              <a:gd name="connsiteY4032" fmla="*/ 76996 h 2370204"/>
              <a:gd name="connsiteX4033" fmla="*/ 922902 w 2397257"/>
              <a:gd name="connsiteY4033" fmla="*/ 71794 h 2370204"/>
              <a:gd name="connsiteX4034" fmla="*/ 928105 w 2397257"/>
              <a:gd name="connsiteY4034" fmla="*/ 66591 h 2370204"/>
              <a:gd name="connsiteX4035" fmla="*/ 703883 w 2397257"/>
              <a:gd name="connsiteY4035" fmla="*/ 66590 h 2370204"/>
              <a:gd name="connsiteX4036" fmla="*/ 704404 w 2397257"/>
              <a:gd name="connsiteY4036" fmla="*/ 67111 h 2370204"/>
              <a:gd name="connsiteX4037" fmla="*/ 703883 w 2397257"/>
              <a:gd name="connsiteY4037" fmla="*/ 67632 h 2370204"/>
              <a:gd name="connsiteX4038" fmla="*/ 703362 w 2397257"/>
              <a:gd name="connsiteY4038" fmla="*/ 67111 h 2370204"/>
              <a:gd name="connsiteX4039" fmla="*/ 703883 w 2397257"/>
              <a:gd name="connsiteY4039" fmla="*/ 66590 h 2370204"/>
              <a:gd name="connsiteX4040" fmla="*/ 992614 w 2397257"/>
              <a:gd name="connsiteY4040" fmla="*/ 57227 h 2370204"/>
              <a:gd name="connsiteX4041" fmla="*/ 994695 w 2397257"/>
              <a:gd name="connsiteY4041" fmla="*/ 59829 h 2370204"/>
              <a:gd name="connsiteX4042" fmla="*/ 992614 w 2397257"/>
              <a:gd name="connsiteY4042" fmla="*/ 62431 h 2370204"/>
              <a:gd name="connsiteX4043" fmla="*/ 990533 w 2397257"/>
              <a:gd name="connsiteY4043" fmla="*/ 59829 h 2370204"/>
              <a:gd name="connsiteX4044" fmla="*/ 992614 w 2397257"/>
              <a:gd name="connsiteY4044" fmla="*/ 57227 h 2370204"/>
              <a:gd name="connsiteX4045" fmla="*/ 1327648 w 2397257"/>
              <a:gd name="connsiteY4045" fmla="*/ 46821 h 2370204"/>
              <a:gd name="connsiteX4046" fmla="*/ 1328689 w 2397257"/>
              <a:gd name="connsiteY4046" fmla="*/ 48383 h 2370204"/>
              <a:gd name="connsiteX4047" fmla="*/ 1327648 w 2397257"/>
              <a:gd name="connsiteY4047" fmla="*/ 49943 h 2370204"/>
              <a:gd name="connsiteX4048" fmla="*/ 1326607 w 2397257"/>
              <a:gd name="connsiteY4048" fmla="*/ 48383 h 2370204"/>
              <a:gd name="connsiteX4049" fmla="*/ 1327648 w 2397257"/>
              <a:gd name="connsiteY4049" fmla="*/ 46821 h 2370204"/>
              <a:gd name="connsiteX4050" fmla="*/ 1059204 w 2397257"/>
              <a:gd name="connsiteY4050" fmla="*/ 46821 h 2370204"/>
              <a:gd name="connsiteX4051" fmla="*/ 1061285 w 2397257"/>
              <a:gd name="connsiteY4051" fmla="*/ 49423 h 2370204"/>
              <a:gd name="connsiteX4052" fmla="*/ 1059204 w 2397257"/>
              <a:gd name="connsiteY4052" fmla="*/ 52026 h 2370204"/>
              <a:gd name="connsiteX4053" fmla="*/ 1057123 w 2397257"/>
              <a:gd name="connsiteY4053" fmla="*/ 49423 h 2370204"/>
              <a:gd name="connsiteX4054" fmla="*/ 1059204 w 2397257"/>
              <a:gd name="connsiteY4054" fmla="*/ 46821 h 2370204"/>
              <a:gd name="connsiteX4055" fmla="*/ 1261057 w 2397257"/>
              <a:gd name="connsiteY4055" fmla="*/ 42661 h 2370204"/>
              <a:gd name="connsiteX4056" fmla="*/ 1262098 w 2397257"/>
              <a:gd name="connsiteY4056" fmla="*/ 43701 h 2370204"/>
              <a:gd name="connsiteX4057" fmla="*/ 1261057 w 2397257"/>
              <a:gd name="connsiteY4057" fmla="*/ 44742 h 2370204"/>
              <a:gd name="connsiteX4058" fmla="*/ 1260016 w 2397257"/>
              <a:gd name="connsiteY4058" fmla="*/ 43701 h 2370204"/>
              <a:gd name="connsiteX4059" fmla="*/ 1261057 w 2397257"/>
              <a:gd name="connsiteY4059" fmla="*/ 42661 h 2370204"/>
              <a:gd name="connsiteX4060" fmla="*/ 1193946 w 2397257"/>
              <a:gd name="connsiteY4060" fmla="*/ 39539 h 2370204"/>
              <a:gd name="connsiteX4061" fmla="*/ 1195507 w 2397257"/>
              <a:gd name="connsiteY4061" fmla="*/ 41099 h 2370204"/>
              <a:gd name="connsiteX4062" fmla="*/ 1193946 w 2397257"/>
              <a:gd name="connsiteY4062" fmla="*/ 42661 h 2370204"/>
              <a:gd name="connsiteX4063" fmla="*/ 1192385 w 2397257"/>
              <a:gd name="connsiteY4063" fmla="*/ 41099 h 2370204"/>
              <a:gd name="connsiteX4064" fmla="*/ 1193946 w 2397257"/>
              <a:gd name="connsiteY4064" fmla="*/ 39539 h 2370204"/>
              <a:gd name="connsiteX4065" fmla="*/ 1126316 w 2397257"/>
              <a:gd name="connsiteY4065" fmla="*/ 39539 h 2370204"/>
              <a:gd name="connsiteX4066" fmla="*/ 1128918 w 2397257"/>
              <a:gd name="connsiteY4066" fmla="*/ 43181 h 2370204"/>
              <a:gd name="connsiteX4067" fmla="*/ 1126316 w 2397257"/>
              <a:gd name="connsiteY4067" fmla="*/ 46823 h 2370204"/>
              <a:gd name="connsiteX4068" fmla="*/ 1123714 w 2397257"/>
              <a:gd name="connsiteY4068" fmla="*/ 43181 h 2370204"/>
              <a:gd name="connsiteX4069" fmla="*/ 1126316 w 2397257"/>
              <a:gd name="connsiteY4069" fmla="*/ 39539 h 2370204"/>
              <a:gd name="connsiteX4070" fmla="*/ 830300 w 2397257"/>
              <a:gd name="connsiteY4070" fmla="*/ 19769 h 2370204"/>
              <a:gd name="connsiteX4071" fmla="*/ 831341 w 2397257"/>
              <a:gd name="connsiteY4071" fmla="*/ 21330 h 2370204"/>
              <a:gd name="connsiteX4072" fmla="*/ 830300 w 2397257"/>
              <a:gd name="connsiteY4072" fmla="*/ 22891 h 2370204"/>
              <a:gd name="connsiteX4073" fmla="*/ 829259 w 2397257"/>
              <a:gd name="connsiteY4073" fmla="*/ 21330 h 2370204"/>
              <a:gd name="connsiteX4074" fmla="*/ 830300 w 2397257"/>
              <a:gd name="connsiteY4074" fmla="*/ 19769 h 2370204"/>
              <a:gd name="connsiteX4075" fmla="*/ 894810 w 2397257"/>
              <a:gd name="connsiteY4075" fmla="*/ 0 h 2370204"/>
              <a:gd name="connsiteX4076" fmla="*/ 895851 w 2397257"/>
              <a:gd name="connsiteY4076" fmla="*/ 2602 h 2370204"/>
              <a:gd name="connsiteX4077" fmla="*/ 894810 w 2397257"/>
              <a:gd name="connsiteY4077" fmla="*/ 5204 h 2370204"/>
              <a:gd name="connsiteX4078" fmla="*/ 893769 w 2397257"/>
              <a:gd name="connsiteY4078" fmla="*/ 2602 h 2370204"/>
              <a:gd name="connsiteX4079" fmla="*/ 894810 w 2397257"/>
              <a:gd name="connsiteY4079" fmla="*/ 0 h 237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Lst>
            <a:rect l="l" t="t" r="r" b="b"/>
            <a:pathLst>
              <a:path w="2397257" h="2370204">
                <a:moveTo>
                  <a:pt x="1784937" y="2369162"/>
                </a:moveTo>
                <a:cubicBezTo>
                  <a:pt x="1785225" y="2369162"/>
                  <a:pt x="1785458" y="2369395"/>
                  <a:pt x="1785458" y="2369683"/>
                </a:cubicBezTo>
                <a:cubicBezTo>
                  <a:pt x="1785458" y="2369971"/>
                  <a:pt x="1785225" y="2370204"/>
                  <a:pt x="1784937" y="2370204"/>
                </a:cubicBezTo>
                <a:cubicBezTo>
                  <a:pt x="1784649" y="2370204"/>
                  <a:pt x="1784416" y="2369971"/>
                  <a:pt x="1784416" y="2369683"/>
                </a:cubicBezTo>
                <a:cubicBezTo>
                  <a:pt x="1784416" y="2369395"/>
                  <a:pt x="1784649" y="2369162"/>
                  <a:pt x="1784937" y="2369162"/>
                </a:cubicBezTo>
                <a:close/>
                <a:moveTo>
                  <a:pt x="1202790" y="2360839"/>
                </a:moveTo>
                <a:cubicBezTo>
                  <a:pt x="1203939" y="2360839"/>
                  <a:pt x="1204871" y="2361538"/>
                  <a:pt x="1204871" y="2362400"/>
                </a:cubicBezTo>
                <a:cubicBezTo>
                  <a:pt x="1204871" y="2363262"/>
                  <a:pt x="1203939" y="2363961"/>
                  <a:pt x="1202790" y="2363961"/>
                </a:cubicBezTo>
                <a:cubicBezTo>
                  <a:pt x="1201641" y="2363961"/>
                  <a:pt x="1200709" y="2363262"/>
                  <a:pt x="1200709" y="2362400"/>
                </a:cubicBezTo>
                <a:cubicBezTo>
                  <a:pt x="1200709" y="2361538"/>
                  <a:pt x="1201641" y="2360839"/>
                  <a:pt x="1202790" y="2360839"/>
                </a:cubicBezTo>
                <a:close/>
                <a:moveTo>
                  <a:pt x="1269901" y="2358758"/>
                </a:moveTo>
                <a:cubicBezTo>
                  <a:pt x="1271338" y="2358758"/>
                  <a:pt x="1272503" y="2359224"/>
                  <a:pt x="1272503" y="2359799"/>
                </a:cubicBezTo>
                <a:cubicBezTo>
                  <a:pt x="1272503" y="2360374"/>
                  <a:pt x="1271338" y="2360840"/>
                  <a:pt x="1269901" y="2360840"/>
                </a:cubicBezTo>
                <a:cubicBezTo>
                  <a:pt x="1268464" y="2360840"/>
                  <a:pt x="1267299" y="2360374"/>
                  <a:pt x="1267299" y="2359799"/>
                </a:cubicBezTo>
                <a:cubicBezTo>
                  <a:pt x="1267299" y="2359224"/>
                  <a:pt x="1268464" y="2358758"/>
                  <a:pt x="1269901" y="2358758"/>
                </a:cubicBezTo>
                <a:close/>
                <a:moveTo>
                  <a:pt x="1135679" y="2358758"/>
                </a:moveTo>
                <a:cubicBezTo>
                  <a:pt x="1137115" y="2358758"/>
                  <a:pt x="1138280" y="2359224"/>
                  <a:pt x="1138280" y="2359799"/>
                </a:cubicBezTo>
                <a:cubicBezTo>
                  <a:pt x="1138280" y="2360374"/>
                  <a:pt x="1137115" y="2360840"/>
                  <a:pt x="1135679" y="2360840"/>
                </a:cubicBezTo>
                <a:cubicBezTo>
                  <a:pt x="1134243" y="2360840"/>
                  <a:pt x="1133078" y="2360374"/>
                  <a:pt x="1133078" y="2359799"/>
                </a:cubicBezTo>
                <a:cubicBezTo>
                  <a:pt x="1133078" y="2359224"/>
                  <a:pt x="1134243" y="2358758"/>
                  <a:pt x="1135679" y="2358758"/>
                </a:cubicBezTo>
                <a:close/>
                <a:moveTo>
                  <a:pt x="1337532" y="2353555"/>
                </a:moveTo>
                <a:cubicBezTo>
                  <a:pt x="1338394" y="2353555"/>
                  <a:pt x="1339093" y="2354254"/>
                  <a:pt x="1339093" y="2355116"/>
                </a:cubicBezTo>
                <a:cubicBezTo>
                  <a:pt x="1339093" y="2355978"/>
                  <a:pt x="1338394" y="2356677"/>
                  <a:pt x="1337532" y="2356677"/>
                </a:cubicBezTo>
                <a:cubicBezTo>
                  <a:pt x="1336670" y="2356677"/>
                  <a:pt x="1335971" y="2355978"/>
                  <a:pt x="1335971" y="2355116"/>
                </a:cubicBezTo>
                <a:cubicBezTo>
                  <a:pt x="1335971" y="2354254"/>
                  <a:pt x="1336670" y="2353555"/>
                  <a:pt x="1337532" y="2353555"/>
                </a:cubicBezTo>
                <a:close/>
                <a:moveTo>
                  <a:pt x="1661120" y="2344191"/>
                </a:moveTo>
                <a:cubicBezTo>
                  <a:pt x="1661408" y="2344191"/>
                  <a:pt x="1661641" y="2344424"/>
                  <a:pt x="1661641" y="2344712"/>
                </a:cubicBezTo>
                <a:cubicBezTo>
                  <a:pt x="1661641" y="2345000"/>
                  <a:pt x="1661408" y="2345233"/>
                  <a:pt x="1661120" y="2345233"/>
                </a:cubicBezTo>
                <a:cubicBezTo>
                  <a:pt x="1660832" y="2345233"/>
                  <a:pt x="1660599" y="2345000"/>
                  <a:pt x="1660599" y="2344712"/>
                </a:cubicBezTo>
                <a:cubicBezTo>
                  <a:pt x="1660599" y="2344424"/>
                  <a:pt x="1660832" y="2344191"/>
                  <a:pt x="1661120" y="2344191"/>
                </a:cubicBezTo>
                <a:close/>
                <a:moveTo>
                  <a:pt x="1402041" y="2341069"/>
                </a:moveTo>
                <a:cubicBezTo>
                  <a:pt x="1402903" y="2341069"/>
                  <a:pt x="1403602" y="2341768"/>
                  <a:pt x="1403602" y="2342630"/>
                </a:cubicBezTo>
                <a:cubicBezTo>
                  <a:pt x="1403602" y="2343492"/>
                  <a:pt x="1402903" y="2344191"/>
                  <a:pt x="1402041" y="2344191"/>
                </a:cubicBezTo>
                <a:cubicBezTo>
                  <a:pt x="1401179" y="2344191"/>
                  <a:pt x="1400480" y="2343492"/>
                  <a:pt x="1400480" y="2342630"/>
                </a:cubicBezTo>
                <a:cubicBezTo>
                  <a:pt x="1400480" y="2341768"/>
                  <a:pt x="1401179" y="2341069"/>
                  <a:pt x="1402041" y="2341069"/>
                </a:cubicBezTo>
                <a:close/>
                <a:moveTo>
                  <a:pt x="1844244" y="2336907"/>
                </a:moveTo>
                <a:cubicBezTo>
                  <a:pt x="1844532" y="2336907"/>
                  <a:pt x="1844765" y="2337140"/>
                  <a:pt x="1844765" y="2337428"/>
                </a:cubicBezTo>
                <a:cubicBezTo>
                  <a:pt x="1844765" y="2337716"/>
                  <a:pt x="1844532" y="2337949"/>
                  <a:pt x="1844244" y="2337949"/>
                </a:cubicBezTo>
                <a:cubicBezTo>
                  <a:pt x="1843956" y="2337949"/>
                  <a:pt x="1843723" y="2337716"/>
                  <a:pt x="1843723" y="2337428"/>
                </a:cubicBezTo>
                <a:cubicBezTo>
                  <a:pt x="1843723" y="2337140"/>
                  <a:pt x="1843956" y="2336907"/>
                  <a:pt x="1844244" y="2336907"/>
                </a:cubicBezTo>
                <a:close/>
                <a:moveTo>
                  <a:pt x="1468632" y="2328583"/>
                </a:moveTo>
                <a:cubicBezTo>
                  <a:pt x="1469494" y="2328583"/>
                  <a:pt x="1470193" y="2329282"/>
                  <a:pt x="1470193" y="2330144"/>
                </a:cubicBezTo>
                <a:cubicBezTo>
                  <a:pt x="1470193" y="2331006"/>
                  <a:pt x="1469494" y="2331705"/>
                  <a:pt x="1468632" y="2331705"/>
                </a:cubicBezTo>
                <a:cubicBezTo>
                  <a:pt x="1467770" y="2331705"/>
                  <a:pt x="1467071" y="2331006"/>
                  <a:pt x="1467071" y="2330144"/>
                </a:cubicBezTo>
                <a:cubicBezTo>
                  <a:pt x="1467071" y="2329282"/>
                  <a:pt x="1467770" y="2328583"/>
                  <a:pt x="1468632" y="2328583"/>
                </a:cubicBezTo>
                <a:close/>
                <a:moveTo>
                  <a:pt x="1722509" y="2317139"/>
                </a:moveTo>
                <a:cubicBezTo>
                  <a:pt x="1722797" y="2317139"/>
                  <a:pt x="1723030" y="2317372"/>
                  <a:pt x="1723030" y="2317660"/>
                </a:cubicBezTo>
                <a:cubicBezTo>
                  <a:pt x="1723030" y="2317948"/>
                  <a:pt x="1722797" y="2318181"/>
                  <a:pt x="1722509" y="2318181"/>
                </a:cubicBezTo>
                <a:cubicBezTo>
                  <a:pt x="1722221" y="2318181"/>
                  <a:pt x="1721988" y="2317948"/>
                  <a:pt x="1721988" y="2317660"/>
                </a:cubicBezTo>
                <a:cubicBezTo>
                  <a:pt x="1721988" y="2317372"/>
                  <a:pt x="1722221" y="2317139"/>
                  <a:pt x="1722509" y="2317139"/>
                </a:cubicBezTo>
                <a:close/>
                <a:moveTo>
                  <a:pt x="1533141" y="2308815"/>
                </a:moveTo>
                <a:cubicBezTo>
                  <a:pt x="1534003" y="2308815"/>
                  <a:pt x="1534702" y="2309514"/>
                  <a:pt x="1534702" y="2310376"/>
                </a:cubicBezTo>
                <a:cubicBezTo>
                  <a:pt x="1534702" y="2311238"/>
                  <a:pt x="1534003" y="2311937"/>
                  <a:pt x="1533141" y="2311937"/>
                </a:cubicBezTo>
                <a:cubicBezTo>
                  <a:pt x="1532279" y="2311937"/>
                  <a:pt x="1531580" y="2311238"/>
                  <a:pt x="1531580" y="2310376"/>
                </a:cubicBezTo>
                <a:cubicBezTo>
                  <a:pt x="1531580" y="2309514"/>
                  <a:pt x="1532279" y="2308815"/>
                  <a:pt x="1533141" y="2308815"/>
                </a:cubicBezTo>
                <a:close/>
                <a:moveTo>
                  <a:pt x="1596090" y="2286965"/>
                </a:moveTo>
                <a:cubicBezTo>
                  <a:pt x="1597239" y="2286965"/>
                  <a:pt x="1598171" y="2288130"/>
                  <a:pt x="1598171" y="2289566"/>
                </a:cubicBezTo>
                <a:cubicBezTo>
                  <a:pt x="1598171" y="2291002"/>
                  <a:pt x="1597239" y="2292167"/>
                  <a:pt x="1596090" y="2292167"/>
                </a:cubicBezTo>
                <a:cubicBezTo>
                  <a:pt x="1594941" y="2292167"/>
                  <a:pt x="1594009" y="2291002"/>
                  <a:pt x="1594009" y="2289566"/>
                </a:cubicBezTo>
                <a:cubicBezTo>
                  <a:pt x="1594009" y="2288130"/>
                  <a:pt x="1594941" y="2286965"/>
                  <a:pt x="1596090" y="2286965"/>
                </a:cubicBezTo>
                <a:close/>
                <a:moveTo>
                  <a:pt x="1202791" y="2281763"/>
                </a:moveTo>
                <a:cubicBezTo>
                  <a:pt x="1205665" y="2281763"/>
                  <a:pt x="1207994" y="2284092"/>
                  <a:pt x="1207994" y="2286966"/>
                </a:cubicBezTo>
                <a:cubicBezTo>
                  <a:pt x="1207994" y="2289840"/>
                  <a:pt x="1205665" y="2292169"/>
                  <a:pt x="1202791" y="2292169"/>
                </a:cubicBezTo>
                <a:cubicBezTo>
                  <a:pt x="1199917" y="2292169"/>
                  <a:pt x="1197588" y="2289840"/>
                  <a:pt x="1197588" y="2286966"/>
                </a:cubicBezTo>
                <a:cubicBezTo>
                  <a:pt x="1197588" y="2284092"/>
                  <a:pt x="1199917" y="2281763"/>
                  <a:pt x="1202791" y="2281763"/>
                </a:cubicBezTo>
                <a:close/>
                <a:moveTo>
                  <a:pt x="1269381" y="2281762"/>
                </a:moveTo>
                <a:cubicBezTo>
                  <a:pt x="1272253" y="2281762"/>
                  <a:pt x="1274583" y="2283393"/>
                  <a:pt x="1274583" y="2285404"/>
                </a:cubicBezTo>
                <a:cubicBezTo>
                  <a:pt x="1274583" y="2287416"/>
                  <a:pt x="1272253" y="2289046"/>
                  <a:pt x="1269381" y="2289046"/>
                </a:cubicBezTo>
                <a:cubicBezTo>
                  <a:pt x="1266508" y="2289046"/>
                  <a:pt x="1264178" y="2287416"/>
                  <a:pt x="1264178" y="2285404"/>
                </a:cubicBezTo>
                <a:cubicBezTo>
                  <a:pt x="1264178" y="2283393"/>
                  <a:pt x="1266508" y="2281762"/>
                  <a:pt x="1269381" y="2281762"/>
                </a:cubicBezTo>
                <a:close/>
                <a:moveTo>
                  <a:pt x="1135160" y="2279682"/>
                </a:moveTo>
                <a:cubicBezTo>
                  <a:pt x="1138608" y="2279682"/>
                  <a:pt x="1141403" y="2282477"/>
                  <a:pt x="1141403" y="2285925"/>
                </a:cubicBezTo>
                <a:cubicBezTo>
                  <a:pt x="1141403" y="2289373"/>
                  <a:pt x="1138608" y="2292168"/>
                  <a:pt x="1135160" y="2292168"/>
                </a:cubicBezTo>
                <a:cubicBezTo>
                  <a:pt x="1131712" y="2292168"/>
                  <a:pt x="1128917" y="2289373"/>
                  <a:pt x="1128917" y="2285925"/>
                </a:cubicBezTo>
                <a:cubicBezTo>
                  <a:pt x="1128917" y="2282477"/>
                  <a:pt x="1131712" y="2279682"/>
                  <a:pt x="1135160" y="2279682"/>
                </a:cubicBezTo>
                <a:close/>
                <a:moveTo>
                  <a:pt x="1067529" y="2274480"/>
                </a:moveTo>
                <a:cubicBezTo>
                  <a:pt x="1070977" y="2274480"/>
                  <a:pt x="1073772" y="2276809"/>
                  <a:pt x="1073772" y="2279683"/>
                </a:cubicBezTo>
                <a:cubicBezTo>
                  <a:pt x="1073772" y="2282557"/>
                  <a:pt x="1070977" y="2284886"/>
                  <a:pt x="1067529" y="2284886"/>
                </a:cubicBezTo>
                <a:cubicBezTo>
                  <a:pt x="1064081" y="2284886"/>
                  <a:pt x="1061286" y="2282557"/>
                  <a:pt x="1061286" y="2279683"/>
                </a:cubicBezTo>
                <a:cubicBezTo>
                  <a:pt x="1061286" y="2276809"/>
                  <a:pt x="1064081" y="2274480"/>
                  <a:pt x="1067529" y="2274480"/>
                </a:cubicBezTo>
                <a:close/>
                <a:moveTo>
                  <a:pt x="1336491" y="2274479"/>
                </a:moveTo>
                <a:cubicBezTo>
                  <a:pt x="1337927" y="2274479"/>
                  <a:pt x="1339092" y="2276110"/>
                  <a:pt x="1339092" y="2278121"/>
                </a:cubicBezTo>
                <a:cubicBezTo>
                  <a:pt x="1339092" y="2280133"/>
                  <a:pt x="1337927" y="2281763"/>
                  <a:pt x="1336491" y="2281763"/>
                </a:cubicBezTo>
                <a:cubicBezTo>
                  <a:pt x="1335055" y="2281763"/>
                  <a:pt x="1333890" y="2280133"/>
                  <a:pt x="1333890" y="2278121"/>
                </a:cubicBezTo>
                <a:cubicBezTo>
                  <a:pt x="1333890" y="2276110"/>
                  <a:pt x="1335055" y="2274479"/>
                  <a:pt x="1336491" y="2274479"/>
                </a:cubicBezTo>
                <a:close/>
                <a:moveTo>
                  <a:pt x="1403081" y="2265115"/>
                </a:moveTo>
                <a:cubicBezTo>
                  <a:pt x="1404517" y="2265115"/>
                  <a:pt x="1405682" y="2266047"/>
                  <a:pt x="1405682" y="2267196"/>
                </a:cubicBezTo>
                <a:cubicBezTo>
                  <a:pt x="1405682" y="2268345"/>
                  <a:pt x="1404517" y="2269277"/>
                  <a:pt x="1403081" y="2269277"/>
                </a:cubicBezTo>
                <a:cubicBezTo>
                  <a:pt x="1401645" y="2269277"/>
                  <a:pt x="1400480" y="2268345"/>
                  <a:pt x="1400480" y="2267196"/>
                </a:cubicBezTo>
                <a:cubicBezTo>
                  <a:pt x="1400480" y="2266047"/>
                  <a:pt x="1401645" y="2265115"/>
                  <a:pt x="1403081" y="2265115"/>
                </a:cubicBezTo>
                <a:close/>
                <a:moveTo>
                  <a:pt x="1002499" y="2261994"/>
                </a:moveTo>
                <a:cubicBezTo>
                  <a:pt x="1005084" y="2261994"/>
                  <a:pt x="1007181" y="2264789"/>
                  <a:pt x="1007181" y="2268237"/>
                </a:cubicBezTo>
                <a:cubicBezTo>
                  <a:pt x="1007181" y="2271684"/>
                  <a:pt x="1005084" y="2274480"/>
                  <a:pt x="1002499" y="2274480"/>
                </a:cubicBezTo>
                <a:cubicBezTo>
                  <a:pt x="999914" y="2274480"/>
                  <a:pt x="997817" y="2271684"/>
                  <a:pt x="997817" y="2268237"/>
                </a:cubicBezTo>
                <a:cubicBezTo>
                  <a:pt x="997817" y="2264789"/>
                  <a:pt x="999914" y="2261994"/>
                  <a:pt x="1002499" y="2261994"/>
                </a:cubicBezTo>
                <a:close/>
                <a:moveTo>
                  <a:pt x="1955575" y="2261993"/>
                </a:moveTo>
                <a:cubicBezTo>
                  <a:pt x="1955863" y="2261993"/>
                  <a:pt x="1956096" y="2262226"/>
                  <a:pt x="1956096" y="2262514"/>
                </a:cubicBezTo>
                <a:cubicBezTo>
                  <a:pt x="1956096" y="2262802"/>
                  <a:pt x="1955863" y="2263035"/>
                  <a:pt x="1955575" y="2263035"/>
                </a:cubicBezTo>
                <a:cubicBezTo>
                  <a:pt x="1955287" y="2263035"/>
                  <a:pt x="1955054" y="2262802"/>
                  <a:pt x="1955054" y="2262514"/>
                </a:cubicBezTo>
                <a:cubicBezTo>
                  <a:pt x="1955054" y="2262226"/>
                  <a:pt x="1955287" y="2261993"/>
                  <a:pt x="1955575" y="2261993"/>
                </a:cubicBezTo>
                <a:close/>
                <a:moveTo>
                  <a:pt x="1659039" y="2261993"/>
                </a:moveTo>
                <a:cubicBezTo>
                  <a:pt x="1659901" y="2261993"/>
                  <a:pt x="1660600" y="2262692"/>
                  <a:pt x="1660600" y="2263554"/>
                </a:cubicBezTo>
                <a:cubicBezTo>
                  <a:pt x="1660600" y="2264416"/>
                  <a:pt x="1659901" y="2265115"/>
                  <a:pt x="1659039" y="2265115"/>
                </a:cubicBezTo>
                <a:cubicBezTo>
                  <a:pt x="1658177" y="2265115"/>
                  <a:pt x="1657478" y="2264416"/>
                  <a:pt x="1657478" y="2263554"/>
                </a:cubicBezTo>
                <a:cubicBezTo>
                  <a:pt x="1657478" y="2262692"/>
                  <a:pt x="1658177" y="2261993"/>
                  <a:pt x="1659039" y="2261993"/>
                </a:cubicBezTo>
                <a:close/>
                <a:moveTo>
                  <a:pt x="1467591" y="2249508"/>
                </a:moveTo>
                <a:cubicBezTo>
                  <a:pt x="1469027" y="2249508"/>
                  <a:pt x="1470192" y="2250673"/>
                  <a:pt x="1470192" y="2252109"/>
                </a:cubicBezTo>
                <a:cubicBezTo>
                  <a:pt x="1470192" y="2253545"/>
                  <a:pt x="1469027" y="2254710"/>
                  <a:pt x="1467591" y="2254710"/>
                </a:cubicBezTo>
                <a:cubicBezTo>
                  <a:pt x="1466155" y="2254710"/>
                  <a:pt x="1464990" y="2253545"/>
                  <a:pt x="1464990" y="2252109"/>
                </a:cubicBezTo>
                <a:cubicBezTo>
                  <a:pt x="1464990" y="2250673"/>
                  <a:pt x="1466155" y="2249508"/>
                  <a:pt x="1467591" y="2249508"/>
                </a:cubicBezTo>
                <a:close/>
                <a:moveTo>
                  <a:pt x="935389" y="2249508"/>
                </a:moveTo>
                <a:cubicBezTo>
                  <a:pt x="938263" y="2249508"/>
                  <a:pt x="940592" y="2251837"/>
                  <a:pt x="940592" y="2254711"/>
                </a:cubicBezTo>
                <a:cubicBezTo>
                  <a:pt x="940592" y="2257585"/>
                  <a:pt x="938263" y="2259914"/>
                  <a:pt x="935389" y="2259914"/>
                </a:cubicBezTo>
                <a:cubicBezTo>
                  <a:pt x="932515" y="2259914"/>
                  <a:pt x="930186" y="2257585"/>
                  <a:pt x="930186" y="2254711"/>
                </a:cubicBezTo>
                <a:cubicBezTo>
                  <a:pt x="930186" y="2251837"/>
                  <a:pt x="932515" y="2249508"/>
                  <a:pt x="935389" y="2249508"/>
                </a:cubicBezTo>
                <a:close/>
                <a:moveTo>
                  <a:pt x="1719906" y="2232860"/>
                </a:moveTo>
                <a:cubicBezTo>
                  <a:pt x="1721055" y="2232860"/>
                  <a:pt x="1721987" y="2233326"/>
                  <a:pt x="1721987" y="2233901"/>
                </a:cubicBezTo>
                <a:cubicBezTo>
                  <a:pt x="1721987" y="2234476"/>
                  <a:pt x="1721055" y="2234942"/>
                  <a:pt x="1719906" y="2234942"/>
                </a:cubicBezTo>
                <a:cubicBezTo>
                  <a:pt x="1718757" y="2234942"/>
                  <a:pt x="1717825" y="2234476"/>
                  <a:pt x="1717825" y="2233901"/>
                </a:cubicBezTo>
                <a:cubicBezTo>
                  <a:pt x="1717825" y="2233326"/>
                  <a:pt x="1718757" y="2232860"/>
                  <a:pt x="1719906" y="2232860"/>
                </a:cubicBezTo>
                <a:close/>
                <a:moveTo>
                  <a:pt x="872960" y="2229739"/>
                </a:moveTo>
                <a:cubicBezTo>
                  <a:pt x="876408" y="2229739"/>
                  <a:pt x="879203" y="2232534"/>
                  <a:pt x="879203" y="2235982"/>
                </a:cubicBezTo>
                <a:cubicBezTo>
                  <a:pt x="879203" y="2239430"/>
                  <a:pt x="876408" y="2242225"/>
                  <a:pt x="872960" y="2242225"/>
                </a:cubicBezTo>
                <a:cubicBezTo>
                  <a:pt x="869512" y="2242225"/>
                  <a:pt x="866717" y="2239430"/>
                  <a:pt x="866717" y="2235982"/>
                </a:cubicBezTo>
                <a:cubicBezTo>
                  <a:pt x="866717" y="2232534"/>
                  <a:pt x="869512" y="2229739"/>
                  <a:pt x="872960" y="2229739"/>
                </a:cubicBezTo>
                <a:close/>
                <a:moveTo>
                  <a:pt x="1531581" y="2227658"/>
                </a:moveTo>
                <a:cubicBezTo>
                  <a:pt x="1534453" y="2227658"/>
                  <a:pt x="1536783" y="2229754"/>
                  <a:pt x="1536783" y="2232340"/>
                </a:cubicBezTo>
                <a:cubicBezTo>
                  <a:pt x="1536783" y="2234925"/>
                  <a:pt x="1534453" y="2237022"/>
                  <a:pt x="1531581" y="2237022"/>
                </a:cubicBezTo>
                <a:cubicBezTo>
                  <a:pt x="1528708" y="2237022"/>
                  <a:pt x="1526378" y="2234925"/>
                  <a:pt x="1526378" y="2232340"/>
                </a:cubicBezTo>
                <a:cubicBezTo>
                  <a:pt x="1526378" y="2229754"/>
                  <a:pt x="1528708" y="2227658"/>
                  <a:pt x="1531581" y="2227658"/>
                </a:cubicBezTo>
                <a:close/>
                <a:moveTo>
                  <a:pt x="2008119" y="2220374"/>
                </a:moveTo>
                <a:cubicBezTo>
                  <a:pt x="2008694" y="2220374"/>
                  <a:pt x="2009160" y="2220840"/>
                  <a:pt x="2009160" y="2221415"/>
                </a:cubicBezTo>
                <a:cubicBezTo>
                  <a:pt x="2009160" y="2221990"/>
                  <a:pt x="2008694" y="2222456"/>
                  <a:pt x="2008119" y="2222456"/>
                </a:cubicBezTo>
                <a:cubicBezTo>
                  <a:pt x="2007544" y="2222456"/>
                  <a:pt x="2007078" y="2221990"/>
                  <a:pt x="2007078" y="2221415"/>
                </a:cubicBezTo>
                <a:cubicBezTo>
                  <a:pt x="2007078" y="2220840"/>
                  <a:pt x="2007544" y="2220374"/>
                  <a:pt x="2008119" y="2220374"/>
                </a:cubicBezTo>
                <a:close/>
                <a:moveTo>
                  <a:pt x="1201750" y="2205809"/>
                </a:moveTo>
                <a:cubicBezTo>
                  <a:pt x="1205198" y="2205809"/>
                  <a:pt x="1207993" y="2209070"/>
                  <a:pt x="1207993" y="2213093"/>
                </a:cubicBezTo>
                <a:cubicBezTo>
                  <a:pt x="1207993" y="2217116"/>
                  <a:pt x="1205198" y="2220377"/>
                  <a:pt x="1201750" y="2220377"/>
                </a:cubicBezTo>
                <a:cubicBezTo>
                  <a:pt x="1198302" y="2220377"/>
                  <a:pt x="1195507" y="2217116"/>
                  <a:pt x="1195507" y="2213093"/>
                </a:cubicBezTo>
                <a:cubicBezTo>
                  <a:pt x="1195507" y="2209070"/>
                  <a:pt x="1198302" y="2205809"/>
                  <a:pt x="1201750" y="2205809"/>
                </a:cubicBezTo>
                <a:close/>
                <a:moveTo>
                  <a:pt x="808450" y="2205809"/>
                </a:moveTo>
                <a:cubicBezTo>
                  <a:pt x="811898" y="2205809"/>
                  <a:pt x="814693" y="2208371"/>
                  <a:pt x="814693" y="2211532"/>
                </a:cubicBezTo>
                <a:cubicBezTo>
                  <a:pt x="814693" y="2214693"/>
                  <a:pt x="811898" y="2217255"/>
                  <a:pt x="808450" y="2217255"/>
                </a:cubicBezTo>
                <a:cubicBezTo>
                  <a:pt x="805002" y="2217255"/>
                  <a:pt x="802207" y="2214693"/>
                  <a:pt x="802207" y="2211532"/>
                </a:cubicBezTo>
                <a:cubicBezTo>
                  <a:pt x="802207" y="2208371"/>
                  <a:pt x="805002" y="2205809"/>
                  <a:pt x="808450" y="2205809"/>
                </a:cubicBezTo>
                <a:close/>
                <a:moveTo>
                  <a:pt x="1594529" y="2205808"/>
                </a:moveTo>
                <a:cubicBezTo>
                  <a:pt x="1596541" y="2205808"/>
                  <a:pt x="1598171" y="2207439"/>
                  <a:pt x="1598171" y="2209450"/>
                </a:cubicBezTo>
                <a:cubicBezTo>
                  <a:pt x="1598171" y="2211462"/>
                  <a:pt x="1596541" y="2213092"/>
                  <a:pt x="1594529" y="2213092"/>
                </a:cubicBezTo>
                <a:cubicBezTo>
                  <a:pt x="1592518" y="2213092"/>
                  <a:pt x="1590887" y="2211462"/>
                  <a:pt x="1590887" y="2209450"/>
                </a:cubicBezTo>
                <a:cubicBezTo>
                  <a:pt x="1590887" y="2207439"/>
                  <a:pt x="1592518" y="2205808"/>
                  <a:pt x="1594529" y="2205808"/>
                </a:cubicBezTo>
                <a:close/>
                <a:moveTo>
                  <a:pt x="1268341" y="2202687"/>
                </a:moveTo>
                <a:cubicBezTo>
                  <a:pt x="1271789" y="2202687"/>
                  <a:pt x="1274584" y="2205948"/>
                  <a:pt x="1274584" y="2209971"/>
                </a:cubicBezTo>
                <a:cubicBezTo>
                  <a:pt x="1274584" y="2213994"/>
                  <a:pt x="1271789" y="2217255"/>
                  <a:pt x="1268341" y="2217255"/>
                </a:cubicBezTo>
                <a:cubicBezTo>
                  <a:pt x="1264893" y="2217255"/>
                  <a:pt x="1262098" y="2213994"/>
                  <a:pt x="1262098" y="2209971"/>
                </a:cubicBezTo>
                <a:cubicBezTo>
                  <a:pt x="1262098" y="2205948"/>
                  <a:pt x="1264893" y="2202687"/>
                  <a:pt x="1268341" y="2202687"/>
                </a:cubicBezTo>
                <a:close/>
                <a:moveTo>
                  <a:pt x="1134639" y="2202687"/>
                </a:moveTo>
                <a:cubicBezTo>
                  <a:pt x="1139523" y="2202687"/>
                  <a:pt x="1143483" y="2205948"/>
                  <a:pt x="1143483" y="2209971"/>
                </a:cubicBezTo>
                <a:cubicBezTo>
                  <a:pt x="1143483" y="2213994"/>
                  <a:pt x="1139523" y="2217255"/>
                  <a:pt x="1134639" y="2217255"/>
                </a:cubicBezTo>
                <a:cubicBezTo>
                  <a:pt x="1129755" y="2217255"/>
                  <a:pt x="1125795" y="2213994"/>
                  <a:pt x="1125795" y="2209971"/>
                </a:cubicBezTo>
                <a:cubicBezTo>
                  <a:pt x="1125795" y="2205948"/>
                  <a:pt x="1129755" y="2202687"/>
                  <a:pt x="1134639" y="2202687"/>
                </a:cubicBezTo>
                <a:close/>
                <a:moveTo>
                  <a:pt x="1778173" y="2200605"/>
                </a:moveTo>
                <a:cubicBezTo>
                  <a:pt x="1778748" y="2200605"/>
                  <a:pt x="1779214" y="2201071"/>
                  <a:pt x="1779214" y="2201646"/>
                </a:cubicBezTo>
                <a:cubicBezTo>
                  <a:pt x="1779214" y="2202221"/>
                  <a:pt x="1778748" y="2202687"/>
                  <a:pt x="1778173" y="2202687"/>
                </a:cubicBezTo>
                <a:cubicBezTo>
                  <a:pt x="1777598" y="2202687"/>
                  <a:pt x="1777132" y="2202221"/>
                  <a:pt x="1777132" y="2201646"/>
                </a:cubicBezTo>
                <a:cubicBezTo>
                  <a:pt x="1777132" y="2201071"/>
                  <a:pt x="1777598" y="2200605"/>
                  <a:pt x="1778173" y="2200605"/>
                </a:cubicBezTo>
                <a:close/>
                <a:moveTo>
                  <a:pt x="1334931" y="2197485"/>
                </a:moveTo>
                <a:cubicBezTo>
                  <a:pt x="1338379" y="2197485"/>
                  <a:pt x="1341174" y="2199814"/>
                  <a:pt x="1341174" y="2202688"/>
                </a:cubicBezTo>
                <a:cubicBezTo>
                  <a:pt x="1341174" y="2205562"/>
                  <a:pt x="1338379" y="2207891"/>
                  <a:pt x="1334931" y="2207891"/>
                </a:cubicBezTo>
                <a:cubicBezTo>
                  <a:pt x="1331483" y="2207891"/>
                  <a:pt x="1328688" y="2205562"/>
                  <a:pt x="1328688" y="2202688"/>
                </a:cubicBezTo>
                <a:cubicBezTo>
                  <a:pt x="1328688" y="2199814"/>
                  <a:pt x="1331483" y="2197485"/>
                  <a:pt x="1334931" y="2197485"/>
                </a:cubicBezTo>
                <a:close/>
                <a:moveTo>
                  <a:pt x="1068049" y="2195404"/>
                </a:moveTo>
                <a:cubicBezTo>
                  <a:pt x="1072933" y="2195404"/>
                  <a:pt x="1076893" y="2198665"/>
                  <a:pt x="1076893" y="2202688"/>
                </a:cubicBezTo>
                <a:cubicBezTo>
                  <a:pt x="1076893" y="2206711"/>
                  <a:pt x="1072933" y="2209972"/>
                  <a:pt x="1068049" y="2209972"/>
                </a:cubicBezTo>
                <a:cubicBezTo>
                  <a:pt x="1063165" y="2209972"/>
                  <a:pt x="1059205" y="2206711"/>
                  <a:pt x="1059205" y="2202688"/>
                </a:cubicBezTo>
                <a:cubicBezTo>
                  <a:pt x="1059205" y="2198665"/>
                  <a:pt x="1063165" y="2195404"/>
                  <a:pt x="1068049" y="2195404"/>
                </a:cubicBezTo>
                <a:close/>
                <a:moveTo>
                  <a:pt x="1401522" y="2184999"/>
                </a:moveTo>
                <a:cubicBezTo>
                  <a:pt x="1404970" y="2184999"/>
                  <a:pt x="1407765" y="2187794"/>
                  <a:pt x="1407765" y="2191242"/>
                </a:cubicBezTo>
                <a:cubicBezTo>
                  <a:pt x="1407765" y="2194690"/>
                  <a:pt x="1404970" y="2197485"/>
                  <a:pt x="1401522" y="2197485"/>
                </a:cubicBezTo>
                <a:cubicBezTo>
                  <a:pt x="1398074" y="2197485"/>
                  <a:pt x="1395279" y="2194690"/>
                  <a:pt x="1395279" y="2191242"/>
                </a:cubicBezTo>
                <a:cubicBezTo>
                  <a:pt x="1395279" y="2187794"/>
                  <a:pt x="1398074" y="2184999"/>
                  <a:pt x="1401522" y="2184999"/>
                </a:cubicBezTo>
                <a:close/>
                <a:moveTo>
                  <a:pt x="1002499" y="2184999"/>
                </a:moveTo>
                <a:cubicBezTo>
                  <a:pt x="1006809" y="2184999"/>
                  <a:pt x="1010303" y="2188493"/>
                  <a:pt x="1010303" y="2192803"/>
                </a:cubicBezTo>
                <a:cubicBezTo>
                  <a:pt x="1010303" y="2197113"/>
                  <a:pt x="1006809" y="2200607"/>
                  <a:pt x="1002499" y="2200607"/>
                </a:cubicBezTo>
                <a:cubicBezTo>
                  <a:pt x="998189" y="2200607"/>
                  <a:pt x="994695" y="2197113"/>
                  <a:pt x="994695" y="2192803"/>
                </a:cubicBezTo>
                <a:cubicBezTo>
                  <a:pt x="994695" y="2188493"/>
                  <a:pt x="998189" y="2184999"/>
                  <a:pt x="1002499" y="2184999"/>
                </a:cubicBezTo>
                <a:close/>
                <a:moveTo>
                  <a:pt x="747582" y="2180836"/>
                </a:moveTo>
                <a:cubicBezTo>
                  <a:pt x="750167" y="2180836"/>
                  <a:pt x="752264" y="2182932"/>
                  <a:pt x="752264" y="2185518"/>
                </a:cubicBezTo>
                <a:cubicBezTo>
                  <a:pt x="752264" y="2188103"/>
                  <a:pt x="750167" y="2190200"/>
                  <a:pt x="747582" y="2190200"/>
                </a:cubicBezTo>
                <a:cubicBezTo>
                  <a:pt x="744997" y="2190200"/>
                  <a:pt x="742900" y="2188103"/>
                  <a:pt x="742900" y="2185518"/>
                </a:cubicBezTo>
                <a:cubicBezTo>
                  <a:pt x="742900" y="2182932"/>
                  <a:pt x="744997" y="2180836"/>
                  <a:pt x="747582" y="2180836"/>
                </a:cubicBezTo>
                <a:close/>
                <a:moveTo>
                  <a:pt x="1656958" y="2177715"/>
                </a:moveTo>
                <a:cubicBezTo>
                  <a:pt x="1658970" y="2177715"/>
                  <a:pt x="1660600" y="2179346"/>
                  <a:pt x="1660600" y="2181357"/>
                </a:cubicBezTo>
                <a:cubicBezTo>
                  <a:pt x="1660600" y="2183369"/>
                  <a:pt x="1658970" y="2184999"/>
                  <a:pt x="1656958" y="2184999"/>
                </a:cubicBezTo>
                <a:cubicBezTo>
                  <a:pt x="1654947" y="2184999"/>
                  <a:pt x="1653316" y="2183369"/>
                  <a:pt x="1653316" y="2181357"/>
                </a:cubicBezTo>
                <a:cubicBezTo>
                  <a:pt x="1653316" y="2179346"/>
                  <a:pt x="1654947" y="2177715"/>
                  <a:pt x="1656958" y="2177715"/>
                </a:cubicBezTo>
                <a:close/>
                <a:moveTo>
                  <a:pt x="935389" y="2170432"/>
                </a:moveTo>
                <a:cubicBezTo>
                  <a:pt x="939412" y="2170432"/>
                  <a:pt x="942673" y="2173227"/>
                  <a:pt x="942673" y="2176675"/>
                </a:cubicBezTo>
                <a:cubicBezTo>
                  <a:pt x="942673" y="2180123"/>
                  <a:pt x="939412" y="2182918"/>
                  <a:pt x="935389" y="2182918"/>
                </a:cubicBezTo>
                <a:cubicBezTo>
                  <a:pt x="931366" y="2182918"/>
                  <a:pt x="928105" y="2180123"/>
                  <a:pt x="928105" y="2176675"/>
                </a:cubicBezTo>
                <a:cubicBezTo>
                  <a:pt x="928105" y="2173227"/>
                  <a:pt x="931366" y="2170432"/>
                  <a:pt x="935389" y="2170432"/>
                </a:cubicBezTo>
                <a:close/>
                <a:moveTo>
                  <a:pt x="1466031" y="2168351"/>
                </a:moveTo>
                <a:cubicBezTo>
                  <a:pt x="1469479" y="2168351"/>
                  <a:pt x="1472274" y="2171146"/>
                  <a:pt x="1472274" y="2174594"/>
                </a:cubicBezTo>
                <a:cubicBezTo>
                  <a:pt x="1472274" y="2178042"/>
                  <a:pt x="1469479" y="2180837"/>
                  <a:pt x="1466031" y="2180837"/>
                </a:cubicBezTo>
                <a:cubicBezTo>
                  <a:pt x="1462583" y="2180837"/>
                  <a:pt x="1459788" y="2178042"/>
                  <a:pt x="1459788" y="2174594"/>
                </a:cubicBezTo>
                <a:cubicBezTo>
                  <a:pt x="1459788" y="2171146"/>
                  <a:pt x="1462583" y="2168351"/>
                  <a:pt x="1466031" y="2168351"/>
                </a:cubicBezTo>
                <a:close/>
                <a:moveTo>
                  <a:pt x="1834879" y="2163148"/>
                </a:moveTo>
                <a:cubicBezTo>
                  <a:pt x="1835741" y="2163148"/>
                  <a:pt x="1836440" y="2163614"/>
                  <a:pt x="1836440" y="2164189"/>
                </a:cubicBezTo>
                <a:cubicBezTo>
                  <a:pt x="1836440" y="2164764"/>
                  <a:pt x="1835741" y="2165230"/>
                  <a:pt x="1834879" y="2165230"/>
                </a:cubicBezTo>
                <a:cubicBezTo>
                  <a:pt x="1834017" y="2165230"/>
                  <a:pt x="1833318" y="2164764"/>
                  <a:pt x="1833318" y="2164189"/>
                </a:cubicBezTo>
                <a:cubicBezTo>
                  <a:pt x="1833318" y="2163614"/>
                  <a:pt x="1834017" y="2163148"/>
                  <a:pt x="1834879" y="2163148"/>
                </a:cubicBezTo>
                <a:close/>
                <a:moveTo>
                  <a:pt x="687235" y="2150663"/>
                </a:moveTo>
                <a:cubicBezTo>
                  <a:pt x="689247" y="2150663"/>
                  <a:pt x="690877" y="2152294"/>
                  <a:pt x="690877" y="2154305"/>
                </a:cubicBezTo>
                <a:cubicBezTo>
                  <a:pt x="690877" y="2156317"/>
                  <a:pt x="689247" y="2157947"/>
                  <a:pt x="687235" y="2157947"/>
                </a:cubicBezTo>
                <a:cubicBezTo>
                  <a:pt x="685224" y="2157947"/>
                  <a:pt x="683593" y="2156317"/>
                  <a:pt x="683593" y="2154305"/>
                </a:cubicBezTo>
                <a:cubicBezTo>
                  <a:pt x="683593" y="2152294"/>
                  <a:pt x="685224" y="2150663"/>
                  <a:pt x="687235" y="2150663"/>
                </a:cubicBezTo>
                <a:close/>
                <a:moveTo>
                  <a:pt x="872960" y="2148582"/>
                </a:moveTo>
                <a:cubicBezTo>
                  <a:pt x="876408" y="2148582"/>
                  <a:pt x="879203" y="2151843"/>
                  <a:pt x="879203" y="2155866"/>
                </a:cubicBezTo>
                <a:cubicBezTo>
                  <a:pt x="879203" y="2159889"/>
                  <a:pt x="876408" y="2163150"/>
                  <a:pt x="872960" y="2163150"/>
                </a:cubicBezTo>
                <a:cubicBezTo>
                  <a:pt x="869512" y="2163150"/>
                  <a:pt x="866717" y="2159889"/>
                  <a:pt x="866717" y="2155866"/>
                </a:cubicBezTo>
                <a:cubicBezTo>
                  <a:pt x="866717" y="2151843"/>
                  <a:pt x="869512" y="2148582"/>
                  <a:pt x="872960" y="2148582"/>
                </a:cubicBezTo>
                <a:close/>
                <a:moveTo>
                  <a:pt x="1530541" y="2145461"/>
                </a:moveTo>
                <a:cubicBezTo>
                  <a:pt x="1535138" y="2145461"/>
                  <a:pt x="1538865" y="2149421"/>
                  <a:pt x="1538865" y="2154305"/>
                </a:cubicBezTo>
                <a:cubicBezTo>
                  <a:pt x="1538865" y="2159189"/>
                  <a:pt x="1535138" y="2163149"/>
                  <a:pt x="1530541" y="2163149"/>
                </a:cubicBezTo>
                <a:cubicBezTo>
                  <a:pt x="1525944" y="2163149"/>
                  <a:pt x="1522217" y="2159189"/>
                  <a:pt x="1522217" y="2154305"/>
                </a:cubicBezTo>
                <a:cubicBezTo>
                  <a:pt x="1522217" y="2149421"/>
                  <a:pt x="1525944" y="2145461"/>
                  <a:pt x="1530541" y="2145461"/>
                </a:cubicBezTo>
                <a:close/>
                <a:moveTo>
                  <a:pt x="1716265" y="2145460"/>
                </a:moveTo>
                <a:cubicBezTo>
                  <a:pt x="1718277" y="2145460"/>
                  <a:pt x="1719907" y="2147790"/>
                  <a:pt x="1719907" y="2150662"/>
                </a:cubicBezTo>
                <a:cubicBezTo>
                  <a:pt x="1719907" y="2153535"/>
                  <a:pt x="1718277" y="2155865"/>
                  <a:pt x="1716265" y="2155865"/>
                </a:cubicBezTo>
                <a:cubicBezTo>
                  <a:pt x="1714254" y="2155865"/>
                  <a:pt x="1712623" y="2153535"/>
                  <a:pt x="1712623" y="2150662"/>
                </a:cubicBezTo>
                <a:cubicBezTo>
                  <a:pt x="1712623" y="2147790"/>
                  <a:pt x="1714254" y="2145460"/>
                  <a:pt x="1716265" y="2145460"/>
                </a:cubicBezTo>
                <a:close/>
                <a:moveTo>
                  <a:pt x="1201230" y="2128813"/>
                </a:moveTo>
                <a:cubicBezTo>
                  <a:pt x="1206114" y="2128813"/>
                  <a:pt x="1210074" y="2132540"/>
                  <a:pt x="1210074" y="2137137"/>
                </a:cubicBezTo>
                <a:cubicBezTo>
                  <a:pt x="1210074" y="2141734"/>
                  <a:pt x="1206114" y="2145461"/>
                  <a:pt x="1201230" y="2145461"/>
                </a:cubicBezTo>
                <a:cubicBezTo>
                  <a:pt x="1196346" y="2145461"/>
                  <a:pt x="1192386" y="2141734"/>
                  <a:pt x="1192386" y="2137137"/>
                </a:cubicBezTo>
                <a:cubicBezTo>
                  <a:pt x="1192386" y="2132540"/>
                  <a:pt x="1196346" y="2128813"/>
                  <a:pt x="1201230" y="2128813"/>
                </a:cubicBezTo>
                <a:close/>
                <a:moveTo>
                  <a:pt x="1268341" y="2125692"/>
                </a:moveTo>
                <a:cubicBezTo>
                  <a:pt x="1272938" y="2125692"/>
                  <a:pt x="1276665" y="2129652"/>
                  <a:pt x="1276665" y="2134536"/>
                </a:cubicBezTo>
                <a:cubicBezTo>
                  <a:pt x="1276665" y="2139420"/>
                  <a:pt x="1272938" y="2143380"/>
                  <a:pt x="1268341" y="2143380"/>
                </a:cubicBezTo>
                <a:cubicBezTo>
                  <a:pt x="1263744" y="2143380"/>
                  <a:pt x="1260017" y="2139420"/>
                  <a:pt x="1260017" y="2134536"/>
                </a:cubicBezTo>
                <a:cubicBezTo>
                  <a:pt x="1260017" y="2129652"/>
                  <a:pt x="1263744" y="2125692"/>
                  <a:pt x="1268341" y="2125692"/>
                </a:cubicBezTo>
                <a:close/>
                <a:moveTo>
                  <a:pt x="1134639" y="2125692"/>
                </a:moveTo>
                <a:cubicBezTo>
                  <a:pt x="1139523" y="2125692"/>
                  <a:pt x="1143483" y="2130118"/>
                  <a:pt x="1143483" y="2135577"/>
                </a:cubicBezTo>
                <a:cubicBezTo>
                  <a:pt x="1143483" y="2141036"/>
                  <a:pt x="1139523" y="2145462"/>
                  <a:pt x="1134639" y="2145462"/>
                </a:cubicBezTo>
                <a:cubicBezTo>
                  <a:pt x="1129755" y="2145462"/>
                  <a:pt x="1125795" y="2141036"/>
                  <a:pt x="1125795" y="2135577"/>
                </a:cubicBezTo>
                <a:cubicBezTo>
                  <a:pt x="1125795" y="2130118"/>
                  <a:pt x="1129755" y="2125692"/>
                  <a:pt x="1134639" y="2125692"/>
                </a:cubicBezTo>
                <a:close/>
                <a:moveTo>
                  <a:pt x="809491" y="2123611"/>
                </a:moveTo>
                <a:cubicBezTo>
                  <a:pt x="813514" y="2123611"/>
                  <a:pt x="816775" y="2126872"/>
                  <a:pt x="816775" y="2130895"/>
                </a:cubicBezTo>
                <a:cubicBezTo>
                  <a:pt x="816775" y="2134918"/>
                  <a:pt x="813514" y="2138179"/>
                  <a:pt x="809491" y="2138179"/>
                </a:cubicBezTo>
                <a:cubicBezTo>
                  <a:pt x="805468" y="2138179"/>
                  <a:pt x="802207" y="2134918"/>
                  <a:pt x="802207" y="2130895"/>
                </a:cubicBezTo>
                <a:cubicBezTo>
                  <a:pt x="802207" y="2126872"/>
                  <a:pt x="805468" y="2123611"/>
                  <a:pt x="809491" y="2123611"/>
                </a:cubicBezTo>
                <a:close/>
                <a:moveTo>
                  <a:pt x="1889504" y="2123610"/>
                </a:moveTo>
                <a:cubicBezTo>
                  <a:pt x="1890079" y="2123610"/>
                  <a:pt x="1890545" y="2124076"/>
                  <a:pt x="1890545" y="2124651"/>
                </a:cubicBezTo>
                <a:cubicBezTo>
                  <a:pt x="1890545" y="2125226"/>
                  <a:pt x="1890079" y="2125692"/>
                  <a:pt x="1889504" y="2125692"/>
                </a:cubicBezTo>
                <a:cubicBezTo>
                  <a:pt x="1888929" y="2125692"/>
                  <a:pt x="1888463" y="2125226"/>
                  <a:pt x="1888463" y="2124651"/>
                </a:cubicBezTo>
                <a:cubicBezTo>
                  <a:pt x="1888463" y="2124076"/>
                  <a:pt x="1888929" y="2123610"/>
                  <a:pt x="1889504" y="2123610"/>
                </a:cubicBezTo>
                <a:close/>
                <a:moveTo>
                  <a:pt x="1594010" y="2121530"/>
                </a:moveTo>
                <a:cubicBezTo>
                  <a:pt x="1598033" y="2121530"/>
                  <a:pt x="1601294" y="2124791"/>
                  <a:pt x="1601294" y="2128814"/>
                </a:cubicBezTo>
                <a:cubicBezTo>
                  <a:pt x="1601294" y="2132837"/>
                  <a:pt x="1598033" y="2136098"/>
                  <a:pt x="1594010" y="2136098"/>
                </a:cubicBezTo>
                <a:cubicBezTo>
                  <a:pt x="1589987" y="2136098"/>
                  <a:pt x="1586726" y="2132837"/>
                  <a:pt x="1586726" y="2128814"/>
                </a:cubicBezTo>
                <a:cubicBezTo>
                  <a:pt x="1586726" y="2124791"/>
                  <a:pt x="1589987" y="2121530"/>
                  <a:pt x="1594010" y="2121530"/>
                </a:cubicBezTo>
                <a:close/>
                <a:moveTo>
                  <a:pt x="1335451" y="2118409"/>
                </a:moveTo>
                <a:cubicBezTo>
                  <a:pt x="1340335" y="2118409"/>
                  <a:pt x="1344295" y="2122369"/>
                  <a:pt x="1344295" y="2127253"/>
                </a:cubicBezTo>
                <a:cubicBezTo>
                  <a:pt x="1344295" y="2132137"/>
                  <a:pt x="1340335" y="2136097"/>
                  <a:pt x="1335451" y="2136097"/>
                </a:cubicBezTo>
                <a:cubicBezTo>
                  <a:pt x="1330567" y="2136097"/>
                  <a:pt x="1326607" y="2132137"/>
                  <a:pt x="1326607" y="2127253"/>
                </a:cubicBezTo>
                <a:cubicBezTo>
                  <a:pt x="1326607" y="2122369"/>
                  <a:pt x="1330567" y="2118409"/>
                  <a:pt x="1335451" y="2118409"/>
                </a:cubicBezTo>
                <a:close/>
                <a:moveTo>
                  <a:pt x="1068049" y="2118409"/>
                </a:moveTo>
                <a:cubicBezTo>
                  <a:pt x="1072933" y="2118409"/>
                  <a:pt x="1076893" y="2122835"/>
                  <a:pt x="1076893" y="2128294"/>
                </a:cubicBezTo>
                <a:cubicBezTo>
                  <a:pt x="1076893" y="2133753"/>
                  <a:pt x="1072933" y="2138179"/>
                  <a:pt x="1068049" y="2138179"/>
                </a:cubicBezTo>
                <a:cubicBezTo>
                  <a:pt x="1063165" y="2138179"/>
                  <a:pt x="1059205" y="2133753"/>
                  <a:pt x="1059205" y="2128294"/>
                </a:cubicBezTo>
                <a:cubicBezTo>
                  <a:pt x="1059205" y="2122835"/>
                  <a:pt x="1063165" y="2118409"/>
                  <a:pt x="1068049" y="2118409"/>
                </a:cubicBezTo>
                <a:close/>
                <a:moveTo>
                  <a:pt x="630008" y="2116327"/>
                </a:moveTo>
                <a:cubicBezTo>
                  <a:pt x="632020" y="2116327"/>
                  <a:pt x="633650" y="2117958"/>
                  <a:pt x="633650" y="2119969"/>
                </a:cubicBezTo>
                <a:cubicBezTo>
                  <a:pt x="633650" y="2121981"/>
                  <a:pt x="632020" y="2123611"/>
                  <a:pt x="630008" y="2123611"/>
                </a:cubicBezTo>
                <a:cubicBezTo>
                  <a:pt x="627997" y="2123611"/>
                  <a:pt x="626366" y="2121981"/>
                  <a:pt x="626366" y="2119969"/>
                </a:cubicBezTo>
                <a:cubicBezTo>
                  <a:pt x="626366" y="2117958"/>
                  <a:pt x="627997" y="2116327"/>
                  <a:pt x="630008" y="2116327"/>
                </a:cubicBezTo>
                <a:close/>
                <a:moveTo>
                  <a:pt x="1772971" y="2114246"/>
                </a:moveTo>
                <a:cubicBezTo>
                  <a:pt x="1775269" y="2114246"/>
                  <a:pt x="1777133" y="2115178"/>
                  <a:pt x="1777133" y="2116327"/>
                </a:cubicBezTo>
                <a:cubicBezTo>
                  <a:pt x="1777133" y="2117476"/>
                  <a:pt x="1775269" y="2118408"/>
                  <a:pt x="1772971" y="2118408"/>
                </a:cubicBezTo>
                <a:cubicBezTo>
                  <a:pt x="1770673" y="2118408"/>
                  <a:pt x="1768809" y="2117476"/>
                  <a:pt x="1768809" y="2116327"/>
                </a:cubicBezTo>
                <a:cubicBezTo>
                  <a:pt x="1768809" y="2115178"/>
                  <a:pt x="1770673" y="2114246"/>
                  <a:pt x="1772971" y="2114246"/>
                </a:cubicBezTo>
                <a:close/>
                <a:moveTo>
                  <a:pt x="1402042" y="2105923"/>
                </a:moveTo>
                <a:cubicBezTo>
                  <a:pt x="1406926" y="2105923"/>
                  <a:pt x="1410886" y="2109883"/>
                  <a:pt x="1410886" y="2114767"/>
                </a:cubicBezTo>
                <a:cubicBezTo>
                  <a:pt x="1410886" y="2119651"/>
                  <a:pt x="1406926" y="2123611"/>
                  <a:pt x="1402042" y="2123611"/>
                </a:cubicBezTo>
                <a:cubicBezTo>
                  <a:pt x="1397158" y="2123611"/>
                  <a:pt x="1393198" y="2119651"/>
                  <a:pt x="1393198" y="2114767"/>
                </a:cubicBezTo>
                <a:cubicBezTo>
                  <a:pt x="1393198" y="2109883"/>
                  <a:pt x="1397158" y="2105923"/>
                  <a:pt x="1402042" y="2105923"/>
                </a:cubicBezTo>
                <a:close/>
                <a:moveTo>
                  <a:pt x="1001458" y="2105923"/>
                </a:moveTo>
                <a:cubicBezTo>
                  <a:pt x="1006342" y="2105923"/>
                  <a:pt x="1010302" y="2110349"/>
                  <a:pt x="1010302" y="2115808"/>
                </a:cubicBezTo>
                <a:cubicBezTo>
                  <a:pt x="1010302" y="2121267"/>
                  <a:pt x="1006342" y="2125693"/>
                  <a:pt x="1001458" y="2125693"/>
                </a:cubicBezTo>
                <a:cubicBezTo>
                  <a:pt x="996574" y="2125693"/>
                  <a:pt x="992614" y="2121267"/>
                  <a:pt x="992614" y="2115808"/>
                </a:cubicBezTo>
                <a:cubicBezTo>
                  <a:pt x="992614" y="2110349"/>
                  <a:pt x="996574" y="2105923"/>
                  <a:pt x="1001458" y="2105923"/>
                </a:cubicBezTo>
                <a:close/>
                <a:moveTo>
                  <a:pt x="750184" y="2096559"/>
                </a:moveTo>
                <a:cubicBezTo>
                  <a:pt x="753058" y="2096559"/>
                  <a:pt x="755387" y="2099354"/>
                  <a:pt x="755387" y="2102802"/>
                </a:cubicBezTo>
                <a:cubicBezTo>
                  <a:pt x="755387" y="2106250"/>
                  <a:pt x="753058" y="2109045"/>
                  <a:pt x="750184" y="2109045"/>
                </a:cubicBezTo>
                <a:cubicBezTo>
                  <a:pt x="747310" y="2109045"/>
                  <a:pt x="744981" y="2106250"/>
                  <a:pt x="744981" y="2102802"/>
                </a:cubicBezTo>
                <a:cubicBezTo>
                  <a:pt x="744981" y="2099354"/>
                  <a:pt x="747310" y="2096559"/>
                  <a:pt x="750184" y="2096559"/>
                </a:cubicBezTo>
                <a:close/>
                <a:moveTo>
                  <a:pt x="1654357" y="2093437"/>
                </a:moveTo>
                <a:cubicBezTo>
                  <a:pt x="1657805" y="2093437"/>
                  <a:pt x="1660600" y="2096232"/>
                  <a:pt x="1660600" y="2099680"/>
                </a:cubicBezTo>
                <a:cubicBezTo>
                  <a:pt x="1660600" y="2103128"/>
                  <a:pt x="1657805" y="2105923"/>
                  <a:pt x="1654357" y="2105923"/>
                </a:cubicBezTo>
                <a:cubicBezTo>
                  <a:pt x="1650909" y="2105923"/>
                  <a:pt x="1648114" y="2103128"/>
                  <a:pt x="1648114" y="2099680"/>
                </a:cubicBezTo>
                <a:cubicBezTo>
                  <a:pt x="1648114" y="2096232"/>
                  <a:pt x="1650909" y="2093437"/>
                  <a:pt x="1654357" y="2093437"/>
                </a:cubicBezTo>
                <a:close/>
                <a:moveTo>
                  <a:pt x="936949" y="2091356"/>
                </a:moveTo>
                <a:cubicBezTo>
                  <a:pt x="941833" y="2091356"/>
                  <a:pt x="945793" y="2094617"/>
                  <a:pt x="945793" y="2098640"/>
                </a:cubicBezTo>
                <a:cubicBezTo>
                  <a:pt x="945793" y="2102663"/>
                  <a:pt x="941833" y="2105924"/>
                  <a:pt x="936949" y="2105924"/>
                </a:cubicBezTo>
                <a:cubicBezTo>
                  <a:pt x="932065" y="2105924"/>
                  <a:pt x="928105" y="2102663"/>
                  <a:pt x="928105" y="2098640"/>
                </a:cubicBezTo>
                <a:cubicBezTo>
                  <a:pt x="928105" y="2094617"/>
                  <a:pt x="932065" y="2091356"/>
                  <a:pt x="936949" y="2091356"/>
                </a:cubicBezTo>
                <a:close/>
                <a:moveTo>
                  <a:pt x="1466551" y="2089275"/>
                </a:moveTo>
                <a:cubicBezTo>
                  <a:pt x="1471435" y="2089275"/>
                  <a:pt x="1475395" y="2093002"/>
                  <a:pt x="1475395" y="2097599"/>
                </a:cubicBezTo>
                <a:cubicBezTo>
                  <a:pt x="1475395" y="2102196"/>
                  <a:pt x="1471435" y="2105923"/>
                  <a:pt x="1466551" y="2105923"/>
                </a:cubicBezTo>
                <a:cubicBezTo>
                  <a:pt x="1461667" y="2105923"/>
                  <a:pt x="1457707" y="2102196"/>
                  <a:pt x="1457707" y="2097599"/>
                </a:cubicBezTo>
                <a:cubicBezTo>
                  <a:pt x="1457707" y="2093002"/>
                  <a:pt x="1461667" y="2089275"/>
                  <a:pt x="1466551" y="2089275"/>
                </a:cubicBezTo>
                <a:close/>
                <a:moveTo>
                  <a:pt x="463012" y="2086153"/>
                </a:moveTo>
                <a:cubicBezTo>
                  <a:pt x="464161" y="2086153"/>
                  <a:pt x="465093" y="2086852"/>
                  <a:pt x="465093" y="2087714"/>
                </a:cubicBezTo>
                <a:cubicBezTo>
                  <a:pt x="465093" y="2088576"/>
                  <a:pt x="464161" y="2089275"/>
                  <a:pt x="463012" y="2089275"/>
                </a:cubicBezTo>
                <a:cubicBezTo>
                  <a:pt x="461863" y="2089275"/>
                  <a:pt x="460931" y="2088576"/>
                  <a:pt x="460931" y="2087714"/>
                </a:cubicBezTo>
                <a:cubicBezTo>
                  <a:pt x="460931" y="2086852"/>
                  <a:pt x="461863" y="2086153"/>
                  <a:pt x="463012" y="2086153"/>
                </a:cubicBezTo>
                <a:close/>
                <a:moveTo>
                  <a:pt x="2047657" y="2081991"/>
                </a:moveTo>
                <a:cubicBezTo>
                  <a:pt x="2048232" y="2081991"/>
                  <a:pt x="2048698" y="2082457"/>
                  <a:pt x="2048698" y="2083032"/>
                </a:cubicBezTo>
                <a:cubicBezTo>
                  <a:pt x="2048698" y="2083607"/>
                  <a:pt x="2048232" y="2084073"/>
                  <a:pt x="2047657" y="2084073"/>
                </a:cubicBezTo>
                <a:cubicBezTo>
                  <a:pt x="2047082" y="2084073"/>
                  <a:pt x="2046616" y="2083607"/>
                  <a:pt x="2046616" y="2083032"/>
                </a:cubicBezTo>
                <a:cubicBezTo>
                  <a:pt x="2046616" y="2082457"/>
                  <a:pt x="2047082" y="2081991"/>
                  <a:pt x="2047657" y="2081991"/>
                </a:cubicBezTo>
                <a:close/>
                <a:moveTo>
                  <a:pt x="1939967" y="2081991"/>
                </a:moveTo>
                <a:cubicBezTo>
                  <a:pt x="1941403" y="2081991"/>
                  <a:pt x="1942568" y="2082457"/>
                  <a:pt x="1942568" y="2083032"/>
                </a:cubicBezTo>
                <a:cubicBezTo>
                  <a:pt x="1942568" y="2083607"/>
                  <a:pt x="1941403" y="2084073"/>
                  <a:pt x="1939967" y="2084073"/>
                </a:cubicBezTo>
                <a:cubicBezTo>
                  <a:pt x="1938531" y="2084073"/>
                  <a:pt x="1937366" y="2083607"/>
                  <a:pt x="1937366" y="2083032"/>
                </a:cubicBezTo>
                <a:cubicBezTo>
                  <a:pt x="1937366" y="2082457"/>
                  <a:pt x="1938531" y="2081991"/>
                  <a:pt x="1939967" y="2081991"/>
                </a:cubicBezTo>
                <a:close/>
                <a:moveTo>
                  <a:pt x="575904" y="2078870"/>
                </a:moveTo>
                <a:cubicBezTo>
                  <a:pt x="577916" y="2078870"/>
                  <a:pt x="579546" y="2080035"/>
                  <a:pt x="579546" y="2081471"/>
                </a:cubicBezTo>
                <a:cubicBezTo>
                  <a:pt x="579546" y="2082907"/>
                  <a:pt x="577916" y="2084072"/>
                  <a:pt x="575904" y="2084072"/>
                </a:cubicBezTo>
                <a:cubicBezTo>
                  <a:pt x="573893" y="2084072"/>
                  <a:pt x="572262" y="2082907"/>
                  <a:pt x="572262" y="2081471"/>
                </a:cubicBezTo>
                <a:cubicBezTo>
                  <a:pt x="572262" y="2080035"/>
                  <a:pt x="573893" y="2078870"/>
                  <a:pt x="575904" y="2078870"/>
                </a:cubicBezTo>
                <a:close/>
                <a:moveTo>
                  <a:pt x="1828636" y="2071586"/>
                </a:moveTo>
                <a:cubicBezTo>
                  <a:pt x="1831221" y="2071586"/>
                  <a:pt x="1833318" y="2073916"/>
                  <a:pt x="1833318" y="2076788"/>
                </a:cubicBezTo>
                <a:cubicBezTo>
                  <a:pt x="1833318" y="2079661"/>
                  <a:pt x="1831221" y="2081991"/>
                  <a:pt x="1828636" y="2081991"/>
                </a:cubicBezTo>
                <a:cubicBezTo>
                  <a:pt x="1826051" y="2081991"/>
                  <a:pt x="1823954" y="2079661"/>
                  <a:pt x="1823954" y="2076788"/>
                </a:cubicBezTo>
                <a:cubicBezTo>
                  <a:pt x="1823954" y="2073916"/>
                  <a:pt x="1826051" y="2071586"/>
                  <a:pt x="1828636" y="2071586"/>
                </a:cubicBezTo>
                <a:close/>
                <a:moveTo>
                  <a:pt x="872439" y="2066385"/>
                </a:moveTo>
                <a:cubicBezTo>
                  <a:pt x="877323" y="2066385"/>
                  <a:pt x="881283" y="2070811"/>
                  <a:pt x="881283" y="2076270"/>
                </a:cubicBezTo>
                <a:cubicBezTo>
                  <a:pt x="881283" y="2081729"/>
                  <a:pt x="877323" y="2086155"/>
                  <a:pt x="872439" y="2086155"/>
                </a:cubicBezTo>
                <a:cubicBezTo>
                  <a:pt x="867555" y="2086155"/>
                  <a:pt x="863595" y="2081729"/>
                  <a:pt x="863595" y="2076270"/>
                </a:cubicBezTo>
                <a:cubicBezTo>
                  <a:pt x="863595" y="2070811"/>
                  <a:pt x="867555" y="2066385"/>
                  <a:pt x="872439" y="2066385"/>
                </a:cubicBezTo>
                <a:close/>
                <a:moveTo>
                  <a:pt x="1528980" y="2064304"/>
                </a:moveTo>
                <a:cubicBezTo>
                  <a:pt x="1534439" y="2064304"/>
                  <a:pt x="1538865" y="2068730"/>
                  <a:pt x="1538865" y="2074189"/>
                </a:cubicBezTo>
                <a:cubicBezTo>
                  <a:pt x="1538865" y="2079648"/>
                  <a:pt x="1534439" y="2084074"/>
                  <a:pt x="1528980" y="2084074"/>
                </a:cubicBezTo>
                <a:cubicBezTo>
                  <a:pt x="1523521" y="2084074"/>
                  <a:pt x="1519095" y="2079648"/>
                  <a:pt x="1519095" y="2074189"/>
                </a:cubicBezTo>
                <a:cubicBezTo>
                  <a:pt x="1519095" y="2068730"/>
                  <a:pt x="1523521" y="2064304"/>
                  <a:pt x="1528980" y="2064304"/>
                </a:cubicBezTo>
                <a:close/>
                <a:moveTo>
                  <a:pt x="690877" y="2064304"/>
                </a:moveTo>
                <a:cubicBezTo>
                  <a:pt x="693749" y="2064304"/>
                  <a:pt x="696079" y="2066400"/>
                  <a:pt x="696079" y="2068986"/>
                </a:cubicBezTo>
                <a:cubicBezTo>
                  <a:pt x="696079" y="2071571"/>
                  <a:pt x="693749" y="2073668"/>
                  <a:pt x="690877" y="2073668"/>
                </a:cubicBezTo>
                <a:cubicBezTo>
                  <a:pt x="688004" y="2073668"/>
                  <a:pt x="685674" y="2071571"/>
                  <a:pt x="685674" y="2068986"/>
                </a:cubicBezTo>
                <a:cubicBezTo>
                  <a:pt x="685674" y="2066400"/>
                  <a:pt x="688004" y="2064304"/>
                  <a:pt x="690877" y="2064304"/>
                </a:cubicBezTo>
                <a:close/>
                <a:moveTo>
                  <a:pt x="1712624" y="2059101"/>
                </a:moveTo>
                <a:cubicBezTo>
                  <a:pt x="1716647" y="2059101"/>
                  <a:pt x="1719908" y="2062362"/>
                  <a:pt x="1719908" y="2066385"/>
                </a:cubicBezTo>
                <a:cubicBezTo>
                  <a:pt x="1719908" y="2070408"/>
                  <a:pt x="1716647" y="2073669"/>
                  <a:pt x="1712624" y="2073669"/>
                </a:cubicBezTo>
                <a:cubicBezTo>
                  <a:pt x="1708601" y="2073669"/>
                  <a:pt x="1705340" y="2070408"/>
                  <a:pt x="1705340" y="2066385"/>
                </a:cubicBezTo>
                <a:cubicBezTo>
                  <a:pt x="1705340" y="2062362"/>
                  <a:pt x="1708601" y="2059101"/>
                  <a:pt x="1712624" y="2059101"/>
                </a:cubicBezTo>
                <a:close/>
                <a:moveTo>
                  <a:pt x="1201749" y="2051817"/>
                </a:moveTo>
                <a:cubicBezTo>
                  <a:pt x="1208070" y="2051817"/>
                  <a:pt x="1213194" y="2056708"/>
                  <a:pt x="1213194" y="2062742"/>
                </a:cubicBezTo>
                <a:cubicBezTo>
                  <a:pt x="1213194" y="2068776"/>
                  <a:pt x="1208070" y="2073667"/>
                  <a:pt x="1201749" y="2073667"/>
                </a:cubicBezTo>
                <a:cubicBezTo>
                  <a:pt x="1195428" y="2073667"/>
                  <a:pt x="1190304" y="2068776"/>
                  <a:pt x="1190304" y="2062742"/>
                </a:cubicBezTo>
                <a:cubicBezTo>
                  <a:pt x="1190304" y="2056708"/>
                  <a:pt x="1195428" y="2051817"/>
                  <a:pt x="1201749" y="2051817"/>
                </a:cubicBezTo>
                <a:close/>
                <a:moveTo>
                  <a:pt x="1268340" y="2049737"/>
                </a:moveTo>
                <a:cubicBezTo>
                  <a:pt x="1274661" y="2049737"/>
                  <a:pt x="1279785" y="2054628"/>
                  <a:pt x="1279785" y="2060662"/>
                </a:cubicBezTo>
                <a:cubicBezTo>
                  <a:pt x="1279785" y="2066696"/>
                  <a:pt x="1274661" y="2071587"/>
                  <a:pt x="1268340" y="2071587"/>
                </a:cubicBezTo>
                <a:cubicBezTo>
                  <a:pt x="1262019" y="2071587"/>
                  <a:pt x="1256895" y="2066696"/>
                  <a:pt x="1256895" y="2060662"/>
                </a:cubicBezTo>
                <a:cubicBezTo>
                  <a:pt x="1256895" y="2054628"/>
                  <a:pt x="1262019" y="2049737"/>
                  <a:pt x="1268340" y="2049737"/>
                </a:cubicBezTo>
                <a:close/>
                <a:moveTo>
                  <a:pt x="1134639" y="2049736"/>
                </a:moveTo>
                <a:cubicBezTo>
                  <a:pt x="1140673" y="2049736"/>
                  <a:pt x="1145564" y="2054627"/>
                  <a:pt x="1145564" y="2060661"/>
                </a:cubicBezTo>
                <a:cubicBezTo>
                  <a:pt x="1145564" y="2066695"/>
                  <a:pt x="1140673" y="2071586"/>
                  <a:pt x="1134639" y="2071586"/>
                </a:cubicBezTo>
                <a:cubicBezTo>
                  <a:pt x="1128605" y="2071586"/>
                  <a:pt x="1123714" y="2066695"/>
                  <a:pt x="1123714" y="2060661"/>
                </a:cubicBezTo>
                <a:cubicBezTo>
                  <a:pt x="1123714" y="2054627"/>
                  <a:pt x="1128605" y="2049736"/>
                  <a:pt x="1134639" y="2049736"/>
                </a:cubicBezTo>
                <a:close/>
                <a:moveTo>
                  <a:pt x="811572" y="2042454"/>
                </a:moveTo>
                <a:cubicBezTo>
                  <a:pt x="815595" y="2042454"/>
                  <a:pt x="818856" y="2045715"/>
                  <a:pt x="818856" y="2049738"/>
                </a:cubicBezTo>
                <a:cubicBezTo>
                  <a:pt x="818856" y="2053761"/>
                  <a:pt x="815595" y="2057022"/>
                  <a:pt x="811572" y="2057022"/>
                </a:cubicBezTo>
                <a:cubicBezTo>
                  <a:pt x="807549" y="2057022"/>
                  <a:pt x="804288" y="2053761"/>
                  <a:pt x="804288" y="2049738"/>
                </a:cubicBezTo>
                <a:cubicBezTo>
                  <a:pt x="804288" y="2045715"/>
                  <a:pt x="807549" y="2042454"/>
                  <a:pt x="811572" y="2042454"/>
                </a:cubicBezTo>
                <a:close/>
                <a:moveTo>
                  <a:pt x="1068049" y="2042453"/>
                </a:moveTo>
                <a:cubicBezTo>
                  <a:pt x="1074083" y="2042453"/>
                  <a:pt x="1078974" y="2046879"/>
                  <a:pt x="1078974" y="2052338"/>
                </a:cubicBezTo>
                <a:cubicBezTo>
                  <a:pt x="1078974" y="2057797"/>
                  <a:pt x="1074083" y="2062223"/>
                  <a:pt x="1068049" y="2062223"/>
                </a:cubicBezTo>
                <a:cubicBezTo>
                  <a:pt x="1062015" y="2062223"/>
                  <a:pt x="1057124" y="2057797"/>
                  <a:pt x="1057124" y="2052338"/>
                </a:cubicBezTo>
                <a:cubicBezTo>
                  <a:pt x="1057124" y="2046879"/>
                  <a:pt x="1062015" y="2042453"/>
                  <a:pt x="1068049" y="2042453"/>
                </a:cubicBezTo>
                <a:close/>
                <a:moveTo>
                  <a:pt x="412549" y="2042453"/>
                </a:moveTo>
                <a:cubicBezTo>
                  <a:pt x="413411" y="2042453"/>
                  <a:pt x="414110" y="2042919"/>
                  <a:pt x="414110" y="2043494"/>
                </a:cubicBezTo>
                <a:cubicBezTo>
                  <a:pt x="414110" y="2044069"/>
                  <a:pt x="413411" y="2044535"/>
                  <a:pt x="412549" y="2044535"/>
                </a:cubicBezTo>
                <a:cubicBezTo>
                  <a:pt x="411687" y="2044535"/>
                  <a:pt x="410988" y="2044069"/>
                  <a:pt x="410988" y="2043494"/>
                </a:cubicBezTo>
                <a:cubicBezTo>
                  <a:pt x="410988" y="2042919"/>
                  <a:pt x="411687" y="2042453"/>
                  <a:pt x="412549" y="2042453"/>
                </a:cubicBezTo>
                <a:close/>
                <a:moveTo>
                  <a:pt x="1335451" y="2039332"/>
                </a:moveTo>
                <a:cubicBezTo>
                  <a:pt x="1341485" y="2039332"/>
                  <a:pt x="1346376" y="2044456"/>
                  <a:pt x="1346376" y="2050777"/>
                </a:cubicBezTo>
                <a:cubicBezTo>
                  <a:pt x="1346376" y="2057098"/>
                  <a:pt x="1341485" y="2062222"/>
                  <a:pt x="1335451" y="2062222"/>
                </a:cubicBezTo>
                <a:cubicBezTo>
                  <a:pt x="1329417" y="2062222"/>
                  <a:pt x="1324526" y="2057098"/>
                  <a:pt x="1324526" y="2050777"/>
                </a:cubicBezTo>
                <a:cubicBezTo>
                  <a:pt x="1324526" y="2044456"/>
                  <a:pt x="1329417" y="2039332"/>
                  <a:pt x="1335451" y="2039332"/>
                </a:cubicBezTo>
                <a:close/>
                <a:moveTo>
                  <a:pt x="1591409" y="2037251"/>
                </a:moveTo>
                <a:cubicBezTo>
                  <a:pt x="1596868" y="2037251"/>
                  <a:pt x="1601294" y="2041677"/>
                  <a:pt x="1601294" y="2047136"/>
                </a:cubicBezTo>
                <a:cubicBezTo>
                  <a:pt x="1601294" y="2052595"/>
                  <a:pt x="1596868" y="2057021"/>
                  <a:pt x="1591409" y="2057021"/>
                </a:cubicBezTo>
                <a:cubicBezTo>
                  <a:pt x="1585950" y="2057021"/>
                  <a:pt x="1581524" y="2052595"/>
                  <a:pt x="1581524" y="2047136"/>
                </a:cubicBezTo>
                <a:cubicBezTo>
                  <a:pt x="1581524" y="2041677"/>
                  <a:pt x="1585950" y="2037251"/>
                  <a:pt x="1591409" y="2037251"/>
                </a:cubicBezTo>
                <a:close/>
                <a:moveTo>
                  <a:pt x="522839" y="2037251"/>
                </a:moveTo>
                <a:cubicBezTo>
                  <a:pt x="524275" y="2037251"/>
                  <a:pt x="525440" y="2038416"/>
                  <a:pt x="525440" y="2039852"/>
                </a:cubicBezTo>
                <a:cubicBezTo>
                  <a:pt x="525440" y="2041288"/>
                  <a:pt x="524275" y="2042453"/>
                  <a:pt x="522839" y="2042453"/>
                </a:cubicBezTo>
                <a:cubicBezTo>
                  <a:pt x="521403" y="2042453"/>
                  <a:pt x="520238" y="2041288"/>
                  <a:pt x="520238" y="2039852"/>
                </a:cubicBezTo>
                <a:cubicBezTo>
                  <a:pt x="520238" y="2038416"/>
                  <a:pt x="521403" y="2037251"/>
                  <a:pt x="522839" y="2037251"/>
                </a:cubicBezTo>
                <a:close/>
                <a:moveTo>
                  <a:pt x="1989389" y="2034129"/>
                </a:moveTo>
                <a:cubicBezTo>
                  <a:pt x="1990538" y="2034129"/>
                  <a:pt x="1991470" y="2034828"/>
                  <a:pt x="1991470" y="2035690"/>
                </a:cubicBezTo>
                <a:cubicBezTo>
                  <a:pt x="1991470" y="2036552"/>
                  <a:pt x="1990538" y="2037251"/>
                  <a:pt x="1989389" y="2037251"/>
                </a:cubicBezTo>
                <a:cubicBezTo>
                  <a:pt x="1988240" y="2037251"/>
                  <a:pt x="1987308" y="2036552"/>
                  <a:pt x="1987308" y="2035690"/>
                </a:cubicBezTo>
                <a:cubicBezTo>
                  <a:pt x="1987308" y="2034828"/>
                  <a:pt x="1988240" y="2034129"/>
                  <a:pt x="1989389" y="2034129"/>
                </a:cubicBezTo>
                <a:close/>
                <a:moveTo>
                  <a:pt x="1880660" y="2032048"/>
                </a:moveTo>
                <a:cubicBezTo>
                  <a:pt x="1882096" y="2032048"/>
                  <a:pt x="1883261" y="2033213"/>
                  <a:pt x="1883261" y="2034649"/>
                </a:cubicBezTo>
                <a:cubicBezTo>
                  <a:pt x="1883261" y="2036085"/>
                  <a:pt x="1882096" y="2037250"/>
                  <a:pt x="1880660" y="2037250"/>
                </a:cubicBezTo>
                <a:cubicBezTo>
                  <a:pt x="1879224" y="2037250"/>
                  <a:pt x="1878059" y="2036085"/>
                  <a:pt x="1878059" y="2034649"/>
                </a:cubicBezTo>
                <a:cubicBezTo>
                  <a:pt x="1878059" y="2033213"/>
                  <a:pt x="1879224" y="2032048"/>
                  <a:pt x="1880660" y="2032048"/>
                </a:cubicBezTo>
                <a:close/>
                <a:moveTo>
                  <a:pt x="635211" y="2029968"/>
                </a:moveTo>
                <a:cubicBezTo>
                  <a:pt x="637223" y="2029968"/>
                  <a:pt x="638853" y="2031599"/>
                  <a:pt x="638853" y="2033610"/>
                </a:cubicBezTo>
                <a:cubicBezTo>
                  <a:pt x="638853" y="2035622"/>
                  <a:pt x="637223" y="2037252"/>
                  <a:pt x="635211" y="2037252"/>
                </a:cubicBezTo>
                <a:cubicBezTo>
                  <a:pt x="633200" y="2037252"/>
                  <a:pt x="631569" y="2035622"/>
                  <a:pt x="631569" y="2033610"/>
                </a:cubicBezTo>
                <a:cubicBezTo>
                  <a:pt x="631569" y="2031599"/>
                  <a:pt x="633200" y="2029968"/>
                  <a:pt x="635211" y="2029968"/>
                </a:cubicBezTo>
                <a:close/>
                <a:moveTo>
                  <a:pt x="1002499" y="2029967"/>
                </a:moveTo>
                <a:cubicBezTo>
                  <a:pt x="1007958" y="2029967"/>
                  <a:pt x="1012384" y="2034393"/>
                  <a:pt x="1012384" y="2039852"/>
                </a:cubicBezTo>
                <a:cubicBezTo>
                  <a:pt x="1012384" y="2045311"/>
                  <a:pt x="1007958" y="2049737"/>
                  <a:pt x="1002499" y="2049737"/>
                </a:cubicBezTo>
                <a:cubicBezTo>
                  <a:pt x="997040" y="2049737"/>
                  <a:pt x="992614" y="2045311"/>
                  <a:pt x="992614" y="2039852"/>
                </a:cubicBezTo>
                <a:cubicBezTo>
                  <a:pt x="992614" y="2034393"/>
                  <a:pt x="997040" y="2029967"/>
                  <a:pt x="1002499" y="2029967"/>
                </a:cubicBezTo>
                <a:close/>
                <a:moveTo>
                  <a:pt x="1402042" y="2026847"/>
                </a:moveTo>
                <a:cubicBezTo>
                  <a:pt x="1408076" y="2026847"/>
                  <a:pt x="1412967" y="2031971"/>
                  <a:pt x="1412967" y="2038292"/>
                </a:cubicBezTo>
                <a:cubicBezTo>
                  <a:pt x="1412967" y="2044613"/>
                  <a:pt x="1408076" y="2049737"/>
                  <a:pt x="1402042" y="2049737"/>
                </a:cubicBezTo>
                <a:cubicBezTo>
                  <a:pt x="1396008" y="2049737"/>
                  <a:pt x="1391117" y="2044613"/>
                  <a:pt x="1391117" y="2038292"/>
                </a:cubicBezTo>
                <a:cubicBezTo>
                  <a:pt x="1391117" y="2031971"/>
                  <a:pt x="1396008" y="2026847"/>
                  <a:pt x="1402042" y="2026847"/>
                </a:cubicBezTo>
                <a:close/>
                <a:moveTo>
                  <a:pt x="1766729" y="2019563"/>
                </a:moveTo>
                <a:cubicBezTo>
                  <a:pt x="1770752" y="2019563"/>
                  <a:pt x="1774013" y="2023523"/>
                  <a:pt x="1774013" y="2028407"/>
                </a:cubicBezTo>
                <a:cubicBezTo>
                  <a:pt x="1774013" y="2033291"/>
                  <a:pt x="1770752" y="2037251"/>
                  <a:pt x="1766729" y="2037251"/>
                </a:cubicBezTo>
                <a:cubicBezTo>
                  <a:pt x="1762706" y="2037251"/>
                  <a:pt x="1759445" y="2033291"/>
                  <a:pt x="1759445" y="2028407"/>
                </a:cubicBezTo>
                <a:cubicBezTo>
                  <a:pt x="1759445" y="2023523"/>
                  <a:pt x="1762706" y="2019563"/>
                  <a:pt x="1766729" y="2019563"/>
                </a:cubicBezTo>
                <a:close/>
                <a:moveTo>
                  <a:pt x="751224" y="2012280"/>
                </a:moveTo>
                <a:cubicBezTo>
                  <a:pt x="754672" y="2012280"/>
                  <a:pt x="757467" y="2015075"/>
                  <a:pt x="757467" y="2018523"/>
                </a:cubicBezTo>
                <a:cubicBezTo>
                  <a:pt x="757467" y="2021971"/>
                  <a:pt x="754672" y="2024766"/>
                  <a:pt x="751224" y="2024766"/>
                </a:cubicBezTo>
                <a:cubicBezTo>
                  <a:pt x="747776" y="2024766"/>
                  <a:pt x="744981" y="2021971"/>
                  <a:pt x="744981" y="2018523"/>
                </a:cubicBezTo>
                <a:cubicBezTo>
                  <a:pt x="744981" y="2015075"/>
                  <a:pt x="747776" y="2012280"/>
                  <a:pt x="751224" y="2012280"/>
                </a:cubicBezTo>
                <a:close/>
                <a:moveTo>
                  <a:pt x="936948" y="2012279"/>
                </a:moveTo>
                <a:cubicBezTo>
                  <a:pt x="941832" y="2012279"/>
                  <a:pt x="945792" y="2016239"/>
                  <a:pt x="945792" y="2021123"/>
                </a:cubicBezTo>
                <a:cubicBezTo>
                  <a:pt x="945792" y="2026007"/>
                  <a:pt x="941832" y="2029967"/>
                  <a:pt x="936948" y="2029967"/>
                </a:cubicBezTo>
                <a:cubicBezTo>
                  <a:pt x="932064" y="2029967"/>
                  <a:pt x="928104" y="2026007"/>
                  <a:pt x="928104" y="2021123"/>
                </a:cubicBezTo>
                <a:cubicBezTo>
                  <a:pt x="928104" y="2016239"/>
                  <a:pt x="932064" y="2012279"/>
                  <a:pt x="936948" y="2012279"/>
                </a:cubicBezTo>
                <a:close/>
                <a:moveTo>
                  <a:pt x="1650716" y="2007078"/>
                </a:moveTo>
                <a:cubicBezTo>
                  <a:pt x="1656175" y="2007078"/>
                  <a:pt x="1660601" y="2011038"/>
                  <a:pt x="1660601" y="2015922"/>
                </a:cubicBezTo>
                <a:cubicBezTo>
                  <a:pt x="1660601" y="2020806"/>
                  <a:pt x="1656175" y="2024766"/>
                  <a:pt x="1650716" y="2024766"/>
                </a:cubicBezTo>
                <a:cubicBezTo>
                  <a:pt x="1645257" y="2024766"/>
                  <a:pt x="1640831" y="2020806"/>
                  <a:pt x="1640831" y="2015922"/>
                </a:cubicBezTo>
                <a:cubicBezTo>
                  <a:pt x="1640831" y="2011038"/>
                  <a:pt x="1645257" y="2007078"/>
                  <a:pt x="1650716" y="2007078"/>
                </a:cubicBezTo>
                <a:close/>
                <a:moveTo>
                  <a:pt x="1466551" y="2007078"/>
                </a:moveTo>
                <a:cubicBezTo>
                  <a:pt x="1472585" y="2007078"/>
                  <a:pt x="1477476" y="2012202"/>
                  <a:pt x="1477476" y="2018523"/>
                </a:cubicBezTo>
                <a:cubicBezTo>
                  <a:pt x="1477476" y="2024844"/>
                  <a:pt x="1472585" y="2029968"/>
                  <a:pt x="1466551" y="2029968"/>
                </a:cubicBezTo>
                <a:cubicBezTo>
                  <a:pt x="1460517" y="2029968"/>
                  <a:pt x="1455626" y="2024844"/>
                  <a:pt x="1455626" y="2018523"/>
                </a:cubicBezTo>
                <a:cubicBezTo>
                  <a:pt x="1455626" y="2012202"/>
                  <a:pt x="1460517" y="2007078"/>
                  <a:pt x="1466551" y="2007078"/>
                </a:cubicBezTo>
                <a:close/>
                <a:moveTo>
                  <a:pt x="471856" y="1992510"/>
                </a:moveTo>
                <a:cubicBezTo>
                  <a:pt x="473868" y="1992510"/>
                  <a:pt x="475498" y="1993675"/>
                  <a:pt x="475498" y="1995111"/>
                </a:cubicBezTo>
                <a:cubicBezTo>
                  <a:pt x="475498" y="1996547"/>
                  <a:pt x="473868" y="1997712"/>
                  <a:pt x="471856" y="1997712"/>
                </a:cubicBezTo>
                <a:cubicBezTo>
                  <a:pt x="469845" y="1997712"/>
                  <a:pt x="468214" y="1996547"/>
                  <a:pt x="468214" y="1995111"/>
                </a:cubicBezTo>
                <a:cubicBezTo>
                  <a:pt x="468214" y="1993675"/>
                  <a:pt x="469845" y="1992510"/>
                  <a:pt x="471856" y="1992510"/>
                </a:cubicBezTo>
                <a:close/>
                <a:moveTo>
                  <a:pt x="366768" y="1992510"/>
                </a:moveTo>
                <a:cubicBezTo>
                  <a:pt x="368204" y="1992510"/>
                  <a:pt x="369369" y="1993675"/>
                  <a:pt x="369369" y="1995111"/>
                </a:cubicBezTo>
                <a:cubicBezTo>
                  <a:pt x="369369" y="1996547"/>
                  <a:pt x="368204" y="1997712"/>
                  <a:pt x="366768" y="1997712"/>
                </a:cubicBezTo>
                <a:cubicBezTo>
                  <a:pt x="365332" y="1997712"/>
                  <a:pt x="364167" y="1996547"/>
                  <a:pt x="364167" y="1995111"/>
                </a:cubicBezTo>
                <a:cubicBezTo>
                  <a:pt x="364167" y="1993675"/>
                  <a:pt x="365332" y="1992510"/>
                  <a:pt x="366768" y="1992510"/>
                </a:cubicBezTo>
                <a:close/>
                <a:moveTo>
                  <a:pt x="581627" y="1987309"/>
                </a:moveTo>
                <a:cubicBezTo>
                  <a:pt x="584501" y="1987309"/>
                  <a:pt x="586830" y="1989638"/>
                  <a:pt x="586830" y="1992512"/>
                </a:cubicBezTo>
                <a:cubicBezTo>
                  <a:pt x="586830" y="1995386"/>
                  <a:pt x="584501" y="1997715"/>
                  <a:pt x="581627" y="1997715"/>
                </a:cubicBezTo>
                <a:cubicBezTo>
                  <a:pt x="578753" y="1997715"/>
                  <a:pt x="576424" y="1995386"/>
                  <a:pt x="576424" y="1992512"/>
                </a:cubicBezTo>
                <a:cubicBezTo>
                  <a:pt x="576424" y="1989638"/>
                  <a:pt x="578753" y="1987309"/>
                  <a:pt x="581627" y="1987309"/>
                </a:cubicBezTo>
                <a:close/>
                <a:moveTo>
                  <a:pt x="2035171" y="1985227"/>
                </a:moveTo>
                <a:cubicBezTo>
                  <a:pt x="2035746" y="1985227"/>
                  <a:pt x="2036212" y="1986392"/>
                  <a:pt x="2036212" y="1987828"/>
                </a:cubicBezTo>
                <a:cubicBezTo>
                  <a:pt x="2036212" y="1989264"/>
                  <a:pt x="2035746" y="1990429"/>
                  <a:pt x="2035171" y="1990429"/>
                </a:cubicBezTo>
                <a:cubicBezTo>
                  <a:pt x="2034596" y="1990429"/>
                  <a:pt x="2034130" y="1989264"/>
                  <a:pt x="2034130" y="1987828"/>
                </a:cubicBezTo>
                <a:cubicBezTo>
                  <a:pt x="2034130" y="1986392"/>
                  <a:pt x="2034596" y="1985227"/>
                  <a:pt x="2035171" y="1985227"/>
                </a:cubicBezTo>
                <a:close/>
                <a:moveTo>
                  <a:pt x="1930083" y="1985227"/>
                </a:moveTo>
                <a:cubicBezTo>
                  <a:pt x="1932955" y="1985227"/>
                  <a:pt x="1935285" y="1986858"/>
                  <a:pt x="1935285" y="1988869"/>
                </a:cubicBezTo>
                <a:cubicBezTo>
                  <a:pt x="1935285" y="1990881"/>
                  <a:pt x="1932955" y="1992511"/>
                  <a:pt x="1930083" y="1992511"/>
                </a:cubicBezTo>
                <a:cubicBezTo>
                  <a:pt x="1927210" y="1992511"/>
                  <a:pt x="1924880" y="1990881"/>
                  <a:pt x="1924880" y="1988869"/>
                </a:cubicBezTo>
                <a:cubicBezTo>
                  <a:pt x="1924880" y="1986858"/>
                  <a:pt x="1927210" y="1985227"/>
                  <a:pt x="1930083" y="1985227"/>
                </a:cubicBezTo>
                <a:close/>
                <a:moveTo>
                  <a:pt x="875040" y="1985227"/>
                </a:moveTo>
                <a:cubicBezTo>
                  <a:pt x="881361" y="1985227"/>
                  <a:pt x="886485" y="1990118"/>
                  <a:pt x="886485" y="1996152"/>
                </a:cubicBezTo>
                <a:cubicBezTo>
                  <a:pt x="886485" y="2002186"/>
                  <a:pt x="881361" y="2007077"/>
                  <a:pt x="875040" y="2007077"/>
                </a:cubicBezTo>
                <a:cubicBezTo>
                  <a:pt x="868719" y="2007077"/>
                  <a:pt x="863595" y="2002186"/>
                  <a:pt x="863595" y="1996152"/>
                </a:cubicBezTo>
                <a:cubicBezTo>
                  <a:pt x="863595" y="1990118"/>
                  <a:pt x="868719" y="1985227"/>
                  <a:pt x="875040" y="1985227"/>
                </a:cubicBezTo>
                <a:close/>
                <a:moveTo>
                  <a:pt x="1528459" y="1980025"/>
                </a:moveTo>
                <a:cubicBezTo>
                  <a:pt x="1535929" y="1980025"/>
                  <a:pt x="1541985" y="1986081"/>
                  <a:pt x="1541985" y="1993551"/>
                </a:cubicBezTo>
                <a:cubicBezTo>
                  <a:pt x="1541985" y="2001021"/>
                  <a:pt x="1535929" y="2007077"/>
                  <a:pt x="1528459" y="2007077"/>
                </a:cubicBezTo>
                <a:cubicBezTo>
                  <a:pt x="1520989" y="2007077"/>
                  <a:pt x="1514933" y="2001021"/>
                  <a:pt x="1514933" y="1993551"/>
                </a:cubicBezTo>
                <a:cubicBezTo>
                  <a:pt x="1514933" y="1986081"/>
                  <a:pt x="1520989" y="1980025"/>
                  <a:pt x="1528459" y="1980025"/>
                </a:cubicBezTo>
                <a:close/>
                <a:moveTo>
                  <a:pt x="1821354" y="1977944"/>
                </a:moveTo>
                <a:cubicBezTo>
                  <a:pt x="1826813" y="1977944"/>
                  <a:pt x="1831239" y="1982370"/>
                  <a:pt x="1831239" y="1987829"/>
                </a:cubicBezTo>
                <a:cubicBezTo>
                  <a:pt x="1831239" y="1993288"/>
                  <a:pt x="1826813" y="1997714"/>
                  <a:pt x="1821354" y="1997714"/>
                </a:cubicBezTo>
                <a:cubicBezTo>
                  <a:pt x="1815895" y="1997714"/>
                  <a:pt x="1811469" y="1993288"/>
                  <a:pt x="1811469" y="1987829"/>
                </a:cubicBezTo>
                <a:cubicBezTo>
                  <a:pt x="1811469" y="1982370"/>
                  <a:pt x="1815895" y="1977944"/>
                  <a:pt x="1821354" y="1977944"/>
                </a:cubicBezTo>
                <a:close/>
                <a:moveTo>
                  <a:pt x="693998" y="1977944"/>
                </a:moveTo>
                <a:cubicBezTo>
                  <a:pt x="697446" y="1977944"/>
                  <a:pt x="700241" y="1980739"/>
                  <a:pt x="700241" y="1984187"/>
                </a:cubicBezTo>
                <a:cubicBezTo>
                  <a:pt x="700241" y="1987635"/>
                  <a:pt x="697446" y="1990430"/>
                  <a:pt x="693998" y="1990430"/>
                </a:cubicBezTo>
                <a:cubicBezTo>
                  <a:pt x="690550" y="1990430"/>
                  <a:pt x="687755" y="1987635"/>
                  <a:pt x="687755" y="1984187"/>
                </a:cubicBezTo>
                <a:cubicBezTo>
                  <a:pt x="687755" y="1980739"/>
                  <a:pt x="690550" y="1977944"/>
                  <a:pt x="693998" y="1977944"/>
                </a:cubicBezTo>
                <a:close/>
                <a:moveTo>
                  <a:pt x="1200189" y="1972741"/>
                </a:moveTo>
                <a:cubicBezTo>
                  <a:pt x="1208521" y="1972741"/>
                  <a:pt x="1215276" y="1979263"/>
                  <a:pt x="1215276" y="1987308"/>
                </a:cubicBezTo>
                <a:cubicBezTo>
                  <a:pt x="1215276" y="1995353"/>
                  <a:pt x="1208521" y="2001875"/>
                  <a:pt x="1200189" y="2001875"/>
                </a:cubicBezTo>
                <a:cubicBezTo>
                  <a:pt x="1191857" y="2001875"/>
                  <a:pt x="1185102" y="1995353"/>
                  <a:pt x="1185102" y="1987308"/>
                </a:cubicBezTo>
                <a:cubicBezTo>
                  <a:pt x="1185102" y="1979263"/>
                  <a:pt x="1191857" y="1972741"/>
                  <a:pt x="1200189" y="1972741"/>
                </a:cubicBezTo>
                <a:close/>
                <a:moveTo>
                  <a:pt x="1268340" y="1970660"/>
                </a:moveTo>
                <a:cubicBezTo>
                  <a:pt x="1275810" y="1970660"/>
                  <a:pt x="1281866" y="1977182"/>
                  <a:pt x="1281866" y="1985227"/>
                </a:cubicBezTo>
                <a:cubicBezTo>
                  <a:pt x="1281866" y="1993272"/>
                  <a:pt x="1275810" y="1999794"/>
                  <a:pt x="1268340" y="1999794"/>
                </a:cubicBezTo>
                <a:cubicBezTo>
                  <a:pt x="1260870" y="1999794"/>
                  <a:pt x="1254814" y="1993272"/>
                  <a:pt x="1254814" y="1985227"/>
                </a:cubicBezTo>
                <a:cubicBezTo>
                  <a:pt x="1254814" y="1977182"/>
                  <a:pt x="1260870" y="1970660"/>
                  <a:pt x="1268340" y="1970660"/>
                </a:cubicBezTo>
                <a:close/>
                <a:moveTo>
                  <a:pt x="1133599" y="1970660"/>
                </a:moveTo>
                <a:cubicBezTo>
                  <a:pt x="1141931" y="1970660"/>
                  <a:pt x="1148686" y="1977182"/>
                  <a:pt x="1148686" y="1985227"/>
                </a:cubicBezTo>
                <a:cubicBezTo>
                  <a:pt x="1148686" y="1993272"/>
                  <a:pt x="1141931" y="1999794"/>
                  <a:pt x="1133599" y="1999794"/>
                </a:cubicBezTo>
                <a:cubicBezTo>
                  <a:pt x="1125267" y="1999794"/>
                  <a:pt x="1118512" y="1993272"/>
                  <a:pt x="1118512" y="1985227"/>
                </a:cubicBezTo>
                <a:cubicBezTo>
                  <a:pt x="1118512" y="1977182"/>
                  <a:pt x="1125267" y="1970660"/>
                  <a:pt x="1133599" y="1970660"/>
                </a:cubicBezTo>
                <a:close/>
                <a:moveTo>
                  <a:pt x="1706381" y="1967540"/>
                </a:moveTo>
                <a:cubicBezTo>
                  <a:pt x="1712702" y="1967540"/>
                  <a:pt x="1717826" y="1972664"/>
                  <a:pt x="1717826" y="1978985"/>
                </a:cubicBezTo>
                <a:cubicBezTo>
                  <a:pt x="1717826" y="1985306"/>
                  <a:pt x="1712702" y="1990430"/>
                  <a:pt x="1706381" y="1990430"/>
                </a:cubicBezTo>
                <a:cubicBezTo>
                  <a:pt x="1700060" y="1990430"/>
                  <a:pt x="1694936" y="1985306"/>
                  <a:pt x="1694936" y="1978985"/>
                </a:cubicBezTo>
                <a:cubicBezTo>
                  <a:pt x="1694936" y="1972664"/>
                  <a:pt x="1700060" y="1967540"/>
                  <a:pt x="1706381" y="1967540"/>
                </a:cubicBezTo>
                <a:close/>
                <a:moveTo>
                  <a:pt x="1068049" y="1962336"/>
                </a:moveTo>
                <a:cubicBezTo>
                  <a:pt x="1075807" y="1962336"/>
                  <a:pt x="1082096" y="1968625"/>
                  <a:pt x="1082096" y="1976383"/>
                </a:cubicBezTo>
                <a:cubicBezTo>
                  <a:pt x="1082096" y="1984141"/>
                  <a:pt x="1075807" y="1990430"/>
                  <a:pt x="1068049" y="1990430"/>
                </a:cubicBezTo>
                <a:cubicBezTo>
                  <a:pt x="1060291" y="1990430"/>
                  <a:pt x="1054002" y="1984141"/>
                  <a:pt x="1054002" y="1976383"/>
                </a:cubicBezTo>
                <a:cubicBezTo>
                  <a:pt x="1054002" y="1968625"/>
                  <a:pt x="1060291" y="1962336"/>
                  <a:pt x="1068049" y="1962336"/>
                </a:cubicBezTo>
                <a:close/>
                <a:moveTo>
                  <a:pt x="1334930" y="1960255"/>
                </a:moveTo>
                <a:cubicBezTo>
                  <a:pt x="1342400" y="1960255"/>
                  <a:pt x="1348456" y="1967010"/>
                  <a:pt x="1348456" y="1975342"/>
                </a:cubicBezTo>
                <a:cubicBezTo>
                  <a:pt x="1348456" y="1983674"/>
                  <a:pt x="1342400" y="1990429"/>
                  <a:pt x="1334930" y="1990429"/>
                </a:cubicBezTo>
                <a:cubicBezTo>
                  <a:pt x="1327460" y="1990429"/>
                  <a:pt x="1321404" y="1983674"/>
                  <a:pt x="1321404" y="1975342"/>
                </a:cubicBezTo>
                <a:cubicBezTo>
                  <a:pt x="1321404" y="1967010"/>
                  <a:pt x="1327460" y="1960255"/>
                  <a:pt x="1334930" y="1960255"/>
                </a:cubicBezTo>
                <a:close/>
                <a:moveTo>
                  <a:pt x="814173" y="1958174"/>
                </a:moveTo>
                <a:cubicBezTo>
                  <a:pt x="819632" y="1958174"/>
                  <a:pt x="824058" y="1962600"/>
                  <a:pt x="824058" y="1968059"/>
                </a:cubicBezTo>
                <a:cubicBezTo>
                  <a:pt x="824058" y="1973518"/>
                  <a:pt x="819632" y="1977944"/>
                  <a:pt x="814173" y="1977944"/>
                </a:cubicBezTo>
                <a:cubicBezTo>
                  <a:pt x="808714" y="1977944"/>
                  <a:pt x="804288" y="1973518"/>
                  <a:pt x="804288" y="1968059"/>
                </a:cubicBezTo>
                <a:cubicBezTo>
                  <a:pt x="804288" y="1962600"/>
                  <a:pt x="808714" y="1958174"/>
                  <a:pt x="814173" y="1958174"/>
                </a:cubicBezTo>
                <a:close/>
                <a:moveTo>
                  <a:pt x="1587766" y="1950892"/>
                </a:moveTo>
                <a:cubicBezTo>
                  <a:pt x="1595236" y="1950892"/>
                  <a:pt x="1601292" y="1956948"/>
                  <a:pt x="1601292" y="1964418"/>
                </a:cubicBezTo>
                <a:cubicBezTo>
                  <a:pt x="1601292" y="1971888"/>
                  <a:pt x="1595236" y="1977944"/>
                  <a:pt x="1587766" y="1977944"/>
                </a:cubicBezTo>
                <a:cubicBezTo>
                  <a:pt x="1580296" y="1977944"/>
                  <a:pt x="1574240" y="1971888"/>
                  <a:pt x="1574240" y="1964418"/>
                </a:cubicBezTo>
                <a:cubicBezTo>
                  <a:pt x="1574240" y="1956948"/>
                  <a:pt x="1580296" y="1950892"/>
                  <a:pt x="1587766" y="1950892"/>
                </a:cubicBezTo>
                <a:close/>
                <a:moveTo>
                  <a:pt x="1002499" y="1950891"/>
                </a:moveTo>
                <a:cubicBezTo>
                  <a:pt x="1009108" y="1950891"/>
                  <a:pt x="1014465" y="1956248"/>
                  <a:pt x="1014465" y="1962857"/>
                </a:cubicBezTo>
                <a:cubicBezTo>
                  <a:pt x="1014465" y="1969466"/>
                  <a:pt x="1009108" y="1974823"/>
                  <a:pt x="1002499" y="1974823"/>
                </a:cubicBezTo>
                <a:cubicBezTo>
                  <a:pt x="995890" y="1974823"/>
                  <a:pt x="990533" y="1969466"/>
                  <a:pt x="990533" y="1962857"/>
                </a:cubicBezTo>
                <a:cubicBezTo>
                  <a:pt x="990533" y="1956248"/>
                  <a:pt x="995890" y="1950891"/>
                  <a:pt x="1002499" y="1950891"/>
                </a:cubicBezTo>
                <a:close/>
                <a:moveTo>
                  <a:pt x="1400481" y="1945689"/>
                </a:moveTo>
                <a:cubicBezTo>
                  <a:pt x="1408526" y="1945689"/>
                  <a:pt x="1415048" y="1952211"/>
                  <a:pt x="1415048" y="1960256"/>
                </a:cubicBezTo>
                <a:cubicBezTo>
                  <a:pt x="1415048" y="1968301"/>
                  <a:pt x="1408526" y="1974823"/>
                  <a:pt x="1400481" y="1974823"/>
                </a:cubicBezTo>
                <a:cubicBezTo>
                  <a:pt x="1392436" y="1974823"/>
                  <a:pt x="1385914" y="1968301"/>
                  <a:pt x="1385914" y="1960256"/>
                </a:cubicBezTo>
                <a:cubicBezTo>
                  <a:pt x="1385914" y="1952211"/>
                  <a:pt x="1392436" y="1945689"/>
                  <a:pt x="1400481" y="1945689"/>
                </a:cubicBezTo>
                <a:close/>
                <a:moveTo>
                  <a:pt x="531164" y="1942568"/>
                </a:moveTo>
                <a:cubicBezTo>
                  <a:pt x="533176" y="1942568"/>
                  <a:pt x="534806" y="1944432"/>
                  <a:pt x="534806" y="1946730"/>
                </a:cubicBezTo>
                <a:cubicBezTo>
                  <a:pt x="534806" y="1949028"/>
                  <a:pt x="533176" y="1950892"/>
                  <a:pt x="531164" y="1950892"/>
                </a:cubicBezTo>
                <a:cubicBezTo>
                  <a:pt x="529153" y="1950892"/>
                  <a:pt x="527522" y="1949028"/>
                  <a:pt x="527522" y="1946730"/>
                </a:cubicBezTo>
                <a:cubicBezTo>
                  <a:pt x="527522" y="1944432"/>
                  <a:pt x="529153" y="1942568"/>
                  <a:pt x="531164" y="1942568"/>
                </a:cubicBezTo>
                <a:close/>
                <a:moveTo>
                  <a:pt x="425035" y="1942567"/>
                </a:moveTo>
                <a:cubicBezTo>
                  <a:pt x="427047" y="1942567"/>
                  <a:pt x="428677" y="1944431"/>
                  <a:pt x="428677" y="1946729"/>
                </a:cubicBezTo>
                <a:cubicBezTo>
                  <a:pt x="428677" y="1949027"/>
                  <a:pt x="427047" y="1950891"/>
                  <a:pt x="425035" y="1950891"/>
                </a:cubicBezTo>
                <a:cubicBezTo>
                  <a:pt x="423024" y="1950891"/>
                  <a:pt x="421393" y="1949027"/>
                  <a:pt x="421393" y="1946729"/>
                </a:cubicBezTo>
                <a:cubicBezTo>
                  <a:pt x="421393" y="1944431"/>
                  <a:pt x="423024" y="1942567"/>
                  <a:pt x="425035" y="1942567"/>
                </a:cubicBezTo>
                <a:close/>
                <a:moveTo>
                  <a:pt x="323589" y="1940487"/>
                </a:moveTo>
                <a:cubicBezTo>
                  <a:pt x="324164" y="1940487"/>
                  <a:pt x="324630" y="1941652"/>
                  <a:pt x="324630" y="1943088"/>
                </a:cubicBezTo>
                <a:cubicBezTo>
                  <a:pt x="324630" y="1944524"/>
                  <a:pt x="324164" y="1945689"/>
                  <a:pt x="323589" y="1945689"/>
                </a:cubicBezTo>
                <a:cubicBezTo>
                  <a:pt x="323014" y="1945689"/>
                  <a:pt x="322548" y="1944524"/>
                  <a:pt x="322548" y="1943088"/>
                </a:cubicBezTo>
                <a:cubicBezTo>
                  <a:pt x="322548" y="1941652"/>
                  <a:pt x="323014" y="1940487"/>
                  <a:pt x="323589" y="1940487"/>
                </a:cubicBezTo>
                <a:close/>
                <a:moveTo>
                  <a:pt x="1975863" y="1938406"/>
                </a:moveTo>
                <a:cubicBezTo>
                  <a:pt x="1978161" y="1938406"/>
                  <a:pt x="1980025" y="1940037"/>
                  <a:pt x="1980025" y="1942048"/>
                </a:cubicBezTo>
                <a:cubicBezTo>
                  <a:pt x="1980025" y="1944060"/>
                  <a:pt x="1978161" y="1945690"/>
                  <a:pt x="1975863" y="1945690"/>
                </a:cubicBezTo>
                <a:cubicBezTo>
                  <a:pt x="1973565" y="1945690"/>
                  <a:pt x="1971701" y="1944060"/>
                  <a:pt x="1971701" y="1942048"/>
                </a:cubicBezTo>
                <a:cubicBezTo>
                  <a:pt x="1971701" y="1940037"/>
                  <a:pt x="1973565" y="1938406"/>
                  <a:pt x="1975863" y="1938406"/>
                </a:cubicBezTo>
                <a:close/>
                <a:moveTo>
                  <a:pt x="641454" y="1938406"/>
                </a:moveTo>
                <a:cubicBezTo>
                  <a:pt x="644039" y="1938406"/>
                  <a:pt x="646136" y="1940502"/>
                  <a:pt x="646136" y="1943088"/>
                </a:cubicBezTo>
                <a:cubicBezTo>
                  <a:pt x="646136" y="1945673"/>
                  <a:pt x="644039" y="1947770"/>
                  <a:pt x="641454" y="1947770"/>
                </a:cubicBezTo>
                <a:cubicBezTo>
                  <a:pt x="638869" y="1947770"/>
                  <a:pt x="636772" y="1945673"/>
                  <a:pt x="636772" y="1943088"/>
                </a:cubicBezTo>
                <a:cubicBezTo>
                  <a:pt x="636772" y="1940502"/>
                  <a:pt x="638869" y="1938406"/>
                  <a:pt x="641454" y="1938406"/>
                </a:cubicBezTo>
                <a:close/>
                <a:moveTo>
                  <a:pt x="1871817" y="1935285"/>
                </a:moveTo>
                <a:cubicBezTo>
                  <a:pt x="1875265" y="1935285"/>
                  <a:pt x="1878060" y="1938080"/>
                  <a:pt x="1878060" y="1941528"/>
                </a:cubicBezTo>
                <a:cubicBezTo>
                  <a:pt x="1878060" y="1944976"/>
                  <a:pt x="1875265" y="1947771"/>
                  <a:pt x="1871817" y="1947771"/>
                </a:cubicBezTo>
                <a:cubicBezTo>
                  <a:pt x="1868369" y="1947771"/>
                  <a:pt x="1865574" y="1944976"/>
                  <a:pt x="1865574" y="1941528"/>
                </a:cubicBezTo>
                <a:cubicBezTo>
                  <a:pt x="1865574" y="1938080"/>
                  <a:pt x="1868369" y="1935285"/>
                  <a:pt x="1871817" y="1935285"/>
                </a:cubicBezTo>
                <a:close/>
                <a:moveTo>
                  <a:pt x="936949" y="1930081"/>
                </a:moveTo>
                <a:cubicBezTo>
                  <a:pt x="942983" y="1930081"/>
                  <a:pt x="947874" y="1935205"/>
                  <a:pt x="947874" y="1941526"/>
                </a:cubicBezTo>
                <a:cubicBezTo>
                  <a:pt x="947874" y="1947847"/>
                  <a:pt x="942983" y="1952971"/>
                  <a:pt x="936949" y="1952971"/>
                </a:cubicBezTo>
                <a:cubicBezTo>
                  <a:pt x="930915" y="1952971"/>
                  <a:pt x="926024" y="1947847"/>
                  <a:pt x="926024" y="1941526"/>
                </a:cubicBezTo>
                <a:cubicBezTo>
                  <a:pt x="926024" y="1935205"/>
                  <a:pt x="930915" y="1930081"/>
                  <a:pt x="936949" y="1930081"/>
                </a:cubicBezTo>
                <a:close/>
                <a:moveTo>
                  <a:pt x="1760485" y="1928002"/>
                </a:moveTo>
                <a:cubicBezTo>
                  <a:pt x="1766806" y="1928002"/>
                  <a:pt x="1771930" y="1933126"/>
                  <a:pt x="1771930" y="1939447"/>
                </a:cubicBezTo>
                <a:cubicBezTo>
                  <a:pt x="1771930" y="1945768"/>
                  <a:pt x="1766806" y="1950892"/>
                  <a:pt x="1760485" y="1950892"/>
                </a:cubicBezTo>
                <a:cubicBezTo>
                  <a:pt x="1754164" y="1950892"/>
                  <a:pt x="1749040" y="1945768"/>
                  <a:pt x="1749040" y="1939447"/>
                </a:cubicBezTo>
                <a:cubicBezTo>
                  <a:pt x="1749040" y="1933126"/>
                  <a:pt x="1754164" y="1928002"/>
                  <a:pt x="1760485" y="1928002"/>
                </a:cubicBezTo>
                <a:close/>
                <a:moveTo>
                  <a:pt x="1463950" y="1925920"/>
                </a:moveTo>
                <a:cubicBezTo>
                  <a:pt x="1471420" y="1925920"/>
                  <a:pt x="1477476" y="1931976"/>
                  <a:pt x="1477476" y="1939446"/>
                </a:cubicBezTo>
                <a:cubicBezTo>
                  <a:pt x="1477476" y="1946916"/>
                  <a:pt x="1471420" y="1952972"/>
                  <a:pt x="1463950" y="1952972"/>
                </a:cubicBezTo>
                <a:cubicBezTo>
                  <a:pt x="1456480" y="1952972"/>
                  <a:pt x="1450424" y="1946916"/>
                  <a:pt x="1450424" y="1939446"/>
                </a:cubicBezTo>
                <a:cubicBezTo>
                  <a:pt x="1450424" y="1931976"/>
                  <a:pt x="1456480" y="1925920"/>
                  <a:pt x="1463950" y="1925920"/>
                </a:cubicBezTo>
                <a:close/>
                <a:moveTo>
                  <a:pt x="756426" y="1922798"/>
                </a:moveTo>
                <a:cubicBezTo>
                  <a:pt x="762747" y="1922798"/>
                  <a:pt x="767871" y="1927922"/>
                  <a:pt x="767871" y="1934243"/>
                </a:cubicBezTo>
                <a:cubicBezTo>
                  <a:pt x="767871" y="1940564"/>
                  <a:pt x="762747" y="1945688"/>
                  <a:pt x="756426" y="1945688"/>
                </a:cubicBezTo>
                <a:cubicBezTo>
                  <a:pt x="750105" y="1945688"/>
                  <a:pt x="744981" y="1940564"/>
                  <a:pt x="744981" y="1934243"/>
                </a:cubicBezTo>
                <a:cubicBezTo>
                  <a:pt x="744981" y="1927922"/>
                  <a:pt x="750105" y="1922798"/>
                  <a:pt x="756426" y="1922798"/>
                </a:cubicBezTo>
                <a:close/>
                <a:moveTo>
                  <a:pt x="1645513" y="1915516"/>
                </a:moveTo>
                <a:cubicBezTo>
                  <a:pt x="1653845" y="1915516"/>
                  <a:pt x="1660600" y="1922271"/>
                  <a:pt x="1660600" y="1930603"/>
                </a:cubicBezTo>
                <a:cubicBezTo>
                  <a:pt x="1660600" y="1938935"/>
                  <a:pt x="1653845" y="1945690"/>
                  <a:pt x="1645513" y="1945690"/>
                </a:cubicBezTo>
                <a:cubicBezTo>
                  <a:pt x="1637181" y="1945690"/>
                  <a:pt x="1630426" y="1938935"/>
                  <a:pt x="1630426" y="1930603"/>
                </a:cubicBezTo>
                <a:cubicBezTo>
                  <a:pt x="1630426" y="1922271"/>
                  <a:pt x="1637181" y="1915516"/>
                  <a:pt x="1645513" y="1915516"/>
                </a:cubicBezTo>
                <a:close/>
                <a:moveTo>
                  <a:pt x="876081" y="1900948"/>
                </a:moveTo>
                <a:cubicBezTo>
                  <a:pt x="884126" y="1900948"/>
                  <a:pt x="890648" y="1907470"/>
                  <a:pt x="890648" y="1915515"/>
                </a:cubicBezTo>
                <a:cubicBezTo>
                  <a:pt x="890648" y="1923560"/>
                  <a:pt x="884126" y="1930082"/>
                  <a:pt x="876081" y="1930082"/>
                </a:cubicBezTo>
                <a:cubicBezTo>
                  <a:pt x="868036" y="1930082"/>
                  <a:pt x="861514" y="1923560"/>
                  <a:pt x="861514" y="1915515"/>
                </a:cubicBezTo>
                <a:cubicBezTo>
                  <a:pt x="861514" y="1907470"/>
                  <a:pt x="868036" y="1900948"/>
                  <a:pt x="876081" y="1900948"/>
                </a:cubicBezTo>
                <a:close/>
                <a:moveTo>
                  <a:pt x="484342" y="1895747"/>
                </a:moveTo>
                <a:cubicBezTo>
                  <a:pt x="486354" y="1895747"/>
                  <a:pt x="487984" y="1897378"/>
                  <a:pt x="487984" y="1899389"/>
                </a:cubicBezTo>
                <a:cubicBezTo>
                  <a:pt x="487984" y="1901401"/>
                  <a:pt x="486354" y="1903031"/>
                  <a:pt x="484342" y="1903031"/>
                </a:cubicBezTo>
                <a:cubicBezTo>
                  <a:pt x="482331" y="1903031"/>
                  <a:pt x="480700" y="1901401"/>
                  <a:pt x="480700" y="1899389"/>
                </a:cubicBezTo>
                <a:cubicBezTo>
                  <a:pt x="480700" y="1897378"/>
                  <a:pt x="482331" y="1895747"/>
                  <a:pt x="484342" y="1895747"/>
                </a:cubicBezTo>
                <a:close/>
                <a:moveTo>
                  <a:pt x="1525859" y="1895746"/>
                </a:moveTo>
                <a:cubicBezTo>
                  <a:pt x="1534766" y="1895746"/>
                  <a:pt x="1541987" y="1903432"/>
                  <a:pt x="1541987" y="1912914"/>
                </a:cubicBezTo>
                <a:cubicBezTo>
                  <a:pt x="1541987" y="1922396"/>
                  <a:pt x="1534766" y="1930082"/>
                  <a:pt x="1525859" y="1930082"/>
                </a:cubicBezTo>
                <a:cubicBezTo>
                  <a:pt x="1516952" y="1930082"/>
                  <a:pt x="1509731" y="1922396"/>
                  <a:pt x="1509731" y="1912914"/>
                </a:cubicBezTo>
                <a:cubicBezTo>
                  <a:pt x="1509731" y="1903432"/>
                  <a:pt x="1516952" y="1895746"/>
                  <a:pt x="1525859" y="1895746"/>
                </a:cubicBezTo>
                <a:close/>
                <a:moveTo>
                  <a:pt x="1200189" y="1895746"/>
                </a:moveTo>
                <a:cubicBezTo>
                  <a:pt x="1209671" y="1895746"/>
                  <a:pt x="1217357" y="1903432"/>
                  <a:pt x="1217357" y="1912914"/>
                </a:cubicBezTo>
                <a:cubicBezTo>
                  <a:pt x="1217357" y="1922396"/>
                  <a:pt x="1209671" y="1930082"/>
                  <a:pt x="1200189" y="1930082"/>
                </a:cubicBezTo>
                <a:cubicBezTo>
                  <a:pt x="1190707" y="1930082"/>
                  <a:pt x="1183021" y="1922396"/>
                  <a:pt x="1183021" y="1912914"/>
                </a:cubicBezTo>
                <a:cubicBezTo>
                  <a:pt x="1183021" y="1903432"/>
                  <a:pt x="1190707" y="1895746"/>
                  <a:pt x="1200189" y="1895746"/>
                </a:cubicBezTo>
                <a:close/>
                <a:moveTo>
                  <a:pt x="588910" y="1893666"/>
                </a:moveTo>
                <a:cubicBezTo>
                  <a:pt x="592933" y="1893666"/>
                  <a:pt x="596194" y="1896461"/>
                  <a:pt x="596194" y="1899909"/>
                </a:cubicBezTo>
                <a:cubicBezTo>
                  <a:pt x="596194" y="1903357"/>
                  <a:pt x="592933" y="1906152"/>
                  <a:pt x="588910" y="1906152"/>
                </a:cubicBezTo>
                <a:cubicBezTo>
                  <a:pt x="584887" y="1906152"/>
                  <a:pt x="581626" y="1903357"/>
                  <a:pt x="581626" y="1899909"/>
                </a:cubicBezTo>
                <a:cubicBezTo>
                  <a:pt x="581626" y="1896461"/>
                  <a:pt x="584887" y="1893666"/>
                  <a:pt x="588910" y="1893666"/>
                </a:cubicBezTo>
                <a:close/>
                <a:moveTo>
                  <a:pt x="1133599" y="1893665"/>
                </a:moveTo>
                <a:cubicBezTo>
                  <a:pt x="1143081" y="1893665"/>
                  <a:pt x="1150767" y="1901351"/>
                  <a:pt x="1150767" y="1910833"/>
                </a:cubicBezTo>
                <a:cubicBezTo>
                  <a:pt x="1150767" y="1920315"/>
                  <a:pt x="1143081" y="1928001"/>
                  <a:pt x="1133599" y="1928001"/>
                </a:cubicBezTo>
                <a:cubicBezTo>
                  <a:pt x="1124117" y="1928001"/>
                  <a:pt x="1116431" y="1920315"/>
                  <a:pt x="1116431" y="1910833"/>
                </a:cubicBezTo>
                <a:cubicBezTo>
                  <a:pt x="1116431" y="1901351"/>
                  <a:pt x="1124117" y="1893665"/>
                  <a:pt x="1133599" y="1893665"/>
                </a:cubicBezTo>
                <a:close/>
                <a:moveTo>
                  <a:pt x="381334" y="1893665"/>
                </a:moveTo>
                <a:cubicBezTo>
                  <a:pt x="382770" y="1893665"/>
                  <a:pt x="383935" y="1894830"/>
                  <a:pt x="383935" y="1896266"/>
                </a:cubicBezTo>
                <a:cubicBezTo>
                  <a:pt x="383935" y="1897702"/>
                  <a:pt x="382770" y="1898867"/>
                  <a:pt x="381334" y="1898867"/>
                </a:cubicBezTo>
                <a:cubicBezTo>
                  <a:pt x="379898" y="1898867"/>
                  <a:pt x="378733" y="1897702"/>
                  <a:pt x="378733" y="1896266"/>
                </a:cubicBezTo>
                <a:cubicBezTo>
                  <a:pt x="378733" y="1894830"/>
                  <a:pt x="379898" y="1893665"/>
                  <a:pt x="381334" y="1893665"/>
                </a:cubicBezTo>
                <a:close/>
                <a:moveTo>
                  <a:pt x="1266780" y="1890543"/>
                </a:moveTo>
                <a:cubicBezTo>
                  <a:pt x="1276262" y="1890543"/>
                  <a:pt x="1283948" y="1898462"/>
                  <a:pt x="1283948" y="1908231"/>
                </a:cubicBezTo>
                <a:cubicBezTo>
                  <a:pt x="1283948" y="1918000"/>
                  <a:pt x="1276262" y="1925919"/>
                  <a:pt x="1266780" y="1925919"/>
                </a:cubicBezTo>
                <a:cubicBezTo>
                  <a:pt x="1257298" y="1925919"/>
                  <a:pt x="1249612" y="1918000"/>
                  <a:pt x="1249612" y="1908231"/>
                </a:cubicBezTo>
                <a:cubicBezTo>
                  <a:pt x="1249612" y="1898462"/>
                  <a:pt x="1257298" y="1890543"/>
                  <a:pt x="1266780" y="1890543"/>
                </a:cubicBezTo>
                <a:close/>
                <a:moveTo>
                  <a:pt x="2020084" y="1886382"/>
                </a:moveTo>
                <a:cubicBezTo>
                  <a:pt x="2022096" y="1886382"/>
                  <a:pt x="2023726" y="1888013"/>
                  <a:pt x="2023726" y="1890024"/>
                </a:cubicBezTo>
                <a:cubicBezTo>
                  <a:pt x="2023726" y="1892036"/>
                  <a:pt x="2022096" y="1893666"/>
                  <a:pt x="2020084" y="1893666"/>
                </a:cubicBezTo>
                <a:cubicBezTo>
                  <a:pt x="2018073" y="1893666"/>
                  <a:pt x="2016442" y="1892036"/>
                  <a:pt x="2016442" y="1890024"/>
                </a:cubicBezTo>
                <a:cubicBezTo>
                  <a:pt x="2016442" y="1888013"/>
                  <a:pt x="2018073" y="1886382"/>
                  <a:pt x="2020084" y="1886382"/>
                </a:cubicBezTo>
                <a:close/>
                <a:moveTo>
                  <a:pt x="1918118" y="1886382"/>
                </a:moveTo>
                <a:cubicBezTo>
                  <a:pt x="1923577" y="1886382"/>
                  <a:pt x="1928003" y="1890109"/>
                  <a:pt x="1928003" y="1894706"/>
                </a:cubicBezTo>
                <a:cubicBezTo>
                  <a:pt x="1928003" y="1899303"/>
                  <a:pt x="1923577" y="1903030"/>
                  <a:pt x="1918118" y="1903030"/>
                </a:cubicBezTo>
                <a:cubicBezTo>
                  <a:pt x="1912659" y="1903030"/>
                  <a:pt x="1908233" y="1899303"/>
                  <a:pt x="1908233" y="1894706"/>
                </a:cubicBezTo>
                <a:cubicBezTo>
                  <a:pt x="1908233" y="1890109"/>
                  <a:pt x="1912659" y="1886382"/>
                  <a:pt x="1918118" y="1886382"/>
                </a:cubicBezTo>
                <a:close/>
                <a:moveTo>
                  <a:pt x="282489" y="1886382"/>
                </a:moveTo>
                <a:cubicBezTo>
                  <a:pt x="283925" y="1886382"/>
                  <a:pt x="285090" y="1887314"/>
                  <a:pt x="285090" y="1888463"/>
                </a:cubicBezTo>
                <a:cubicBezTo>
                  <a:pt x="285090" y="1889612"/>
                  <a:pt x="283925" y="1890544"/>
                  <a:pt x="282489" y="1890544"/>
                </a:cubicBezTo>
                <a:cubicBezTo>
                  <a:pt x="281053" y="1890544"/>
                  <a:pt x="279888" y="1889612"/>
                  <a:pt x="279888" y="1888463"/>
                </a:cubicBezTo>
                <a:cubicBezTo>
                  <a:pt x="279888" y="1887314"/>
                  <a:pt x="281053" y="1886382"/>
                  <a:pt x="282489" y="1886382"/>
                </a:cubicBezTo>
                <a:close/>
                <a:moveTo>
                  <a:pt x="700761" y="1886381"/>
                </a:moveTo>
                <a:cubicBezTo>
                  <a:pt x="706220" y="1886381"/>
                  <a:pt x="710646" y="1890108"/>
                  <a:pt x="710646" y="1894705"/>
                </a:cubicBezTo>
                <a:cubicBezTo>
                  <a:pt x="710646" y="1899302"/>
                  <a:pt x="706220" y="1903029"/>
                  <a:pt x="700761" y="1903029"/>
                </a:cubicBezTo>
                <a:cubicBezTo>
                  <a:pt x="695302" y="1903029"/>
                  <a:pt x="690876" y="1899302"/>
                  <a:pt x="690876" y="1894705"/>
                </a:cubicBezTo>
                <a:cubicBezTo>
                  <a:pt x="690876" y="1890108"/>
                  <a:pt x="695302" y="1886381"/>
                  <a:pt x="700761" y="1886381"/>
                </a:cubicBezTo>
                <a:close/>
                <a:moveTo>
                  <a:pt x="1811469" y="1883261"/>
                </a:moveTo>
                <a:cubicBezTo>
                  <a:pt x="1818365" y="1883261"/>
                  <a:pt x="1823955" y="1888851"/>
                  <a:pt x="1823955" y="1895747"/>
                </a:cubicBezTo>
                <a:cubicBezTo>
                  <a:pt x="1823955" y="1902643"/>
                  <a:pt x="1818365" y="1908233"/>
                  <a:pt x="1811469" y="1908233"/>
                </a:cubicBezTo>
                <a:cubicBezTo>
                  <a:pt x="1804573" y="1908233"/>
                  <a:pt x="1798983" y="1902643"/>
                  <a:pt x="1798983" y="1895747"/>
                </a:cubicBezTo>
                <a:cubicBezTo>
                  <a:pt x="1798983" y="1888851"/>
                  <a:pt x="1804573" y="1883261"/>
                  <a:pt x="1811469" y="1883261"/>
                </a:cubicBezTo>
                <a:close/>
                <a:moveTo>
                  <a:pt x="1068049" y="1883260"/>
                </a:moveTo>
                <a:cubicBezTo>
                  <a:pt x="1076956" y="1883260"/>
                  <a:pt x="1084177" y="1890481"/>
                  <a:pt x="1084177" y="1899388"/>
                </a:cubicBezTo>
                <a:cubicBezTo>
                  <a:pt x="1084177" y="1908295"/>
                  <a:pt x="1076956" y="1915516"/>
                  <a:pt x="1068049" y="1915516"/>
                </a:cubicBezTo>
                <a:cubicBezTo>
                  <a:pt x="1059142" y="1915516"/>
                  <a:pt x="1051921" y="1908295"/>
                  <a:pt x="1051921" y="1899388"/>
                </a:cubicBezTo>
                <a:cubicBezTo>
                  <a:pt x="1051921" y="1890481"/>
                  <a:pt x="1059142" y="1883260"/>
                  <a:pt x="1068049" y="1883260"/>
                </a:cubicBezTo>
                <a:close/>
                <a:moveTo>
                  <a:pt x="2117888" y="1881179"/>
                </a:moveTo>
                <a:cubicBezTo>
                  <a:pt x="2119324" y="1881179"/>
                  <a:pt x="2120489" y="1881645"/>
                  <a:pt x="2120489" y="1882220"/>
                </a:cubicBezTo>
                <a:cubicBezTo>
                  <a:pt x="2120489" y="1882795"/>
                  <a:pt x="2119324" y="1883261"/>
                  <a:pt x="2117888" y="1883261"/>
                </a:cubicBezTo>
                <a:cubicBezTo>
                  <a:pt x="2116452" y="1883261"/>
                  <a:pt x="2115287" y="1882795"/>
                  <a:pt x="2115287" y="1882220"/>
                </a:cubicBezTo>
                <a:cubicBezTo>
                  <a:pt x="2115287" y="1881645"/>
                  <a:pt x="2116452" y="1881179"/>
                  <a:pt x="2117888" y="1881179"/>
                </a:cubicBezTo>
                <a:close/>
                <a:moveTo>
                  <a:pt x="1333890" y="1881179"/>
                </a:moveTo>
                <a:cubicBezTo>
                  <a:pt x="1343659" y="1881179"/>
                  <a:pt x="1351578" y="1888865"/>
                  <a:pt x="1351578" y="1898347"/>
                </a:cubicBezTo>
                <a:cubicBezTo>
                  <a:pt x="1351578" y="1907829"/>
                  <a:pt x="1343659" y="1915515"/>
                  <a:pt x="1333890" y="1915515"/>
                </a:cubicBezTo>
                <a:cubicBezTo>
                  <a:pt x="1324121" y="1915515"/>
                  <a:pt x="1316202" y="1907829"/>
                  <a:pt x="1316202" y="1898347"/>
                </a:cubicBezTo>
                <a:cubicBezTo>
                  <a:pt x="1316202" y="1888865"/>
                  <a:pt x="1324121" y="1881179"/>
                  <a:pt x="1333890" y="1881179"/>
                </a:cubicBezTo>
                <a:close/>
                <a:moveTo>
                  <a:pt x="1701178" y="1879099"/>
                </a:moveTo>
                <a:cubicBezTo>
                  <a:pt x="1708648" y="1879099"/>
                  <a:pt x="1714704" y="1885155"/>
                  <a:pt x="1714704" y="1892625"/>
                </a:cubicBezTo>
                <a:cubicBezTo>
                  <a:pt x="1714704" y="1900095"/>
                  <a:pt x="1708648" y="1906151"/>
                  <a:pt x="1701178" y="1906151"/>
                </a:cubicBezTo>
                <a:cubicBezTo>
                  <a:pt x="1693708" y="1906151"/>
                  <a:pt x="1687652" y="1900095"/>
                  <a:pt x="1687652" y="1892625"/>
                </a:cubicBezTo>
                <a:cubicBezTo>
                  <a:pt x="1687652" y="1885155"/>
                  <a:pt x="1693708" y="1879099"/>
                  <a:pt x="1701178" y="1879099"/>
                </a:cubicBezTo>
                <a:close/>
                <a:moveTo>
                  <a:pt x="816774" y="1870774"/>
                </a:moveTo>
                <a:cubicBezTo>
                  <a:pt x="823670" y="1870774"/>
                  <a:pt x="829260" y="1876364"/>
                  <a:pt x="829260" y="1883260"/>
                </a:cubicBezTo>
                <a:cubicBezTo>
                  <a:pt x="829260" y="1890156"/>
                  <a:pt x="823670" y="1895746"/>
                  <a:pt x="816774" y="1895746"/>
                </a:cubicBezTo>
                <a:cubicBezTo>
                  <a:pt x="809878" y="1895746"/>
                  <a:pt x="804288" y="1890156"/>
                  <a:pt x="804288" y="1883260"/>
                </a:cubicBezTo>
                <a:cubicBezTo>
                  <a:pt x="804288" y="1876364"/>
                  <a:pt x="809878" y="1870774"/>
                  <a:pt x="816774" y="1870774"/>
                </a:cubicBezTo>
                <a:close/>
                <a:moveTo>
                  <a:pt x="1002499" y="1868693"/>
                </a:moveTo>
                <a:cubicBezTo>
                  <a:pt x="1010831" y="1868693"/>
                  <a:pt x="1017586" y="1875448"/>
                  <a:pt x="1017586" y="1883780"/>
                </a:cubicBezTo>
                <a:cubicBezTo>
                  <a:pt x="1017586" y="1892112"/>
                  <a:pt x="1010831" y="1898867"/>
                  <a:pt x="1002499" y="1898867"/>
                </a:cubicBezTo>
                <a:cubicBezTo>
                  <a:pt x="994167" y="1898867"/>
                  <a:pt x="987412" y="1892112"/>
                  <a:pt x="987412" y="1883780"/>
                </a:cubicBezTo>
                <a:cubicBezTo>
                  <a:pt x="987412" y="1875448"/>
                  <a:pt x="994167" y="1868693"/>
                  <a:pt x="1002499" y="1868693"/>
                </a:cubicBezTo>
                <a:close/>
                <a:moveTo>
                  <a:pt x="1397880" y="1866612"/>
                </a:moveTo>
                <a:cubicBezTo>
                  <a:pt x="1407362" y="1866612"/>
                  <a:pt x="1415048" y="1874298"/>
                  <a:pt x="1415048" y="1883780"/>
                </a:cubicBezTo>
                <a:cubicBezTo>
                  <a:pt x="1415048" y="1893262"/>
                  <a:pt x="1407362" y="1900948"/>
                  <a:pt x="1397880" y="1900948"/>
                </a:cubicBezTo>
                <a:cubicBezTo>
                  <a:pt x="1388398" y="1900948"/>
                  <a:pt x="1380712" y="1893262"/>
                  <a:pt x="1380712" y="1883780"/>
                </a:cubicBezTo>
                <a:cubicBezTo>
                  <a:pt x="1380712" y="1874298"/>
                  <a:pt x="1388398" y="1866612"/>
                  <a:pt x="1397880" y="1866612"/>
                </a:cubicBezTo>
                <a:close/>
                <a:moveTo>
                  <a:pt x="1585166" y="1863491"/>
                </a:moveTo>
                <a:cubicBezTo>
                  <a:pt x="1594073" y="1863491"/>
                  <a:pt x="1601294" y="1870712"/>
                  <a:pt x="1601294" y="1879619"/>
                </a:cubicBezTo>
                <a:cubicBezTo>
                  <a:pt x="1601294" y="1888526"/>
                  <a:pt x="1594073" y="1895747"/>
                  <a:pt x="1585166" y="1895747"/>
                </a:cubicBezTo>
                <a:cubicBezTo>
                  <a:pt x="1576259" y="1895747"/>
                  <a:pt x="1569038" y="1888526"/>
                  <a:pt x="1569038" y="1879619"/>
                </a:cubicBezTo>
                <a:cubicBezTo>
                  <a:pt x="1569038" y="1870712"/>
                  <a:pt x="1576259" y="1863491"/>
                  <a:pt x="1585166" y="1863491"/>
                </a:cubicBezTo>
                <a:close/>
                <a:moveTo>
                  <a:pt x="542089" y="1843723"/>
                </a:moveTo>
                <a:cubicBezTo>
                  <a:pt x="546112" y="1843723"/>
                  <a:pt x="549373" y="1847683"/>
                  <a:pt x="549373" y="1852567"/>
                </a:cubicBezTo>
                <a:cubicBezTo>
                  <a:pt x="549373" y="1857451"/>
                  <a:pt x="546112" y="1861411"/>
                  <a:pt x="542089" y="1861411"/>
                </a:cubicBezTo>
                <a:cubicBezTo>
                  <a:pt x="538066" y="1861411"/>
                  <a:pt x="534805" y="1857451"/>
                  <a:pt x="534805" y="1852567"/>
                </a:cubicBezTo>
                <a:cubicBezTo>
                  <a:pt x="534805" y="1847683"/>
                  <a:pt x="538066" y="1843723"/>
                  <a:pt x="542089" y="1843723"/>
                </a:cubicBezTo>
                <a:close/>
                <a:moveTo>
                  <a:pt x="937989" y="1843722"/>
                </a:moveTo>
                <a:cubicBezTo>
                  <a:pt x="947471" y="1843722"/>
                  <a:pt x="955157" y="1851641"/>
                  <a:pt x="955157" y="1861410"/>
                </a:cubicBezTo>
                <a:cubicBezTo>
                  <a:pt x="955157" y="1871179"/>
                  <a:pt x="947471" y="1879098"/>
                  <a:pt x="937989" y="1879098"/>
                </a:cubicBezTo>
                <a:cubicBezTo>
                  <a:pt x="928507" y="1879098"/>
                  <a:pt x="920821" y="1871179"/>
                  <a:pt x="920821" y="1861410"/>
                </a:cubicBezTo>
                <a:cubicBezTo>
                  <a:pt x="920821" y="1851641"/>
                  <a:pt x="928507" y="1843722"/>
                  <a:pt x="937989" y="1843722"/>
                </a:cubicBezTo>
                <a:close/>
                <a:moveTo>
                  <a:pt x="439602" y="1841642"/>
                </a:moveTo>
                <a:cubicBezTo>
                  <a:pt x="442763" y="1841642"/>
                  <a:pt x="445325" y="1844903"/>
                  <a:pt x="445325" y="1848926"/>
                </a:cubicBezTo>
                <a:cubicBezTo>
                  <a:pt x="445325" y="1852949"/>
                  <a:pt x="442763" y="1856210"/>
                  <a:pt x="439602" y="1856210"/>
                </a:cubicBezTo>
                <a:cubicBezTo>
                  <a:pt x="436441" y="1856210"/>
                  <a:pt x="433879" y="1852949"/>
                  <a:pt x="433879" y="1848926"/>
                </a:cubicBezTo>
                <a:cubicBezTo>
                  <a:pt x="433879" y="1844903"/>
                  <a:pt x="436441" y="1841642"/>
                  <a:pt x="439602" y="1841642"/>
                </a:cubicBezTo>
                <a:close/>
                <a:moveTo>
                  <a:pt x="1462389" y="1841641"/>
                </a:moveTo>
                <a:cubicBezTo>
                  <a:pt x="1471871" y="1841641"/>
                  <a:pt x="1479557" y="1849327"/>
                  <a:pt x="1479557" y="1858809"/>
                </a:cubicBezTo>
                <a:cubicBezTo>
                  <a:pt x="1479557" y="1868291"/>
                  <a:pt x="1471871" y="1875977"/>
                  <a:pt x="1462389" y="1875977"/>
                </a:cubicBezTo>
                <a:cubicBezTo>
                  <a:pt x="1452907" y="1875977"/>
                  <a:pt x="1445221" y="1868291"/>
                  <a:pt x="1445221" y="1858809"/>
                </a:cubicBezTo>
                <a:cubicBezTo>
                  <a:pt x="1445221" y="1849327"/>
                  <a:pt x="1452907" y="1841641"/>
                  <a:pt x="1462389" y="1841641"/>
                </a:cubicBezTo>
                <a:close/>
                <a:moveTo>
                  <a:pt x="648737" y="1838520"/>
                </a:moveTo>
                <a:cubicBezTo>
                  <a:pt x="655346" y="1838520"/>
                  <a:pt x="660703" y="1844110"/>
                  <a:pt x="660703" y="1851006"/>
                </a:cubicBezTo>
                <a:cubicBezTo>
                  <a:pt x="660703" y="1857902"/>
                  <a:pt x="655346" y="1863492"/>
                  <a:pt x="648737" y="1863492"/>
                </a:cubicBezTo>
                <a:cubicBezTo>
                  <a:pt x="642128" y="1863492"/>
                  <a:pt x="636771" y="1857902"/>
                  <a:pt x="636771" y="1851006"/>
                </a:cubicBezTo>
                <a:cubicBezTo>
                  <a:pt x="636771" y="1844110"/>
                  <a:pt x="642128" y="1838520"/>
                  <a:pt x="648737" y="1838520"/>
                </a:cubicBezTo>
                <a:close/>
                <a:moveTo>
                  <a:pt x="1858291" y="1836440"/>
                </a:moveTo>
                <a:cubicBezTo>
                  <a:pt x="1865187" y="1836440"/>
                  <a:pt x="1870777" y="1841564"/>
                  <a:pt x="1870777" y="1847885"/>
                </a:cubicBezTo>
                <a:cubicBezTo>
                  <a:pt x="1870777" y="1854206"/>
                  <a:pt x="1865187" y="1859330"/>
                  <a:pt x="1858291" y="1859330"/>
                </a:cubicBezTo>
                <a:cubicBezTo>
                  <a:pt x="1851395" y="1859330"/>
                  <a:pt x="1845805" y="1854206"/>
                  <a:pt x="1845805" y="1847885"/>
                </a:cubicBezTo>
                <a:cubicBezTo>
                  <a:pt x="1845805" y="1841564"/>
                  <a:pt x="1851395" y="1836440"/>
                  <a:pt x="1858291" y="1836440"/>
                </a:cubicBezTo>
                <a:close/>
                <a:moveTo>
                  <a:pt x="341796" y="1836439"/>
                </a:moveTo>
                <a:cubicBezTo>
                  <a:pt x="344381" y="1836439"/>
                  <a:pt x="346478" y="1838769"/>
                  <a:pt x="346478" y="1841641"/>
                </a:cubicBezTo>
                <a:cubicBezTo>
                  <a:pt x="346478" y="1844514"/>
                  <a:pt x="344381" y="1846844"/>
                  <a:pt x="341796" y="1846844"/>
                </a:cubicBezTo>
                <a:cubicBezTo>
                  <a:pt x="339211" y="1846844"/>
                  <a:pt x="337114" y="1844514"/>
                  <a:pt x="337114" y="1841641"/>
                </a:cubicBezTo>
                <a:cubicBezTo>
                  <a:pt x="337114" y="1838769"/>
                  <a:pt x="339211" y="1836439"/>
                  <a:pt x="341796" y="1836439"/>
                </a:cubicBezTo>
                <a:close/>
                <a:moveTo>
                  <a:pt x="1961818" y="1834359"/>
                </a:moveTo>
                <a:cubicBezTo>
                  <a:pt x="1967277" y="1834359"/>
                  <a:pt x="1971703" y="1838785"/>
                  <a:pt x="1971703" y="1844244"/>
                </a:cubicBezTo>
                <a:cubicBezTo>
                  <a:pt x="1971703" y="1849703"/>
                  <a:pt x="1967277" y="1854129"/>
                  <a:pt x="1961818" y="1854129"/>
                </a:cubicBezTo>
                <a:cubicBezTo>
                  <a:pt x="1956359" y="1854129"/>
                  <a:pt x="1951933" y="1849703"/>
                  <a:pt x="1951933" y="1844244"/>
                </a:cubicBezTo>
                <a:cubicBezTo>
                  <a:pt x="1951933" y="1838785"/>
                  <a:pt x="1956359" y="1834359"/>
                  <a:pt x="1961818" y="1834359"/>
                </a:cubicBezTo>
                <a:close/>
                <a:moveTo>
                  <a:pt x="1751642" y="1831237"/>
                </a:moveTo>
                <a:cubicBezTo>
                  <a:pt x="1761124" y="1831237"/>
                  <a:pt x="1768810" y="1839156"/>
                  <a:pt x="1768810" y="1848925"/>
                </a:cubicBezTo>
                <a:cubicBezTo>
                  <a:pt x="1768810" y="1858694"/>
                  <a:pt x="1761124" y="1866613"/>
                  <a:pt x="1751642" y="1866613"/>
                </a:cubicBezTo>
                <a:cubicBezTo>
                  <a:pt x="1742160" y="1866613"/>
                  <a:pt x="1734474" y="1858694"/>
                  <a:pt x="1734474" y="1848925"/>
                </a:cubicBezTo>
                <a:cubicBezTo>
                  <a:pt x="1734474" y="1839156"/>
                  <a:pt x="1742160" y="1831237"/>
                  <a:pt x="1751642" y="1831237"/>
                </a:cubicBezTo>
                <a:close/>
                <a:moveTo>
                  <a:pt x="760068" y="1831236"/>
                </a:moveTo>
                <a:cubicBezTo>
                  <a:pt x="768400" y="1831236"/>
                  <a:pt x="775155" y="1837991"/>
                  <a:pt x="775155" y="1846323"/>
                </a:cubicBezTo>
                <a:cubicBezTo>
                  <a:pt x="775155" y="1854655"/>
                  <a:pt x="768400" y="1861410"/>
                  <a:pt x="760068" y="1861410"/>
                </a:cubicBezTo>
                <a:cubicBezTo>
                  <a:pt x="751736" y="1861410"/>
                  <a:pt x="744981" y="1854655"/>
                  <a:pt x="744981" y="1846323"/>
                </a:cubicBezTo>
                <a:cubicBezTo>
                  <a:pt x="744981" y="1837991"/>
                  <a:pt x="751736" y="1831236"/>
                  <a:pt x="760068" y="1831236"/>
                </a:cubicBezTo>
                <a:close/>
                <a:moveTo>
                  <a:pt x="2060142" y="1829156"/>
                </a:moveTo>
                <a:cubicBezTo>
                  <a:pt x="2063590" y="1829156"/>
                  <a:pt x="2066385" y="1832417"/>
                  <a:pt x="2066385" y="1836440"/>
                </a:cubicBezTo>
                <a:cubicBezTo>
                  <a:pt x="2066385" y="1840463"/>
                  <a:pt x="2063590" y="1843724"/>
                  <a:pt x="2060142" y="1843724"/>
                </a:cubicBezTo>
                <a:cubicBezTo>
                  <a:pt x="2056694" y="1843724"/>
                  <a:pt x="2053899" y="1840463"/>
                  <a:pt x="2053899" y="1836440"/>
                </a:cubicBezTo>
                <a:cubicBezTo>
                  <a:pt x="2053899" y="1832417"/>
                  <a:pt x="2056694" y="1829156"/>
                  <a:pt x="2060142" y="1829156"/>
                </a:cubicBezTo>
                <a:close/>
                <a:moveTo>
                  <a:pt x="245032" y="1829156"/>
                </a:moveTo>
                <a:cubicBezTo>
                  <a:pt x="246468" y="1829156"/>
                  <a:pt x="247633" y="1830787"/>
                  <a:pt x="247633" y="1832798"/>
                </a:cubicBezTo>
                <a:cubicBezTo>
                  <a:pt x="247633" y="1834810"/>
                  <a:pt x="246468" y="1836440"/>
                  <a:pt x="245032" y="1836440"/>
                </a:cubicBezTo>
                <a:cubicBezTo>
                  <a:pt x="243596" y="1836440"/>
                  <a:pt x="242431" y="1834810"/>
                  <a:pt x="242431" y="1832798"/>
                </a:cubicBezTo>
                <a:cubicBezTo>
                  <a:pt x="242431" y="1830787"/>
                  <a:pt x="243596" y="1829156"/>
                  <a:pt x="245032" y="1829156"/>
                </a:cubicBezTo>
                <a:close/>
                <a:moveTo>
                  <a:pt x="2155345" y="1823953"/>
                </a:moveTo>
                <a:cubicBezTo>
                  <a:pt x="2156781" y="1823953"/>
                  <a:pt x="2157946" y="1825118"/>
                  <a:pt x="2157946" y="1826554"/>
                </a:cubicBezTo>
                <a:cubicBezTo>
                  <a:pt x="2157946" y="1827990"/>
                  <a:pt x="2156781" y="1829155"/>
                  <a:pt x="2155345" y="1829155"/>
                </a:cubicBezTo>
                <a:cubicBezTo>
                  <a:pt x="2153909" y="1829155"/>
                  <a:pt x="2152744" y="1827990"/>
                  <a:pt x="2152744" y="1826554"/>
                </a:cubicBezTo>
                <a:cubicBezTo>
                  <a:pt x="2152744" y="1825118"/>
                  <a:pt x="2153909" y="1823953"/>
                  <a:pt x="2155345" y="1823953"/>
                </a:cubicBezTo>
                <a:close/>
                <a:moveTo>
                  <a:pt x="1640311" y="1823953"/>
                </a:moveTo>
                <a:cubicBezTo>
                  <a:pt x="1649793" y="1823953"/>
                  <a:pt x="1657479" y="1832338"/>
                  <a:pt x="1657479" y="1842682"/>
                </a:cubicBezTo>
                <a:cubicBezTo>
                  <a:pt x="1657479" y="1853026"/>
                  <a:pt x="1649793" y="1861411"/>
                  <a:pt x="1640311" y="1861411"/>
                </a:cubicBezTo>
                <a:cubicBezTo>
                  <a:pt x="1630829" y="1861411"/>
                  <a:pt x="1623143" y="1853026"/>
                  <a:pt x="1623143" y="1842682"/>
                </a:cubicBezTo>
                <a:cubicBezTo>
                  <a:pt x="1623143" y="1832338"/>
                  <a:pt x="1630829" y="1823953"/>
                  <a:pt x="1640311" y="1823953"/>
                </a:cubicBezTo>
                <a:close/>
                <a:moveTo>
                  <a:pt x="1200189" y="1821872"/>
                </a:moveTo>
                <a:cubicBezTo>
                  <a:pt x="1208521" y="1821872"/>
                  <a:pt x="1215276" y="1829093"/>
                  <a:pt x="1215276" y="1838000"/>
                </a:cubicBezTo>
                <a:cubicBezTo>
                  <a:pt x="1215276" y="1846907"/>
                  <a:pt x="1208521" y="1854128"/>
                  <a:pt x="1200189" y="1854128"/>
                </a:cubicBezTo>
                <a:cubicBezTo>
                  <a:pt x="1191857" y="1854128"/>
                  <a:pt x="1185102" y="1846907"/>
                  <a:pt x="1185102" y="1838000"/>
                </a:cubicBezTo>
                <a:cubicBezTo>
                  <a:pt x="1185102" y="1829093"/>
                  <a:pt x="1191857" y="1821872"/>
                  <a:pt x="1200189" y="1821872"/>
                </a:cubicBezTo>
                <a:close/>
                <a:moveTo>
                  <a:pt x="1268340" y="1818751"/>
                </a:moveTo>
                <a:cubicBezTo>
                  <a:pt x="1276960" y="1818751"/>
                  <a:pt x="1283947" y="1825506"/>
                  <a:pt x="1283947" y="1833838"/>
                </a:cubicBezTo>
                <a:cubicBezTo>
                  <a:pt x="1283947" y="1842170"/>
                  <a:pt x="1276960" y="1848925"/>
                  <a:pt x="1268340" y="1848925"/>
                </a:cubicBezTo>
                <a:cubicBezTo>
                  <a:pt x="1259720" y="1848925"/>
                  <a:pt x="1252733" y="1842170"/>
                  <a:pt x="1252733" y="1833838"/>
                </a:cubicBezTo>
                <a:cubicBezTo>
                  <a:pt x="1252733" y="1825506"/>
                  <a:pt x="1259720" y="1818751"/>
                  <a:pt x="1268340" y="1818751"/>
                </a:cubicBezTo>
                <a:close/>
                <a:moveTo>
                  <a:pt x="1133598" y="1818751"/>
                </a:moveTo>
                <a:cubicBezTo>
                  <a:pt x="1141930" y="1818751"/>
                  <a:pt x="1148685" y="1825972"/>
                  <a:pt x="1148685" y="1834879"/>
                </a:cubicBezTo>
                <a:cubicBezTo>
                  <a:pt x="1148685" y="1843786"/>
                  <a:pt x="1141930" y="1851007"/>
                  <a:pt x="1133598" y="1851007"/>
                </a:cubicBezTo>
                <a:cubicBezTo>
                  <a:pt x="1125266" y="1851007"/>
                  <a:pt x="1118511" y="1843786"/>
                  <a:pt x="1118511" y="1834879"/>
                </a:cubicBezTo>
                <a:cubicBezTo>
                  <a:pt x="1118511" y="1825972"/>
                  <a:pt x="1125266" y="1818751"/>
                  <a:pt x="1133598" y="1818751"/>
                </a:cubicBezTo>
                <a:close/>
                <a:moveTo>
                  <a:pt x="2247948" y="1814589"/>
                </a:moveTo>
                <a:cubicBezTo>
                  <a:pt x="2248810" y="1814589"/>
                  <a:pt x="2249509" y="1815055"/>
                  <a:pt x="2249509" y="1815630"/>
                </a:cubicBezTo>
                <a:cubicBezTo>
                  <a:pt x="2249509" y="1816205"/>
                  <a:pt x="2248810" y="1816671"/>
                  <a:pt x="2247948" y="1816671"/>
                </a:cubicBezTo>
                <a:cubicBezTo>
                  <a:pt x="2247086" y="1816671"/>
                  <a:pt x="2246387" y="1816205"/>
                  <a:pt x="2246387" y="1815630"/>
                </a:cubicBezTo>
                <a:cubicBezTo>
                  <a:pt x="2246387" y="1815055"/>
                  <a:pt x="2247086" y="1814589"/>
                  <a:pt x="2247948" y="1814589"/>
                </a:cubicBezTo>
                <a:close/>
                <a:moveTo>
                  <a:pt x="878682" y="1814589"/>
                </a:moveTo>
                <a:cubicBezTo>
                  <a:pt x="888164" y="1814589"/>
                  <a:pt x="895850" y="1822275"/>
                  <a:pt x="895850" y="1831757"/>
                </a:cubicBezTo>
                <a:cubicBezTo>
                  <a:pt x="895850" y="1841239"/>
                  <a:pt x="888164" y="1848925"/>
                  <a:pt x="878682" y="1848925"/>
                </a:cubicBezTo>
                <a:cubicBezTo>
                  <a:pt x="869200" y="1848925"/>
                  <a:pt x="861514" y="1841239"/>
                  <a:pt x="861514" y="1831757"/>
                </a:cubicBezTo>
                <a:cubicBezTo>
                  <a:pt x="861514" y="1822275"/>
                  <a:pt x="869200" y="1814589"/>
                  <a:pt x="878682" y="1814589"/>
                </a:cubicBezTo>
                <a:close/>
                <a:moveTo>
                  <a:pt x="1523257" y="1811467"/>
                </a:moveTo>
                <a:cubicBezTo>
                  <a:pt x="1533601" y="1811467"/>
                  <a:pt x="1541986" y="1819852"/>
                  <a:pt x="1541986" y="1830196"/>
                </a:cubicBezTo>
                <a:cubicBezTo>
                  <a:pt x="1541986" y="1840540"/>
                  <a:pt x="1533601" y="1848925"/>
                  <a:pt x="1523257" y="1848925"/>
                </a:cubicBezTo>
                <a:cubicBezTo>
                  <a:pt x="1512913" y="1848925"/>
                  <a:pt x="1504528" y="1840540"/>
                  <a:pt x="1504528" y="1830196"/>
                </a:cubicBezTo>
                <a:cubicBezTo>
                  <a:pt x="1504528" y="1819852"/>
                  <a:pt x="1512913" y="1811467"/>
                  <a:pt x="1523257" y="1811467"/>
                </a:cubicBezTo>
                <a:close/>
                <a:moveTo>
                  <a:pt x="1068049" y="1807306"/>
                </a:moveTo>
                <a:cubicBezTo>
                  <a:pt x="1076956" y="1807306"/>
                  <a:pt x="1084177" y="1814293"/>
                  <a:pt x="1084177" y="1822913"/>
                </a:cubicBezTo>
                <a:cubicBezTo>
                  <a:pt x="1084177" y="1831533"/>
                  <a:pt x="1076956" y="1838520"/>
                  <a:pt x="1068049" y="1838520"/>
                </a:cubicBezTo>
                <a:cubicBezTo>
                  <a:pt x="1059142" y="1838520"/>
                  <a:pt x="1051921" y="1831533"/>
                  <a:pt x="1051921" y="1822913"/>
                </a:cubicBezTo>
                <a:cubicBezTo>
                  <a:pt x="1051921" y="1814293"/>
                  <a:pt x="1059142" y="1807306"/>
                  <a:pt x="1068049" y="1807306"/>
                </a:cubicBezTo>
                <a:close/>
                <a:moveTo>
                  <a:pt x="1333890" y="1807305"/>
                </a:moveTo>
                <a:cubicBezTo>
                  <a:pt x="1343659" y="1807305"/>
                  <a:pt x="1351578" y="1814292"/>
                  <a:pt x="1351578" y="1822912"/>
                </a:cubicBezTo>
                <a:cubicBezTo>
                  <a:pt x="1351578" y="1831532"/>
                  <a:pt x="1343659" y="1838519"/>
                  <a:pt x="1333890" y="1838519"/>
                </a:cubicBezTo>
                <a:cubicBezTo>
                  <a:pt x="1324121" y="1838519"/>
                  <a:pt x="1316202" y="1831532"/>
                  <a:pt x="1316202" y="1822912"/>
                </a:cubicBezTo>
                <a:cubicBezTo>
                  <a:pt x="1316202" y="1814292"/>
                  <a:pt x="1324121" y="1807305"/>
                  <a:pt x="1333890" y="1807305"/>
                </a:cubicBezTo>
                <a:close/>
                <a:moveTo>
                  <a:pt x="498909" y="1794821"/>
                </a:moveTo>
                <a:cubicBezTo>
                  <a:pt x="503793" y="1794821"/>
                  <a:pt x="507753" y="1798082"/>
                  <a:pt x="507753" y="1802105"/>
                </a:cubicBezTo>
                <a:cubicBezTo>
                  <a:pt x="507753" y="1806128"/>
                  <a:pt x="503793" y="1809389"/>
                  <a:pt x="498909" y="1809389"/>
                </a:cubicBezTo>
                <a:cubicBezTo>
                  <a:pt x="494025" y="1809389"/>
                  <a:pt x="490065" y="1806128"/>
                  <a:pt x="490065" y="1802105"/>
                </a:cubicBezTo>
                <a:cubicBezTo>
                  <a:pt x="490065" y="1798082"/>
                  <a:pt x="494025" y="1794821"/>
                  <a:pt x="498909" y="1794821"/>
                </a:cubicBezTo>
                <a:close/>
                <a:moveTo>
                  <a:pt x="601916" y="1794820"/>
                </a:moveTo>
                <a:cubicBezTo>
                  <a:pt x="607375" y="1794820"/>
                  <a:pt x="611801" y="1799711"/>
                  <a:pt x="611801" y="1805745"/>
                </a:cubicBezTo>
                <a:cubicBezTo>
                  <a:pt x="611801" y="1811779"/>
                  <a:pt x="607375" y="1816670"/>
                  <a:pt x="601916" y="1816670"/>
                </a:cubicBezTo>
                <a:cubicBezTo>
                  <a:pt x="596457" y="1816670"/>
                  <a:pt x="592031" y="1811779"/>
                  <a:pt x="592031" y="1805745"/>
                </a:cubicBezTo>
                <a:cubicBezTo>
                  <a:pt x="592031" y="1799711"/>
                  <a:pt x="596457" y="1794820"/>
                  <a:pt x="601916" y="1794820"/>
                </a:cubicBezTo>
                <a:close/>
                <a:moveTo>
                  <a:pt x="708044" y="1791698"/>
                </a:moveTo>
                <a:cubicBezTo>
                  <a:pt x="714653" y="1791698"/>
                  <a:pt x="720010" y="1797288"/>
                  <a:pt x="720010" y="1804184"/>
                </a:cubicBezTo>
                <a:cubicBezTo>
                  <a:pt x="720010" y="1811080"/>
                  <a:pt x="714653" y="1816670"/>
                  <a:pt x="708044" y="1816670"/>
                </a:cubicBezTo>
                <a:cubicBezTo>
                  <a:pt x="701435" y="1816670"/>
                  <a:pt x="696078" y="1811080"/>
                  <a:pt x="696078" y="1804184"/>
                </a:cubicBezTo>
                <a:cubicBezTo>
                  <a:pt x="696078" y="1797288"/>
                  <a:pt x="701435" y="1791698"/>
                  <a:pt x="708044" y="1791698"/>
                </a:cubicBezTo>
                <a:close/>
                <a:moveTo>
                  <a:pt x="400063" y="1789618"/>
                </a:moveTo>
                <a:cubicBezTo>
                  <a:pt x="403223" y="1789618"/>
                  <a:pt x="405786" y="1791714"/>
                  <a:pt x="405786" y="1794300"/>
                </a:cubicBezTo>
                <a:cubicBezTo>
                  <a:pt x="405786" y="1796885"/>
                  <a:pt x="403223" y="1798982"/>
                  <a:pt x="400063" y="1798982"/>
                </a:cubicBezTo>
                <a:cubicBezTo>
                  <a:pt x="396904" y="1798982"/>
                  <a:pt x="394341" y="1796885"/>
                  <a:pt x="394341" y="1794300"/>
                </a:cubicBezTo>
                <a:cubicBezTo>
                  <a:pt x="394341" y="1791714"/>
                  <a:pt x="396904" y="1789618"/>
                  <a:pt x="400063" y="1789618"/>
                </a:cubicBezTo>
                <a:close/>
                <a:moveTo>
                  <a:pt x="1800023" y="1787537"/>
                </a:moveTo>
                <a:cubicBezTo>
                  <a:pt x="1807493" y="1787537"/>
                  <a:pt x="1813549" y="1794059"/>
                  <a:pt x="1813549" y="1802104"/>
                </a:cubicBezTo>
                <a:cubicBezTo>
                  <a:pt x="1813549" y="1810149"/>
                  <a:pt x="1807493" y="1816671"/>
                  <a:pt x="1800023" y="1816671"/>
                </a:cubicBezTo>
                <a:cubicBezTo>
                  <a:pt x="1792553" y="1816671"/>
                  <a:pt x="1786497" y="1810149"/>
                  <a:pt x="1786497" y="1802104"/>
                </a:cubicBezTo>
                <a:cubicBezTo>
                  <a:pt x="1786497" y="1794059"/>
                  <a:pt x="1792553" y="1787537"/>
                  <a:pt x="1800023" y="1787537"/>
                </a:cubicBezTo>
                <a:close/>
                <a:moveTo>
                  <a:pt x="1002498" y="1787537"/>
                </a:moveTo>
                <a:cubicBezTo>
                  <a:pt x="1011980" y="1787537"/>
                  <a:pt x="1019666" y="1795223"/>
                  <a:pt x="1019666" y="1804705"/>
                </a:cubicBezTo>
                <a:cubicBezTo>
                  <a:pt x="1019666" y="1814187"/>
                  <a:pt x="1011980" y="1821873"/>
                  <a:pt x="1002498" y="1821873"/>
                </a:cubicBezTo>
                <a:cubicBezTo>
                  <a:pt x="993016" y="1821873"/>
                  <a:pt x="985330" y="1814187"/>
                  <a:pt x="985330" y="1804705"/>
                </a:cubicBezTo>
                <a:cubicBezTo>
                  <a:pt x="985330" y="1795223"/>
                  <a:pt x="993016" y="1787537"/>
                  <a:pt x="1002498" y="1787537"/>
                </a:cubicBezTo>
                <a:close/>
                <a:moveTo>
                  <a:pt x="1397880" y="1787536"/>
                </a:moveTo>
                <a:cubicBezTo>
                  <a:pt x="1407362" y="1787536"/>
                  <a:pt x="1415048" y="1795222"/>
                  <a:pt x="1415048" y="1804704"/>
                </a:cubicBezTo>
                <a:cubicBezTo>
                  <a:pt x="1415048" y="1814186"/>
                  <a:pt x="1407362" y="1821872"/>
                  <a:pt x="1397880" y="1821872"/>
                </a:cubicBezTo>
                <a:cubicBezTo>
                  <a:pt x="1388398" y="1821872"/>
                  <a:pt x="1380712" y="1814186"/>
                  <a:pt x="1380712" y="1804704"/>
                </a:cubicBezTo>
                <a:cubicBezTo>
                  <a:pt x="1380712" y="1795222"/>
                  <a:pt x="1388398" y="1787536"/>
                  <a:pt x="1397880" y="1787536"/>
                </a:cubicBezTo>
                <a:close/>
                <a:moveTo>
                  <a:pt x="1903031" y="1784416"/>
                </a:moveTo>
                <a:cubicBezTo>
                  <a:pt x="1909927" y="1784416"/>
                  <a:pt x="1915517" y="1790006"/>
                  <a:pt x="1915517" y="1796902"/>
                </a:cubicBezTo>
                <a:cubicBezTo>
                  <a:pt x="1915517" y="1803798"/>
                  <a:pt x="1909927" y="1809388"/>
                  <a:pt x="1903031" y="1809388"/>
                </a:cubicBezTo>
                <a:cubicBezTo>
                  <a:pt x="1896135" y="1809388"/>
                  <a:pt x="1890545" y="1803798"/>
                  <a:pt x="1890545" y="1796902"/>
                </a:cubicBezTo>
                <a:cubicBezTo>
                  <a:pt x="1890545" y="1790006"/>
                  <a:pt x="1896135" y="1784416"/>
                  <a:pt x="1903031" y="1784416"/>
                </a:cubicBezTo>
                <a:close/>
                <a:moveTo>
                  <a:pt x="2001877" y="1782335"/>
                </a:moveTo>
                <a:cubicBezTo>
                  <a:pt x="2005900" y="1782335"/>
                  <a:pt x="2009161" y="1785596"/>
                  <a:pt x="2009161" y="1789619"/>
                </a:cubicBezTo>
                <a:cubicBezTo>
                  <a:pt x="2009161" y="1793642"/>
                  <a:pt x="2005900" y="1796903"/>
                  <a:pt x="2001877" y="1796903"/>
                </a:cubicBezTo>
                <a:cubicBezTo>
                  <a:pt x="1997854" y="1796903"/>
                  <a:pt x="1994593" y="1793642"/>
                  <a:pt x="1994593" y="1789619"/>
                </a:cubicBezTo>
                <a:cubicBezTo>
                  <a:pt x="1994593" y="1785596"/>
                  <a:pt x="1997854" y="1782335"/>
                  <a:pt x="2001877" y="1782335"/>
                </a:cubicBezTo>
                <a:close/>
                <a:moveTo>
                  <a:pt x="1692334" y="1782334"/>
                </a:moveTo>
                <a:cubicBezTo>
                  <a:pt x="1701816" y="1782334"/>
                  <a:pt x="1709502" y="1790486"/>
                  <a:pt x="1709502" y="1800543"/>
                </a:cubicBezTo>
                <a:cubicBezTo>
                  <a:pt x="1709502" y="1810600"/>
                  <a:pt x="1701816" y="1818752"/>
                  <a:pt x="1692334" y="1818752"/>
                </a:cubicBezTo>
                <a:cubicBezTo>
                  <a:pt x="1682852" y="1818752"/>
                  <a:pt x="1675166" y="1810600"/>
                  <a:pt x="1675166" y="1800543"/>
                </a:cubicBezTo>
                <a:cubicBezTo>
                  <a:pt x="1675166" y="1790486"/>
                  <a:pt x="1682852" y="1782334"/>
                  <a:pt x="1692334" y="1782334"/>
                </a:cubicBezTo>
                <a:close/>
                <a:moveTo>
                  <a:pt x="820416" y="1782334"/>
                </a:moveTo>
                <a:cubicBezTo>
                  <a:pt x="829323" y="1782334"/>
                  <a:pt x="836544" y="1789555"/>
                  <a:pt x="836544" y="1798462"/>
                </a:cubicBezTo>
                <a:cubicBezTo>
                  <a:pt x="836544" y="1807369"/>
                  <a:pt x="829323" y="1814590"/>
                  <a:pt x="820416" y="1814590"/>
                </a:cubicBezTo>
                <a:cubicBezTo>
                  <a:pt x="811509" y="1814590"/>
                  <a:pt x="804288" y="1807369"/>
                  <a:pt x="804288" y="1798462"/>
                </a:cubicBezTo>
                <a:cubicBezTo>
                  <a:pt x="804288" y="1789555"/>
                  <a:pt x="811509" y="1782334"/>
                  <a:pt x="820416" y="1782334"/>
                </a:cubicBezTo>
                <a:close/>
                <a:moveTo>
                  <a:pt x="304860" y="1779213"/>
                </a:moveTo>
                <a:cubicBezTo>
                  <a:pt x="307734" y="1779213"/>
                  <a:pt x="310063" y="1782008"/>
                  <a:pt x="310063" y="1785456"/>
                </a:cubicBezTo>
                <a:cubicBezTo>
                  <a:pt x="310063" y="1788904"/>
                  <a:pt x="307734" y="1791699"/>
                  <a:pt x="304860" y="1791699"/>
                </a:cubicBezTo>
                <a:cubicBezTo>
                  <a:pt x="301986" y="1791699"/>
                  <a:pt x="299657" y="1788904"/>
                  <a:pt x="299657" y="1785456"/>
                </a:cubicBezTo>
                <a:cubicBezTo>
                  <a:pt x="299657" y="1782008"/>
                  <a:pt x="301986" y="1779213"/>
                  <a:pt x="304860" y="1779213"/>
                </a:cubicBezTo>
                <a:close/>
                <a:moveTo>
                  <a:pt x="1579963" y="1775051"/>
                </a:moveTo>
                <a:cubicBezTo>
                  <a:pt x="1590020" y="1775051"/>
                  <a:pt x="1598172" y="1783902"/>
                  <a:pt x="1598172" y="1794820"/>
                </a:cubicBezTo>
                <a:cubicBezTo>
                  <a:pt x="1598172" y="1805738"/>
                  <a:pt x="1590020" y="1814589"/>
                  <a:pt x="1579963" y="1814589"/>
                </a:cubicBezTo>
                <a:cubicBezTo>
                  <a:pt x="1569906" y="1814589"/>
                  <a:pt x="1561754" y="1805738"/>
                  <a:pt x="1561754" y="1794820"/>
                </a:cubicBezTo>
                <a:cubicBezTo>
                  <a:pt x="1561754" y="1783902"/>
                  <a:pt x="1569906" y="1775051"/>
                  <a:pt x="1579963" y="1775051"/>
                </a:cubicBezTo>
                <a:close/>
                <a:moveTo>
                  <a:pt x="2095519" y="1771930"/>
                </a:moveTo>
                <a:cubicBezTo>
                  <a:pt x="2099542" y="1771930"/>
                  <a:pt x="2102803" y="1775424"/>
                  <a:pt x="2102803" y="1779734"/>
                </a:cubicBezTo>
                <a:cubicBezTo>
                  <a:pt x="2102803" y="1784044"/>
                  <a:pt x="2099542" y="1787538"/>
                  <a:pt x="2095519" y="1787538"/>
                </a:cubicBezTo>
                <a:cubicBezTo>
                  <a:pt x="2091496" y="1787538"/>
                  <a:pt x="2088235" y="1784044"/>
                  <a:pt x="2088235" y="1779734"/>
                </a:cubicBezTo>
                <a:cubicBezTo>
                  <a:pt x="2088235" y="1775424"/>
                  <a:pt x="2091496" y="1771930"/>
                  <a:pt x="2095519" y="1771930"/>
                </a:cubicBezTo>
                <a:close/>
                <a:moveTo>
                  <a:pt x="211737" y="1771930"/>
                </a:moveTo>
                <a:cubicBezTo>
                  <a:pt x="213749" y="1771930"/>
                  <a:pt x="215379" y="1773561"/>
                  <a:pt x="215379" y="1775572"/>
                </a:cubicBezTo>
                <a:cubicBezTo>
                  <a:pt x="215379" y="1777584"/>
                  <a:pt x="213749" y="1779214"/>
                  <a:pt x="211737" y="1779214"/>
                </a:cubicBezTo>
                <a:cubicBezTo>
                  <a:pt x="209726" y="1779214"/>
                  <a:pt x="208095" y="1777584"/>
                  <a:pt x="208095" y="1775572"/>
                </a:cubicBezTo>
                <a:cubicBezTo>
                  <a:pt x="208095" y="1773561"/>
                  <a:pt x="209726" y="1771930"/>
                  <a:pt x="211737" y="1771930"/>
                </a:cubicBezTo>
                <a:close/>
                <a:moveTo>
                  <a:pt x="2188641" y="1764646"/>
                </a:moveTo>
                <a:cubicBezTo>
                  <a:pt x="2190653" y="1764646"/>
                  <a:pt x="2192283" y="1766277"/>
                  <a:pt x="2192283" y="1768288"/>
                </a:cubicBezTo>
                <a:cubicBezTo>
                  <a:pt x="2192283" y="1770300"/>
                  <a:pt x="2190653" y="1771930"/>
                  <a:pt x="2188641" y="1771930"/>
                </a:cubicBezTo>
                <a:cubicBezTo>
                  <a:pt x="2186630" y="1771930"/>
                  <a:pt x="2184999" y="1770300"/>
                  <a:pt x="2184999" y="1768288"/>
                </a:cubicBezTo>
                <a:cubicBezTo>
                  <a:pt x="2184999" y="1766277"/>
                  <a:pt x="2186630" y="1764646"/>
                  <a:pt x="2188641" y="1764646"/>
                </a:cubicBezTo>
                <a:close/>
                <a:moveTo>
                  <a:pt x="1461349" y="1764646"/>
                </a:moveTo>
                <a:cubicBezTo>
                  <a:pt x="1469107" y="1764646"/>
                  <a:pt x="1475396" y="1770702"/>
                  <a:pt x="1475396" y="1778172"/>
                </a:cubicBezTo>
                <a:cubicBezTo>
                  <a:pt x="1475396" y="1785642"/>
                  <a:pt x="1469107" y="1791698"/>
                  <a:pt x="1461349" y="1791698"/>
                </a:cubicBezTo>
                <a:cubicBezTo>
                  <a:pt x="1453591" y="1791698"/>
                  <a:pt x="1447302" y="1785642"/>
                  <a:pt x="1447302" y="1778172"/>
                </a:cubicBezTo>
                <a:cubicBezTo>
                  <a:pt x="1447302" y="1770702"/>
                  <a:pt x="1453591" y="1764646"/>
                  <a:pt x="1461349" y="1764646"/>
                </a:cubicBezTo>
                <a:close/>
                <a:moveTo>
                  <a:pt x="940590" y="1764646"/>
                </a:moveTo>
                <a:cubicBezTo>
                  <a:pt x="948635" y="1764646"/>
                  <a:pt x="955157" y="1771401"/>
                  <a:pt x="955157" y="1779733"/>
                </a:cubicBezTo>
                <a:cubicBezTo>
                  <a:pt x="955157" y="1788065"/>
                  <a:pt x="948635" y="1794820"/>
                  <a:pt x="940590" y="1794820"/>
                </a:cubicBezTo>
                <a:cubicBezTo>
                  <a:pt x="932545" y="1794820"/>
                  <a:pt x="926023" y="1788065"/>
                  <a:pt x="926023" y="1779733"/>
                </a:cubicBezTo>
                <a:cubicBezTo>
                  <a:pt x="926023" y="1771401"/>
                  <a:pt x="932545" y="1764646"/>
                  <a:pt x="940590" y="1764646"/>
                </a:cubicBezTo>
                <a:close/>
                <a:moveTo>
                  <a:pt x="1200189" y="1755282"/>
                </a:moveTo>
                <a:cubicBezTo>
                  <a:pt x="1205648" y="1755282"/>
                  <a:pt x="1210074" y="1759009"/>
                  <a:pt x="1210074" y="1763606"/>
                </a:cubicBezTo>
                <a:cubicBezTo>
                  <a:pt x="1210074" y="1768203"/>
                  <a:pt x="1205648" y="1771930"/>
                  <a:pt x="1200189" y="1771930"/>
                </a:cubicBezTo>
                <a:cubicBezTo>
                  <a:pt x="1194730" y="1771930"/>
                  <a:pt x="1190304" y="1768203"/>
                  <a:pt x="1190304" y="1763606"/>
                </a:cubicBezTo>
                <a:cubicBezTo>
                  <a:pt x="1190304" y="1759009"/>
                  <a:pt x="1194730" y="1755282"/>
                  <a:pt x="1200189" y="1755282"/>
                </a:cubicBezTo>
                <a:close/>
                <a:moveTo>
                  <a:pt x="2280203" y="1752160"/>
                </a:moveTo>
                <a:cubicBezTo>
                  <a:pt x="2281065" y="1752160"/>
                  <a:pt x="2281764" y="1753325"/>
                  <a:pt x="2281764" y="1754762"/>
                </a:cubicBezTo>
                <a:cubicBezTo>
                  <a:pt x="2281764" y="1756199"/>
                  <a:pt x="2281065" y="1757364"/>
                  <a:pt x="2280203" y="1757364"/>
                </a:cubicBezTo>
                <a:cubicBezTo>
                  <a:pt x="2279341" y="1757364"/>
                  <a:pt x="2278642" y="1756199"/>
                  <a:pt x="2278642" y="1754762"/>
                </a:cubicBezTo>
                <a:cubicBezTo>
                  <a:pt x="2278642" y="1753325"/>
                  <a:pt x="2279341" y="1752160"/>
                  <a:pt x="2280203" y="1752160"/>
                </a:cubicBezTo>
                <a:close/>
                <a:moveTo>
                  <a:pt x="1266780" y="1750079"/>
                </a:moveTo>
                <a:cubicBezTo>
                  <a:pt x="1272239" y="1750079"/>
                  <a:pt x="1276665" y="1754039"/>
                  <a:pt x="1276665" y="1758923"/>
                </a:cubicBezTo>
                <a:cubicBezTo>
                  <a:pt x="1276665" y="1763807"/>
                  <a:pt x="1272239" y="1767767"/>
                  <a:pt x="1266780" y="1767767"/>
                </a:cubicBezTo>
                <a:cubicBezTo>
                  <a:pt x="1261321" y="1767767"/>
                  <a:pt x="1256895" y="1763807"/>
                  <a:pt x="1256895" y="1758923"/>
                </a:cubicBezTo>
                <a:cubicBezTo>
                  <a:pt x="1256895" y="1754039"/>
                  <a:pt x="1261321" y="1750079"/>
                  <a:pt x="1266780" y="1750079"/>
                </a:cubicBezTo>
                <a:close/>
                <a:moveTo>
                  <a:pt x="1133599" y="1750079"/>
                </a:moveTo>
                <a:cubicBezTo>
                  <a:pt x="1139058" y="1750079"/>
                  <a:pt x="1143484" y="1754505"/>
                  <a:pt x="1143484" y="1759964"/>
                </a:cubicBezTo>
                <a:cubicBezTo>
                  <a:pt x="1143484" y="1765423"/>
                  <a:pt x="1139058" y="1769849"/>
                  <a:pt x="1133599" y="1769849"/>
                </a:cubicBezTo>
                <a:cubicBezTo>
                  <a:pt x="1128140" y="1769849"/>
                  <a:pt x="1123714" y="1765423"/>
                  <a:pt x="1123714" y="1759964"/>
                </a:cubicBezTo>
                <a:cubicBezTo>
                  <a:pt x="1123714" y="1754505"/>
                  <a:pt x="1128140" y="1750079"/>
                  <a:pt x="1133599" y="1750079"/>
                </a:cubicBezTo>
                <a:close/>
                <a:moveTo>
                  <a:pt x="659661" y="1744877"/>
                </a:moveTo>
                <a:cubicBezTo>
                  <a:pt x="667131" y="1744877"/>
                  <a:pt x="673187" y="1750933"/>
                  <a:pt x="673187" y="1758403"/>
                </a:cubicBezTo>
                <a:cubicBezTo>
                  <a:pt x="673187" y="1765873"/>
                  <a:pt x="667131" y="1771929"/>
                  <a:pt x="659661" y="1771929"/>
                </a:cubicBezTo>
                <a:cubicBezTo>
                  <a:pt x="652191" y="1771929"/>
                  <a:pt x="646135" y="1765873"/>
                  <a:pt x="646135" y="1758403"/>
                </a:cubicBezTo>
                <a:cubicBezTo>
                  <a:pt x="646135" y="1750933"/>
                  <a:pt x="652191" y="1744877"/>
                  <a:pt x="659661" y="1744877"/>
                </a:cubicBezTo>
                <a:close/>
                <a:moveTo>
                  <a:pt x="557175" y="1744877"/>
                </a:moveTo>
                <a:cubicBezTo>
                  <a:pt x="562634" y="1744877"/>
                  <a:pt x="567060" y="1749303"/>
                  <a:pt x="567060" y="1754762"/>
                </a:cubicBezTo>
                <a:cubicBezTo>
                  <a:pt x="567060" y="1760221"/>
                  <a:pt x="562634" y="1764647"/>
                  <a:pt x="557175" y="1764647"/>
                </a:cubicBezTo>
                <a:cubicBezTo>
                  <a:pt x="551716" y="1764647"/>
                  <a:pt x="547290" y="1760221"/>
                  <a:pt x="547290" y="1754762"/>
                </a:cubicBezTo>
                <a:cubicBezTo>
                  <a:pt x="547290" y="1749303"/>
                  <a:pt x="551716" y="1744877"/>
                  <a:pt x="557175" y="1744877"/>
                </a:cubicBezTo>
                <a:close/>
                <a:moveTo>
                  <a:pt x="457811" y="1739675"/>
                </a:moveTo>
                <a:cubicBezTo>
                  <a:pt x="461834" y="1739675"/>
                  <a:pt x="465095" y="1743635"/>
                  <a:pt x="465095" y="1748519"/>
                </a:cubicBezTo>
                <a:cubicBezTo>
                  <a:pt x="465095" y="1753403"/>
                  <a:pt x="461834" y="1757363"/>
                  <a:pt x="457811" y="1757363"/>
                </a:cubicBezTo>
                <a:cubicBezTo>
                  <a:pt x="453788" y="1757363"/>
                  <a:pt x="450527" y="1753403"/>
                  <a:pt x="450527" y="1748519"/>
                </a:cubicBezTo>
                <a:cubicBezTo>
                  <a:pt x="450527" y="1743635"/>
                  <a:pt x="453788" y="1739675"/>
                  <a:pt x="457811" y="1739675"/>
                </a:cubicBezTo>
                <a:close/>
                <a:moveTo>
                  <a:pt x="767351" y="1739674"/>
                </a:moveTo>
                <a:cubicBezTo>
                  <a:pt x="775683" y="1739674"/>
                  <a:pt x="782438" y="1746895"/>
                  <a:pt x="782438" y="1755802"/>
                </a:cubicBezTo>
                <a:cubicBezTo>
                  <a:pt x="782438" y="1764709"/>
                  <a:pt x="775683" y="1771930"/>
                  <a:pt x="767351" y="1771930"/>
                </a:cubicBezTo>
                <a:cubicBezTo>
                  <a:pt x="759019" y="1771930"/>
                  <a:pt x="752264" y="1764709"/>
                  <a:pt x="752264" y="1755802"/>
                </a:cubicBezTo>
                <a:cubicBezTo>
                  <a:pt x="752264" y="1746895"/>
                  <a:pt x="759019" y="1739674"/>
                  <a:pt x="767351" y="1739674"/>
                </a:cubicBezTo>
                <a:close/>
                <a:moveTo>
                  <a:pt x="1740717" y="1735513"/>
                </a:moveTo>
                <a:cubicBezTo>
                  <a:pt x="1751061" y="1735513"/>
                  <a:pt x="1759446" y="1744364"/>
                  <a:pt x="1759446" y="1755282"/>
                </a:cubicBezTo>
                <a:cubicBezTo>
                  <a:pt x="1759446" y="1766200"/>
                  <a:pt x="1751061" y="1775051"/>
                  <a:pt x="1740717" y="1775051"/>
                </a:cubicBezTo>
                <a:cubicBezTo>
                  <a:pt x="1730373" y="1775051"/>
                  <a:pt x="1721988" y="1766200"/>
                  <a:pt x="1721988" y="1755282"/>
                </a:cubicBezTo>
                <a:cubicBezTo>
                  <a:pt x="1721988" y="1744364"/>
                  <a:pt x="1730373" y="1735513"/>
                  <a:pt x="1740717" y="1735513"/>
                </a:cubicBezTo>
                <a:close/>
                <a:moveTo>
                  <a:pt x="1633547" y="1735513"/>
                </a:moveTo>
                <a:cubicBezTo>
                  <a:pt x="1644465" y="1735513"/>
                  <a:pt x="1653316" y="1744364"/>
                  <a:pt x="1653316" y="1755282"/>
                </a:cubicBezTo>
                <a:cubicBezTo>
                  <a:pt x="1653316" y="1766200"/>
                  <a:pt x="1644465" y="1775051"/>
                  <a:pt x="1633547" y="1775051"/>
                </a:cubicBezTo>
                <a:cubicBezTo>
                  <a:pt x="1622629" y="1775051"/>
                  <a:pt x="1613778" y="1766200"/>
                  <a:pt x="1613778" y="1755282"/>
                </a:cubicBezTo>
                <a:cubicBezTo>
                  <a:pt x="1613778" y="1744364"/>
                  <a:pt x="1622629" y="1735513"/>
                  <a:pt x="1633547" y="1735513"/>
                </a:cubicBezTo>
                <a:close/>
                <a:moveTo>
                  <a:pt x="1332849" y="1735513"/>
                </a:moveTo>
                <a:cubicBezTo>
                  <a:pt x="1339170" y="1735513"/>
                  <a:pt x="1344294" y="1740404"/>
                  <a:pt x="1344294" y="1746438"/>
                </a:cubicBezTo>
                <a:cubicBezTo>
                  <a:pt x="1344294" y="1752472"/>
                  <a:pt x="1339170" y="1757363"/>
                  <a:pt x="1332849" y="1757363"/>
                </a:cubicBezTo>
                <a:cubicBezTo>
                  <a:pt x="1326528" y="1757363"/>
                  <a:pt x="1321404" y="1752472"/>
                  <a:pt x="1321404" y="1746438"/>
                </a:cubicBezTo>
                <a:cubicBezTo>
                  <a:pt x="1321404" y="1740404"/>
                  <a:pt x="1326528" y="1735513"/>
                  <a:pt x="1332849" y="1735513"/>
                </a:cubicBezTo>
                <a:close/>
                <a:moveTo>
                  <a:pt x="1068048" y="1735513"/>
                </a:moveTo>
                <a:cubicBezTo>
                  <a:pt x="1074082" y="1735513"/>
                  <a:pt x="1078973" y="1740404"/>
                  <a:pt x="1078973" y="1746438"/>
                </a:cubicBezTo>
                <a:cubicBezTo>
                  <a:pt x="1078973" y="1752472"/>
                  <a:pt x="1074082" y="1757363"/>
                  <a:pt x="1068048" y="1757363"/>
                </a:cubicBezTo>
                <a:cubicBezTo>
                  <a:pt x="1062014" y="1757363"/>
                  <a:pt x="1057123" y="1752472"/>
                  <a:pt x="1057123" y="1746438"/>
                </a:cubicBezTo>
                <a:cubicBezTo>
                  <a:pt x="1057123" y="1740404"/>
                  <a:pt x="1062014" y="1735513"/>
                  <a:pt x="1068048" y="1735513"/>
                </a:cubicBezTo>
                <a:close/>
                <a:moveTo>
                  <a:pt x="1843203" y="1732392"/>
                </a:moveTo>
                <a:cubicBezTo>
                  <a:pt x="1852685" y="1732392"/>
                  <a:pt x="1860371" y="1740311"/>
                  <a:pt x="1860371" y="1750080"/>
                </a:cubicBezTo>
                <a:cubicBezTo>
                  <a:pt x="1860371" y="1759849"/>
                  <a:pt x="1852685" y="1767768"/>
                  <a:pt x="1843203" y="1767768"/>
                </a:cubicBezTo>
                <a:cubicBezTo>
                  <a:pt x="1833721" y="1767768"/>
                  <a:pt x="1826035" y="1759849"/>
                  <a:pt x="1826035" y="1750080"/>
                </a:cubicBezTo>
                <a:cubicBezTo>
                  <a:pt x="1826035" y="1740311"/>
                  <a:pt x="1833721" y="1732392"/>
                  <a:pt x="1843203" y="1732392"/>
                </a:cubicBezTo>
                <a:close/>
                <a:moveTo>
                  <a:pt x="363127" y="1732392"/>
                </a:moveTo>
                <a:cubicBezTo>
                  <a:pt x="366575" y="1732392"/>
                  <a:pt x="369370" y="1735187"/>
                  <a:pt x="369370" y="1738635"/>
                </a:cubicBezTo>
                <a:cubicBezTo>
                  <a:pt x="369370" y="1742083"/>
                  <a:pt x="366575" y="1744878"/>
                  <a:pt x="363127" y="1744878"/>
                </a:cubicBezTo>
                <a:cubicBezTo>
                  <a:pt x="359679" y="1744878"/>
                  <a:pt x="356884" y="1742083"/>
                  <a:pt x="356884" y="1738635"/>
                </a:cubicBezTo>
                <a:cubicBezTo>
                  <a:pt x="356884" y="1735187"/>
                  <a:pt x="359679" y="1732392"/>
                  <a:pt x="363127" y="1732392"/>
                </a:cubicBezTo>
                <a:close/>
                <a:moveTo>
                  <a:pt x="882844" y="1732391"/>
                </a:moveTo>
                <a:cubicBezTo>
                  <a:pt x="891751" y="1732391"/>
                  <a:pt x="898972" y="1739146"/>
                  <a:pt x="898972" y="1747478"/>
                </a:cubicBezTo>
                <a:cubicBezTo>
                  <a:pt x="898972" y="1755810"/>
                  <a:pt x="891751" y="1762565"/>
                  <a:pt x="882844" y="1762565"/>
                </a:cubicBezTo>
                <a:cubicBezTo>
                  <a:pt x="873937" y="1762565"/>
                  <a:pt x="866716" y="1755810"/>
                  <a:pt x="866716" y="1747478"/>
                </a:cubicBezTo>
                <a:cubicBezTo>
                  <a:pt x="866716" y="1739146"/>
                  <a:pt x="873937" y="1732391"/>
                  <a:pt x="882844" y="1732391"/>
                </a:cubicBezTo>
                <a:close/>
                <a:moveTo>
                  <a:pt x="1942569" y="1730311"/>
                </a:moveTo>
                <a:cubicBezTo>
                  <a:pt x="1949465" y="1730311"/>
                  <a:pt x="1955055" y="1735901"/>
                  <a:pt x="1955055" y="1742797"/>
                </a:cubicBezTo>
                <a:cubicBezTo>
                  <a:pt x="1955055" y="1749693"/>
                  <a:pt x="1949465" y="1755283"/>
                  <a:pt x="1942569" y="1755283"/>
                </a:cubicBezTo>
                <a:cubicBezTo>
                  <a:pt x="1935673" y="1755283"/>
                  <a:pt x="1930083" y="1749693"/>
                  <a:pt x="1930083" y="1742797"/>
                </a:cubicBezTo>
                <a:cubicBezTo>
                  <a:pt x="1930083" y="1735901"/>
                  <a:pt x="1935673" y="1730311"/>
                  <a:pt x="1942569" y="1730311"/>
                </a:cubicBezTo>
                <a:close/>
                <a:moveTo>
                  <a:pt x="1519615" y="1727189"/>
                </a:moveTo>
                <a:cubicBezTo>
                  <a:pt x="1529097" y="1727189"/>
                  <a:pt x="1536783" y="1735108"/>
                  <a:pt x="1536783" y="1744877"/>
                </a:cubicBezTo>
                <a:cubicBezTo>
                  <a:pt x="1536783" y="1754646"/>
                  <a:pt x="1529097" y="1762565"/>
                  <a:pt x="1519615" y="1762565"/>
                </a:cubicBezTo>
                <a:cubicBezTo>
                  <a:pt x="1510133" y="1762565"/>
                  <a:pt x="1502447" y="1754646"/>
                  <a:pt x="1502447" y="1744877"/>
                </a:cubicBezTo>
                <a:cubicBezTo>
                  <a:pt x="1502447" y="1735108"/>
                  <a:pt x="1510133" y="1727189"/>
                  <a:pt x="1519615" y="1727189"/>
                </a:cubicBezTo>
                <a:close/>
                <a:moveTo>
                  <a:pt x="2036732" y="1723028"/>
                </a:moveTo>
                <a:cubicBezTo>
                  <a:pt x="2042191" y="1723028"/>
                  <a:pt x="2046617" y="1727454"/>
                  <a:pt x="2046617" y="1732913"/>
                </a:cubicBezTo>
                <a:cubicBezTo>
                  <a:pt x="2046617" y="1738372"/>
                  <a:pt x="2042191" y="1742798"/>
                  <a:pt x="2036732" y="1742798"/>
                </a:cubicBezTo>
                <a:cubicBezTo>
                  <a:pt x="2031273" y="1742798"/>
                  <a:pt x="2026847" y="1738372"/>
                  <a:pt x="2026847" y="1732913"/>
                </a:cubicBezTo>
                <a:cubicBezTo>
                  <a:pt x="2026847" y="1727454"/>
                  <a:pt x="2031273" y="1723028"/>
                  <a:pt x="2036732" y="1723028"/>
                </a:cubicBezTo>
                <a:close/>
                <a:moveTo>
                  <a:pt x="271044" y="1723027"/>
                </a:moveTo>
                <a:cubicBezTo>
                  <a:pt x="273056" y="1723027"/>
                  <a:pt x="274686" y="1724658"/>
                  <a:pt x="274686" y="1726669"/>
                </a:cubicBezTo>
                <a:cubicBezTo>
                  <a:pt x="274686" y="1728681"/>
                  <a:pt x="273056" y="1730311"/>
                  <a:pt x="271044" y="1730311"/>
                </a:cubicBezTo>
                <a:cubicBezTo>
                  <a:pt x="269033" y="1730311"/>
                  <a:pt x="267402" y="1728681"/>
                  <a:pt x="267402" y="1726669"/>
                </a:cubicBezTo>
                <a:cubicBezTo>
                  <a:pt x="267402" y="1724658"/>
                  <a:pt x="269033" y="1723027"/>
                  <a:pt x="271044" y="1723027"/>
                </a:cubicBezTo>
                <a:close/>
                <a:moveTo>
                  <a:pt x="2129333" y="1712622"/>
                </a:moveTo>
                <a:cubicBezTo>
                  <a:pt x="2134217" y="1712622"/>
                  <a:pt x="2138177" y="1715883"/>
                  <a:pt x="2138177" y="1719906"/>
                </a:cubicBezTo>
                <a:cubicBezTo>
                  <a:pt x="2138177" y="1723929"/>
                  <a:pt x="2134217" y="1727190"/>
                  <a:pt x="2129333" y="1727190"/>
                </a:cubicBezTo>
                <a:cubicBezTo>
                  <a:pt x="2124449" y="1727190"/>
                  <a:pt x="2120489" y="1723929"/>
                  <a:pt x="2120489" y="1719906"/>
                </a:cubicBezTo>
                <a:cubicBezTo>
                  <a:pt x="2120489" y="1715883"/>
                  <a:pt x="2124449" y="1712622"/>
                  <a:pt x="2129333" y="1712622"/>
                </a:cubicBezTo>
                <a:close/>
                <a:moveTo>
                  <a:pt x="1004059" y="1712622"/>
                </a:moveTo>
                <a:cubicBezTo>
                  <a:pt x="1011529" y="1712622"/>
                  <a:pt x="1017585" y="1718678"/>
                  <a:pt x="1017585" y="1726148"/>
                </a:cubicBezTo>
                <a:cubicBezTo>
                  <a:pt x="1017585" y="1733618"/>
                  <a:pt x="1011529" y="1739674"/>
                  <a:pt x="1004059" y="1739674"/>
                </a:cubicBezTo>
                <a:cubicBezTo>
                  <a:pt x="996589" y="1739674"/>
                  <a:pt x="990533" y="1733618"/>
                  <a:pt x="990533" y="1726148"/>
                </a:cubicBezTo>
                <a:cubicBezTo>
                  <a:pt x="990533" y="1718678"/>
                  <a:pt x="996589" y="1712622"/>
                  <a:pt x="1004059" y="1712622"/>
                </a:cubicBezTo>
                <a:close/>
                <a:moveTo>
                  <a:pt x="182084" y="1712622"/>
                </a:moveTo>
                <a:cubicBezTo>
                  <a:pt x="182659" y="1712622"/>
                  <a:pt x="183125" y="1713321"/>
                  <a:pt x="183125" y="1714183"/>
                </a:cubicBezTo>
                <a:cubicBezTo>
                  <a:pt x="183125" y="1715045"/>
                  <a:pt x="182659" y="1715744"/>
                  <a:pt x="182084" y="1715744"/>
                </a:cubicBezTo>
                <a:cubicBezTo>
                  <a:pt x="181509" y="1715744"/>
                  <a:pt x="181043" y="1715045"/>
                  <a:pt x="181043" y="1714183"/>
                </a:cubicBezTo>
                <a:cubicBezTo>
                  <a:pt x="181043" y="1713321"/>
                  <a:pt x="181509" y="1712622"/>
                  <a:pt x="182084" y="1712622"/>
                </a:cubicBezTo>
                <a:close/>
                <a:moveTo>
                  <a:pt x="1397359" y="1710541"/>
                </a:moveTo>
                <a:cubicBezTo>
                  <a:pt x="1404829" y="1710541"/>
                  <a:pt x="1410885" y="1716597"/>
                  <a:pt x="1410885" y="1724067"/>
                </a:cubicBezTo>
                <a:cubicBezTo>
                  <a:pt x="1410885" y="1731537"/>
                  <a:pt x="1404829" y="1737593"/>
                  <a:pt x="1397359" y="1737593"/>
                </a:cubicBezTo>
                <a:cubicBezTo>
                  <a:pt x="1389889" y="1737593"/>
                  <a:pt x="1383833" y="1731537"/>
                  <a:pt x="1383833" y="1724067"/>
                </a:cubicBezTo>
                <a:cubicBezTo>
                  <a:pt x="1383833" y="1716597"/>
                  <a:pt x="1389889" y="1710541"/>
                  <a:pt x="1397359" y="1710541"/>
                </a:cubicBezTo>
                <a:close/>
                <a:moveTo>
                  <a:pt x="2219855" y="1705339"/>
                </a:moveTo>
                <a:cubicBezTo>
                  <a:pt x="2221291" y="1705339"/>
                  <a:pt x="2222456" y="1706504"/>
                  <a:pt x="2222456" y="1707940"/>
                </a:cubicBezTo>
                <a:cubicBezTo>
                  <a:pt x="2222456" y="1709376"/>
                  <a:pt x="2221291" y="1710541"/>
                  <a:pt x="2219855" y="1710541"/>
                </a:cubicBezTo>
                <a:cubicBezTo>
                  <a:pt x="2218419" y="1710541"/>
                  <a:pt x="2217254" y="1709376"/>
                  <a:pt x="2217254" y="1707940"/>
                </a:cubicBezTo>
                <a:cubicBezTo>
                  <a:pt x="2217254" y="1706504"/>
                  <a:pt x="2218419" y="1705339"/>
                  <a:pt x="2219855" y="1705339"/>
                </a:cubicBezTo>
                <a:close/>
                <a:moveTo>
                  <a:pt x="826658" y="1695975"/>
                </a:moveTo>
                <a:cubicBezTo>
                  <a:pt x="833267" y="1695975"/>
                  <a:pt x="838624" y="1702031"/>
                  <a:pt x="838624" y="1709501"/>
                </a:cubicBezTo>
                <a:cubicBezTo>
                  <a:pt x="838624" y="1716971"/>
                  <a:pt x="833267" y="1723027"/>
                  <a:pt x="826658" y="1723027"/>
                </a:cubicBezTo>
                <a:cubicBezTo>
                  <a:pt x="820049" y="1723027"/>
                  <a:pt x="814692" y="1716971"/>
                  <a:pt x="814692" y="1709501"/>
                </a:cubicBezTo>
                <a:cubicBezTo>
                  <a:pt x="814692" y="1702031"/>
                  <a:pt x="820049" y="1695975"/>
                  <a:pt x="826658" y="1695975"/>
                </a:cubicBezTo>
                <a:close/>
                <a:moveTo>
                  <a:pt x="717929" y="1695975"/>
                </a:moveTo>
                <a:cubicBezTo>
                  <a:pt x="725974" y="1695975"/>
                  <a:pt x="732496" y="1702497"/>
                  <a:pt x="732496" y="1710542"/>
                </a:cubicBezTo>
                <a:cubicBezTo>
                  <a:pt x="732496" y="1718587"/>
                  <a:pt x="725974" y="1725109"/>
                  <a:pt x="717929" y="1725109"/>
                </a:cubicBezTo>
                <a:cubicBezTo>
                  <a:pt x="709884" y="1725109"/>
                  <a:pt x="703362" y="1718587"/>
                  <a:pt x="703362" y="1710542"/>
                </a:cubicBezTo>
                <a:cubicBezTo>
                  <a:pt x="703362" y="1702497"/>
                  <a:pt x="709884" y="1695975"/>
                  <a:pt x="717929" y="1695975"/>
                </a:cubicBezTo>
                <a:close/>
                <a:moveTo>
                  <a:pt x="614921" y="1695975"/>
                </a:moveTo>
                <a:cubicBezTo>
                  <a:pt x="622391" y="1695975"/>
                  <a:pt x="628447" y="1702031"/>
                  <a:pt x="628447" y="1709501"/>
                </a:cubicBezTo>
                <a:cubicBezTo>
                  <a:pt x="628447" y="1716971"/>
                  <a:pt x="622391" y="1723027"/>
                  <a:pt x="614921" y="1723027"/>
                </a:cubicBezTo>
                <a:cubicBezTo>
                  <a:pt x="607451" y="1723027"/>
                  <a:pt x="601395" y="1716971"/>
                  <a:pt x="601395" y="1709501"/>
                </a:cubicBezTo>
                <a:cubicBezTo>
                  <a:pt x="601395" y="1702031"/>
                  <a:pt x="607451" y="1695975"/>
                  <a:pt x="614921" y="1695975"/>
                </a:cubicBezTo>
                <a:close/>
                <a:moveTo>
                  <a:pt x="2307255" y="1692853"/>
                </a:moveTo>
                <a:cubicBezTo>
                  <a:pt x="2308117" y="1692853"/>
                  <a:pt x="2308816" y="1693552"/>
                  <a:pt x="2308816" y="1694414"/>
                </a:cubicBezTo>
                <a:cubicBezTo>
                  <a:pt x="2308816" y="1695276"/>
                  <a:pt x="2308117" y="1695975"/>
                  <a:pt x="2307255" y="1695975"/>
                </a:cubicBezTo>
                <a:cubicBezTo>
                  <a:pt x="2306393" y="1695975"/>
                  <a:pt x="2305694" y="1695276"/>
                  <a:pt x="2305694" y="1694414"/>
                </a:cubicBezTo>
                <a:cubicBezTo>
                  <a:pt x="2305694" y="1693552"/>
                  <a:pt x="2306393" y="1692853"/>
                  <a:pt x="2307255" y="1692853"/>
                </a:cubicBezTo>
                <a:close/>
                <a:moveTo>
                  <a:pt x="1573720" y="1690772"/>
                </a:moveTo>
                <a:cubicBezTo>
                  <a:pt x="1582052" y="1690772"/>
                  <a:pt x="1588807" y="1697294"/>
                  <a:pt x="1588807" y="1705339"/>
                </a:cubicBezTo>
                <a:cubicBezTo>
                  <a:pt x="1588807" y="1713384"/>
                  <a:pt x="1582052" y="1719906"/>
                  <a:pt x="1573720" y="1719906"/>
                </a:cubicBezTo>
                <a:cubicBezTo>
                  <a:pt x="1565388" y="1719906"/>
                  <a:pt x="1558633" y="1713384"/>
                  <a:pt x="1558633" y="1705339"/>
                </a:cubicBezTo>
                <a:cubicBezTo>
                  <a:pt x="1558633" y="1697294"/>
                  <a:pt x="1565388" y="1690772"/>
                  <a:pt x="1573720" y="1690772"/>
                </a:cubicBezTo>
                <a:close/>
                <a:moveTo>
                  <a:pt x="1682450" y="1687651"/>
                </a:moveTo>
                <a:cubicBezTo>
                  <a:pt x="1693368" y="1687651"/>
                  <a:pt x="1702219" y="1696502"/>
                  <a:pt x="1702219" y="1707420"/>
                </a:cubicBezTo>
                <a:cubicBezTo>
                  <a:pt x="1702219" y="1718338"/>
                  <a:pt x="1693368" y="1727189"/>
                  <a:pt x="1682450" y="1727189"/>
                </a:cubicBezTo>
                <a:cubicBezTo>
                  <a:pt x="1671532" y="1727189"/>
                  <a:pt x="1662681" y="1718338"/>
                  <a:pt x="1662681" y="1707420"/>
                </a:cubicBezTo>
                <a:cubicBezTo>
                  <a:pt x="1662681" y="1696502"/>
                  <a:pt x="1671532" y="1687651"/>
                  <a:pt x="1682450" y="1687651"/>
                </a:cubicBezTo>
                <a:close/>
                <a:moveTo>
                  <a:pt x="1456666" y="1687651"/>
                </a:moveTo>
                <a:cubicBezTo>
                  <a:pt x="1460114" y="1687651"/>
                  <a:pt x="1462909" y="1690446"/>
                  <a:pt x="1462909" y="1693894"/>
                </a:cubicBezTo>
                <a:cubicBezTo>
                  <a:pt x="1462909" y="1697342"/>
                  <a:pt x="1460114" y="1700137"/>
                  <a:pt x="1456666" y="1700137"/>
                </a:cubicBezTo>
                <a:cubicBezTo>
                  <a:pt x="1453218" y="1700137"/>
                  <a:pt x="1450423" y="1697342"/>
                  <a:pt x="1450423" y="1693894"/>
                </a:cubicBezTo>
                <a:cubicBezTo>
                  <a:pt x="1450423" y="1690446"/>
                  <a:pt x="1453218" y="1687651"/>
                  <a:pt x="1456666" y="1687651"/>
                </a:cubicBezTo>
                <a:close/>
                <a:moveTo>
                  <a:pt x="943192" y="1687651"/>
                </a:moveTo>
                <a:cubicBezTo>
                  <a:pt x="948651" y="1687651"/>
                  <a:pt x="953077" y="1691611"/>
                  <a:pt x="953077" y="1696495"/>
                </a:cubicBezTo>
                <a:cubicBezTo>
                  <a:pt x="953077" y="1701379"/>
                  <a:pt x="948651" y="1705339"/>
                  <a:pt x="943192" y="1705339"/>
                </a:cubicBezTo>
                <a:cubicBezTo>
                  <a:pt x="937733" y="1705339"/>
                  <a:pt x="933307" y="1701379"/>
                  <a:pt x="933307" y="1696495"/>
                </a:cubicBezTo>
                <a:cubicBezTo>
                  <a:pt x="933307" y="1691611"/>
                  <a:pt x="937733" y="1687651"/>
                  <a:pt x="943192" y="1687651"/>
                </a:cubicBezTo>
                <a:close/>
                <a:moveTo>
                  <a:pt x="517637" y="1687651"/>
                </a:moveTo>
                <a:cubicBezTo>
                  <a:pt x="524246" y="1687651"/>
                  <a:pt x="529603" y="1693241"/>
                  <a:pt x="529603" y="1700137"/>
                </a:cubicBezTo>
                <a:cubicBezTo>
                  <a:pt x="529603" y="1707033"/>
                  <a:pt x="524246" y="1712623"/>
                  <a:pt x="517637" y="1712623"/>
                </a:cubicBezTo>
                <a:cubicBezTo>
                  <a:pt x="511028" y="1712623"/>
                  <a:pt x="505671" y="1707033"/>
                  <a:pt x="505671" y="1700137"/>
                </a:cubicBezTo>
                <a:cubicBezTo>
                  <a:pt x="505671" y="1693241"/>
                  <a:pt x="511028" y="1687651"/>
                  <a:pt x="517637" y="1687651"/>
                </a:cubicBezTo>
                <a:close/>
                <a:moveTo>
                  <a:pt x="1785457" y="1685570"/>
                </a:moveTo>
                <a:cubicBezTo>
                  <a:pt x="1795801" y="1685570"/>
                  <a:pt x="1804186" y="1693955"/>
                  <a:pt x="1804186" y="1704299"/>
                </a:cubicBezTo>
                <a:cubicBezTo>
                  <a:pt x="1804186" y="1714643"/>
                  <a:pt x="1795801" y="1723028"/>
                  <a:pt x="1785457" y="1723028"/>
                </a:cubicBezTo>
                <a:cubicBezTo>
                  <a:pt x="1775113" y="1723028"/>
                  <a:pt x="1766728" y="1714643"/>
                  <a:pt x="1766728" y="1704299"/>
                </a:cubicBezTo>
                <a:cubicBezTo>
                  <a:pt x="1766728" y="1693955"/>
                  <a:pt x="1775113" y="1685570"/>
                  <a:pt x="1785457" y="1685570"/>
                </a:cubicBezTo>
                <a:close/>
                <a:moveTo>
                  <a:pt x="1200188" y="1685570"/>
                </a:moveTo>
                <a:cubicBezTo>
                  <a:pt x="1201624" y="1685570"/>
                  <a:pt x="1202789" y="1686735"/>
                  <a:pt x="1202789" y="1688171"/>
                </a:cubicBezTo>
                <a:cubicBezTo>
                  <a:pt x="1202789" y="1689607"/>
                  <a:pt x="1201624" y="1690772"/>
                  <a:pt x="1200188" y="1690772"/>
                </a:cubicBezTo>
                <a:cubicBezTo>
                  <a:pt x="1198752" y="1690772"/>
                  <a:pt x="1197587" y="1689607"/>
                  <a:pt x="1197587" y="1688171"/>
                </a:cubicBezTo>
                <a:cubicBezTo>
                  <a:pt x="1197587" y="1686735"/>
                  <a:pt x="1198752" y="1685570"/>
                  <a:pt x="1200188" y="1685570"/>
                </a:cubicBezTo>
                <a:close/>
                <a:moveTo>
                  <a:pt x="422434" y="1683490"/>
                </a:moveTo>
                <a:cubicBezTo>
                  <a:pt x="425882" y="1683490"/>
                  <a:pt x="428677" y="1686751"/>
                  <a:pt x="428677" y="1690774"/>
                </a:cubicBezTo>
                <a:cubicBezTo>
                  <a:pt x="428677" y="1694797"/>
                  <a:pt x="425882" y="1698058"/>
                  <a:pt x="422434" y="1698058"/>
                </a:cubicBezTo>
                <a:cubicBezTo>
                  <a:pt x="418986" y="1698058"/>
                  <a:pt x="416191" y="1694797"/>
                  <a:pt x="416191" y="1690774"/>
                </a:cubicBezTo>
                <a:cubicBezTo>
                  <a:pt x="416191" y="1686751"/>
                  <a:pt x="418986" y="1683490"/>
                  <a:pt x="422434" y="1683490"/>
                </a:cubicBezTo>
                <a:close/>
                <a:moveTo>
                  <a:pt x="1883262" y="1680368"/>
                </a:moveTo>
                <a:cubicBezTo>
                  <a:pt x="1893031" y="1680368"/>
                  <a:pt x="1900950" y="1687589"/>
                  <a:pt x="1900950" y="1696496"/>
                </a:cubicBezTo>
                <a:cubicBezTo>
                  <a:pt x="1900950" y="1705403"/>
                  <a:pt x="1893031" y="1712624"/>
                  <a:pt x="1883262" y="1712624"/>
                </a:cubicBezTo>
                <a:cubicBezTo>
                  <a:pt x="1873493" y="1712624"/>
                  <a:pt x="1865574" y="1705403"/>
                  <a:pt x="1865574" y="1696496"/>
                </a:cubicBezTo>
                <a:cubicBezTo>
                  <a:pt x="1865574" y="1687589"/>
                  <a:pt x="1873493" y="1680368"/>
                  <a:pt x="1883262" y="1680368"/>
                </a:cubicBezTo>
                <a:close/>
                <a:moveTo>
                  <a:pt x="1266779" y="1680368"/>
                </a:moveTo>
                <a:cubicBezTo>
                  <a:pt x="1268215" y="1680368"/>
                  <a:pt x="1269380" y="1681533"/>
                  <a:pt x="1269380" y="1682969"/>
                </a:cubicBezTo>
                <a:cubicBezTo>
                  <a:pt x="1269380" y="1684405"/>
                  <a:pt x="1268215" y="1685570"/>
                  <a:pt x="1266779" y="1685570"/>
                </a:cubicBezTo>
                <a:cubicBezTo>
                  <a:pt x="1265343" y="1685570"/>
                  <a:pt x="1264178" y="1684405"/>
                  <a:pt x="1264178" y="1682969"/>
                </a:cubicBezTo>
                <a:cubicBezTo>
                  <a:pt x="1264178" y="1681533"/>
                  <a:pt x="1265343" y="1680368"/>
                  <a:pt x="1266779" y="1680368"/>
                </a:cubicBezTo>
                <a:close/>
                <a:moveTo>
                  <a:pt x="1133598" y="1680368"/>
                </a:moveTo>
                <a:cubicBezTo>
                  <a:pt x="1135034" y="1680368"/>
                  <a:pt x="1136199" y="1681533"/>
                  <a:pt x="1136199" y="1682969"/>
                </a:cubicBezTo>
                <a:cubicBezTo>
                  <a:pt x="1136199" y="1684405"/>
                  <a:pt x="1135034" y="1685570"/>
                  <a:pt x="1133598" y="1685570"/>
                </a:cubicBezTo>
                <a:cubicBezTo>
                  <a:pt x="1132162" y="1685570"/>
                  <a:pt x="1130997" y="1684405"/>
                  <a:pt x="1130997" y="1682969"/>
                </a:cubicBezTo>
                <a:cubicBezTo>
                  <a:pt x="1130997" y="1681533"/>
                  <a:pt x="1132162" y="1680368"/>
                  <a:pt x="1133598" y="1680368"/>
                </a:cubicBezTo>
                <a:close/>
                <a:moveTo>
                  <a:pt x="330352" y="1675166"/>
                </a:moveTo>
                <a:cubicBezTo>
                  <a:pt x="332364" y="1675166"/>
                  <a:pt x="333994" y="1677030"/>
                  <a:pt x="333994" y="1679328"/>
                </a:cubicBezTo>
                <a:cubicBezTo>
                  <a:pt x="333994" y="1681626"/>
                  <a:pt x="332364" y="1683490"/>
                  <a:pt x="330352" y="1683490"/>
                </a:cubicBezTo>
                <a:cubicBezTo>
                  <a:pt x="328341" y="1683490"/>
                  <a:pt x="326710" y="1681626"/>
                  <a:pt x="326710" y="1679328"/>
                </a:cubicBezTo>
                <a:cubicBezTo>
                  <a:pt x="326710" y="1677030"/>
                  <a:pt x="328341" y="1675166"/>
                  <a:pt x="330352" y="1675166"/>
                </a:cubicBezTo>
                <a:close/>
                <a:moveTo>
                  <a:pt x="1976905" y="1671004"/>
                </a:moveTo>
                <a:cubicBezTo>
                  <a:pt x="1984950" y="1671004"/>
                  <a:pt x="1991472" y="1677526"/>
                  <a:pt x="1991472" y="1685571"/>
                </a:cubicBezTo>
                <a:cubicBezTo>
                  <a:pt x="1991472" y="1693616"/>
                  <a:pt x="1984950" y="1700138"/>
                  <a:pt x="1976905" y="1700138"/>
                </a:cubicBezTo>
                <a:cubicBezTo>
                  <a:pt x="1968860" y="1700138"/>
                  <a:pt x="1962338" y="1693616"/>
                  <a:pt x="1962338" y="1685571"/>
                </a:cubicBezTo>
                <a:cubicBezTo>
                  <a:pt x="1962338" y="1677526"/>
                  <a:pt x="1968860" y="1671004"/>
                  <a:pt x="1976905" y="1671004"/>
                </a:cubicBezTo>
                <a:close/>
                <a:moveTo>
                  <a:pt x="1068049" y="1665801"/>
                </a:moveTo>
                <a:cubicBezTo>
                  <a:pt x="1070061" y="1665801"/>
                  <a:pt x="1071691" y="1667432"/>
                  <a:pt x="1071691" y="1669443"/>
                </a:cubicBezTo>
                <a:cubicBezTo>
                  <a:pt x="1071691" y="1671455"/>
                  <a:pt x="1070061" y="1673085"/>
                  <a:pt x="1068049" y="1673085"/>
                </a:cubicBezTo>
                <a:cubicBezTo>
                  <a:pt x="1066038" y="1673085"/>
                  <a:pt x="1064407" y="1671455"/>
                  <a:pt x="1064407" y="1669443"/>
                </a:cubicBezTo>
                <a:cubicBezTo>
                  <a:pt x="1064407" y="1667432"/>
                  <a:pt x="1066038" y="1665801"/>
                  <a:pt x="1068049" y="1665801"/>
                </a:cubicBezTo>
                <a:close/>
                <a:moveTo>
                  <a:pt x="2070027" y="1663721"/>
                </a:moveTo>
                <a:cubicBezTo>
                  <a:pt x="2076061" y="1663721"/>
                  <a:pt x="2080952" y="1668147"/>
                  <a:pt x="2080952" y="1673606"/>
                </a:cubicBezTo>
                <a:cubicBezTo>
                  <a:pt x="2080952" y="1679065"/>
                  <a:pt x="2076061" y="1683491"/>
                  <a:pt x="2070027" y="1683491"/>
                </a:cubicBezTo>
                <a:cubicBezTo>
                  <a:pt x="2063993" y="1683491"/>
                  <a:pt x="2059102" y="1679065"/>
                  <a:pt x="2059102" y="1673606"/>
                </a:cubicBezTo>
                <a:cubicBezTo>
                  <a:pt x="2059102" y="1668147"/>
                  <a:pt x="2063993" y="1663721"/>
                  <a:pt x="2070027" y="1663721"/>
                </a:cubicBezTo>
                <a:close/>
                <a:moveTo>
                  <a:pt x="1332329" y="1663720"/>
                </a:moveTo>
                <a:cubicBezTo>
                  <a:pt x="1334341" y="1663720"/>
                  <a:pt x="1335971" y="1665351"/>
                  <a:pt x="1335971" y="1667362"/>
                </a:cubicBezTo>
                <a:cubicBezTo>
                  <a:pt x="1335971" y="1669374"/>
                  <a:pt x="1334341" y="1671004"/>
                  <a:pt x="1332329" y="1671004"/>
                </a:cubicBezTo>
                <a:cubicBezTo>
                  <a:pt x="1330318" y="1671004"/>
                  <a:pt x="1328687" y="1669374"/>
                  <a:pt x="1328687" y="1667362"/>
                </a:cubicBezTo>
                <a:cubicBezTo>
                  <a:pt x="1328687" y="1665351"/>
                  <a:pt x="1330318" y="1663720"/>
                  <a:pt x="1332329" y="1663720"/>
                </a:cubicBezTo>
                <a:close/>
                <a:moveTo>
                  <a:pt x="241911" y="1663720"/>
                </a:moveTo>
                <a:cubicBezTo>
                  <a:pt x="243923" y="1663720"/>
                  <a:pt x="245553" y="1665351"/>
                  <a:pt x="245553" y="1667362"/>
                </a:cubicBezTo>
                <a:cubicBezTo>
                  <a:pt x="245553" y="1669374"/>
                  <a:pt x="243923" y="1671004"/>
                  <a:pt x="241911" y="1671004"/>
                </a:cubicBezTo>
                <a:cubicBezTo>
                  <a:pt x="239900" y="1671004"/>
                  <a:pt x="238269" y="1669374"/>
                  <a:pt x="238269" y="1667362"/>
                </a:cubicBezTo>
                <a:cubicBezTo>
                  <a:pt x="238269" y="1665351"/>
                  <a:pt x="239900" y="1663720"/>
                  <a:pt x="241911" y="1663720"/>
                </a:cubicBezTo>
                <a:close/>
                <a:moveTo>
                  <a:pt x="2157947" y="1653315"/>
                </a:moveTo>
                <a:cubicBezTo>
                  <a:pt x="2161970" y="1653315"/>
                  <a:pt x="2165231" y="1656110"/>
                  <a:pt x="2165231" y="1659558"/>
                </a:cubicBezTo>
                <a:cubicBezTo>
                  <a:pt x="2165231" y="1663006"/>
                  <a:pt x="2161970" y="1665801"/>
                  <a:pt x="2157947" y="1665801"/>
                </a:cubicBezTo>
                <a:cubicBezTo>
                  <a:pt x="2153924" y="1665801"/>
                  <a:pt x="2150663" y="1663006"/>
                  <a:pt x="2150663" y="1659558"/>
                </a:cubicBezTo>
                <a:cubicBezTo>
                  <a:pt x="2150663" y="1656110"/>
                  <a:pt x="2153924" y="1653315"/>
                  <a:pt x="2157947" y="1653315"/>
                </a:cubicBezTo>
                <a:close/>
                <a:moveTo>
                  <a:pt x="885966" y="1651234"/>
                </a:moveTo>
                <a:cubicBezTo>
                  <a:pt x="891425" y="1651234"/>
                  <a:pt x="895851" y="1655660"/>
                  <a:pt x="895851" y="1661119"/>
                </a:cubicBezTo>
                <a:cubicBezTo>
                  <a:pt x="895851" y="1666578"/>
                  <a:pt x="891425" y="1671004"/>
                  <a:pt x="885966" y="1671004"/>
                </a:cubicBezTo>
                <a:cubicBezTo>
                  <a:pt x="880507" y="1671004"/>
                  <a:pt x="876081" y="1666578"/>
                  <a:pt x="876081" y="1661119"/>
                </a:cubicBezTo>
                <a:cubicBezTo>
                  <a:pt x="876081" y="1655660"/>
                  <a:pt x="880507" y="1651234"/>
                  <a:pt x="885966" y="1651234"/>
                </a:cubicBezTo>
                <a:close/>
                <a:moveTo>
                  <a:pt x="1513372" y="1648113"/>
                </a:moveTo>
                <a:cubicBezTo>
                  <a:pt x="1519406" y="1648113"/>
                  <a:pt x="1524297" y="1652539"/>
                  <a:pt x="1524297" y="1657998"/>
                </a:cubicBezTo>
                <a:cubicBezTo>
                  <a:pt x="1524297" y="1663457"/>
                  <a:pt x="1519406" y="1667883"/>
                  <a:pt x="1513372" y="1667883"/>
                </a:cubicBezTo>
                <a:cubicBezTo>
                  <a:pt x="1507338" y="1667883"/>
                  <a:pt x="1502447" y="1663457"/>
                  <a:pt x="1502447" y="1657998"/>
                </a:cubicBezTo>
                <a:cubicBezTo>
                  <a:pt x="1502447" y="1652539"/>
                  <a:pt x="1507338" y="1648113"/>
                  <a:pt x="1513372" y="1648113"/>
                </a:cubicBezTo>
                <a:close/>
                <a:moveTo>
                  <a:pt x="777236" y="1648113"/>
                </a:moveTo>
                <a:cubicBezTo>
                  <a:pt x="785281" y="1648113"/>
                  <a:pt x="791803" y="1654868"/>
                  <a:pt x="791803" y="1663200"/>
                </a:cubicBezTo>
                <a:cubicBezTo>
                  <a:pt x="791803" y="1671532"/>
                  <a:pt x="785281" y="1678287"/>
                  <a:pt x="777236" y="1678287"/>
                </a:cubicBezTo>
                <a:cubicBezTo>
                  <a:pt x="769191" y="1678287"/>
                  <a:pt x="762669" y="1671532"/>
                  <a:pt x="762669" y="1663200"/>
                </a:cubicBezTo>
                <a:cubicBezTo>
                  <a:pt x="762669" y="1654868"/>
                  <a:pt x="769191" y="1648113"/>
                  <a:pt x="777236" y="1648113"/>
                </a:cubicBezTo>
                <a:close/>
                <a:moveTo>
                  <a:pt x="673188" y="1646032"/>
                </a:moveTo>
                <a:cubicBezTo>
                  <a:pt x="681233" y="1646032"/>
                  <a:pt x="687755" y="1652554"/>
                  <a:pt x="687755" y="1660599"/>
                </a:cubicBezTo>
                <a:cubicBezTo>
                  <a:pt x="687755" y="1668644"/>
                  <a:pt x="681233" y="1675166"/>
                  <a:pt x="673188" y="1675166"/>
                </a:cubicBezTo>
                <a:cubicBezTo>
                  <a:pt x="665143" y="1675166"/>
                  <a:pt x="658621" y="1668644"/>
                  <a:pt x="658621" y="1660599"/>
                </a:cubicBezTo>
                <a:cubicBezTo>
                  <a:pt x="658621" y="1652554"/>
                  <a:pt x="665143" y="1646032"/>
                  <a:pt x="673188" y="1646032"/>
                </a:cubicBezTo>
                <a:close/>
                <a:moveTo>
                  <a:pt x="2245867" y="1643951"/>
                </a:moveTo>
                <a:cubicBezTo>
                  <a:pt x="2247879" y="1643951"/>
                  <a:pt x="2249509" y="1644883"/>
                  <a:pt x="2249509" y="1646032"/>
                </a:cubicBezTo>
                <a:cubicBezTo>
                  <a:pt x="2249509" y="1647181"/>
                  <a:pt x="2247879" y="1648113"/>
                  <a:pt x="2245867" y="1648113"/>
                </a:cubicBezTo>
                <a:cubicBezTo>
                  <a:pt x="2243856" y="1648113"/>
                  <a:pt x="2242225" y="1647181"/>
                  <a:pt x="2242225" y="1646032"/>
                </a:cubicBezTo>
                <a:cubicBezTo>
                  <a:pt x="2242225" y="1644883"/>
                  <a:pt x="2243856" y="1643951"/>
                  <a:pt x="2245867" y="1643951"/>
                </a:cubicBezTo>
                <a:close/>
                <a:moveTo>
                  <a:pt x="1623143" y="1640829"/>
                </a:moveTo>
                <a:cubicBezTo>
                  <a:pt x="1634061" y="1640829"/>
                  <a:pt x="1642912" y="1649680"/>
                  <a:pt x="1642912" y="1660598"/>
                </a:cubicBezTo>
                <a:cubicBezTo>
                  <a:pt x="1642912" y="1671516"/>
                  <a:pt x="1634061" y="1680367"/>
                  <a:pt x="1623143" y="1680367"/>
                </a:cubicBezTo>
                <a:cubicBezTo>
                  <a:pt x="1612225" y="1680367"/>
                  <a:pt x="1603374" y="1671516"/>
                  <a:pt x="1603374" y="1660598"/>
                </a:cubicBezTo>
                <a:cubicBezTo>
                  <a:pt x="1603374" y="1649680"/>
                  <a:pt x="1612225" y="1640829"/>
                  <a:pt x="1623143" y="1640829"/>
                </a:cubicBezTo>
                <a:close/>
                <a:moveTo>
                  <a:pt x="575383" y="1640829"/>
                </a:moveTo>
                <a:cubicBezTo>
                  <a:pt x="582853" y="1640829"/>
                  <a:pt x="588909" y="1646885"/>
                  <a:pt x="588909" y="1654355"/>
                </a:cubicBezTo>
                <a:cubicBezTo>
                  <a:pt x="588909" y="1661825"/>
                  <a:pt x="582853" y="1667881"/>
                  <a:pt x="575383" y="1667881"/>
                </a:cubicBezTo>
                <a:cubicBezTo>
                  <a:pt x="567913" y="1667881"/>
                  <a:pt x="561857" y="1661825"/>
                  <a:pt x="561857" y="1654355"/>
                </a:cubicBezTo>
                <a:cubicBezTo>
                  <a:pt x="561857" y="1646885"/>
                  <a:pt x="567913" y="1640829"/>
                  <a:pt x="575383" y="1640829"/>
                </a:cubicBezTo>
                <a:close/>
                <a:moveTo>
                  <a:pt x="1394758" y="1638749"/>
                </a:moveTo>
                <a:cubicBezTo>
                  <a:pt x="1396770" y="1638749"/>
                  <a:pt x="1398400" y="1640380"/>
                  <a:pt x="1398400" y="1642391"/>
                </a:cubicBezTo>
                <a:cubicBezTo>
                  <a:pt x="1398400" y="1644403"/>
                  <a:pt x="1396770" y="1646033"/>
                  <a:pt x="1394758" y="1646033"/>
                </a:cubicBezTo>
                <a:cubicBezTo>
                  <a:pt x="1392747" y="1646033"/>
                  <a:pt x="1391116" y="1644403"/>
                  <a:pt x="1391116" y="1642391"/>
                </a:cubicBezTo>
                <a:cubicBezTo>
                  <a:pt x="1391116" y="1640380"/>
                  <a:pt x="1392747" y="1638749"/>
                  <a:pt x="1394758" y="1638749"/>
                </a:cubicBezTo>
                <a:close/>
                <a:moveTo>
                  <a:pt x="1005100" y="1638749"/>
                </a:moveTo>
                <a:cubicBezTo>
                  <a:pt x="1007974" y="1638749"/>
                  <a:pt x="1010303" y="1641544"/>
                  <a:pt x="1010303" y="1644992"/>
                </a:cubicBezTo>
                <a:cubicBezTo>
                  <a:pt x="1010303" y="1648440"/>
                  <a:pt x="1007974" y="1651235"/>
                  <a:pt x="1005100" y="1651235"/>
                </a:cubicBezTo>
                <a:cubicBezTo>
                  <a:pt x="1002226" y="1651235"/>
                  <a:pt x="999897" y="1648440"/>
                  <a:pt x="999897" y="1644992"/>
                </a:cubicBezTo>
                <a:cubicBezTo>
                  <a:pt x="999897" y="1641544"/>
                  <a:pt x="1002226" y="1638749"/>
                  <a:pt x="1005100" y="1638749"/>
                </a:cubicBezTo>
                <a:close/>
                <a:moveTo>
                  <a:pt x="1726150" y="1635627"/>
                </a:moveTo>
                <a:cubicBezTo>
                  <a:pt x="1737643" y="1635627"/>
                  <a:pt x="1746960" y="1645177"/>
                  <a:pt x="1746960" y="1656957"/>
                </a:cubicBezTo>
                <a:cubicBezTo>
                  <a:pt x="1746960" y="1668737"/>
                  <a:pt x="1737643" y="1678287"/>
                  <a:pt x="1726150" y="1678287"/>
                </a:cubicBezTo>
                <a:cubicBezTo>
                  <a:pt x="1714657" y="1678287"/>
                  <a:pt x="1705340" y="1668737"/>
                  <a:pt x="1705340" y="1656957"/>
                </a:cubicBezTo>
                <a:cubicBezTo>
                  <a:pt x="1705340" y="1645177"/>
                  <a:pt x="1714657" y="1635627"/>
                  <a:pt x="1726150" y="1635627"/>
                </a:cubicBezTo>
                <a:close/>
                <a:moveTo>
                  <a:pt x="481740" y="1633546"/>
                </a:moveTo>
                <a:cubicBezTo>
                  <a:pt x="486337" y="1633546"/>
                  <a:pt x="490064" y="1637972"/>
                  <a:pt x="490064" y="1643431"/>
                </a:cubicBezTo>
                <a:cubicBezTo>
                  <a:pt x="490064" y="1648890"/>
                  <a:pt x="486337" y="1653316"/>
                  <a:pt x="481740" y="1653316"/>
                </a:cubicBezTo>
                <a:cubicBezTo>
                  <a:pt x="477143" y="1653316"/>
                  <a:pt x="473416" y="1648890"/>
                  <a:pt x="473416" y="1643431"/>
                </a:cubicBezTo>
                <a:cubicBezTo>
                  <a:pt x="473416" y="1637972"/>
                  <a:pt x="477143" y="1633546"/>
                  <a:pt x="481740" y="1633546"/>
                </a:cubicBezTo>
                <a:close/>
                <a:moveTo>
                  <a:pt x="1824995" y="1631465"/>
                </a:moveTo>
                <a:cubicBezTo>
                  <a:pt x="1835339" y="1631465"/>
                  <a:pt x="1843724" y="1639617"/>
                  <a:pt x="1843724" y="1649674"/>
                </a:cubicBezTo>
                <a:cubicBezTo>
                  <a:pt x="1843724" y="1659731"/>
                  <a:pt x="1835339" y="1667883"/>
                  <a:pt x="1824995" y="1667883"/>
                </a:cubicBezTo>
                <a:cubicBezTo>
                  <a:pt x="1814651" y="1667883"/>
                  <a:pt x="1806266" y="1659731"/>
                  <a:pt x="1806266" y="1649674"/>
                </a:cubicBezTo>
                <a:cubicBezTo>
                  <a:pt x="1806266" y="1639617"/>
                  <a:pt x="1814651" y="1631465"/>
                  <a:pt x="1824995" y="1631465"/>
                </a:cubicBezTo>
                <a:close/>
                <a:moveTo>
                  <a:pt x="2329626" y="1628344"/>
                </a:moveTo>
                <a:cubicBezTo>
                  <a:pt x="2330201" y="1628344"/>
                  <a:pt x="2330667" y="1629509"/>
                  <a:pt x="2330667" y="1630946"/>
                </a:cubicBezTo>
                <a:cubicBezTo>
                  <a:pt x="2330667" y="1632383"/>
                  <a:pt x="2330201" y="1633548"/>
                  <a:pt x="2329626" y="1633548"/>
                </a:cubicBezTo>
                <a:cubicBezTo>
                  <a:pt x="2329051" y="1633548"/>
                  <a:pt x="2328585" y="1632383"/>
                  <a:pt x="2328585" y="1630946"/>
                </a:cubicBezTo>
                <a:cubicBezTo>
                  <a:pt x="2328585" y="1629509"/>
                  <a:pt x="2329051" y="1628344"/>
                  <a:pt x="2329626" y="1628344"/>
                </a:cubicBezTo>
                <a:close/>
                <a:moveTo>
                  <a:pt x="391220" y="1624183"/>
                </a:moveTo>
                <a:cubicBezTo>
                  <a:pt x="395243" y="1624183"/>
                  <a:pt x="398504" y="1627444"/>
                  <a:pt x="398504" y="1631467"/>
                </a:cubicBezTo>
                <a:cubicBezTo>
                  <a:pt x="398504" y="1635490"/>
                  <a:pt x="395243" y="1638751"/>
                  <a:pt x="391220" y="1638751"/>
                </a:cubicBezTo>
                <a:cubicBezTo>
                  <a:pt x="387197" y="1638751"/>
                  <a:pt x="383936" y="1635490"/>
                  <a:pt x="383936" y="1631467"/>
                </a:cubicBezTo>
                <a:cubicBezTo>
                  <a:pt x="383936" y="1627444"/>
                  <a:pt x="387197" y="1624183"/>
                  <a:pt x="391220" y="1624183"/>
                </a:cubicBezTo>
                <a:close/>
                <a:moveTo>
                  <a:pt x="1919159" y="1621061"/>
                </a:moveTo>
                <a:cubicBezTo>
                  <a:pt x="1928066" y="1621061"/>
                  <a:pt x="1935287" y="1628747"/>
                  <a:pt x="1935287" y="1638229"/>
                </a:cubicBezTo>
                <a:cubicBezTo>
                  <a:pt x="1935287" y="1647711"/>
                  <a:pt x="1928066" y="1655397"/>
                  <a:pt x="1919159" y="1655397"/>
                </a:cubicBezTo>
                <a:cubicBezTo>
                  <a:pt x="1910252" y="1655397"/>
                  <a:pt x="1903031" y="1647711"/>
                  <a:pt x="1903031" y="1638229"/>
                </a:cubicBezTo>
                <a:cubicBezTo>
                  <a:pt x="1903031" y="1628747"/>
                  <a:pt x="1910252" y="1621061"/>
                  <a:pt x="1919159" y="1621061"/>
                </a:cubicBezTo>
                <a:close/>
                <a:moveTo>
                  <a:pt x="302259" y="1613778"/>
                </a:moveTo>
                <a:cubicBezTo>
                  <a:pt x="304844" y="1613778"/>
                  <a:pt x="306941" y="1616108"/>
                  <a:pt x="306941" y="1618980"/>
                </a:cubicBezTo>
                <a:cubicBezTo>
                  <a:pt x="306941" y="1621853"/>
                  <a:pt x="304844" y="1624183"/>
                  <a:pt x="302259" y="1624183"/>
                </a:cubicBezTo>
                <a:cubicBezTo>
                  <a:pt x="299674" y="1624183"/>
                  <a:pt x="297577" y="1621853"/>
                  <a:pt x="297577" y="1618980"/>
                </a:cubicBezTo>
                <a:cubicBezTo>
                  <a:pt x="297577" y="1616108"/>
                  <a:pt x="299674" y="1613778"/>
                  <a:pt x="302259" y="1613778"/>
                </a:cubicBezTo>
                <a:close/>
                <a:moveTo>
                  <a:pt x="2009160" y="1611697"/>
                </a:moveTo>
                <a:cubicBezTo>
                  <a:pt x="2017205" y="1611697"/>
                  <a:pt x="2023727" y="1618219"/>
                  <a:pt x="2023727" y="1626264"/>
                </a:cubicBezTo>
                <a:cubicBezTo>
                  <a:pt x="2023727" y="1634309"/>
                  <a:pt x="2017205" y="1640831"/>
                  <a:pt x="2009160" y="1640831"/>
                </a:cubicBezTo>
                <a:cubicBezTo>
                  <a:pt x="2001115" y="1640831"/>
                  <a:pt x="1994593" y="1634309"/>
                  <a:pt x="1994593" y="1626264"/>
                </a:cubicBezTo>
                <a:cubicBezTo>
                  <a:pt x="1994593" y="1618219"/>
                  <a:pt x="2001115" y="1611697"/>
                  <a:pt x="2009160" y="1611697"/>
                </a:cubicBezTo>
                <a:close/>
                <a:moveTo>
                  <a:pt x="1454065" y="1608575"/>
                </a:moveTo>
                <a:cubicBezTo>
                  <a:pt x="1454927" y="1608575"/>
                  <a:pt x="1455626" y="1609274"/>
                  <a:pt x="1455626" y="1610136"/>
                </a:cubicBezTo>
                <a:cubicBezTo>
                  <a:pt x="1455626" y="1610998"/>
                  <a:pt x="1454927" y="1611697"/>
                  <a:pt x="1454065" y="1611697"/>
                </a:cubicBezTo>
                <a:cubicBezTo>
                  <a:pt x="1453203" y="1611697"/>
                  <a:pt x="1452504" y="1610998"/>
                  <a:pt x="1452504" y="1610136"/>
                </a:cubicBezTo>
                <a:cubicBezTo>
                  <a:pt x="1452504" y="1609274"/>
                  <a:pt x="1453203" y="1608575"/>
                  <a:pt x="1454065" y="1608575"/>
                </a:cubicBezTo>
                <a:close/>
                <a:moveTo>
                  <a:pt x="835502" y="1608575"/>
                </a:moveTo>
                <a:cubicBezTo>
                  <a:pt x="840099" y="1608575"/>
                  <a:pt x="843826" y="1612069"/>
                  <a:pt x="843826" y="1616379"/>
                </a:cubicBezTo>
                <a:cubicBezTo>
                  <a:pt x="843826" y="1620689"/>
                  <a:pt x="840099" y="1624183"/>
                  <a:pt x="835502" y="1624183"/>
                </a:cubicBezTo>
                <a:cubicBezTo>
                  <a:pt x="830905" y="1624183"/>
                  <a:pt x="827178" y="1620689"/>
                  <a:pt x="827178" y="1616379"/>
                </a:cubicBezTo>
                <a:cubicBezTo>
                  <a:pt x="827178" y="1612069"/>
                  <a:pt x="830905" y="1608575"/>
                  <a:pt x="835502" y="1608575"/>
                </a:cubicBezTo>
                <a:close/>
                <a:moveTo>
                  <a:pt x="1565396" y="1606494"/>
                </a:moveTo>
                <a:cubicBezTo>
                  <a:pt x="1570280" y="1606494"/>
                  <a:pt x="1574240" y="1610454"/>
                  <a:pt x="1574240" y="1615338"/>
                </a:cubicBezTo>
                <a:cubicBezTo>
                  <a:pt x="1574240" y="1620222"/>
                  <a:pt x="1570280" y="1624182"/>
                  <a:pt x="1565396" y="1624182"/>
                </a:cubicBezTo>
                <a:cubicBezTo>
                  <a:pt x="1560512" y="1624182"/>
                  <a:pt x="1556552" y="1620222"/>
                  <a:pt x="1556552" y="1615338"/>
                </a:cubicBezTo>
                <a:cubicBezTo>
                  <a:pt x="1556552" y="1610454"/>
                  <a:pt x="1560512" y="1606494"/>
                  <a:pt x="1565396" y="1606494"/>
                </a:cubicBezTo>
                <a:close/>
                <a:moveTo>
                  <a:pt x="1267819" y="1606494"/>
                </a:moveTo>
                <a:cubicBezTo>
                  <a:pt x="1268106" y="1606494"/>
                  <a:pt x="1268339" y="1606727"/>
                  <a:pt x="1268339" y="1607014"/>
                </a:cubicBezTo>
                <a:cubicBezTo>
                  <a:pt x="1268339" y="1607301"/>
                  <a:pt x="1268106" y="1607534"/>
                  <a:pt x="1267819" y="1607534"/>
                </a:cubicBezTo>
                <a:cubicBezTo>
                  <a:pt x="1267532" y="1607534"/>
                  <a:pt x="1267299" y="1607301"/>
                  <a:pt x="1267299" y="1607014"/>
                </a:cubicBezTo>
                <a:cubicBezTo>
                  <a:pt x="1267299" y="1606727"/>
                  <a:pt x="1267532" y="1606494"/>
                  <a:pt x="1267819" y="1606494"/>
                </a:cubicBezTo>
                <a:close/>
                <a:moveTo>
                  <a:pt x="215899" y="1601292"/>
                </a:moveTo>
                <a:cubicBezTo>
                  <a:pt x="217335" y="1601292"/>
                  <a:pt x="218500" y="1602457"/>
                  <a:pt x="218500" y="1603893"/>
                </a:cubicBezTo>
                <a:cubicBezTo>
                  <a:pt x="218500" y="1605329"/>
                  <a:pt x="217335" y="1606494"/>
                  <a:pt x="215899" y="1606494"/>
                </a:cubicBezTo>
                <a:cubicBezTo>
                  <a:pt x="214463" y="1606494"/>
                  <a:pt x="213298" y="1605329"/>
                  <a:pt x="213298" y="1603893"/>
                </a:cubicBezTo>
                <a:cubicBezTo>
                  <a:pt x="213298" y="1602457"/>
                  <a:pt x="214463" y="1601292"/>
                  <a:pt x="215899" y="1601292"/>
                </a:cubicBezTo>
                <a:close/>
                <a:moveTo>
                  <a:pt x="732495" y="1601291"/>
                </a:moveTo>
                <a:cubicBezTo>
                  <a:pt x="739391" y="1601291"/>
                  <a:pt x="744981" y="1606881"/>
                  <a:pt x="744981" y="1613777"/>
                </a:cubicBezTo>
                <a:cubicBezTo>
                  <a:pt x="744981" y="1620673"/>
                  <a:pt x="739391" y="1626263"/>
                  <a:pt x="732495" y="1626263"/>
                </a:cubicBezTo>
                <a:cubicBezTo>
                  <a:pt x="725599" y="1626263"/>
                  <a:pt x="720009" y="1620673"/>
                  <a:pt x="720009" y="1613777"/>
                </a:cubicBezTo>
                <a:cubicBezTo>
                  <a:pt x="720009" y="1606881"/>
                  <a:pt x="725599" y="1601291"/>
                  <a:pt x="732495" y="1601291"/>
                </a:cubicBezTo>
                <a:close/>
                <a:moveTo>
                  <a:pt x="2097080" y="1599211"/>
                </a:moveTo>
                <a:cubicBezTo>
                  <a:pt x="2104838" y="1599211"/>
                  <a:pt x="2111127" y="1605267"/>
                  <a:pt x="2111127" y="1612737"/>
                </a:cubicBezTo>
                <a:cubicBezTo>
                  <a:pt x="2111127" y="1620207"/>
                  <a:pt x="2104838" y="1626263"/>
                  <a:pt x="2097080" y="1626263"/>
                </a:cubicBezTo>
                <a:cubicBezTo>
                  <a:pt x="2089322" y="1626263"/>
                  <a:pt x="2083033" y="1620207"/>
                  <a:pt x="2083033" y="1612737"/>
                </a:cubicBezTo>
                <a:cubicBezTo>
                  <a:pt x="2083033" y="1605267"/>
                  <a:pt x="2089322" y="1599211"/>
                  <a:pt x="2097080" y="1599211"/>
                </a:cubicBezTo>
                <a:close/>
                <a:moveTo>
                  <a:pt x="1667883" y="1596089"/>
                </a:moveTo>
                <a:cubicBezTo>
                  <a:pt x="1675928" y="1596089"/>
                  <a:pt x="1682450" y="1602844"/>
                  <a:pt x="1682450" y="1611176"/>
                </a:cubicBezTo>
                <a:cubicBezTo>
                  <a:pt x="1682450" y="1619508"/>
                  <a:pt x="1675928" y="1626263"/>
                  <a:pt x="1667883" y="1626263"/>
                </a:cubicBezTo>
                <a:cubicBezTo>
                  <a:pt x="1659838" y="1626263"/>
                  <a:pt x="1653316" y="1619508"/>
                  <a:pt x="1653316" y="1611176"/>
                </a:cubicBezTo>
                <a:cubicBezTo>
                  <a:pt x="1653316" y="1602844"/>
                  <a:pt x="1659838" y="1596089"/>
                  <a:pt x="1667883" y="1596089"/>
                </a:cubicBezTo>
                <a:close/>
                <a:moveTo>
                  <a:pt x="633650" y="1591927"/>
                </a:moveTo>
                <a:cubicBezTo>
                  <a:pt x="641695" y="1591927"/>
                  <a:pt x="648217" y="1599148"/>
                  <a:pt x="648217" y="1608055"/>
                </a:cubicBezTo>
                <a:cubicBezTo>
                  <a:pt x="648217" y="1616962"/>
                  <a:pt x="641695" y="1624183"/>
                  <a:pt x="633650" y="1624183"/>
                </a:cubicBezTo>
                <a:cubicBezTo>
                  <a:pt x="625605" y="1624183"/>
                  <a:pt x="619083" y="1616962"/>
                  <a:pt x="619083" y="1608055"/>
                </a:cubicBezTo>
                <a:cubicBezTo>
                  <a:pt x="619083" y="1599148"/>
                  <a:pt x="625605" y="1591927"/>
                  <a:pt x="633650" y="1591927"/>
                </a:cubicBezTo>
                <a:close/>
                <a:moveTo>
                  <a:pt x="1332329" y="1588806"/>
                </a:moveTo>
                <a:cubicBezTo>
                  <a:pt x="1332616" y="1588806"/>
                  <a:pt x="1332849" y="1589039"/>
                  <a:pt x="1332849" y="1589326"/>
                </a:cubicBezTo>
                <a:cubicBezTo>
                  <a:pt x="1332849" y="1589613"/>
                  <a:pt x="1332616" y="1589846"/>
                  <a:pt x="1332329" y="1589846"/>
                </a:cubicBezTo>
                <a:cubicBezTo>
                  <a:pt x="1332042" y="1589846"/>
                  <a:pt x="1331809" y="1589613"/>
                  <a:pt x="1331809" y="1589326"/>
                </a:cubicBezTo>
                <a:cubicBezTo>
                  <a:pt x="1331809" y="1589039"/>
                  <a:pt x="1332042" y="1588806"/>
                  <a:pt x="1332329" y="1588806"/>
                </a:cubicBezTo>
                <a:close/>
                <a:moveTo>
                  <a:pt x="1068049" y="1588806"/>
                </a:moveTo>
                <a:cubicBezTo>
                  <a:pt x="1068911" y="1588806"/>
                  <a:pt x="1069610" y="1589505"/>
                  <a:pt x="1069610" y="1590367"/>
                </a:cubicBezTo>
                <a:cubicBezTo>
                  <a:pt x="1069610" y="1591229"/>
                  <a:pt x="1068911" y="1591928"/>
                  <a:pt x="1068049" y="1591928"/>
                </a:cubicBezTo>
                <a:cubicBezTo>
                  <a:pt x="1067187" y="1591928"/>
                  <a:pt x="1066488" y="1591229"/>
                  <a:pt x="1066488" y="1590367"/>
                </a:cubicBezTo>
                <a:cubicBezTo>
                  <a:pt x="1066488" y="1589505"/>
                  <a:pt x="1067187" y="1588806"/>
                  <a:pt x="1068049" y="1588806"/>
                </a:cubicBezTo>
                <a:close/>
                <a:moveTo>
                  <a:pt x="132661" y="1588806"/>
                </a:moveTo>
                <a:cubicBezTo>
                  <a:pt x="133523" y="1588806"/>
                  <a:pt x="134222" y="1589505"/>
                  <a:pt x="134222" y="1590367"/>
                </a:cubicBezTo>
                <a:cubicBezTo>
                  <a:pt x="134222" y="1591229"/>
                  <a:pt x="133523" y="1591928"/>
                  <a:pt x="132661" y="1591928"/>
                </a:cubicBezTo>
                <a:cubicBezTo>
                  <a:pt x="131799" y="1591928"/>
                  <a:pt x="131100" y="1591229"/>
                  <a:pt x="131100" y="1590367"/>
                </a:cubicBezTo>
                <a:cubicBezTo>
                  <a:pt x="131100" y="1589505"/>
                  <a:pt x="131799" y="1588806"/>
                  <a:pt x="132661" y="1588806"/>
                </a:cubicBezTo>
                <a:close/>
                <a:moveTo>
                  <a:pt x="2182398" y="1586725"/>
                </a:moveTo>
                <a:cubicBezTo>
                  <a:pt x="2187857" y="1586725"/>
                  <a:pt x="2192283" y="1591616"/>
                  <a:pt x="2192283" y="1597650"/>
                </a:cubicBezTo>
                <a:cubicBezTo>
                  <a:pt x="2192283" y="1603684"/>
                  <a:pt x="2187857" y="1608575"/>
                  <a:pt x="2182398" y="1608575"/>
                </a:cubicBezTo>
                <a:cubicBezTo>
                  <a:pt x="2176939" y="1608575"/>
                  <a:pt x="2172513" y="1603684"/>
                  <a:pt x="2172513" y="1597650"/>
                </a:cubicBezTo>
                <a:cubicBezTo>
                  <a:pt x="2172513" y="1591616"/>
                  <a:pt x="2176939" y="1586725"/>
                  <a:pt x="2182398" y="1586725"/>
                </a:cubicBezTo>
                <a:close/>
                <a:moveTo>
                  <a:pt x="1765688" y="1583603"/>
                </a:moveTo>
                <a:cubicBezTo>
                  <a:pt x="1776032" y="1583603"/>
                  <a:pt x="1784417" y="1591988"/>
                  <a:pt x="1784417" y="1602332"/>
                </a:cubicBezTo>
                <a:cubicBezTo>
                  <a:pt x="1784417" y="1612676"/>
                  <a:pt x="1776032" y="1621061"/>
                  <a:pt x="1765688" y="1621061"/>
                </a:cubicBezTo>
                <a:cubicBezTo>
                  <a:pt x="1755344" y="1621061"/>
                  <a:pt x="1746959" y="1612676"/>
                  <a:pt x="1746959" y="1602332"/>
                </a:cubicBezTo>
                <a:cubicBezTo>
                  <a:pt x="1746959" y="1591988"/>
                  <a:pt x="1755344" y="1583603"/>
                  <a:pt x="1765688" y="1583603"/>
                </a:cubicBezTo>
                <a:close/>
                <a:moveTo>
                  <a:pt x="541047" y="1581522"/>
                </a:moveTo>
                <a:cubicBezTo>
                  <a:pt x="548517" y="1581522"/>
                  <a:pt x="554573" y="1588277"/>
                  <a:pt x="554573" y="1596609"/>
                </a:cubicBezTo>
                <a:cubicBezTo>
                  <a:pt x="554573" y="1604941"/>
                  <a:pt x="548517" y="1611696"/>
                  <a:pt x="541047" y="1611696"/>
                </a:cubicBezTo>
                <a:cubicBezTo>
                  <a:pt x="533577" y="1611696"/>
                  <a:pt x="527521" y="1604941"/>
                  <a:pt x="527521" y="1596609"/>
                </a:cubicBezTo>
                <a:cubicBezTo>
                  <a:pt x="527521" y="1588277"/>
                  <a:pt x="533577" y="1581522"/>
                  <a:pt x="541047" y="1581522"/>
                </a:cubicBezTo>
                <a:close/>
                <a:moveTo>
                  <a:pt x="2268237" y="1576320"/>
                </a:moveTo>
                <a:cubicBezTo>
                  <a:pt x="2271685" y="1576320"/>
                  <a:pt x="2274480" y="1579115"/>
                  <a:pt x="2274480" y="1582563"/>
                </a:cubicBezTo>
                <a:cubicBezTo>
                  <a:pt x="2274480" y="1586011"/>
                  <a:pt x="2271685" y="1588806"/>
                  <a:pt x="2268237" y="1588806"/>
                </a:cubicBezTo>
                <a:cubicBezTo>
                  <a:pt x="2264789" y="1588806"/>
                  <a:pt x="2261994" y="1586011"/>
                  <a:pt x="2261994" y="1582563"/>
                </a:cubicBezTo>
                <a:cubicBezTo>
                  <a:pt x="2261994" y="1579115"/>
                  <a:pt x="2264789" y="1576320"/>
                  <a:pt x="2268237" y="1576320"/>
                </a:cubicBezTo>
                <a:close/>
                <a:moveTo>
                  <a:pt x="451047" y="1574239"/>
                </a:moveTo>
                <a:cubicBezTo>
                  <a:pt x="456506" y="1574239"/>
                  <a:pt x="460932" y="1578665"/>
                  <a:pt x="460932" y="1584124"/>
                </a:cubicBezTo>
                <a:cubicBezTo>
                  <a:pt x="460932" y="1589583"/>
                  <a:pt x="456506" y="1594009"/>
                  <a:pt x="451047" y="1594009"/>
                </a:cubicBezTo>
                <a:cubicBezTo>
                  <a:pt x="445588" y="1594009"/>
                  <a:pt x="441162" y="1589583"/>
                  <a:pt x="441162" y="1584124"/>
                </a:cubicBezTo>
                <a:cubicBezTo>
                  <a:pt x="441162" y="1578665"/>
                  <a:pt x="445588" y="1574239"/>
                  <a:pt x="451047" y="1574239"/>
                </a:cubicBezTo>
                <a:close/>
                <a:moveTo>
                  <a:pt x="1858290" y="1572158"/>
                </a:moveTo>
                <a:cubicBezTo>
                  <a:pt x="1869208" y="1572158"/>
                  <a:pt x="1878059" y="1581009"/>
                  <a:pt x="1878059" y="1591927"/>
                </a:cubicBezTo>
                <a:cubicBezTo>
                  <a:pt x="1878059" y="1602845"/>
                  <a:pt x="1869208" y="1611696"/>
                  <a:pt x="1858290" y="1611696"/>
                </a:cubicBezTo>
                <a:cubicBezTo>
                  <a:pt x="1847372" y="1611696"/>
                  <a:pt x="1838521" y="1602845"/>
                  <a:pt x="1838521" y="1591927"/>
                </a:cubicBezTo>
                <a:cubicBezTo>
                  <a:pt x="1838521" y="1581009"/>
                  <a:pt x="1847372" y="1572158"/>
                  <a:pt x="1858290" y="1572158"/>
                </a:cubicBezTo>
                <a:close/>
                <a:moveTo>
                  <a:pt x="893248" y="1566956"/>
                </a:moveTo>
                <a:cubicBezTo>
                  <a:pt x="894684" y="1566956"/>
                  <a:pt x="895849" y="1568121"/>
                  <a:pt x="895849" y="1569557"/>
                </a:cubicBezTo>
                <a:cubicBezTo>
                  <a:pt x="895849" y="1570993"/>
                  <a:pt x="894684" y="1572158"/>
                  <a:pt x="893248" y="1572158"/>
                </a:cubicBezTo>
                <a:cubicBezTo>
                  <a:pt x="891812" y="1572158"/>
                  <a:pt x="890647" y="1570993"/>
                  <a:pt x="890647" y="1569557"/>
                </a:cubicBezTo>
                <a:cubicBezTo>
                  <a:pt x="890647" y="1568121"/>
                  <a:pt x="891812" y="1566956"/>
                  <a:pt x="893248" y="1566956"/>
                </a:cubicBezTo>
                <a:close/>
                <a:moveTo>
                  <a:pt x="2350956" y="1563834"/>
                </a:moveTo>
                <a:cubicBezTo>
                  <a:pt x="2352393" y="1563834"/>
                  <a:pt x="2353558" y="1564999"/>
                  <a:pt x="2353558" y="1566436"/>
                </a:cubicBezTo>
                <a:cubicBezTo>
                  <a:pt x="2353558" y="1567873"/>
                  <a:pt x="2352393" y="1569038"/>
                  <a:pt x="2350956" y="1569038"/>
                </a:cubicBezTo>
                <a:cubicBezTo>
                  <a:pt x="2349519" y="1569038"/>
                  <a:pt x="2348354" y="1567873"/>
                  <a:pt x="2348354" y="1566436"/>
                </a:cubicBezTo>
                <a:cubicBezTo>
                  <a:pt x="2348354" y="1564999"/>
                  <a:pt x="2349519" y="1563834"/>
                  <a:pt x="2350956" y="1563834"/>
                </a:cubicBezTo>
                <a:close/>
                <a:moveTo>
                  <a:pt x="1506089" y="1563834"/>
                </a:moveTo>
                <a:cubicBezTo>
                  <a:pt x="1508101" y="1563834"/>
                  <a:pt x="1509731" y="1565698"/>
                  <a:pt x="1509731" y="1567996"/>
                </a:cubicBezTo>
                <a:cubicBezTo>
                  <a:pt x="1509731" y="1570294"/>
                  <a:pt x="1508101" y="1572158"/>
                  <a:pt x="1506089" y="1572158"/>
                </a:cubicBezTo>
                <a:cubicBezTo>
                  <a:pt x="1504078" y="1572158"/>
                  <a:pt x="1502447" y="1570294"/>
                  <a:pt x="1502447" y="1567996"/>
                </a:cubicBezTo>
                <a:cubicBezTo>
                  <a:pt x="1502447" y="1565698"/>
                  <a:pt x="1504078" y="1563834"/>
                  <a:pt x="1506089" y="1563834"/>
                </a:cubicBezTo>
                <a:close/>
                <a:moveTo>
                  <a:pt x="1948292" y="1561754"/>
                </a:moveTo>
                <a:cubicBezTo>
                  <a:pt x="1957199" y="1561754"/>
                  <a:pt x="1964420" y="1569440"/>
                  <a:pt x="1964420" y="1578922"/>
                </a:cubicBezTo>
                <a:cubicBezTo>
                  <a:pt x="1964420" y="1588404"/>
                  <a:pt x="1957199" y="1596090"/>
                  <a:pt x="1948292" y="1596090"/>
                </a:cubicBezTo>
                <a:cubicBezTo>
                  <a:pt x="1939385" y="1596090"/>
                  <a:pt x="1932164" y="1588404"/>
                  <a:pt x="1932164" y="1578922"/>
                </a:cubicBezTo>
                <a:cubicBezTo>
                  <a:pt x="1932164" y="1569440"/>
                  <a:pt x="1939385" y="1561754"/>
                  <a:pt x="1948292" y="1561754"/>
                </a:cubicBezTo>
                <a:close/>
                <a:moveTo>
                  <a:pt x="364168" y="1561754"/>
                </a:moveTo>
                <a:cubicBezTo>
                  <a:pt x="368191" y="1561754"/>
                  <a:pt x="371452" y="1565714"/>
                  <a:pt x="371452" y="1570598"/>
                </a:cubicBezTo>
                <a:cubicBezTo>
                  <a:pt x="371452" y="1575482"/>
                  <a:pt x="368191" y="1579442"/>
                  <a:pt x="364168" y="1579442"/>
                </a:cubicBezTo>
                <a:cubicBezTo>
                  <a:pt x="360145" y="1579442"/>
                  <a:pt x="356884" y="1575482"/>
                  <a:pt x="356884" y="1570598"/>
                </a:cubicBezTo>
                <a:cubicBezTo>
                  <a:pt x="356884" y="1565714"/>
                  <a:pt x="360145" y="1561754"/>
                  <a:pt x="364168" y="1561754"/>
                </a:cubicBezTo>
                <a:close/>
                <a:moveTo>
                  <a:pt x="1007700" y="1561753"/>
                </a:moveTo>
                <a:cubicBezTo>
                  <a:pt x="1007987" y="1561753"/>
                  <a:pt x="1008220" y="1561986"/>
                  <a:pt x="1008220" y="1562273"/>
                </a:cubicBezTo>
                <a:cubicBezTo>
                  <a:pt x="1008220" y="1562560"/>
                  <a:pt x="1007987" y="1562793"/>
                  <a:pt x="1007700" y="1562793"/>
                </a:cubicBezTo>
                <a:cubicBezTo>
                  <a:pt x="1007413" y="1562793"/>
                  <a:pt x="1007180" y="1562560"/>
                  <a:pt x="1007180" y="1562273"/>
                </a:cubicBezTo>
                <a:cubicBezTo>
                  <a:pt x="1007180" y="1561986"/>
                  <a:pt x="1007413" y="1561753"/>
                  <a:pt x="1007700" y="1561753"/>
                </a:cubicBezTo>
                <a:close/>
                <a:moveTo>
                  <a:pt x="1609616" y="1556551"/>
                </a:moveTo>
                <a:cubicBezTo>
                  <a:pt x="1614213" y="1556551"/>
                  <a:pt x="1617940" y="1560511"/>
                  <a:pt x="1617940" y="1565395"/>
                </a:cubicBezTo>
                <a:cubicBezTo>
                  <a:pt x="1617940" y="1570279"/>
                  <a:pt x="1614213" y="1574239"/>
                  <a:pt x="1609616" y="1574239"/>
                </a:cubicBezTo>
                <a:cubicBezTo>
                  <a:pt x="1605019" y="1574239"/>
                  <a:pt x="1601292" y="1570279"/>
                  <a:pt x="1601292" y="1565395"/>
                </a:cubicBezTo>
                <a:cubicBezTo>
                  <a:pt x="1601292" y="1560511"/>
                  <a:pt x="1605019" y="1556551"/>
                  <a:pt x="1609616" y="1556551"/>
                </a:cubicBezTo>
                <a:close/>
                <a:moveTo>
                  <a:pt x="789721" y="1554470"/>
                </a:moveTo>
                <a:cubicBezTo>
                  <a:pt x="796617" y="1554470"/>
                  <a:pt x="802207" y="1560060"/>
                  <a:pt x="802207" y="1566956"/>
                </a:cubicBezTo>
                <a:cubicBezTo>
                  <a:pt x="802207" y="1573852"/>
                  <a:pt x="796617" y="1579442"/>
                  <a:pt x="789721" y="1579442"/>
                </a:cubicBezTo>
                <a:cubicBezTo>
                  <a:pt x="782825" y="1579442"/>
                  <a:pt x="777235" y="1573852"/>
                  <a:pt x="777235" y="1566956"/>
                </a:cubicBezTo>
                <a:cubicBezTo>
                  <a:pt x="777235" y="1560060"/>
                  <a:pt x="782825" y="1554470"/>
                  <a:pt x="789721" y="1554470"/>
                </a:cubicBezTo>
                <a:close/>
                <a:moveTo>
                  <a:pt x="277807" y="1552390"/>
                </a:moveTo>
                <a:cubicBezTo>
                  <a:pt x="280680" y="1552390"/>
                  <a:pt x="283010" y="1554486"/>
                  <a:pt x="283010" y="1557072"/>
                </a:cubicBezTo>
                <a:cubicBezTo>
                  <a:pt x="283010" y="1559657"/>
                  <a:pt x="280680" y="1561754"/>
                  <a:pt x="277807" y="1561754"/>
                </a:cubicBezTo>
                <a:cubicBezTo>
                  <a:pt x="274935" y="1561754"/>
                  <a:pt x="272605" y="1559657"/>
                  <a:pt x="272605" y="1557072"/>
                </a:cubicBezTo>
                <a:cubicBezTo>
                  <a:pt x="272605" y="1554486"/>
                  <a:pt x="274935" y="1552390"/>
                  <a:pt x="277807" y="1552390"/>
                </a:cubicBezTo>
                <a:close/>
                <a:moveTo>
                  <a:pt x="2036732" y="1549268"/>
                </a:moveTo>
                <a:cubicBezTo>
                  <a:pt x="2045064" y="1549268"/>
                  <a:pt x="2051819" y="1556023"/>
                  <a:pt x="2051819" y="1564355"/>
                </a:cubicBezTo>
                <a:cubicBezTo>
                  <a:pt x="2051819" y="1572687"/>
                  <a:pt x="2045064" y="1579442"/>
                  <a:pt x="2036732" y="1579442"/>
                </a:cubicBezTo>
                <a:cubicBezTo>
                  <a:pt x="2028400" y="1579442"/>
                  <a:pt x="2021645" y="1572687"/>
                  <a:pt x="2021645" y="1564355"/>
                </a:cubicBezTo>
                <a:cubicBezTo>
                  <a:pt x="2021645" y="1556023"/>
                  <a:pt x="2028400" y="1549268"/>
                  <a:pt x="2036732" y="1549268"/>
                </a:cubicBezTo>
                <a:close/>
                <a:moveTo>
                  <a:pt x="691916" y="1544065"/>
                </a:moveTo>
                <a:cubicBezTo>
                  <a:pt x="700536" y="1544065"/>
                  <a:pt x="707523" y="1550820"/>
                  <a:pt x="707523" y="1559152"/>
                </a:cubicBezTo>
                <a:cubicBezTo>
                  <a:pt x="707523" y="1567484"/>
                  <a:pt x="700536" y="1574239"/>
                  <a:pt x="691916" y="1574239"/>
                </a:cubicBezTo>
                <a:cubicBezTo>
                  <a:pt x="683296" y="1574239"/>
                  <a:pt x="676309" y="1567484"/>
                  <a:pt x="676309" y="1559152"/>
                </a:cubicBezTo>
                <a:cubicBezTo>
                  <a:pt x="676309" y="1550820"/>
                  <a:pt x="683296" y="1544065"/>
                  <a:pt x="691916" y="1544065"/>
                </a:cubicBezTo>
                <a:close/>
                <a:moveTo>
                  <a:pt x="194570" y="1539904"/>
                </a:moveTo>
                <a:cubicBezTo>
                  <a:pt x="195145" y="1539904"/>
                  <a:pt x="195611" y="1540370"/>
                  <a:pt x="195611" y="1540945"/>
                </a:cubicBezTo>
                <a:cubicBezTo>
                  <a:pt x="195611" y="1541520"/>
                  <a:pt x="195145" y="1541986"/>
                  <a:pt x="194570" y="1541986"/>
                </a:cubicBezTo>
                <a:cubicBezTo>
                  <a:pt x="193995" y="1541986"/>
                  <a:pt x="193529" y="1541520"/>
                  <a:pt x="193529" y="1540945"/>
                </a:cubicBezTo>
                <a:cubicBezTo>
                  <a:pt x="193529" y="1540370"/>
                  <a:pt x="193995" y="1539904"/>
                  <a:pt x="194570" y="1539904"/>
                </a:cubicBezTo>
                <a:close/>
                <a:moveTo>
                  <a:pt x="1707420" y="1539903"/>
                </a:moveTo>
                <a:cubicBezTo>
                  <a:pt x="1717189" y="1539903"/>
                  <a:pt x="1725108" y="1547589"/>
                  <a:pt x="1725108" y="1557071"/>
                </a:cubicBezTo>
                <a:cubicBezTo>
                  <a:pt x="1725108" y="1566553"/>
                  <a:pt x="1717189" y="1574239"/>
                  <a:pt x="1707420" y="1574239"/>
                </a:cubicBezTo>
                <a:cubicBezTo>
                  <a:pt x="1697651" y="1574239"/>
                  <a:pt x="1689732" y="1566553"/>
                  <a:pt x="1689732" y="1557071"/>
                </a:cubicBezTo>
                <a:cubicBezTo>
                  <a:pt x="1689732" y="1547589"/>
                  <a:pt x="1697651" y="1539903"/>
                  <a:pt x="1707420" y="1539903"/>
                </a:cubicBezTo>
                <a:close/>
                <a:moveTo>
                  <a:pt x="2120490" y="1534702"/>
                </a:moveTo>
                <a:cubicBezTo>
                  <a:pt x="2128535" y="1534702"/>
                  <a:pt x="2135057" y="1541224"/>
                  <a:pt x="2135057" y="1549269"/>
                </a:cubicBezTo>
                <a:cubicBezTo>
                  <a:pt x="2135057" y="1557314"/>
                  <a:pt x="2128535" y="1563836"/>
                  <a:pt x="2120490" y="1563836"/>
                </a:cubicBezTo>
                <a:cubicBezTo>
                  <a:pt x="2112445" y="1563836"/>
                  <a:pt x="2105923" y="1557314"/>
                  <a:pt x="2105923" y="1549269"/>
                </a:cubicBezTo>
                <a:cubicBezTo>
                  <a:pt x="2105923" y="1541224"/>
                  <a:pt x="2112445" y="1534702"/>
                  <a:pt x="2120490" y="1534702"/>
                </a:cubicBezTo>
                <a:close/>
                <a:moveTo>
                  <a:pt x="600355" y="1529498"/>
                </a:moveTo>
                <a:cubicBezTo>
                  <a:pt x="610699" y="1529498"/>
                  <a:pt x="619084" y="1537883"/>
                  <a:pt x="619084" y="1548227"/>
                </a:cubicBezTo>
                <a:cubicBezTo>
                  <a:pt x="619084" y="1558571"/>
                  <a:pt x="610699" y="1566956"/>
                  <a:pt x="600355" y="1566956"/>
                </a:cubicBezTo>
                <a:cubicBezTo>
                  <a:pt x="590011" y="1566956"/>
                  <a:pt x="581626" y="1558571"/>
                  <a:pt x="581626" y="1548227"/>
                </a:cubicBezTo>
                <a:cubicBezTo>
                  <a:pt x="581626" y="1537883"/>
                  <a:pt x="590011" y="1529498"/>
                  <a:pt x="600355" y="1529498"/>
                </a:cubicBezTo>
                <a:close/>
                <a:moveTo>
                  <a:pt x="112892" y="1524296"/>
                </a:moveTo>
                <a:cubicBezTo>
                  <a:pt x="113754" y="1524296"/>
                  <a:pt x="114453" y="1524995"/>
                  <a:pt x="114453" y="1525857"/>
                </a:cubicBezTo>
                <a:cubicBezTo>
                  <a:pt x="114453" y="1526719"/>
                  <a:pt x="113754" y="1527418"/>
                  <a:pt x="112892" y="1527418"/>
                </a:cubicBezTo>
                <a:cubicBezTo>
                  <a:pt x="112030" y="1527418"/>
                  <a:pt x="111331" y="1526719"/>
                  <a:pt x="111331" y="1525857"/>
                </a:cubicBezTo>
                <a:cubicBezTo>
                  <a:pt x="111331" y="1524995"/>
                  <a:pt x="112030" y="1524296"/>
                  <a:pt x="112892" y="1524296"/>
                </a:cubicBezTo>
                <a:close/>
                <a:moveTo>
                  <a:pt x="1798983" y="1522215"/>
                </a:moveTo>
                <a:cubicBezTo>
                  <a:pt x="1811050" y="1522215"/>
                  <a:pt x="1820833" y="1532230"/>
                  <a:pt x="1820833" y="1544585"/>
                </a:cubicBezTo>
                <a:cubicBezTo>
                  <a:pt x="1820833" y="1556940"/>
                  <a:pt x="1811050" y="1566955"/>
                  <a:pt x="1798983" y="1566955"/>
                </a:cubicBezTo>
                <a:cubicBezTo>
                  <a:pt x="1786916" y="1566955"/>
                  <a:pt x="1777133" y="1556940"/>
                  <a:pt x="1777133" y="1544585"/>
                </a:cubicBezTo>
                <a:cubicBezTo>
                  <a:pt x="1777133" y="1532230"/>
                  <a:pt x="1786916" y="1522215"/>
                  <a:pt x="1798983" y="1522215"/>
                </a:cubicBezTo>
                <a:close/>
                <a:moveTo>
                  <a:pt x="953596" y="1522215"/>
                </a:moveTo>
                <a:cubicBezTo>
                  <a:pt x="953883" y="1522215"/>
                  <a:pt x="954116" y="1522448"/>
                  <a:pt x="954116" y="1522735"/>
                </a:cubicBezTo>
                <a:cubicBezTo>
                  <a:pt x="954116" y="1523022"/>
                  <a:pt x="953883" y="1523255"/>
                  <a:pt x="953596" y="1523255"/>
                </a:cubicBezTo>
                <a:cubicBezTo>
                  <a:pt x="953309" y="1523255"/>
                  <a:pt x="953076" y="1523022"/>
                  <a:pt x="953076" y="1522735"/>
                </a:cubicBezTo>
                <a:cubicBezTo>
                  <a:pt x="953076" y="1522448"/>
                  <a:pt x="953309" y="1522215"/>
                  <a:pt x="953596" y="1522215"/>
                </a:cubicBezTo>
                <a:close/>
                <a:moveTo>
                  <a:pt x="2203727" y="1520135"/>
                </a:moveTo>
                <a:cubicBezTo>
                  <a:pt x="2211197" y="1520135"/>
                  <a:pt x="2217253" y="1526191"/>
                  <a:pt x="2217253" y="1533661"/>
                </a:cubicBezTo>
                <a:cubicBezTo>
                  <a:pt x="2217253" y="1541131"/>
                  <a:pt x="2211197" y="1547187"/>
                  <a:pt x="2203727" y="1547187"/>
                </a:cubicBezTo>
                <a:cubicBezTo>
                  <a:pt x="2196257" y="1547187"/>
                  <a:pt x="2190201" y="1541131"/>
                  <a:pt x="2190201" y="1533661"/>
                </a:cubicBezTo>
                <a:cubicBezTo>
                  <a:pt x="2190201" y="1526191"/>
                  <a:pt x="2196257" y="1520135"/>
                  <a:pt x="2203727" y="1520135"/>
                </a:cubicBezTo>
                <a:close/>
                <a:moveTo>
                  <a:pt x="1445741" y="1520134"/>
                </a:moveTo>
                <a:cubicBezTo>
                  <a:pt x="1446028" y="1520134"/>
                  <a:pt x="1446261" y="1520367"/>
                  <a:pt x="1446261" y="1520654"/>
                </a:cubicBezTo>
                <a:cubicBezTo>
                  <a:pt x="1446261" y="1520941"/>
                  <a:pt x="1446028" y="1521174"/>
                  <a:pt x="1445741" y="1521174"/>
                </a:cubicBezTo>
                <a:cubicBezTo>
                  <a:pt x="1445454" y="1521174"/>
                  <a:pt x="1445221" y="1520941"/>
                  <a:pt x="1445221" y="1520654"/>
                </a:cubicBezTo>
                <a:cubicBezTo>
                  <a:pt x="1445221" y="1520367"/>
                  <a:pt x="1445454" y="1520134"/>
                  <a:pt x="1445741" y="1520134"/>
                </a:cubicBezTo>
                <a:close/>
                <a:moveTo>
                  <a:pt x="511394" y="1520134"/>
                </a:moveTo>
                <a:cubicBezTo>
                  <a:pt x="520301" y="1520134"/>
                  <a:pt x="527522" y="1527355"/>
                  <a:pt x="527522" y="1536262"/>
                </a:cubicBezTo>
                <a:cubicBezTo>
                  <a:pt x="527522" y="1545169"/>
                  <a:pt x="520301" y="1552390"/>
                  <a:pt x="511394" y="1552390"/>
                </a:cubicBezTo>
                <a:cubicBezTo>
                  <a:pt x="502487" y="1552390"/>
                  <a:pt x="495266" y="1545169"/>
                  <a:pt x="495266" y="1536262"/>
                </a:cubicBezTo>
                <a:cubicBezTo>
                  <a:pt x="495266" y="1527355"/>
                  <a:pt x="502487" y="1520134"/>
                  <a:pt x="511394" y="1520134"/>
                </a:cubicBezTo>
                <a:close/>
                <a:moveTo>
                  <a:pt x="847468" y="1517013"/>
                </a:moveTo>
                <a:cubicBezTo>
                  <a:pt x="849480" y="1517013"/>
                  <a:pt x="851110" y="1518644"/>
                  <a:pt x="851110" y="1520655"/>
                </a:cubicBezTo>
                <a:cubicBezTo>
                  <a:pt x="851110" y="1522667"/>
                  <a:pt x="849480" y="1524297"/>
                  <a:pt x="847468" y="1524297"/>
                </a:cubicBezTo>
                <a:cubicBezTo>
                  <a:pt x="845457" y="1524297"/>
                  <a:pt x="843826" y="1522667"/>
                  <a:pt x="843826" y="1520655"/>
                </a:cubicBezTo>
                <a:cubicBezTo>
                  <a:pt x="843826" y="1518644"/>
                  <a:pt x="845457" y="1517013"/>
                  <a:pt x="847468" y="1517013"/>
                </a:cubicBezTo>
                <a:close/>
                <a:moveTo>
                  <a:pt x="1550829" y="1514932"/>
                </a:moveTo>
                <a:cubicBezTo>
                  <a:pt x="1552841" y="1514932"/>
                  <a:pt x="1554471" y="1516563"/>
                  <a:pt x="1554471" y="1518574"/>
                </a:cubicBezTo>
                <a:cubicBezTo>
                  <a:pt x="1554471" y="1520586"/>
                  <a:pt x="1552841" y="1522216"/>
                  <a:pt x="1550829" y="1522216"/>
                </a:cubicBezTo>
                <a:cubicBezTo>
                  <a:pt x="1548818" y="1522216"/>
                  <a:pt x="1547187" y="1520586"/>
                  <a:pt x="1547187" y="1518574"/>
                </a:cubicBezTo>
                <a:cubicBezTo>
                  <a:pt x="1547187" y="1516563"/>
                  <a:pt x="1548818" y="1514932"/>
                  <a:pt x="1550829" y="1514932"/>
                </a:cubicBezTo>
                <a:close/>
                <a:moveTo>
                  <a:pt x="2286446" y="1509730"/>
                </a:moveTo>
                <a:cubicBezTo>
                  <a:pt x="2290756" y="1509730"/>
                  <a:pt x="2294250" y="1513690"/>
                  <a:pt x="2294250" y="1518574"/>
                </a:cubicBezTo>
                <a:cubicBezTo>
                  <a:pt x="2294250" y="1523458"/>
                  <a:pt x="2290756" y="1527418"/>
                  <a:pt x="2286446" y="1527418"/>
                </a:cubicBezTo>
                <a:cubicBezTo>
                  <a:pt x="2282136" y="1527418"/>
                  <a:pt x="2278642" y="1523458"/>
                  <a:pt x="2278642" y="1518574"/>
                </a:cubicBezTo>
                <a:cubicBezTo>
                  <a:pt x="2278642" y="1513690"/>
                  <a:pt x="2282136" y="1509730"/>
                  <a:pt x="2286446" y="1509730"/>
                </a:cubicBezTo>
                <a:close/>
                <a:moveTo>
                  <a:pt x="1886904" y="1509729"/>
                </a:moveTo>
                <a:cubicBezTo>
                  <a:pt x="1898684" y="1509729"/>
                  <a:pt x="1908234" y="1519279"/>
                  <a:pt x="1908234" y="1531059"/>
                </a:cubicBezTo>
                <a:cubicBezTo>
                  <a:pt x="1908234" y="1542839"/>
                  <a:pt x="1898684" y="1552389"/>
                  <a:pt x="1886904" y="1552389"/>
                </a:cubicBezTo>
                <a:cubicBezTo>
                  <a:pt x="1875124" y="1552389"/>
                  <a:pt x="1865574" y="1542839"/>
                  <a:pt x="1865574" y="1531059"/>
                </a:cubicBezTo>
                <a:cubicBezTo>
                  <a:pt x="1865574" y="1519279"/>
                  <a:pt x="1875124" y="1509729"/>
                  <a:pt x="1886904" y="1509729"/>
                </a:cubicBezTo>
                <a:close/>
                <a:moveTo>
                  <a:pt x="426075" y="1509729"/>
                </a:moveTo>
                <a:cubicBezTo>
                  <a:pt x="432684" y="1509729"/>
                  <a:pt x="438041" y="1515319"/>
                  <a:pt x="438041" y="1522215"/>
                </a:cubicBezTo>
                <a:cubicBezTo>
                  <a:pt x="438041" y="1529111"/>
                  <a:pt x="432684" y="1534701"/>
                  <a:pt x="426075" y="1534701"/>
                </a:cubicBezTo>
                <a:cubicBezTo>
                  <a:pt x="419466" y="1534701"/>
                  <a:pt x="414109" y="1529111"/>
                  <a:pt x="414109" y="1522215"/>
                </a:cubicBezTo>
                <a:cubicBezTo>
                  <a:pt x="414109" y="1515319"/>
                  <a:pt x="419466" y="1509729"/>
                  <a:pt x="426075" y="1509729"/>
                </a:cubicBezTo>
                <a:close/>
                <a:moveTo>
                  <a:pt x="341797" y="1502447"/>
                </a:moveTo>
                <a:cubicBezTo>
                  <a:pt x="344382" y="1502447"/>
                  <a:pt x="346479" y="1504777"/>
                  <a:pt x="346479" y="1507649"/>
                </a:cubicBezTo>
                <a:cubicBezTo>
                  <a:pt x="346479" y="1510522"/>
                  <a:pt x="344382" y="1512852"/>
                  <a:pt x="341797" y="1512852"/>
                </a:cubicBezTo>
                <a:cubicBezTo>
                  <a:pt x="339212" y="1512852"/>
                  <a:pt x="337115" y="1510522"/>
                  <a:pt x="337115" y="1507649"/>
                </a:cubicBezTo>
                <a:cubicBezTo>
                  <a:pt x="337115" y="1504777"/>
                  <a:pt x="339212" y="1502447"/>
                  <a:pt x="341797" y="1502447"/>
                </a:cubicBezTo>
                <a:close/>
                <a:moveTo>
                  <a:pt x="751224" y="1502446"/>
                </a:moveTo>
                <a:cubicBezTo>
                  <a:pt x="755821" y="1502446"/>
                  <a:pt x="759548" y="1506872"/>
                  <a:pt x="759548" y="1512331"/>
                </a:cubicBezTo>
                <a:cubicBezTo>
                  <a:pt x="759548" y="1517790"/>
                  <a:pt x="755821" y="1522216"/>
                  <a:pt x="751224" y="1522216"/>
                </a:cubicBezTo>
                <a:cubicBezTo>
                  <a:pt x="746627" y="1522216"/>
                  <a:pt x="742900" y="1517790"/>
                  <a:pt x="742900" y="1512331"/>
                </a:cubicBezTo>
                <a:cubicBezTo>
                  <a:pt x="742900" y="1506872"/>
                  <a:pt x="746627" y="1502446"/>
                  <a:pt x="751224" y="1502446"/>
                </a:cubicBezTo>
                <a:close/>
                <a:moveTo>
                  <a:pt x="2368123" y="1500365"/>
                </a:moveTo>
                <a:cubicBezTo>
                  <a:pt x="2369272" y="1500365"/>
                  <a:pt x="2370204" y="1501297"/>
                  <a:pt x="2370204" y="1502446"/>
                </a:cubicBezTo>
                <a:cubicBezTo>
                  <a:pt x="2370204" y="1503595"/>
                  <a:pt x="2369272" y="1504527"/>
                  <a:pt x="2368123" y="1504527"/>
                </a:cubicBezTo>
                <a:cubicBezTo>
                  <a:pt x="2366974" y="1504527"/>
                  <a:pt x="2366042" y="1503595"/>
                  <a:pt x="2366042" y="1502446"/>
                </a:cubicBezTo>
                <a:cubicBezTo>
                  <a:pt x="2366042" y="1501297"/>
                  <a:pt x="2366974" y="1500365"/>
                  <a:pt x="2368123" y="1500365"/>
                </a:cubicBezTo>
                <a:close/>
                <a:moveTo>
                  <a:pt x="1973263" y="1497245"/>
                </a:moveTo>
                <a:cubicBezTo>
                  <a:pt x="1983320" y="1497245"/>
                  <a:pt x="1991472" y="1505630"/>
                  <a:pt x="1991472" y="1515974"/>
                </a:cubicBezTo>
                <a:cubicBezTo>
                  <a:pt x="1991472" y="1526318"/>
                  <a:pt x="1983320" y="1534703"/>
                  <a:pt x="1973263" y="1534703"/>
                </a:cubicBezTo>
                <a:cubicBezTo>
                  <a:pt x="1963206" y="1534703"/>
                  <a:pt x="1955054" y="1526318"/>
                  <a:pt x="1955054" y="1515974"/>
                </a:cubicBezTo>
                <a:cubicBezTo>
                  <a:pt x="1955054" y="1505630"/>
                  <a:pt x="1963206" y="1497245"/>
                  <a:pt x="1973263" y="1497245"/>
                </a:cubicBezTo>
                <a:close/>
                <a:moveTo>
                  <a:pt x="1646553" y="1497244"/>
                </a:moveTo>
                <a:cubicBezTo>
                  <a:pt x="1652587" y="1497244"/>
                  <a:pt x="1657478" y="1502368"/>
                  <a:pt x="1657478" y="1508689"/>
                </a:cubicBezTo>
                <a:cubicBezTo>
                  <a:pt x="1657478" y="1515010"/>
                  <a:pt x="1652587" y="1520134"/>
                  <a:pt x="1646553" y="1520134"/>
                </a:cubicBezTo>
                <a:cubicBezTo>
                  <a:pt x="1640519" y="1520134"/>
                  <a:pt x="1635628" y="1515010"/>
                  <a:pt x="1635628" y="1508689"/>
                </a:cubicBezTo>
                <a:cubicBezTo>
                  <a:pt x="1635628" y="1502368"/>
                  <a:pt x="1640519" y="1497244"/>
                  <a:pt x="1646553" y="1497244"/>
                </a:cubicBezTo>
                <a:close/>
                <a:moveTo>
                  <a:pt x="259079" y="1489961"/>
                </a:moveTo>
                <a:cubicBezTo>
                  <a:pt x="261377" y="1489961"/>
                  <a:pt x="263241" y="1491126"/>
                  <a:pt x="263241" y="1492562"/>
                </a:cubicBezTo>
                <a:cubicBezTo>
                  <a:pt x="263241" y="1493998"/>
                  <a:pt x="261377" y="1495163"/>
                  <a:pt x="259079" y="1495163"/>
                </a:cubicBezTo>
                <a:cubicBezTo>
                  <a:pt x="256781" y="1495163"/>
                  <a:pt x="254917" y="1493998"/>
                  <a:pt x="254917" y="1492562"/>
                </a:cubicBezTo>
                <a:cubicBezTo>
                  <a:pt x="254917" y="1491126"/>
                  <a:pt x="256781" y="1489961"/>
                  <a:pt x="259079" y="1489961"/>
                </a:cubicBezTo>
                <a:close/>
                <a:moveTo>
                  <a:pt x="2057542" y="1484759"/>
                </a:moveTo>
                <a:cubicBezTo>
                  <a:pt x="2066449" y="1484759"/>
                  <a:pt x="2073670" y="1491980"/>
                  <a:pt x="2073670" y="1500887"/>
                </a:cubicBezTo>
                <a:cubicBezTo>
                  <a:pt x="2073670" y="1509794"/>
                  <a:pt x="2066449" y="1517015"/>
                  <a:pt x="2057542" y="1517015"/>
                </a:cubicBezTo>
                <a:cubicBezTo>
                  <a:pt x="2048635" y="1517015"/>
                  <a:pt x="2041414" y="1509794"/>
                  <a:pt x="2041414" y="1500887"/>
                </a:cubicBezTo>
                <a:cubicBezTo>
                  <a:pt x="2041414" y="1491980"/>
                  <a:pt x="2048635" y="1484759"/>
                  <a:pt x="2057542" y="1484759"/>
                </a:cubicBezTo>
                <a:close/>
                <a:moveTo>
                  <a:pt x="660182" y="1484758"/>
                </a:moveTo>
                <a:cubicBezTo>
                  <a:pt x="669089" y="1484758"/>
                  <a:pt x="676310" y="1491979"/>
                  <a:pt x="676310" y="1500886"/>
                </a:cubicBezTo>
                <a:cubicBezTo>
                  <a:pt x="676310" y="1509793"/>
                  <a:pt x="669089" y="1517014"/>
                  <a:pt x="660182" y="1517014"/>
                </a:cubicBezTo>
                <a:cubicBezTo>
                  <a:pt x="651275" y="1517014"/>
                  <a:pt x="644054" y="1509793"/>
                  <a:pt x="644054" y="1500886"/>
                </a:cubicBezTo>
                <a:cubicBezTo>
                  <a:pt x="644054" y="1491979"/>
                  <a:pt x="651275" y="1484758"/>
                  <a:pt x="660182" y="1484758"/>
                </a:cubicBezTo>
                <a:close/>
                <a:moveTo>
                  <a:pt x="1739675" y="1480596"/>
                </a:moveTo>
                <a:cubicBezTo>
                  <a:pt x="1749444" y="1480596"/>
                  <a:pt x="1757363" y="1488282"/>
                  <a:pt x="1757363" y="1497764"/>
                </a:cubicBezTo>
                <a:cubicBezTo>
                  <a:pt x="1757363" y="1507246"/>
                  <a:pt x="1749444" y="1514932"/>
                  <a:pt x="1739675" y="1514932"/>
                </a:cubicBezTo>
                <a:cubicBezTo>
                  <a:pt x="1729906" y="1514932"/>
                  <a:pt x="1721987" y="1507246"/>
                  <a:pt x="1721987" y="1497764"/>
                </a:cubicBezTo>
                <a:cubicBezTo>
                  <a:pt x="1721987" y="1488282"/>
                  <a:pt x="1729906" y="1480596"/>
                  <a:pt x="1739675" y="1480596"/>
                </a:cubicBezTo>
                <a:close/>
                <a:moveTo>
                  <a:pt x="906774" y="1472273"/>
                </a:moveTo>
                <a:cubicBezTo>
                  <a:pt x="907061" y="1472273"/>
                  <a:pt x="907294" y="1472506"/>
                  <a:pt x="907294" y="1472793"/>
                </a:cubicBezTo>
                <a:cubicBezTo>
                  <a:pt x="907294" y="1473080"/>
                  <a:pt x="907061" y="1473313"/>
                  <a:pt x="906774" y="1473313"/>
                </a:cubicBezTo>
                <a:cubicBezTo>
                  <a:pt x="906487" y="1473313"/>
                  <a:pt x="906254" y="1473080"/>
                  <a:pt x="906254" y="1472793"/>
                </a:cubicBezTo>
                <a:cubicBezTo>
                  <a:pt x="906254" y="1472506"/>
                  <a:pt x="906487" y="1472273"/>
                  <a:pt x="906774" y="1472273"/>
                </a:cubicBezTo>
                <a:close/>
                <a:moveTo>
                  <a:pt x="178442" y="1472273"/>
                </a:moveTo>
                <a:cubicBezTo>
                  <a:pt x="179878" y="1472273"/>
                  <a:pt x="181043" y="1473438"/>
                  <a:pt x="181043" y="1474874"/>
                </a:cubicBezTo>
                <a:cubicBezTo>
                  <a:pt x="181043" y="1476310"/>
                  <a:pt x="179878" y="1477475"/>
                  <a:pt x="178442" y="1477475"/>
                </a:cubicBezTo>
                <a:cubicBezTo>
                  <a:pt x="177006" y="1477475"/>
                  <a:pt x="175841" y="1476310"/>
                  <a:pt x="175841" y="1474874"/>
                </a:cubicBezTo>
                <a:cubicBezTo>
                  <a:pt x="175841" y="1473438"/>
                  <a:pt x="177006" y="1472273"/>
                  <a:pt x="178442" y="1472273"/>
                </a:cubicBezTo>
                <a:close/>
                <a:moveTo>
                  <a:pt x="2140260" y="1470192"/>
                </a:moveTo>
                <a:cubicBezTo>
                  <a:pt x="2148305" y="1470192"/>
                  <a:pt x="2154827" y="1476947"/>
                  <a:pt x="2154827" y="1485279"/>
                </a:cubicBezTo>
                <a:cubicBezTo>
                  <a:pt x="2154827" y="1493611"/>
                  <a:pt x="2148305" y="1500366"/>
                  <a:pt x="2140260" y="1500366"/>
                </a:cubicBezTo>
                <a:cubicBezTo>
                  <a:pt x="2132215" y="1500366"/>
                  <a:pt x="2125693" y="1493611"/>
                  <a:pt x="2125693" y="1485279"/>
                </a:cubicBezTo>
                <a:cubicBezTo>
                  <a:pt x="2125693" y="1476947"/>
                  <a:pt x="2132215" y="1470192"/>
                  <a:pt x="2140260" y="1470192"/>
                </a:cubicBezTo>
                <a:close/>
                <a:moveTo>
                  <a:pt x="572262" y="1468110"/>
                </a:moveTo>
                <a:cubicBezTo>
                  <a:pt x="583180" y="1468110"/>
                  <a:pt x="592031" y="1476961"/>
                  <a:pt x="592031" y="1487879"/>
                </a:cubicBezTo>
                <a:cubicBezTo>
                  <a:pt x="592031" y="1498797"/>
                  <a:pt x="583180" y="1507648"/>
                  <a:pt x="572262" y="1507648"/>
                </a:cubicBezTo>
                <a:cubicBezTo>
                  <a:pt x="561344" y="1507648"/>
                  <a:pt x="552493" y="1498797"/>
                  <a:pt x="552493" y="1487879"/>
                </a:cubicBezTo>
                <a:cubicBezTo>
                  <a:pt x="552493" y="1476961"/>
                  <a:pt x="561344" y="1468110"/>
                  <a:pt x="572262" y="1468110"/>
                </a:cubicBezTo>
                <a:close/>
                <a:moveTo>
                  <a:pt x="1826035" y="1462908"/>
                </a:moveTo>
                <a:cubicBezTo>
                  <a:pt x="1836953" y="1462908"/>
                  <a:pt x="1845804" y="1471759"/>
                  <a:pt x="1845804" y="1482677"/>
                </a:cubicBezTo>
                <a:cubicBezTo>
                  <a:pt x="1845804" y="1493595"/>
                  <a:pt x="1836953" y="1502446"/>
                  <a:pt x="1826035" y="1502446"/>
                </a:cubicBezTo>
                <a:cubicBezTo>
                  <a:pt x="1815117" y="1502446"/>
                  <a:pt x="1806266" y="1493595"/>
                  <a:pt x="1806266" y="1482677"/>
                </a:cubicBezTo>
                <a:cubicBezTo>
                  <a:pt x="1806266" y="1471759"/>
                  <a:pt x="1815117" y="1462908"/>
                  <a:pt x="1826035" y="1462908"/>
                </a:cubicBezTo>
                <a:close/>
                <a:moveTo>
                  <a:pt x="809490" y="1462908"/>
                </a:moveTo>
                <a:cubicBezTo>
                  <a:pt x="810639" y="1462908"/>
                  <a:pt x="811571" y="1464073"/>
                  <a:pt x="811571" y="1465509"/>
                </a:cubicBezTo>
                <a:cubicBezTo>
                  <a:pt x="811571" y="1466945"/>
                  <a:pt x="810639" y="1468110"/>
                  <a:pt x="809490" y="1468110"/>
                </a:cubicBezTo>
                <a:cubicBezTo>
                  <a:pt x="808341" y="1468110"/>
                  <a:pt x="807409" y="1466945"/>
                  <a:pt x="807409" y="1465509"/>
                </a:cubicBezTo>
                <a:cubicBezTo>
                  <a:pt x="807409" y="1464073"/>
                  <a:pt x="808341" y="1462908"/>
                  <a:pt x="809490" y="1462908"/>
                </a:cubicBezTo>
                <a:close/>
                <a:moveTo>
                  <a:pt x="1587766" y="1460827"/>
                </a:moveTo>
                <a:cubicBezTo>
                  <a:pt x="1588341" y="1460827"/>
                  <a:pt x="1588807" y="1461293"/>
                  <a:pt x="1588807" y="1461868"/>
                </a:cubicBezTo>
                <a:cubicBezTo>
                  <a:pt x="1588807" y="1462443"/>
                  <a:pt x="1588341" y="1462909"/>
                  <a:pt x="1587766" y="1462909"/>
                </a:cubicBezTo>
                <a:cubicBezTo>
                  <a:pt x="1587191" y="1462909"/>
                  <a:pt x="1586725" y="1462443"/>
                  <a:pt x="1586725" y="1461868"/>
                </a:cubicBezTo>
                <a:cubicBezTo>
                  <a:pt x="1586725" y="1461293"/>
                  <a:pt x="1587191" y="1460827"/>
                  <a:pt x="1587766" y="1460827"/>
                </a:cubicBezTo>
                <a:close/>
                <a:moveTo>
                  <a:pt x="2220895" y="1457706"/>
                </a:moveTo>
                <a:cubicBezTo>
                  <a:pt x="2226929" y="1457706"/>
                  <a:pt x="2231820" y="1462830"/>
                  <a:pt x="2231820" y="1469151"/>
                </a:cubicBezTo>
                <a:cubicBezTo>
                  <a:pt x="2231820" y="1475472"/>
                  <a:pt x="2226929" y="1480596"/>
                  <a:pt x="2220895" y="1480596"/>
                </a:cubicBezTo>
                <a:cubicBezTo>
                  <a:pt x="2214861" y="1480596"/>
                  <a:pt x="2209970" y="1475472"/>
                  <a:pt x="2209970" y="1469151"/>
                </a:cubicBezTo>
                <a:cubicBezTo>
                  <a:pt x="2209970" y="1462830"/>
                  <a:pt x="2214861" y="1457706"/>
                  <a:pt x="2220895" y="1457706"/>
                </a:cubicBezTo>
                <a:close/>
                <a:moveTo>
                  <a:pt x="487983" y="1457706"/>
                </a:moveTo>
                <a:cubicBezTo>
                  <a:pt x="496028" y="1457706"/>
                  <a:pt x="502550" y="1464461"/>
                  <a:pt x="502550" y="1472793"/>
                </a:cubicBezTo>
                <a:cubicBezTo>
                  <a:pt x="502550" y="1481125"/>
                  <a:pt x="496028" y="1487880"/>
                  <a:pt x="487983" y="1487880"/>
                </a:cubicBezTo>
                <a:cubicBezTo>
                  <a:pt x="479938" y="1487880"/>
                  <a:pt x="473416" y="1481125"/>
                  <a:pt x="473416" y="1472793"/>
                </a:cubicBezTo>
                <a:cubicBezTo>
                  <a:pt x="473416" y="1464461"/>
                  <a:pt x="479938" y="1457706"/>
                  <a:pt x="487983" y="1457706"/>
                </a:cubicBezTo>
                <a:close/>
                <a:moveTo>
                  <a:pt x="98325" y="1457706"/>
                </a:moveTo>
                <a:cubicBezTo>
                  <a:pt x="99187" y="1457706"/>
                  <a:pt x="99886" y="1458871"/>
                  <a:pt x="99886" y="1460307"/>
                </a:cubicBezTo>
                <a:cubicBezTo>
                  <a:pt x="99886" y="1461743"/>
                  <a:pt x="99187" y="1462908"/>
                  <a:pt x="98325" y="1462908"/>
                </a:cubicBezTo>
                <a:cubicBezTo>
                  <a:pt x="97463" y="1462908"/>
                  <a:pt x="96764" y="1461743"/>
                  <a:pt x="96764" y="1460307"/>
                </a:cubicBezTo>
                <a:cubicBezTo>
                  <a:pt x="96764" y="1458871"/>
                  <a:pt x="97463" y="1457706"/>
                  <a:pt x="98325" y="1457706"/>
                </a:cubicBezTo>
                <a:close/>
                <a:moveTo>
                  <a:pt x="2299972" y="1448342"/>
                </a:moveTo>
                <a:cubicBezTo>
                  <a:pt x="2301984" y="1448342"/>
                  <a:pt x="2303614" y="1449973"/>
                  <a:pt x="2303614" y="1451984"/>
                </a:cubicBezTo>
                <a:cubicBezTo>
                  <a:pt x="2303614" y="1453996"/>
                  <a:pt x="2301984" y="1455626"/>
                  <a:pt x="2299972" y="1455626"/>
                </a:cubicBezTo>
                <a:cubicBezTo>
                  <a:pt x="2297961" y="1455626"/>
                  <a:pt x="2296330" y="1453996"/>
                  <a:pt x="2296330" y="1451984"/>
                </a:cubicBezTo>
                <a:cubicBezTo>
                  <a:pt x="2296330" y="1449973"/>
                  <a:pt x="2297961" y="1448342"/>
                  <a:pt x="2299972" y="1448342"/>
                </a:cubicBezTo>
                <a:close/>
                <a:moveTo>
                  <a:pt x="405265" y="1448341"/>
                </a:moveTo>
                <a:cubicBezTo>
                  <a:pt x="411299" y="1448341"/>
                  <a:pt x="416190" y="1452767"/>
                  <a:pt x="416190" y="1458226"/>
                </a:cubicBezTo>
                <a:cubicBezTo>
                  <a:pt x="416190" y="1463685"/>
                  <a:pt x="411299" y="1468111"/>
                  <a:pt x="405265" y="1468111"/>
                </a:cubicBezTo>
                <a:cubicBezTo>
                  <a:pt x="399231" y="1468111"/>
                  <a:pt x="394340" y="1463685"/>
                  <a:pt x="394340" y="1458226"/>
                </a:cubicBezTo>
                <a:cubicBezTo>
                  <a:pt x="394340" y="1452767"/>
                  <a:pt x="399231" y="1448341"/>
                  <a:pt x="405265" y="1448341"/>
                </a:cubicBezTo>
                <a:close/>
                <a:moveTo>
                  <a:pt x="1910314" y="1445220"/>
                </a:moveTo>
                <a:cubicBezTo>
                  <a:pt x="1922381" y="1445220"/>
                  <a:pt x="1932164" y="1455235"/>
                  <a:pt x="1932164" y="1467590"/>
                </a:cubicBezTo>
                <a:cubicBezTo>
                  <a:pt x="1932164" y="1479945"/>
                  <a:pt x="1922381" y="1489960"/>
                  <a:pt x="1910314" y="1489960"/>
                </a:cubicBezTo>
                <a:cubicBezTo>
                  <a:pt x="1898247" y="1489960"/>
                  <a:pt x="1888464" y="1479945"/>
                  <a:pt x="1888464" y="1467590"/>
                </a:cubicBezTo>
                <a:cubicBezTo>
                  <a:pt x="1888464" y="1455235"/>
                  <a:pt x="1898247" y="1445220"/>
                  <a:pt x="1910314" y="1445220"/>
                </a:cubicBezTo>
                <a:close/>
                <a:moveTo>
                  <a:pt x="1679328" y="1443139"/>
                </a:moveTo>
                <a:cubicBezTo>
                  <a:pt x="1682776" y="1443139"/>
                  <a:pt x="1685571" y="1445934"/>
                  <a:pt x="1685571" y="1449382"/>
                </a:cubicBezTo>
                <a:cubicBezTo>
                  <a:pt x="1685571" y="1452830"/>
                  <a:pt x="1682776" y="1455625"/>
                  <a:pt x="1679328" y="1455625"/>
                </a:cubicBezTo>
                <a:cubicBezTo>
                  <a:pt x="1675880" y="1455625"/>
                  <a:pt x="1673085" y="1452830"/>
                  <a:pt x="1673085" y="1449382"/>
                </a:cubicBezTo>
                <a:cubicBezTo>
                  <a:pt x="1673085" y="1445934"/>
                  <a:pt x="1675880" y="1443139"/>
                  <a:pt x="1679328" y="1443139"/>
                </a:cubicBezTo>
                <a:close/>
                <a:moveTo>
                  <a:pt x="18729" y="1443139"/>
                </a:moveTo>
                <a:cubicBezTo>
                  <a:pt x="19304" y="1443139"/>
                  <a:pt x="19770" y="1443605"/>
                  <a:pt x="19770" y="1444180"/>
                </a:cubicBezTo>
                <a:cubicBezTo>
                  <a:pt x="19770" y="1444755"/>
                  <a:pt x="19304" y="1445221"/>
                  <a:pt x="18729" y="1445221"/>
                </a:cubicBezTo>
                <a:cubicBezTo>
                  <a:pt x="18154" y="1445221"/>
                  <a:pt x="17688" y="1444755"/>
                  <a:pt x="17688" y="1444180"/>
                </a:cubicBezTo>
                <a:cubicBezTo>
                  <a:pt x="17688" y="1443605"/>
                  <a:pt x="18154" y="1443139"/>
                  <a:pt x="18729" y="1443139"/>
                </a:cubicBezTo>
                <a:close/>
                <a:moveTo>
                  <a:pt x="720530" y="1437937"/>
                </a:moveTo>
                <a:cubicBezTo>
                  <a:pt x="728862" y="1437937"/>
                  <a:pt x="735617" y="1444692"/>
                  <a:pt x="735617" y="1453024"/>
                </a:cubicBezTo>
                <a:cubicBezTo>
                  <a:pt x="735617" y="1461356"/>
                  <a:pt x="728862" y="1468111"/>
                  <a:pt x="720530" y="1468111"/>
                </a:cubicBezTo>
                <a:cubicBezTo>
                  <a:pt x="712198" y="1468111"/>
                  <a:pt x="705443" y="1461356"/>
                  <a:pt x="705443" y="1453024"/>
                </a:cubicBezTo>
                <a:cubicBezTo>
                  <a:pt x="705443" y="1444692"/>
                  <a:pt x="712198" y="1437937"/>
                  <a:pt x="720530" y="1437937"/>
                </a:cubicBezTo>
                <a:close/>
                <a:moveTo>
                  <a:pt x="323589" y="1435856"/>
                </a:moveTo>
                <a:cubicBezTo>
                  <a:pt x="327037" y="1435856"/>
                  <a:pt x="329832" y="1438651"/>
                  <a:pt x="329832" y="1442099"/>
                </a:cubicBezTo>
                <a:cubicBezTo>
                  <a:pt x="329832" y="1445547"/>
                  <a:pt x="327037" y="1448342"/>
                  <a:pt x="323589" y="1448342"/>
                </a:cubicBezTo>
                <a:cubicBezTo>
                  <a:pt x="320141" y="1448342"/>
                  <a:pt x="317346" y="1445547"/>
                  <a:pt x="317346" y="1442099"/>
                </a:cubicBezTo>
                <a:cubicBezTo>
                  <a:pt x="317346" y="1438651"/>
                  <a:pt x="320141" y="1435856"/>
                  <a:pt x="323589" y="1435856"/>
                </a:cubicBezTo>
                <a:close/>
                <a:moveTo>
                  <a:pt x="1993553" y="1432735"/>
                </a:moveTo>
                <a:cubicBezTo>
                  <a:pt x="2003897" y="1432735"/>
                  <a:pt x="2012282" y="1441120"/>
                  <a:pt x="2012282" y="1451464"/>
                </a:cubicBezTo>
                <a:cubicBezTo>
                  <a:pt x="2012282" y="1461808"/>
                  <a:pt x="2003897" y="1470193"/>
                  <a:pt x="1993553" y="1470193"/>
                </a:cubicBezTo>
                <a:cubicBezTo>
                  <a:pt x="1983209" y="1470193"/>
                  <a:pt x="1974824" y="1461808"/>
                  <a:pt x="1974824" y="1451464"/>
                </a:cubicBezTo>
                <a:cubicBezTo>
                  <a:pt x="1974824" y="1441120"/>
                  <a:pt x="1983209" y="1432735"/>
                  <a:pt x="1993553" y="1432735"/>
                </a:cubicBezTo>
                <a:close/>
                <a:moveTo>
                  <a:pt x="242951" y="1421290"/>
                </a:moveTo>
                <a:cubicBezTo>
                  <a:pt x="245536" y="1421290"/>
                  <a:pt x="247633" y="1423386"/>
                  <a:pt x="247633" y="1425972"/>
                </a:cubicBezTo>
                <a:cubicBezTo>
                  <a:pt x="247633" y="1428557"/>
                  <a:pt x="245536" y="1430654"/>
                  <a:pt x="242951" y="1430654"/>
                </a:cubicBezTo>
                <a:cubicBezTo>
                  <a:pt x="240366" y="1430654"/>
                  <a:pt x="238269" y="1428557"/>
                  <a:pt x="238269" y="1425972"/>
                </a:cubicBezTo>
                <a:cubicBezTo>
                  <a:pt x="238269" y="1423386"/>
                  <a:pt x="240366" y="1421290"/>
                  <a:pt x="242951" y="1421290"/>
                </a:cubicBezTo>
                <a:close/>
                <a:moveTo>
                  <a:pt x="1764647" y="1421289"/>
                </a:moveTo>
                <a:cubicBezTo>
                  <a:pt x="1771543" y="1421289"/>
                  <a:pt x="1777133" y="1427345"/>
                  <a:pt x="1777133" y="1434815"/>
                </a:cubicBezTo>
                <a:cubicBezTo>
                  <a:pt x="1777133" y="1442285"/>
                  <a:pt x="1771543" y="1448341"/>
                  <a:pt x="1764647" y="1448341"/>
                </a:cubicBezTo>
                <a:cubicBezTo>
                  <a:pt x="1757751" y="1448341"/>
                  <a:pt x="1752161" y="1442285"/>
                  <a:pt x="1752161" y="1434815"/>
                </a:cubicBezTo>
                <a:cubicBezTo>
                  <a:pt x="1752161" y="1427345"/>
                  <a:pt x="1757751" y="1421289"/>
                  <a:pt x="1764647" y="1421289"/>
                </a:cubicBezTo>
                <a:close/>
                <a:moveTo>
                  <a:pt x="2075230" y="1418168"/>
                </a:moveTo>
                <a:cubicBezTo>
                  <a:pt x="2084137" y="1418168"/>
                  <a:pt x="2091358" y="1425854"/>
                  <a:pt x="2091358" y="1435336"/>
                </a:cubicBezTo>
                <a:cubicBezTo>
                  <a:pt x="2091358" y="1444818"/>
                  <a:pt x="2084137" y="1452504"/>
                  <a:pt x="2075230" y="1452504"/>
                </a:cubicBezTo>
                <a:cubicBezTo>
                  <a:pt x="2066323" y="1452504"/>
                  <a:pt x="2059102" y="1444818"/>
                  <a:pt x="2059102" y="1435336"/>
                </a:cubicBezTo>
                <a:cubicBezTo>
                  <a:pt x="2059102" y="1425854"/>
                  <a:pt x="2066323" y="1418168"/>
                  <a:pt x="2075230" y="1418168"/>
                </a:cubicBezTo>
                <a:close/>
                <a:moveTo>
                  <a:pt x="633650" y="1418168"/>
                </a:moveTo>
                <a:cubicBezTo>
                  <a:pt x="644568" y="1418168"/>
                  <a:pt x="653419" y="1427019"/>
                  <a:pt x="653419" y="1437937"/>
                </a:cubicBezTo>
                <a:cubicBezTo>
                  <a:pt x="653419" y="1448855"/>
                  <a:pt x="644568" y="1457706"/>
                  <a:pt x="633650" y="1457706"/>
                </a:cubicBezTo>
                <a:cubicBezTo>
                  <a:pt x="622732" y="1457706"/>
                  <a:pt x="613881" y="1448855"/>
                  <a:pt x="613881" y="1437937"/>
                </a:cubicBezTo>
                <a:cubicBezTo>
                  <a:pt x="613881" y="1427019"/>
                  <a:pt x="622732" y="1418168"/>
                  <a:pt x="633650" y="1418168"/>
                </a:cubicBezTo>
                <a:close/>
                <a:moveTo>
                  <a:pt x="1530019" y="1416087"/>
                </a:moveTo>
                <a:cubicBezTo>
                  <a:pt x="1530306" y="1416087"/>
                  <a:pt x="1530539" y="1416320"/>
                  <a:pt x="1530539" y="1416607"/>
                </a:cubicBezTo>
                <a:cubicBezTo>
                  <a:pt x="1530539" y="1416894"/>
                  <a:pt x="1530306" y="1417127"/>
                  <a:pt x="1530019" y="1417127"/>
                </a:cubicBezTo>
                <a:cubicBezTo>
                  <a:pt x="1529732" y="1417127"/>
                  <a:pt x="1529499" y="1416894"/>
                  <a:pt x="1529499" y="1416607"/>
                </a:cubicBezTo>
                <a:cubicBezTo>
                  <a:pt x="1529499" y="1416320"/>
                  <a:pt x="1529732" y="1416087"/>
                  <a:pt x="1530019" y="1416087"/>
                </a:cubicBezTo>
                <a:close/>
                <a:moveTo>
                  <a:pt x="868797" y="1416087"/>
                </a:moveTo>
                <a:cubicBezTo>
                  <a:pt x="869946" y="1416087"/>
                  <a:pt x="870878" y="1417252"/>
                  <a:pt x="870878" y="1418688"/>
                </a:cubicBezTo>
                <a:cubicBezTo>
                  <a:pt x="870878" y="1420124"/>
                  <a:pt x="869946" y="1421289"/>
                  <a:pt x="868797" y="1421289"/>
                </a:cubicBezTo>
                <a:cubicBezTo>
                  <a:pt x="867648" y="1421289"/>
                  <a:pt x="866716" y="1420124"/>
                  <a:pt x="866716" y="1418688"/>
                </a:cubicBezTo>
                <a:cubicBezTo>
                  <a:pt x="866716" y="1417252"/>
                  <a:pt x="867648" y="1416087"/>
                  <a:pt x="868797" y="1416087"/>
                </a:cubicBezTo>
                <a:close/>
                <a:moveTo>
                  <a:pt x="550933" y="1405682"/>
                </a:moveTo>
                <a:cubicBezTo>
                  <a:pt x="560990" y="1405682"/>
                  <a:pt x="569142" y="1414067"/>
                  <a:pt x="569142" y="1424411"/>
                </a:cubicBezTo>
                <a:cubicBezTo>
                  <a:pt x="569142" y="1434755"/>
                  <a:pt x="560990" y="1443140"/>
                  <a:pt x="550933" y="1443140"/>
                </a:cubicBezTo>
                <a:cubicBezTo>
                  <a:pt x="540876" y="1443140"/>
                  <a:pt x="532724" y="1434755"/>
                  <a:pt x="532724" y="1424411"/>
                </a:cubicBezTo>
                <a:cubicBezTo>
                  <a:pt x="532724" y="1414067"/>
                  <a:pt x="540876" y="1405682"/>
                  <a:pt x="550933" y="1405682"/>
                </a:cubicBezTo>
                <a:close/>
                <a:moveTo>
                  <a:pt x="164916" y="1405682"/>
                </a:moveTo>
                <a:cubicBezTo>
                  <a:pt x="166928" y="1405682"/>
                  <a:pt x="168558" y="1407313"/>
                  <a:pt x="168558" y="1409324"/>
                </a:cubicBezTo>
                <a:cubicBezTo>
                  <a:pt x="168558" y="1411336"/>
                  <a:pt x="166928" y="1412966"/>
                  <a:pt x="164916" y="1412966"/>
                </a:cubicBezTo>
                <a:cubicBezTo>
                  <a:pt x="162905" y="1412966"/>
                  <a:pt x="161274" y="1411336"/>
                  <a:pt x="161274" y="1409324"/>
                </a:cubicBezTo>
                <a:cubicBezTo>
                  <a:pt x="161274" y="1407313"/>
                  <a:pt x="162905" y="1405682"/>
                  <a:pt x="164916" y="1405682"/>
                </a:cubicBezTo>
                <a:close/>
                <a:moveTo>
                  <a:pt x="2154306" y="1403602"/>
                </a:moveTo>
                <a:cubicBezTo>
                  <a:pt x="2163213" y="1403602"/>
                  <a:pt x="2170434" y="1410823"/>
                  <a:pt x="2170434" y="1419730"/>
                </a:cubicBezTo>
                <a:cubicBezTo>
                  <a:pt x="2170434" y="1428637"/>
                  <a:pt x="2163213" y="1435858"/>
                  <a:pt x="2154306" y="1435858"/>
                </a:cubicBezTo>
                <a:cubicBezTo>
                  <a:pt x="2145399" y="1435858"/>
                  <a:pt x="2138178" y="1428637"/>
                  <a:pt x="2138178" y="1419730"/>
                </a:cubicBezTo>
                <a:cubicBezTo>
                  <a:pt x="2138178" y="1410823"/>
                  <a:pt x="2145399" y="1403602"/>
                  <a:pt x="2154306" y="1403602"/>
                </a:cubicBezTo>
                <a:close/>
                <a:moveTo>
                  <a:pt x="1848405" y="1396318"/>
                </a:moveTo>
                <a:cubicBezTo>
                  <a:pt x="1860760" y="1396318"/>
                  <a:pt x="1870775" y="1406333"/>
                  <a:pt x="1870775" y="1418688"/>
                </a:cubicBezTo>
                <a:cubicBezTo>
                  <a:pt x="1870775" y="1431043"/>
                  <a:pt x="1860760" y="1441058"/>
                  <a:pt x="1848405" y="1441058"/>
                </a:cubicBezTo>
                <a:cubicBezTo>
                  <a:pt x="1836050" y="1441058"/>
                  <a:pt x="1826035" y="1431043"/>
                  <a:pt x="1826035" y="1418688"/>
                </a:cubicBezTo>
                <a:cubicBezTo>
                  <a:pt x="1826035" y="1406333"/>
                  <a:pt x="1836050" y="1396318"/>
                  <a:pt x="1848405" y="1396318"/>
                </a:cubicBezTo>
                <a:close/>
                <a:moveTo>
                  <a:pt x="780877" y="1396318"/>
                </a:moveTo>
                <a:cubicBezTo>
                  <a:pt x="785761" y="1396318"/>
                  <a:pt x="789721" y="1400045"/>
                  <a:pt x="789721" y="1404642"/>
                </a:cubicBezTo>
                <a:cubicBezTo>
                  <a:pt x="789721" y="1409239"/>
                  <a:pt x="785761" y="1412966"/>
                  <a:pt x="780877" y="1412966"/>
                </a:cubicBezTo>
                <a:cubicBezTo>
                  <a:pt x="775993" y="1412966"/>
                  <a:pt x="772033" y="1409239"/>
                  <a:pt x="772033" y="1404642"/>
                </a:cubicBezTo>
                <a:cubicBezTo>
                  <a:pt x="772033" y="1400045"/>
                  <a:pt x="775993" y="1396318"/>
                  <a:pt x="780877" y="1396318"/>
                </a:cubicBezTo>
                <a:close/>
                <a:moveTo>
                  <a:pt x="86880" y="1391116"/>
                </a:moveTo>
                <a:cubicBezTo>
                  <a:pt x="88316" y="1391116"/>
                  <a:pt x="89481" y="1392281"/>
                  <a:pt x="89481" y="1393717"/>
                </a:cubicBezTo>
                <a:cubicBezTo>
                  <a:pt x="89481" y="1395153"/>
                  <a:pt x="88316" y="1396318"/>
                  <a:pt x="86880" y="1396318"/>
                </a:cubicBezTo>
                <a:cubicBezTo>
                  <a:pt x="85444" y="1396318"/>
                  <a:pt x="84279" y="1395153"/>
                  <a:pt x="84279" y="1393717"/>
                </a:cubicBezTo>
                <a:cubicBezTo>
                  <a:pt x="84279" y="1392281"/>
                  <a:pt x="85444" y="1391116"/>
                  <a:pt x="86880" y="1391116"/>
                </a:cubicBezTo>
                <a:close/>
                <a:moveTo>
                  <a:pt x="469255" y="1391115"/>
                </a:moveTo>
                <a:cubicBezTo>
                  <a:pt x="479599" y="1391115"/>
                  <a:pt x="487984" y="1398801"/>
                  <a:pt x="487984" y="1408283"/>
                </a:cubicBezTo>
                <a:cubicBezTo>
                  <a:pt x="487984" y="1417765"/>
                  <a:pt x="479599" y="1425451"/>
                  <a:pt x="469255" y="1425451"/>
                </a:cubicBezTo>
                <a:cubicBezTo>
                  <a:pt x="458911" y="1425451"/>
                  <a:pt x="450526" y="1417765"/>
                  <a:pt x="450526" y="1408283"/>
                </a:cubicBezTo>
                <a:cubicBezTo>
                  <a:pt x="450526" y="1398801"/>
                  <a:pt x="458911" y="1391115"/>
                  <a:pt x="469255" y="1391115"/>
                </a:cubicBezTo>
                <a:close/>
                <a:moveTo>
                  <a:pt x="2232860" y="1389035"/>
                </a:moveTo>
                <a:cubicBezTo>
                  <a:pt x="2240330" y="1389035"/>
                  <a:pt x="2246386" y="1395091"/>
                  <a:pt x="2246386" y="1402561"/>
                </a:cubicBezTo>
                <a:cubicBezTo>
                  <a:pt x="2246386" y="1410031"/>
                  <a:pt x="2240330" y="1416087"/>
                  <a:pt x="2232860" y="1416087"/>
                </a:cubicBezTo>
                <a:cubicBezTo>
                  <a:pt x="2225390" y="1416087"/>
                  <a:pt x="2219334" y="1410031"/>
                  <a:pt x="2219334" y="1402561"/>
                </a:cubicBezTo>
                <a:cubicBezTo>
                  <a:pt x="2219334" y="1395091"/>
                  <a:pt x="2225390" y="1389035"/>
                  <a:pt x="2232860" y="1389035"/>
                </a:cubicBezTo>
                <a:close/>
                <a:moveTo>
                  <a:pt x="2310897" y="1380711"/>
                </a:moveTo>
                <a:cubicBezTo>
                  <a:pt x="2313771" y="1380711"/>
                  <a:pt x="2316100" y="1383040"/>
                  <a:pt x="2316100" y="1385914"/>
                </a:cubicBezTo>
                <a:cubicBezTo>
                  <a:pt x="2316100" y="1388788"/>
                  <a:pt x="2313771" y="1391117"/>
                  <a:pt x="2310897" y="1391117"/>
                </a:cubicBezTo>
                <a:cubicBezTo>
                  <a:pt x="2308023" y="1391117"/>
                  <a:pt x="2305694" y="1388788"/>
                  <a:pt x="2305694" y="1385914"/>
                </a:cubicBezTo>
                <a:cubicBezTo>
                  <a:pt x="2305694" y="1383040"/>
                  <a:pt x="2308023" y="1380711"/>
                  <a:pt x="2310897" y="1380711"/>
                </a:cubicBezTo>
                <a:close/>
                <a:moveTo>
                  <a:pt x="1929043" y="1380711"/>
                </a:moveTo>
                <a:cubicBezTo>
                  <a:pt x="1940536" y="1380711"/>
                  <a:pt x="1949853" y="1390726"/>
                  <a:pt x="1949853" y="1403081"/>
                </a:cubicBezTo>
                <a:cubicBezTo>
                  <a:pt x="1949853" y="1415436"/>
                  <a:pt x="1940536" y="1425451"/>
                  <a:pt x="1929043" y="1425451"/>
                </a:cubicBezTo>
                <a:cubicBezTo>
                  <a:pt x="1917550" y="1425451"/>
                  <a:pt x="1908233" y="1415436"/>
                  <a:pt x="1908233" y="1403081"/>
                </a:cubicBezTo>
                <a:cubicBezTo>
                  <a:pt x="1908233" y="1390726"/>
                  <a:pt x="1917550" y="1380711"/>
                  <a:pt x="1929043" y="1380711"/>
                </a:cubicBezTo>
                <a:close/>
                <a:moveTo>
                  <a:pt x="390178" y="1378630"/>
                </a:moveTo>
                <a:cubicBezTo>
                  <a:pt x="397648" y="1378630"/>
                  <a:pt x="403704" y="1384686"/>
                  <a:pt x="403704" y="1392156"/>
                </a:cubicBezTo>
                <a:cubicBezTo>
                  <a:pt x="403704" y="1399626"/>
                  <a:pt x="397648" y="1405682"/>
                  <a:pt x="390178" y="1405682"/>
                </a:cubicBezTo>
                <a:cubicBezTo>
                  <a:pt x="382708" y="1405682"/>
                  <a:pt x="376652" y="1399626"/>
                  <a:pt x="376652" y="1392156"/>
                </a:cubicBezTo>
                <a:cubicBezTo>
                  <a:pt x="376652" y="1384686"/>
                  <a:pt x="382708" y="1378630"/>
                  <a:pt x="390178" y="1378630"/>
                </a:cubicBezTo>
                <a:close/>
                <a:moveTo>
                  <a:pt x="1701177" y="1376549"/>
                </a:moveTo>
                <a:cubicBezTo>
                  <a:pt x="1707498" y="1376549"/>
                  <a:pt x="1712622" y="1380975"/>
                  <a:pt x="1712622" y="1386434"/>
                </a:cubicBezTo>
                <a:cubicBezTo>
                  <a:pt x="1712622" y="1391893"/>
                  <a:pt x="1707498" y="1396319"/>
                  <a:pt x="1701177" y="1396319"/>
                </a:cubicBezTo>
                <a:cubicBezTo>
                  <a:pt x="1694856" y="1396319"/>
                  <a:pt x="1689732" y="1391893"/>
                  <a:pt x="1689732" y="1386434"/>
                </a:cubicBezTo>
                <a:cubicBezTo>
                  <a:pt x="1689732" y="1380975"/>
                  <a:pt x="1694856" y="1376549"/>
                  <a:pt x="1701177" y="1376549"/>
                </a:cubicBezTo>
                <a:close/>
                <a:moveTo>
                  <a:pt x="9365" y="1376549"/>
                </a:moveTo>
                <a:cubicBezTo>
                  <a:pt x="9940" y="1376549"/>
                  <a:pt x="10406" y="1377015"/>
                  <a:pt x="10406" y="1377590"/>
                </a:cubicBezTo>
                <a:cubicBezTo>
                  <a:pt x="10406" y="1378165"/>
                  <a:pt x="9940" y="1378631"/>
                  <a:pt x="9365" y="1378631"/>
                </a:cubicBezTo>
                <a:cubicBezTo>
                  <a:pt x="8790" y="1378631"/>
                  <a:pt x="8324" y="1378165"/>
                  <a:pt x="8324" y="1377590"/>
                </a:cubicBezTo>
                <a:cubicBezTo>
                  <a:pt x="8324" y="1377015"/>
                  <a:pt x="8790" y="1376549"/>
                  <a:pt x="9365" y="1376549"/>
                </a:cubicBezTo>
                <a:close/>
                <a:moveTo>
                  <a:pt x="696599" y="1373427"/>
                </a:moveTo>
                <a:cubicBezTo>
                  <a:pt x="705506" y="1373427"/>
                  <a:pt x="712727" y="1380648"/>
                  <a:pt x="712727" y="1389555"/>
                </a:cubicBezTo>
                <a:cubicBezTo>
                  <a:pt x="712727" y="1398462"/>
                  <a:pt x="705506" y="1405683"/>
                  <a:pt x="696599" y="1405683"/>
                </a:cubicBezTo>
                <a:cubicBezTo>
                  <a:pt x="687692" y="1405683"/>
                  <a:pt x="680471" y="1398462"/>
                  <a:pt x="680471" y="1389555"/>
                </a:cubicBezTo>
                <a:cubicBezTo>
                  <a:pt x="680471" y="1380648"/>
                  <a:pt x="687692" y="1373427"/>
                  <a:pt x="696599" y="1373427"/>
                </a:cubicBezTo>
                <a:close/>
                <a:moveTo>
                  <a:pt x="2008119" y="1369266"/>
                </a:moveTo>
                <a:cubicBezTo>
                  <a:pt x="2018463" y="1369266"/>
                  <a:pt x="2026848" y="1377418"/>
                  <a:pt x="2026848" y="1387475"/>
                </a:cubicBezTo>
                <a:cubicBezTo>
                  <a:pt x="2026848" y="1397532"/>
                  <a:pt x="2018463" y="1405684"/>
                  <a:pt x="2008119" y="1405684"/>
                </a:cubicBezTo>
                <a:cubicBezTo>
                  <a:pt x="1997775" y="1405684"/>
                  <a:pt x="1989390" y="1397532"/>
                  <a:pt x="1989390" y="1387475"/>
                </a:cubicBezTo>
                <a:cubicBezTo>
                  <a:pt x="1989390" y="1377418"/>
                  <a:pt x="1997775" y="1369266"/>
                  <a:pt x="2008119" y="1369266"/>
                </a:cubicBezTo>
                <a:close/>
                <a:moveTo>
                  <a:pt x="311103" y="1369266"/>
                </a:moveTo>
                <a:cubicBezTo>
                  <a:pt x="315700" y="1369266"/>
                  <a:pt x="319427" y="1372993"/>
                  <a:pt x="319427" y="1377590"/>
                </a:cubicBezTo>
                <a:cubicBezTo>
                  <a:pt x="319427" y="1382187"/>
                  <a:pt x="315700" y="1385914"/>
                  <a:pt x="311103" y="1385914"/>
                </a:cubicBezTo>
                <a:cubicBezTo>
                  <a:pt x="306506" y="1385914"/>
                  <a:pt x="302779" y="1382187"/>
                  <a:pt x="302779" y="1377590"/>
                </a:cubicBezTo>
                <a:cubicBezTo>
                  <a:pt x="302779" y="1372993"/>
                  <a:pt x="306506" y="1369266"/>
                  <a:pt x="311103" y="1369266"/>
                </a:cubicBezTo>
                <a:close/>
                <a:moveTo>
                  <a:pt x="2388933" y="1366144"/>
                </a:moveTo>
                <a:cubicBezTo>
                  <a:pt x="2389508" y="1366144"/>
                  <a:pt x="2389974" y="1367309"/>
                  <a:pt x="2389974" y="1368746"/>
                </a:cubicBezTo>
                <a:cubicBezTo>
                  <a:pt x="2389974" y="1370183"/>
                  <a:pt x="2389508" y="1371348"/>
                  <a:pt x="2388933" y="1371348"/>
                </a:cubicBezTo>
                <a:cubicBezTo>
                  <a:pt x="2388358" y="1371348"/>
                  <a:pt x="2387892" y="1370183"/>
                  <a:pt x="2387892" y="1368746"/>
                </a:cubicBezTo>
                <a:cubicBezTo>
                  <a:pt x="2387892" y="1367309"/>
                  <a:pt x="2388358" y="1366144"/>
                  <a:pt x="2388933" y="1366144"/>
                </a:cubicBezTo>
                <a:close/>
                <a:moveTo>
                  <a:pt x="232027" y="1353659"/>
                </a:moveTo>
                <a:cubicBezTo>
                  <a:pt x="235475" y="1353659"/>
                  <a:pt x="238270" y="1356454"/>
                  <a:pt x="238270" y="1359902"/>
                </a:cubicBezTo>
                <a:cubicBezTo>
                  <a:pt x="238270" y="1363350"/>
                  <a:pt x="235475" y="1366145"/>
                  <a:pt x="232027" y="1366145"/>
                </a:cubicBezTo>
                <a:cubicBezTo>
                  <a:pt x="228579" y="1366145"/>
                  <a:pt x="225784" y="1363350"/>
                  <a:pt x="225784" y="1359902"/>
                </a:cubicBezTo>
                <a:cubicBezTo>
                  <a:pt x="225784" y="1356454"/>
                  <a:pt x="228579" y="1353659"/>
                  <a:pt x="232027" y="1353659"/>
                </a:cubicBezTo>
                <a:close/>
                <a:moveTo>
                  <a:pt x="1554991" y="1353658"/>
                </a:moveTo>
                <a:cubicBezTo>
                  <a:pt x="1555278" y="1353658"/>
                  <a:pt x="1555511" y="1353891"/>
                  <a:pt x="1555511" y="1354178"/>
                </a:cubicBezTo>
                <a:cubicBezTo>
                  <a:pt x="1555511" y="1354465"/>
                  <a:pt x="1555278" y="1354698"/>
                  <a:pt x="1554991" y="1354698"/>
                </a:cubicBezTo>
                <a:cubicBezTo>
                  <a:pt x="1554704" y="1354698"/>
                  <a:pt x="1554471" y="1354465"/>
                  <a:pt x="1554471" y="1354178"/>
                </a:cubicBezTo>
                <a:cubicBezTo>
                  <a:pt x="1554471" y="1353891"/>
                  <a:pt x="1554704" y="1353658"/>
                  <a:pt x="1554991" y="1353658"/>
                </a:cubicBezTo>
                <a:close/>
                <a:moveTo>
                  <a:pt x="842786" y="1353658"/>
                </a:moveTo>
                <a:cubicBezTo>
                  <a:pt x="843361" y="1353658"/>
                  <a:pt x="843827" y="1354823"/>
                  <a:pt x="843827" y="1356259"/>
                </a:cubicBezTo>
                <a:cubicBezTo>
                  <a:pt x="843827" y="1357695"/>
                  <a:pt x="843361" y="1358860"/>
                  <a:pt x="842786" y="1358860"/>
                </a:cubicBezTo>
                <a:cubicBezTo>
                  <a:pt x="842211" y="1358860"/>
                  <a:pt x="841745" y="1357695"/>
                  <a:pt x="841745" y="1356259"/>
                </a:cubicBezTo>
                <a:cubicBezTo>
                  <a:pt x="841745" y="1354823"/>
                  <a:pt x="842211" y="1353658"/>
                  <a:pt x="842786" y="1353658"/>
                </a:cubicBezTo>
                <a:close/>
                <a:moveTo>
                  <a:pt x="615442" y="1353658"/>
                </a:moveTo>
                <a:cubicBezTo>
                  <a:pt x="627222" y="1353658"/>
                  <a:pt x="636772" y="1362509"/>
                  <a:pt x="636772" y="1373427"/>
                </a:cubicBezTo>
                <a:cubicBezTo>
                  <a:pt x="636772" y="1384345"/>
                  <a:pt x="627222" y="1393196"/>
                  <a:pt x="615442" y="1393196"/>
                </a:cubicBezTo>
                <a:cubicBezTo>
                  <a:pt x="603662" y="1393196"/>
                  <a:pt x="594112" y="1384345"/>
                  <a:pt x="594112" y="1373427"/>
                </a:cubicBezTo>
                <a:cubicBezTo>
                  <a:pt x="594112" y="1362509"/>
                  <a:pt x="603662" y="1353658"/>
                  <a:pt x="615442" y="1353658"/>
                </a:cubicBezTo>
                <a:close/>
                <a:moveTo>
                  <a:pt x="2087195" y="1351578"/>
                </a:moveTo>
                <a:cubicBezTo>
                  <a:pt x="2097539" y="1351578"/>
                  <a:pt x="2105924" y="1359963"/>
                  <a:pt x="2105924" y="1370307"/>
                </a:cubicBezTo>
                <a:cubicBezTo>
                  <a:pt x="2105924" y="1380651"/>
                  <a:pt x="2097539" y="1389036"/>
                  <a:pt x="2087195" y="1389036"/>
                </a:cubicBezTo>
                <a:cubicBezTo>
                  <a:pt x="2076851" y="1389036"/>
                  <a:pt x="2068466" y="1380651"/>
                  <a:pt x="2068466" y="1370307"/>
                </a:cubicBezTo>
                <a:cubicBezTo>
                  <a:pt x="2068466" y="1359963"/>
                  <a:pt x="2076851" y="1351578"/>
                  <a:pt x="2087195" y="1351578"/>
                </a:cubicBezTo>
                <a:close/>
                <a:moveTo>
                  <a:pt x="1782856" y="1351577"/>
                </a:moveTo>
                <a:cubicBezTo>
                  <a:pt x="1792913" y="1351577"/>
                  <a:pt x="1801065" y="1359962"/>
                  <a:pt x="1801065" y="1370306"/>
                </a:cubicBezTo>
                <a:cubicBezTo>
                  <a:pt x="1801065" y="1380650"/>
                  <a:pt x="1792913" y="1389035"/>
                  <a:pt x="1782856" y="1389035"/>
                </a:cubicBezTo>
                <a:cubicBezTo>
                  <a:pt x="1772799" y="1389035"/>
                  <a:pt x="1764647" y="1380650"/>
                  <a:pt x="1764647" y="1370306"/>
                </a:cubicBezTo>
                <a:cubicBezTo>
                  <a:pt x="1764647" y="1359962"/>
                  <a:pt x="1772799" y="1351577"/>
                  <a:pt x="1782856" y="1351577"/>
                </a:cubicBezTo>
                <a:close/>
                <a:moveTo>
                  <a:pt x="535845" y="1339092"/>
                </a:moveTo>
                <a:cubicBezTo>
                  <a:pt x="547338" y="1339092"/>
                  <a:pt x="556655" y="1347943"/>
                  <a:pt x="556655" y="1358861"/>
                </a:cubicBezTo>
                <a:cubicBezTo>
                  <a:pt x="556655" y="1369779"/>
                  <a:pt x="547338" y="1378630"/>
                  <a:pt x="535845" y="1378630"/>
                </a:cubicBezTo>
                <a:cubicBezTo>
                  <a:pt x="524352" y="1378630"/>
                  <a:pt x="515035" y="1369779"/>
                  <a:pt x="515035" y="1358861"/>
                </a:cubicBezTo>
                <a:cubicBezTo>
                  <a:pt x="515035" y="1347943"/>
                  <a:pt x="524352" y="1339092"/>
                  <a:pt x="535845" y="1339092"/>
                </a:cubicBezTo>
                <a:close/>
                <a:moveTo>
                  <a:pt x="155552" y="1339092"/>
                </a:moveTo>
                <a:cubicBezTo>
                  <a:pt x="157564" y="1339092"/>
                  <a:pt x="159194" y="1340723"/>
                  <a:pt x="159194" y="1342734"/>
                </a:cubicBezTo>
                <a:cubicBezTo>
                  <a:pt x="159194" y="1344746"/>
                  <a:pt x="157564" y="1346376"/>
                  <a:pt x="155552" y="1346376"/>
                </a:cubicBezTo>
                <a:cubicBezTo>
                  <a:pt x="153541" y="1346376"/>
                  <a:pt x="151910" y="1344746"/>
                  <a:pt x="151910" y="1342734"/>
                </a:cubicBezTo>
                <a:cubicBezTo>
                  <a:pt x="151910" y="1340723"/>
                  <a:pt x="153541" y="1339092"/>
                  <a:pt x="155552" y="1339092"/>
                </a:cubicBezTo>
                <a:close/>
                <a:moveTo>
                  <a:pt x="2165230" y="1337011"/>
                </a:moveTo>
                <a:cubicBezTo>
                  <a:pt x="2174999" y="1337011"/>
                  <a:pt x="2182918" y="1344232"/>
                  <a:pt x="2182918" y="1353139"/>
                </a:cubicBezTo>
                <a:cubicBezTo>
                  <a:pt x="2182918" y="1362046"/>
                  <a:pt x="2174999" y="1369267"/>
                  <a:pt x="2165230" y="1369267"/>
                </a:cubicBezTo>
                <a:cubicBezTo>
                  <a:pt x="2155461" y="1369267"/>
                  <a:pt x="2147542" y="1362046"/>
                  <a:pt x="2147542" y="1353139"/>
                </a:cubicBezTo>
                <a:cubicBezTo>
                  <a:pt x="2147542" y="1344232"/>
                  <a:pt x="2155461" y="1337011"/>
                  <a:pt x="2165230" y="1337011"/>
                </a:cubicBezTo>
                <a:close/>
                <a:moveTo>
                  <a:pt x="1637189" y="1333889"/>
                </a:moveTo>
                <a:cubicBezTo>
                  <a:pt x="1639201" y="1333889"/>
                  <a:pt x="1640831" y="1335520"/>
                  <a:pt x="1640831" y="1337531"/>
                </a:cubicBezTo>
                <a:cubicBezTo>
                  <a:pt x="1640831" y="1339543"/>
                  <a:pt x="1639201" y="1341173"/>
                  <a:pt x="1637189" y="1341173"/>
                </a:cubicBezTo>
                <a:cubicBezTo>
                  <a:pt x="1635178" y="1341173"/>
                  <a:pt x="1633547" y="1339543"/>
                  <a:pt x="1633547" y="1337531"/>
                </a:cubicBezTo>
                <a:cubicBezTo>
                  <a:pt x="1633547" y="1335520"/>
                  <a:pt x="1635178" y="1333889"/>
                  <a:pt x="1637189" y="1333889"/>
                </a:cubicBezTo>
                <a:close/>
                <a:moveTo>
                  <a:pt x="761108" y="1333889"/>
                </a:moveTo>
                <a:cubicBezTo>
                  <a:pt x="765992" y="1333889"/>
                  <a:pt x="769952" y="1337383"/>
                  <a:pt x="769952" y="1341693"/>
                </a:cubicBezTo>
                <a:cubicBezTo>
                  <a:pt x="769952" y="1346003"/>
                  <a:pt x="765992" y="1349497"/>
                  <a:pt x="761108" y="1349497"/>
                </a:cubicBezTo>
                <a:cubicBezTo>
                  <a:pt x="756224" y="1349497"/>
                  <a:pt x="752264" y="1346003"/>
                  <a:pt x="752264" y="1341693"/>
                </a:cubicBezTo>
                <a:cubicBezTo>
                  <a:pt x="752264" y="1337383"/>
                  <a:pt x="756224" y="1333889"/>
                  <a:pt x="761108" y="1333889"/>
                </a:cubicBezTo>
                <a:close/>
                <a:moveTo>
                  <a:pt x="1861932" y="1331808"/>
                </a:moveTo>
                <a:cubicBezTo>
                  <a:pt x="1874862" y="1331808"/>
                  <a:pt x="1885343" y="1341823"/>
                  <a:pt x="1885343" y="1354178"/>
                </a:cubicBezTo>
                <a:cubicBezTo>
                  <a:pt x="1885343" y="1366533"/>
                  <a:pt x="1874862" y="1376548"/>
                  <a:pt x="1861932" y="1376548"/>
                </a:cubicBezTo>
                <a:cubicBezTo>
                  <a:pt x="1849002" y="1376548"/>
                  <a:pt x="1838521" y="1366533"/>
                  <a:pt x="1838521" y="1354178"/>
                </a:cubicBezTo>
                <a:cubicBezTo>
                  <a:pt x="1838521" y="1341823"/>
                  <a:pt x="1849002" y="1331808"/>
                  <a:pt x="1861932" y="1331808"/>
                </a:cubicBezTo>
                <a:close/>
                <a:moveTo>
                  <a:pt x="458330" y="1324525"/>
                </a:moveTo>
                <a:cubicBezTo>
                  <a:pt x="467812" y="1324525"/>
                  <a:pt x="475498" y="1332211"/>
                  <a:pt x="475498" y="1341693"/>
                </a:cubicBezTo>
                <a:cubicBezTo>
                  <a:pt x="475498" y="1351175"/>
                  <a:pt x="467812" y="1358861"/>
                  <a:pt x="458330" y="1358861"/>
                </a:cubicBezTo>
                <a:cubicBezTo>
                  <a:pt x="448848" y="1358861"/>
                  <a:pt x="441162" y="1351175"/>
                  <a:pt x="441162" y="1341693"/>
                </a:cubicBezTo>
                <a:cubicBezTo>
                  <a:pt x="441162" y="1332211"/>
                  <a:pt x="448848" y="1324525"/>
                  <a:pt x="458330" y="1324525"/>
                </a:cubicBezTo>
                <a:close/>
                <a:moveTo>
                  <a:pt x="79596" y="1324525"/>
                </a:moveTo>
                <a:cubicBezTo>
                  <a:pt x="81032" y="1324525"/>
                  <a:pt x="82197" y="1325457"/>
                  <a:pt x="82197" y="1326606"/>
                </a:cubicBezTo>
                <a:cubicBezTo>
                  <a:pt x="82197" y="1327755"/>
                  <a:pt x="81032" y="1328687"/>
                  <a:pt x="79596" y="1328687"/>
                </a:cubicBezTo>
                <a:cubicBezTo>
                  <a:pt x="78160" y="1328687"/>
                  <a:pt x="76995" y="1327755"/>
                  <a:pt x="76995" y="1326606"/>
                </a:cubicBezTo>
                <a:cubicBezTo>
                  <a:pt x="76995" y="1325457"/>
                  <a:pt x="78160" y="1324525"/>
                  <a:pt x="79596" y="1324525"/>
                </a:cubicBezTo>
                <a:close/>
                <a:moveTo>
                  <a:pt x="2242225" y="1321404"/>
                </a:moveTo>
                <a:cubicBezTo>
                  <a:pt x="2249121" y="1321404"/>
                  <a:pt x="2254711" y="1327693"/>
                  <a:pt x="2254711" y="1335451"/>
                </a:cubicBezTo>
                <a:cubicBezTo>
                  <a:pt x="2254711" y="1343209"/>
                  <a:pt x="2249121" y="1349498"/>
                  <a:pt x="2242225" y="1349498"/>
                </a:cubicBezTo>
                <a:cubicBezTo>
                  <a:pt x="2235329" y="1349498"/>
                  <a:pt x="2229739" y="1343209"/>
                  <a:pt x="2229739" y="1335451"/>
                </a:cubicBezTo>
                <a:cubicBezTo>
                  <a:pt x="2229739" y="1327693"/>
                  <a:pt x="2235329" y="1321404"/>
                  <a:pt x="2242225" y="1321404"/>
                </a:cubicBezTo>
                <a:close/>
                <a:moveTo>
                  <a:pt x="1939967" y="1314120"/>
                </a:moveTo>
                <a:cubicBezTo>
                  <a:pt x="1952322" y="1314120"/>
                  <a:pt x="1962337" y="1324135"/>
                  <a:pt x="1962337" y="1336490"/>
                </a:cubicBezTo>
                <a:cubicBezTo>
                  <a:pt x="1962337" y="1348845"/>
                  <a:pt x="1952322" y="1358860"/>
                  <a:pt x="1939967" y="1358860"/>
                </a:cubicBezTo>
                <a:cubicBezTo>
                  <a:pt x="1927612" y="1358860"/>
                  <a:pt x="1917597" y="1348845"/>
                  <a:pt x="1917597" y="1336490"/>
                </a:cubicBezTo>
                <a:cubicBezTo>
                  <a:pt x="1917597" y="1324135"/>
                  <a:pt x="1927612" y="1314120"/>
                  <a:pt x="1939967" y="1314120"/>
                </a:cubicBezTo>
                <a:close/>
                <a:moveTo>
                  <a:pt x="2317139" y="1312039"/>
                </a:moveTo>
                <a:cubicBezTo>
                  <a:pt x="2320587" y="1312039"/>
                  <a:pt x="2323382" y="1314834"/>
                  <a:pt x="2323382" y="1318282"/>
                </a:cubicBezTo>
                <a:cubicBezTo>
                  <a:pt x="2323382" y="1321730"/>
                  <a:pt x="2320587" y="1324525"/>
                  <a:pt x="2317139" y="1324525"/>
                </a:cubicBezTo>
                <a:cubicBezTo>
                  <a:pt x="2313691" y="1324525"/>
                  <a:pt x="2310896" y="1321730"/>
                  <a:pt x="2310896" y="1318282"/>
                </a:cubicBezTo>
                <a:cubicBezTo>
                  <a:pt x="2310896" y="1314834"/>
                  <a:pt x="2313691" y="1312039"/>
                  <a:pt x="2317139" y="1312039"/>
                </a:cubicBezTo>
                <a:close/>
                <a:moveTo>
                  <a:pt x="1716264" y="1312039"/>
                </a:moveTo>
                <a:cubicBezTo>
                  <a:pt x="1721148" y="1312039"/>
                  <a:pt x="1725108" y="1315766"/>
                  <a:pt x="1725108" y="1320363"/>
                </a:cubicBezTo>
                <a:cubicBezTo>
                  <a:pt x="1725108" y="1324960"/>
                  <a:pt x="1721148" y="1328687"/>
                  <a:pt x="1716264" y="1328687"/>
                </a:cubicBezTo>
                <a:cubicBezTo>
                  <a:pt x="1711380" y="1328687"/>
                  <a:pt x="1707420" y="1324960"/>
                  <a:pt x="1707420" y="1320363"/>
                </a:cubicBezTo>
                <a:cubicBezTo>
                  <a:pt x="1707420" y="1315766"/>
                  <a:pt x="1711380" y="1312039"/>
                  <a:pt x="1716264" y="1312039"/>
                </a:cubicBezTo>
                <a:close/>
                <a:moveTo>
                  <a:pt x="680991" y="1308918"/>
                </a:moveTo>
                <a:cubicBezTo>
                  <a:pt x="689323" y="1308918"/>
                  <a:pt x="696078" y="1315673"/>
                  <a:pt x="696078" y="1324005"/>
                </a:cubicBezTo>
                <a:cubicBezTo>
                  <a:pt x="696078" y="1332337"/>
                  <a:pt x="689323" y="1339092"/>
                  <a:pt x="680991" y="1339092"/>
                </a:cubicBezTo>
                <a:cubicBezTo>
                  <a:pt x="672659" y="1339092"/>
                  <a:pt x="665904" y="1332337"/>
                  <a:pt x="665904" y="1324005"/>
                </a:cubicBezTo>
                <a:cubicBezTo>
                  <a:pt x="665904" y="1315673"/>
                  <a:pt x="672659" y="1308918"/>
                  <a:pt x="680991" y="1308918"/>
                </a:cubicBezTo>
                <a:close/>
                <a:moveTo>
                  <a:pt x="380294" y="1308918"/>
                </a:moveTo>
                <a:cubicBezTo>
                  <a:pt x="389201" y="1308918"/>
                  <a:pt x="396422" y="1316139"/>
                  <a:pt x="396422" y="1325046"/>
                </a:cubicBezTo>
                <a:cubicBezTo>
                  <a:pt x="396422" y="1333953"/>
                  <a:pt x="389201" y="1341174"/>
                  <a:pt x="380294" y="1341174"/>
                </a:cubicBezTo>
                <a:cubicBezTo>
                  <a:pt x="371387" y="1341174"/>
                  <a:pt x="364166" y="1333953"/>
                  <a:pt x="364166" y="1325046"/>
                </a:cubicBezTo>
                <a:cubicBezTo>
                  <a:pt x="364166" y="1316139"/>
                  <a:pt x="371387" y="1308918"/>
                  <a:pt x="380294" y="1308918"/>
                </a:cubicBezTo>
                <a:close/>
                <a:moveTo>
                  <a:pt x="906774" y="1306837"/>
                </a:moveTo>
                <a:cubicBezTo>
                  <a:pt x="907061" y="1306837"/>
                  <a:pt x="907294" y="1307070"/>
                  <a:pt x="907294" y="1307357"/>
                </a:cubicBezTo>
                <a:cubicBezTo>
                  <a:pt x="907294" y="1307644"/>
                  <a:pt x="907061" y="1307877"/>
                  <a:pt x="906774" y="1307877"/>
                </a:cubicBezTo>
                <a:cubicBezTo>
                  <a:pt x="906487" y="1307877"/>
                  <a:pt x="906254" y="1307644"/>
                  <a:pt x="906254" y="1307357"/>
                </a:cubicBezTo>
                <a:cubicBezTo>
                  <a:pt x="906254" y="1307070"/>
                  <a:pt x="906487" y="1306837"/>
                  <a:pt x="906774" y="1306837"/>
                </a:cubicBezTo>
                <a:close/>
                <a:moveTo>
                  <a:pt x="2394135" y="1299554"/>
                </a:moveTo>
                <a:cubicBezTo>
                  <a:pt x="2394710" y="1299554"/>
                  <a:pt x="2395176" y="1300719"/>
                  <a:pt x="2395176" y="1302156"/>
                </a:cubicBezTo>
                <a:cubicBezTo>
                  <a:pt x="2395176" y="1303593"/>
                  <a:pt x="2394710" y="1304758"/>
                  <a:pt x="2394135" y="1304758"/>
                </a:cubicBezTo>
                <a:cubicBezTo>
                  <a:pt x="2393560" y="1304758"/>
                  <a:pt x="2393094" y="1303593"/>
                  <a:pt x="2393094" y="1302156"/>
                </a:cubicBezTo>
                <a:cubicBezTo>
                  <a:pt x="2393094" y="1300719"/>
                  <a:pt x="2393560" y="1299554"/>
                  <a:pt x="2394135" y="1299554"/>
                </a:cubicBezTo>
                <a:close/>
                <a:moveTo>
                  <a:pt x="2018004" y="1299554"/>
                </a:moveTo>
                <a:cubicBezTo>
                  <a:pt x="2029784" y="1299554"/>
                  <a:pt x="2039334" y="1308405"/>
                  <a:pt x="2039334" y="1319323"/>
                </a:cubicBezTo>
                <a:cubicBezTo>
                  <a:pt x="2039334" y="1330241"/>
                  <a:pt x="2029784" y="1339092"/>
                  <a:pt x="2018004" y="1339092"/>
                </a:cubicBezTo>
                <a:cubicBezTo>
                  <a:pt x="2006224" y="1339092"/>
                  <a:pt x="1996674" y="1330241"/>
                  <a:pt x="1996674" y="1319323"/>
                </a:cubicBezTo>
                <a:cubicBezTo>
                  <a:pt x="1996674" y="1308405"/>
                  <a:pt x="2006224" y="1299554"/>
                  <a:pt x="2018004" y="1299554"/>
                </a:cubicBezTo>
                <a:close/>
                <a:moveTo>
                  <a:pt x="303299" y="1299554"/>
                </a:moveTo>
                <a:cubicBezTo>
                  <a:pt x="309333" y="1299554"/>
                  <a:pt x="314224" y="1304445"/>
                  <a:pt x="314224" y="1310479"/>
                </a:cubicBezTo>
                <a:cubicBezTo>
                  <a:pt x="314224" y="1316513"/>
                  <a:pt x="309333" y="1321404"/>
                  <a:pt x="303299" y="1321404"/>
                </a:cubicBezTo>
                <a:cubicBezTo>
                  <a:pt x="297265" y="1321404"/>
                  <a:pt x="292374" y="1316513"/>
                  <a:pt x="292374" y="1310479"/>
                </a:cubicBezTo>
                <a:cubicBezTo>
                  <a:pt x="292374" y="1304445"/>
                  <a:pt x="297265" y="1299554"/>
                  <a:pt x="303299" y="1299554"/>
                </a:cubicBezTo>
                <a:close/>
                <a:moveTo>
                  <a:pt x="828219" y="1289149"/>
                </a:moveTo>
                <a:cubicBezTo>
                  <a:pt x="828794" y="1289149"/>
                  <a:pt x="829260" y="1289848"/>
                  <a:pt x="829260" y="1290710"/>
                </a:cubicBezTo>
                <a:cubicBezTo>
                  <a:pt x="829260" y="1291572"/>
                  <a:pt x="828794" y="1292271"/>
                  <a:pt x="828219" y="1292271"/>
                </a:cubicBezTo>
                <a:cubicBezTo>
                  <a:pt x="827644" y="1292271"/>
                  <a:pt x="827178" y="1291572"/>
                  <a:pt x="827178" y="1290710"/>
                </a:cubicBezTo>
                <a:cubicBezTo>
                  <a:pt x="827178" y="1289848"/>
                  <a:pt x="827644" y="1289149"/>
                  <a:pt x="828219" y="1289149"/>
                </a:cubicBezTo>
                <a:close/>
                <a:moveTo>
                  <a:pt x="604516" y="1289149"/>
                </a:moveTo>
                <a:cubicBezTo>
                  <a:pt x="615434" y="1289149"/>
                  <a:pt x="624285" y="1297534"/>
                  <a:pt x="624285" y="1307878"/>
                </a:cubicBezTo>
                <a:cubicBezTo>
                  <a:pt x="624285" y="1318222"/>
                  <a:pt x="615434" y="1326607"/>
                  <a:pt x="604516" y="1326607"/>
                </a:cubicBezTo>
                <a:cubicBezTo>
                  <a:pt x="593598" y="1326607"/>
                  <a:pt x="584747" y="1318222"/>
                  <a:pt x="584747" y="1307878"/>
                </a:cubicBezTo>
                <a:cubicBezTo>
                  <a:pt x="584747" y="1297534"/>
                  <a:pt x="593598" y="1289149"/>
                  <a:pt x="604516" y="1289149"/>
                </a:cubicBezTo>
                <a:close/>
                <a:moveTo>
                  <a:pt x="1794300" y="1287068"/>
                </a:moveTo>
                <a:cubicBezTo>
                  <a:pt x="1803782" y="1287068"/>
                  <a:pt x="1811468" y="1294754"/>
                  <a:pt x="1811468" y="1304236"/>
                </a:cubicBezTo>
                <a:cubicBezTo>
                  <a:pt x="1811468" y="1313718"/>
                  <a:pt x="1803782" y="1321404"/>
                  <a:pt x="1794300" y="1321404"/>
                </a:cubicBezTo>
                <a:cubicBezTo>
                  <a:pt x="1784818" y="1321404"/>
                  <a:pt x="1777132" y="1313718"/>
                  <a:pt x="1777132" y="1304236"/>
                </a:cubicBezTo>
                <a:cubicBezTo>
                  <a:pt x="1777132" y="1294754"/>
                  <a:pt x="1784818" y="1287068"/>
                  <a:pt x="1794300" y="1287068"/>
                </a:cubicBezTo>
                <a:close/>
                <a:moveTo>
                  <a:pt x="1569557" y="1287068"/>
                </a:moveTo>
                <a:cubicBezTo>
                  <a:pt x="1569844" y="1287068"/>
                  <a:pt x="1570077" y="1287301"/>
                  <a:pt x="1570077" y="1287588"/>
                </a:cubicBezTo>
                <a:cubicBezTo>
                  <a:pt x="1570077" y="1287875"/>
                  <a:pt x="1569844" y="1288108"/>
                  <a:pt x="1569557" y="1288108"/>
                </a:cubicBezTo>
                <a:cubicBezTo>
                  <a:pt x="1569270" y="1288108"/>
                  <a:pt x="1569037" y="1287875"/>
                  <a:pt x="1569037" y="1287588"/>
                </a:cubicBezTo>
                <a:cubicBezTo>
                  <a:pt x="1569037" y="1287301"/>
                  <a:pt x="1569270" y="1287068"/>
                  <a:pt x="1569557" y="1287068"/>
                </a:cubicBezTo>
                <a:close/>
                <a:moveTo>
                  <a:pt x="2094479" y="1284988"/>
                </a:moveTo>
                <a:cubicBezTo>
                  <a:pt x="2104823" y="1284988"/>
                  <a:pt x="2113208" y="1293140"/>
                  <a:pt x="2113208" y="1303197"/>
                </a:cubicBezTo>
                <a:cubicBezTo>
                  <a:pt x="2113208" y="1313254"/>
                  <a:pt x="2104823" y="1321406"/>
                  <a:pt x="2094479" y="1321406"/>
                </a:cubicBezTo>
                <a:cubicBezTo>
                  <a:pt x="2084135" y="1321406"/>
                  <a:pt x="2075750" y="1313254"/>
                  <a:pt x="2075750" y="1303197"/>
                </a:cubicBezTo>
                <a:cubicBezTo>
                  <a:pt x="2075750" y="1293140"/>
                  <a:pt x="2084135" y="1284988"/>
                  <a:pt x="2094479" y="1284988"/>
                </a:cubicBezTo>
                <a:close/>
                <a:moveTo>
                  <a:pt x="226824" y="1284988"/>
                </a:moveTo>
                <a:cubicBezTo>
                  <a:pt x="231421" y="1284988"/>
                  <a:pt x="235148" y="1288715"/>
                  <a:pt x="235148" y="1293312"/>
                </a:cubicBezTo>
                <a:cubicBezTo>
                  <a:pt x="235148" y="1297909"/>
                  <a:pt x="231421" y="1301636"/>
                  <a:pt x="226824" y="1301636"/>
                </a:cubicBezTo>
                <a:cubicBezTo>
                  <a:pt x="222227" y="1301636"/>
                  <a:pt x="218500" y="1297909"/>
                  <a:pt x="218500" y="1293312"/>
                </a:cubicBezTo>
                <a:cubicBezTo>
                  <a:pt x="218500" y="1288715"/>
                  <a:pt x="222227" y="1284988"/>
                  <a:pt x="226824" y="1284988"/>
                </a:cubicBezTo>
                <a:close/>
                <a:moveTo>
                  <a:pt x="1645512" y="1269380"/>
                </a:moveTo>
                <a:cubicBezTo>
                  <a:pt x="1646948" y="1269380"/>
                  <a:pt x="1648113" y="1270079"/>
                  <a:pt x="1648113" y="1270941"/>
                </a:cubicBezTo>
                <a:cubicBezTo>
                  <a:pt x="1648113" y="1271803"/>
                  <a:pt x="1646948" y="1272502"/>
                  <a:pt x="1645512" y="1272502"/>
                </a:cubicBezTo>
                <a:cubicBezTo>
                  <a:pt x="1644076" y="1272502"/>
                  <a:pt x="1642911" y="1271803"/>
                  <a:pt x="1642911" y="1270941"/>
                </a:cubicBezTo>
                <a:cubicBezTo>
                  <a:pt x="1642911" y="1270079"/>
                  <a:pt x="1644076" y="1269380"/>
                  <a:pt x="1645512" y="1269380"/>
                </a:cubicBezTo>
                <a:close/>
                <a:moveTo>
                  <a:pt x="526481" y="1269380"/>
                </a:moveTo>
                <a:cubicBezTo>
                  <a:pt x="537974" y="1269380"/>
                  <a:pt x="547291" y="1279395"/>
                  <a:pt x="547291" y="1291750"/>
                </a:cubicBezTo>
                <a:cubicBezTo>
                  <a:pt x="547291" y="1304105"/>
                  <a:pt x="537974" y="1314120"/>
                  <a:pt x="526481" y="1314120"/>
                </a:cubicBezTo>
                <a:cubicBezTo>
                  <a:pt x="514988" y="1314120"/>
                  <a:pt x="505671" y="1304105"/>
                  <a:pt x="505671" y="1291750"/>
                </a:cubicBezTo>
                <a:cubicBezTo>
                  <a:pt x="505671" y="1279395"/>
                  <a:pt x="514988" y="1269380"/>
                  <a:pt x="526481" y="1269380"/>
                </a:cubicBezTo>
                <a:close/>
                <a:moveTo>
                  <a:pt x="151389" y="1269380"/>
                </a:moveTo>
                <a:cubicBezTo>
                  <a:pt x="153974" y="1269380"/>
                  <a:pt x="156071" y="1272175"/>
                  <a:pt x="156071" y="1275623"/>
                </a:cubicBezTo>
                <a:cubicBezTo>
                  <a:pt x="156071" y="1279070"/>
                  <a:pt x="153974" y="1281866"/>
                  <a:pt x="151389" y="1281866"/>
                </a:cubicBezTo>
                <a:cubicBezTo>
                  <a:pt x="148804" y="1281866"/>
                  <a:pt x="146707" y="1279070"/>
                  <a:pt x="146707" y="1275623"/>
                </a:cubicBezTo>
                <a:cubicBezTo>
                  <a:pt x="146707" y="1272175"/>
                  <a:pt x="148804" y="1269380"/>
                  <a:pt x="151389" y="1269380"/>
                </a:cubicBezTo>
                <a:close/>
                <a:moveTo>
                  <a:pt x="2169913" y="1267299"/>
                </a:moveTo>
                <a:cubicBezTo>
                  <a:pt x="2179395" y="1267299"/>
                  <a:pt x="2187081" y="1275684"/>
                  <a:pt x="2187081" y="1286028"/>
                </a:cubicBezTo>
                <a:cubicBezTo>
                  <a:pt x="2187081" y="1296372"/>
                  <a:pt x="2179395" y="1304757"/>
                  <a:pt x="2169913" y="1304757"/>
                </a:cubicBezTo>
                <a:cubicBezTo>
                  <a:pt x="2160431" y="1304757"/>
                  <a:pt x="2152745" y="1296372"/>
                  <a:pt x="2152745" y="1286028"/>
                </a:cubicBezTo>
                <a:cubicBezTo>
                  <a:pt x="2152745" y="1275684"/>
                  <a:pt x="2160431" y="1267299"/>
                  <a:pt x="2169913" y="1267299"/>
                </a:cubicBezTo>
                <a:close/>
                <a:moveTo>
                  <a:pt x="750184" y="1267299"/>
                </a:moveTo>
                <a:cubicBezTo>
                  <a:pt x="754207" y="1267299"/>
                  <a:pt x="757468" y="1270560"/>
                  <a:pt x="757468" y="1274583"/>
                </a:cubicBezTo>
                <a:cubicBezTo>
                  <a:pt x="757468" y="1278606"/>
                  <a:pt x="754207" y="1281867"/>
                  <a:pt x="750184" y="1281867"/>
                </a:cubicBezTo>
                <a:cubicBezTo>
                  <a:pt x="746161" y="1281867"/>
                  <a:pt x="742900" y="1278606"/>
                  <a:pt x="742900" y="1274583"/>
                </a:cubicBezTo>
                <a:cubicBezTo>
                  <a:pt x="742900" y="1270560"/>
                  <a:pt x="746161" y="1267299"/>
                  <a:pt x="750184" y="1267299"/>
                </a:cubicBezTo>
                <a:close/>
                <a:moveTo>
                  <a:pt x="1870776" y="1265218"/>
                </a:moveTo>
                <a:cubicBezTo>
                  <a:pt x="1882843" y="1265218"/>
                  <a:pt x="1892626" y="1275001"/>
                  <a:pt x="1892626" y="1287068"/>
                </a:cubicBezTo>
                <a:cubicBezTo>
                  <a:pt x="1892626" y="1299135"/>
                  <a:pt x="1882843" y="1308918"/>
                  <a:pt x="1870776" y="1308918"/>
                </a:cubicBezTo>
                <a:cubicBezTo>
                  <a:pt x="1858709" y="1308918"/>
                  <a:pt x="1848926" y="1299135"/>
                  <a:pt x="1848926" y="1287068"/>
                </a:cubicBezTo>
                <a:cubicBezTo>
                  <a:pt x="1848926" y="1275001"/>
                  <a:pt x="1858709" y="1265218"/>
                  <a:pt x="1870776" y="1265218"/>
                </a:cubicBezTo>
                <a:close/>
                <a:moveTo>
                  <a:pt x="75955" y="1257935"/>
                </a:moveTo>
                <a:cubicBezTo>
                  <a:pt x="78253" y="1257935"/>
                  <a:pt x="80117" y="1259566"/>
                  <a:pt x="80117" y="1261577"/>
                </a:cubicBezTo>
                <a:cubicBezTo>
                  <a:pt x="80117" y="1263589"/>
                  <a:pt x="78253" y="1265219"/>
                  <a:pt x="75955" y="1265219"/>
                </a:cubicBezTo>
                <a:cubicBezTo>
                  <a:pt x="73657" y="1265219"/>
                  <a:pt x="71793" y="1263589"/>
                  <a:pt x="71793" y="1261577"/>
                </a:cubicBezTo>
                <a:cubicBezTo>
                  <a:pt x="71793" y="1259566"/>
                  <a:pt x="73657" y="1257935"/>
                  <a:pt x="75955" y="1257935"/>
                </a:cubicBezTo>
                <a:close/>
                <a:moveTo>
                  <a:pt x="2245346" y="1254813"/>
                </a:moveTo>
                <a:cubicBezTo>
                  <a:pt x="2252816" y="1254813"/>
                  <a:pt x="2258872" y="1260869"/>
                  <a:pt x="2258872" y="1268339"/>
                </a:cubicBezTo>
                <a:cubicBezTo>
                  <a:pt x="2258872" y="1275809"/>
                  <a:pt x="2252816" y="1281865"/>
                  <a:pt x="2245346" y="1281865"/>
                </a:cubicBezTo>
                <a:cubicBezTo>
                  <a:pt x="2237876" y="1281865"/>
                  <a:pt x="2231820" y="1275809"/>
                  <a:pt x="2231820" y="1268339"/>
                </a:cubicBezTo>
                <a:cubicBezTo>
                  <a:pt x="2231820" y="1260869"/>
                  <a:pt x="2237876" y="1254813"/>
                  <a:pt x="2245346" y="1254813"/>
                </a:cubicBezTo>
                <a:close/>
                <a:moveTo>
                  <a:pt x="450526" y="1254813"/>
                </a:moveTo>
                <a:cubicBezTo>
                  <a:pt x="461444" y="1254813"/>
                  <a:pt x="470295" y="1263664"/>
                  <a:pt x="470295" y="1274582"/>
                </a:cubicBezTo>
                <a:cubicBezTo>
                  <a:pt x="470295" y="1285500"/>
                  <a:pt x="461444" y="1294351"/>
                  <a:pt x="450526" y="1294351"/>
                </a:cubicBezTo>
                <a:cubicBezTo>
                  <a:pt x="439608" y="1294351"/>
                  <a:pt x="430757" y="1285500"/>
                  <a:pt x="430757" y="1274582"/>
                </a:cubicBezTo>
                <a:cubicBezTo>
                  <a:pt x="430757" y="1263664"/>
                  <a:pt x="439608" y="1254813"/>
                  <a:pt x="450526" y="1254813"/>
                </a:cubicBezTo>
                <a:close/>
                <a:moveTo>
                  <a:pt x="1946211" y="1247530"/>
                </a:moveTo>
                <a:cubicBezTo>
                  <a:pt x="1959141" y="1247530"/>
                  <a:pt x="1969622" y="1257545"/>
                  <a:pt x="1969622" y="1269900"/>
                </a:cubicBezTo>
                <a:cubicBezTo>
                  <a:pt x="1969622" y="1282255"/>
                  <a:pt x="1959141" y="1292270"/>
                  <a:pt x="1946211" y="1292270"/>
                </a:cubicBezTo>
                <a:cubicBezTo>
                  <a:pt x="1933281" y="1292270"/>
                  <a:pt x="1922800" y="1282255"/>
                  <a:pt x="1922800" y="1269900"/>
                </a:cubicBezTo>
                <a:cubicBezTo>
                  <a:pt x="1922800" y="1257545"/>
                  <a:pt x="1933281" y="1247530"/>
                  <a:pt x="1946211" y="1247530"/>
                </a:cubicBezTo>
                <a:close/>
                <a:moveTo>
                  <a:pt x="1721988" y="1247530"/>
                </a:moveTo>
                <a:cubicBezTo>
                  <a:pt x="1726011" y="1247530"/>
                  <a:pt x="1729272" y="1250791"/>
                  <a:pt x="1729272" y="1254814"/>
                </a:cubicBezTo>
                <a:cubicBezTo>
                  <a:pt x="1729272" y="1258837"/>
                  <a:pt x="1726011" y="1262098"/>
                  <a:pt x="1721988" y="1262098"/>
                </a:cubicBezTo>
                <a:cubicBezTo>
                  <a:pt x="1717965" y="1262098"/>
                  <a:pt x="1714704" y="1258837"/>
                  <a:pt x="1714704" y="1254814"/>
                </a:cubicBezTo>
                <a:cubicBezTo>
                  <a:pt x="1714704" y="1250791"/>
                  <a:pt x="1717965" y="1247530"/>
                  <a:pt x="1721988" y="1247530"/>
                </a:cubicBezTo>
                <a:close/>
                <a:moveTo>
                  <a:pt x="2320781" y="1245449"/>
                </a:moveTo>
                <a:cubicBezTo>
                  <a:pt x="2323366" y="1245449"/>
                  <a:pt x="2325463" y="1248244"/>
                  <a:pt x="2325463" y="1251692"/>
                </a:cubicBezTo>
                <a:cubicBezTo>
                  <a:pt x="2325463" y="1255139"/>
                  <a:pt x="2323366" y="1257935"/>
                  <a:pt x="2320781" y="1257935"/>
                </a:cubicBezTo>
                <a:cubicBezTo>
                  <a:pt x="2318196" y="1257935"/>
                  <a:pt x="2316099" y="1255139"/>
                  <a:pt x="2316099" y="1251692"/>
                </a:cubicBezTo>
                <a:cubicBezTo>
                  <a:pt x="2316099" y="1248244"/>
                  <a:pt x="2318196" y="1245449"/>
                  <a:pt x="2320781" y="1245449"/>
                </a:cubicBezTo>
                <a:close/>
                <a:moveTo>
                  <a:pt x="674228" y="1245449"/>
                </a:moveTo>
                <a:cubicBezTo>
                  <a:pt x="681698" y="1245449"/>
                  <a:pt x="687754" y="1251505"/>
                  <a:pt x="687754" y="1258975"/>
                </a:cubicBezTo>
                <a:cubicBezTo>
                  <a:pt x="687754" y="1266445"/>
                  <a:pt x="681698" y="1272501"/>
                  <a:pt x="674228" y="1272501"/>
                </a:cubicBezTo>
                <a:cubicBezTo>
                  <a:pt x="666758" y="1272501"/>
                  <a:pt x="660702" y="1266445"/>
                  <a:pt x="660702" y="1258975"/>
                </a:cubicBezTo>
                <a:cubicBezTo>
                  <a:pt x="660702" y="1251505"/>
                  <a:pt x="666758" y="1245449"/>
                  <a:pt x="674228" y="1245449"/>
                </a:cubicBezTo>
                <a:close/>
                <a:moveTo>
                  <a:pt x="375092" y="1242327"/>
                </a:moveTo>
                <a:cubicBezTo>
                  <a:pt x="383999" y="1242327"/>
                  <a:pt x="391220" y="1249548"/>
                  <a:pt x="391220" y="1258455"/>
                </a:cubicBezTo>
                <a:cubicBezTo>
                  <a:pt x="391220" y="1267362"/>
                  <a:pt x="383999" y="1274583"/>
                  <a:pt x="375092" y="1274583"/>
                </a:cubicBezTo>
                <a:cubicBezTo>
                  <a:pt x="366185" y="1274583"/>
                  <a:pt x="358964" y="1267362"/>
                  <a:pt x="358964" y="1258455"/>
                </a:cubicBezTo>
                <a:cubicBezTo>
                  <a:pt x="358964" y="1249548"/>
                  <a:pt x="366185" y="1242327"/>
                  <a:pt x="375092" y="1242327"/>
                </a:cubicBezTo>
                <a:close/>
                <a:moveTo>
                  <a:pt x="1561" y="1242327"/>
                </a:moveTo>
                <a:cubicBezTo>
                  <a:pt x="2423" y="1242327"/>
                  <a:pt x="3122" y="1243026"/>
                  <a:pt x="3122" y="1243888"/>
                </a:cubicBezTo>
                <a:cubicBezTo>
                  <a:pt x="3122" y="1244750"/>
                  <a:pt x="2423" y="1245449"/>
                  <a:pt x="1561" y="1245449"/>
                </a:cubicBezTo>
                <a:cubicBezTo>
                  <a:pt x="699" y="1245449"/>
                  <a:pt x="0" y="1244750"/>
                  <a:pt x="0" y="1243888"/>
                </a:cubicBezTo>
                <a:cubicBezTo>
                  <a:pt x="0" y="1243026"/>
                  <a:pt x="699" y="1242327"/>
                  <a:pt x="1561" y="1242327"/>
                </a:cubicBezTo>
                <a:close/>
                <a:moveTo>
                  <a:pt x="2396216" y="1232963"/>
                </a:moveTo>
                <a:cubicBezTo>
                  <a:pt x="2396791" y="1232963"/>
                  <a:pt x="2397257" y="1233429"/>
                  <a:pt x="2397257" y="1234004"/>
                </a:cubicBezTo>
                <a:cubicBezTo>
                  <a:pt x="2397257" y="1234579"/>
                  <a:pt x="2396791" y="1235045"/>
                  <a:pt x="2396216" y="1235045"/>
                </a:cubicBezTo>
                <a:cubicBezTo>
                  <a:pt x="2395641" y="1235045"/>
                  <a:pt x="2395175" y="1234579"/>
                  <a:pt x="2395175" y="1234004"/>
                </a:cubicBezTo>
                <a:cubicBezTo>
                  <a:pt x="2395175" y="1233429"/>
                  <a:pt x="2395641" y="1232963"/>
                  <a:pt x="2396216" y="1232963"/>
                </a:cubicBezTo>
                <a:close/>
                <a:moveTo>
                  <a:pt x="2021645" y="1232963"/>
                </a:moveTo>
                <a:cubicBezTo>
                  <a:pt x="2032563" y="1232963"/>
                  <a:pt x="2041414" y="1242280"/>
                  <a:pt x="2041414" y="1253773"/>
                </a:cubicBezTo>
                <a:cubicBezTo>
                  <a:pt x="2041414" y="1265266"/>
                  <a:pt x="2032563" y="1274583"/>
                  <a:pt x="2021645" y="1274583"/>
                </a:cubicBezTo>
                <a:cubicBezTo>
                  <a:pt x="2010727" y="1274583"/>
                  <a:pt x="2001876" y="1265266"/>
                  <a:pt x="2001876" y="1253773"/>
                </a:cubicBezTo>
                <a:cubicBezTo>
                  <a:pt x="2001876" y="1242280"/>
                  <a:pt x="2010727" y="1232963"/>
                  <a:pt x="2021645" y="1232963"/>
                </a:cubicBezTo>
                <a:close/>
                <a:moveTo>
                  <a:pt x="299658" y="1229842"/>
                </a:moveTo>
                <a:cubicBezTo>
                  <a:pt x="306554" y="1229842"/>
                  <a:pt x="312144" y="1235432"/>
                  <a:pt x="312144" y="1242328"/>
                </a:cubicBezTo>
                <a:cubicBezTo>
                  <a:pt x="312144" y="1249224"/>
                  <a:pt x="306554" y="1254814"/>
                  <a:pt x="299658" y="1254814"/>
                </a:cubicBezTo>
                <a:cubicBezTo>
                  <a:pt x="292762" y="1254814"/>
                  <a:pt x="287172" y="1249224"/>
                  <a:pt x="287172" y="1242328"/>
                </a:cubicBezTo>
                <a:cubicBezTo>
                  <a:pt x="287172" y="1235432"/>
                  <a:pt x="292762" y="1229842"/>
                  <a:pt x="299658" y="1229842"/>
                </a:cubicBezTo>
                <a:close/>
                <a:moveTo>
                  <a:pt x="825618" y="1222558"/>
                </a:moveTo>
                <a:cubicBezTo>
                  <a:pt x="826480" y="1222558"/>
                  <a:pt x="827179" y="1223257"/>
                  <a:pt x="827179" y="1224119"/>
                </a:cubicBezTo>
                <a:cubicBezTo>
                  <a:pt x="827179" y="1224981"/>
                  <a:pt x="826480" y="1225680"/>
                  <a:pt x="825618" y="1225680"/>
                </a:cubicBezTo>
                <a:cubicBezTo>
                  <a:pt x="824756" y="1225680"/>
                  <a:pt x="824057" y="1224981"/>
                  <a:pt x="824057" y="1224119"/>
                </a:cubicBezTo>
                <a:cubicBezTo>
                  <a:pt x="824057" y="1223257"/>
                  <a:pt x="824756" y="1222558"/>
                  <a:pt x="825618" y="1222558"/>
                </a:cubicBezTo>
                <a:close/>
                <a:moveTo>
                  <a:pt x="599314" y="1222558"/>
                </a:moveTo>
                <a:cubicBezTo>
                  <a:pt x="610232" y="1222558"/>
                  <a:pt x="619083" y="1230943"/>
                  <a:pt x="619083" y="1241287"/>
                </a:cubicBezTo>
                <a:cubicBezTo>
                  <a:pt x="619083" y="1251631"/>
                  <a:pt x="610232" y="1260016"/>
                  <a:pt x="599314" y="1260016"/>
                </a:cubicBezTo>
                <a:cubicBezTo>
                  <a:pt x="588396" y="1260016"/>
                  <a:pt x="579545" y="1251631"/>
                  <a:pt x="579545" y="1241287"/>
                </a:cubicBezTo>
                <a:cubicBezTo>
                  <a:pt x="579545" y="1230943"/>
                  <a:pt x="588396" y="1222558"/>
                  <a:pt x="599314" y="1222558"/>
                </a:cubicBezTo>
                <a:close/>
                <a:moveTo>
                  <a:pt x="1797422" y="1220477"/>
                </a:moveTo>
                <a:cubicBezTo>
                  <a:pt x="1806329" y="1220477"/>
                  <a:pt x="1813550" y="1227698"/>
                  <a:pt x="1813550" y="1236605"/>
                </a:cubicBezTo>
                <a:cubicBezTo>
                  <a:pt x="1813550" y="1245512"/>
                  <a:pt x="1806329" y="1252733"/>
                  <a:pt x="1797422" y="1252733"/>
                </a:cubicBezTo>
                <a:cubicBezTo>
                  <a:pt x="1788515" y="1252733"/>
                  <a:pt x="1781294" y="1245512"/>
                  <a:pt x="1781294" y="1236605"/>
                </a:cubicBezTo>
                <a:cubicBezTo>
                  <a:pt x="1781294" y="1227698"/>
                  <a:pt x="1788515" y="1220477"/>
                  <a:pt x="1797422" y="1220477"/>
                </a:cubicBezTo>
                <a:close/>
                <a:moveTo>
                  <a:pt x="2095519" y="1215276"/>
                </a:moveTo>
                <a:cubicBezTo>
                  <a:pt x="2106437" y="1215276"/>
                  <a:pt x="2115288" y="1224127"/>
                  <a:pt x="2115288" y="1235045"/>
                </a:cubicBezTo>
                <a:cubicBezTo>
                  <a:pt x="2115288" y="1245963"/>
                  <a:pt x="2106437" y="1254814"/>
                  <a:pt x="2095519" y="1254814"/>
                </a:cubicBezTo>
                <a:cubicBezTo>
                  <a:pt x="2084601" y="1254814"/>
                  <a:pt x="2075750" y="1245963"/>
                  <a:pt x="2075750" y="1235045"/>
                </a:cubicBezTo>
                <a:cubicBezTo>
                  <a:pt x="2075750" y="1224127"/>
                  <a:pt x="2084601" y="1215276"/>
                  <a:pt x="2095519" y="1215276"/>
                </a:cubicBezTo>
                <a:close/>
                <a:moveTo>
                  <a:pt x="225264" y="1215276"/>
                </a:moveTo>
                <a:cubicBezTo>
                  <a:pt x="230723" y="1215276"/>
                  <a:pt x="235149" y="1219702"/>
                  <a:pt x="235149" y="1225161"/>
                </a:cubicBezTo>
                <a:cubicBezTo>
                  <a:pt x="235149" y="1230620"/>
                  <a:pt x="230723" y="1235046"/>
                  <a:pt x="225264" y="1235046"/>
                </a:cubicBezTo>
                <a:cubicBezTo>
                  <a:pt x="219805" y="1235046"/>
                  <a:pt x="215379" y="1230620"/>
                  <a:pt x="215379" y="1225161"/>
                </a:cubicBezTo>
                <a:cubicBezTo>
                  <a:pt x="215379" y="1219702"/>
                  <a:pt x="219805" y="1215276"/>
                  <a:pt x="225264" y="1215276"/>
                </a:cubicBezTo>
                <a:close/>
                <a:moveTo>
                  <a:pt x="149829" y="1202790"/>
                </a:moveTo>
                <a:cubicBezTo>
                  <a:pt x="153277" y="1202790"/>
                  <a:pt x="156072" y="1205585"/>
                  <a:pt x="156072" y="1209033"/>
                </a:cubicBezTo>
                <a:cubicBezTo>
                  <a:pt x="156072" y="1212481"/>
                  <a:pt x="153277" y="1215276"/>
                  <a:pt x="149829" y="1215276"/>
                </a:cubicBezTo>
                <a:cubicBezTo>
                  <a:pt x="146381" y="1215276"/>
                  <a:pt x="143586" y="1212481"/>
                  <a:pt x="143586" y="1209033"/>
                </a:cubicBezTo>
                <a:cubicBezTo>
                  <a:pt x="143586" y="1205585"/>
                  <a:pt x="146381" y="1202790"/>
                  <a:pt x="149829" y="1202790"/>
                </a:cubicBezTo>
                <a:close/>
                <a:moveTo>
                  <a:pt x="1647073" y="1202789"/>
                </a:moveTo>
                <a:cubicBezTo>
                  <a:pt x="1647648" y="1202789"/>
                  <a:pt x="1648114" y="1203488"/>
                  <a:pt x="1648114" y="1204350"/>
                </a:cubicBezTo>
                <a:cubicBezTo>
                  <a:pt x="1648114" y="1205212"/>
                  <a:pt x="1647648" y="1205911"/>
                  <a:pt x="1647073" y="1205911"/>
                </a:cubicBezTo>
                <a:cubicBezTo>
                  <a:pt x="1646498" y="1205911"/>
                  <a:pt x="1646032" y="1205212"/>
                  <a:pt x="1646032" y="1204350"/>
                </a:cubicBezTo>
                <a:cubicBezTo>
                  <a:pt x="1646032" y="1203488"/>
                  <a:pt x="1646498" y="1202789"/>
                  <a:pt x="1647073" y="1202789"/>
                </a:cubicBezTo>
                <a:close/>
                <a:moveTo>
                  <a:pt x="524920" y="1202789"/>
                </a:moveTo>
                <a:cubicBezTo>
                  <a:pt x="537275" y="1202789"/>
                  <a:pt x="547290" y="1212339"/>
                  <a:pt x="547290" y="1224119"/>
                </a:cubicBezTo>
                <a:cubicBezTo>
                  <a:pt x="547290" y="1235899"/>
                  <a:pt x="537275" y="1245449"/>
                  <a:pt x="524920" y="1245449"/>
                </a:cubicBezTo>
                <a:cubicBezTo>
                  <a:pt x="512565" y="1245449"/>
                  <a:pt x="502550" y="1235899"/>
                  <a:pt x="502550" y="1224119"/>
                </a:cubicBezTo>
                <a:cubicBezTo>
                  <a:pt x="502550" y="1212339"/>
                  <a:pt x="512565" y="1202789"/>
                  <a:pt x="524920" y="1202789"/>
                </a:cubicBezTo>
                <a:close/>
                <a:moveTo>
                  <a:pt x="2171474" y="1200709"/>
                </a:moveTo>
                <a:cubicBezTo>
                  <a:pt x="2181818" y="1200709"/>
                  <a:pt x="2190203" y="1208861"/>
                  <a:pt x="2190203" y="1218918"/>
                </a:cubicBezTo>
                <a:cubicBezTo>
                  <a:pt x="2190203" y="1228975"/>
                  <a:pt x="2181818" y="1237127"/>
                  <a:pt x="2171474" y="1237127"/>
                </a:cubicBezTo>
                <a:cubicBezTo>
                  <a:pt x="2161130" y="1237127"/>
                  <a:pt x="2152745" y="1228975"/>
                  <a:pt x="2152745" y="1218918"/>
                </a:cubicBezTo>
                <a:cubicBezTo>
                  <a:pt x="2152745" y="1208861"/>
                  <a:pt x="2161130" y="1200709"/>
                  <a:pt x="2171474" y="1200709"/>
                </a:cubicBezTo>
                <a:close/>
                <a:moveTo>
                  <a:pt x="750184" y="1200708"/>
                </a:moveTo>
                <a:cubicBezTo>
                  <a:pt x="753058" y="1200708"/>
                  <a:pt x="755387" y="1203503"/>
                  <a:pt x="755387" y="1206951"/>
                </a:cubicBezTo>
                <a:cubicBezTo>
                  <a:pt x="755387" y="1210399"/>
                  <a:pt x="753058" y="1213194"/>
                  <a:pt x="750184" y="1213194"/>
                </a:cubicBezTo>
                <a:cubicBezTo>
                  <a:pt x="747310" y="1213194"/>
                  <a:pt x="744981" y="1210399"/>
                  <a:pt x="744981" y="1206951"/>
                </a:cubicBezTo>
                <a:cubicBezTo>
                  <a:pt x="744981" y="1203503"/>
                  <a:pt x="747310" y="1200708"/>
                  <a:pt x="750184" y="1200708"/>
                </a:cubicBezTo>
                <a:close/>
                <a:moveTo>
                  <a:pt x="1872337" y="1197587"/>
                </a:moveTo>
                <a:cubicBezTo>
                  <a:pt x="1885267" y="1197587"/>
                  <a:pt x="1895748" y="1207602"/>
                  <a:pt x="1895748" y="1219957"/>
                </a:cubicBezTo>
                <a:cubicBezTo>
                  <a:pt x="1895748" y="1232312"/>
                  <a:pt x="1885267" y="1242327"/>
                  <a:pt x="1872337" y="1242327"/>
                </a:cubicBezTo>
                <a:cubicBezTo>
                  <a:pt x="1859407" y="1242327"/>
                  <a:pt x="1848926" y="1232312"/>
                  <a:pt x="1848926" y="1219957"/>
                </a:cubicBezTo>
                <a:cubicBezTo>
                  <a:pt x="1848926" y="1207602"/>
                  <a:pt x="1859407" y="1197587"/>
                  <a:pt x="1872337" y="1197587"/>
                </a:cubicBezTo>
                <a:close/>
                <a:moveTo>
                  <a:pt x="2245346" y="1188223"/>
                </a:moveTo>
                <a:cubicBezTo>
                  <a:pt x="2252816" y="1188223"/>
                  <a:pt x="2258872" y="1194279"/>
                  <a:pt x="2258872" y="1201749"/>
                </a:cubicBezTo>
                <a:cubicBezTo>
                  <a:pt x="2258872" y="1209219"/>
                  <a:pt x="2252816" y="1215275"/>
                  <a:pt x="2245346" y="1215275"/>
                </a:cubicBezTo>
                <a:cubicBezTo>
                  <a:pt x="2237876" y="1215275"/>
                  <a:pt x="2231820" y="1209219"/>
                  <a:pt x="2231820" y="1201749"/>
                </a:cubicBezTo>
                <a:cubicBezTo>
                  <a:pt x="2231820" y="1194279"/>
                  <a:pt x="2237876" y="1188223"/>
                  <a:pt x="2245346" y="1188223"/>
                </a:cubicBezTo>
                <a:close/>
                <a:moveTo>
                  <a:pt x="450526" y="1188223"/>
                </a:moveTo>
                <a:cubicBezTo>
                  <a:pt x="461444" y="1188223"/>
                  <a:pt x="470295" y="1197074"/>
                  <a:pt x="470295" y="1207992"/>
                </a:cubicBezTo>
                <a:cubicBezTo>
                  <a:pt x="470295" y="1218910"/>
                  <a:pt x="461444" y="1227761"/>
                  <a:pt x="450526" y="1227761"/>
                </a:cubicBezTo>
                <a:cubicBezTo>
                  <a:pt x="439608" y="1227761"/>
                  <a:pt x="430757" y="1218910"/>
                  <a:pt x="430757" y="1207992"/>
                </a:cubicBezTo>
                <a:cubicBezTo>
                  <a:pt x="430757" y="1197074"/>
                  <a:pt x="439608" y="1188223"/>
                  <a:pt x="450526" y="1188223"/>
                </a:cubicBezTo>
                <a:close/>
                <a:moveTo>
                  <a:pt x="75955" y="1188223"/>
                </a:moveTo>
                <a:cubicBezTo>
                  <a:pt x="78253" y="1188223"/>
                  <a:pt x="80117" y="1189854"/>
                  <a:pt x="80117" y="1191865"/>
                </a:cubicBezTo>
                <a:cubicBezTo>
                  <a:pt x="80117" y="1193877"/>
                  <a:pt x="78253" y="1195507"/>
                  <a:pt x="75955" y="1195507"/>
                </a:cubicBezTo>
                <a:cubicBezTo>
                  <a:pt x="73657" y="1195507"/>
                  <a:pt x="71793" y="1193877"/>
                  <a:pt x="71793" y="1191865"/>
                </a:cubicBezTo>
                <a:cubicBezTo>
                  <a:pt x="71793" y="1189854"/>
                  <a:pt x="73657" y="1188223"/>
                  <a:pt x="75955" y="1188223"/>
                </a:cubicBezTo>
                <a:close/>
                <a:moveTo>
                  <a:pt x="1719907" y="1180939"/>
                </a:moveTo>
                <a:cubicBezTo>
                  <a:pt x="1723930" y="1180939"/>
                  <a:pt x="1727191" y="1183734"/>
                  <a:pt x="1727191" y="1187182"/>
                </a:cubicBezTo>
                <a:cubicBezTo>
                  <a:pt x="1727191" y="1190630"/>
                  <a:pt x="1723930" y="1193425"/>
                  <a:pt x="1719907" y="1193425"/>
                </a:cubicBezTo>
                <a:cubicBezTo>
                  <a:pt x="1715884" y="1193425"/>
                  <a:pt x="1712623" y="1190630"/>
                  <a:pt x="1712623" y="1187182"/>
                </a:cubicBezTo>
                <a:cubicBezTo>
                  <a:pt x="1712623" y="1183734"/>
                  <a:pt x="1715884" y="1180939"/>
                  <a:pt x="1719907" y="1180939"/>
                </a:cubicBezTo>
                <a:close/>
                <a:moveTo>
                  <a:pt x="2319741" y="1177818"/>
                </a:moveTo>
                <a:cubicBezTo>
                  <a:pt x="2322902" y="1177818"/>
                  <a:pt x="2325464" y="1180613"/>
                  <a:pt x="2325464" y="1184061"/>
                </a:cubicBezTo>
                <a:cubicBezTo>
                  <a:pt x="2325464" y="1187509"/>
                  <a:pt x="2322902" y="1190304"/>
                  <a:pt x="2319741" y="1190304"/>
                </a:cubicBezTo>
                <a:cubicBezTo>
                  <a:pt x="2316580" y="1190304"/>
                  <a:pt x="2314018" y="1187509"/>
                  <a:pt x="2314018" y="1184061"/>
                </a:cubicBezTo>
                <a:cubicBezTo>
                  <a:pt x="2314018" y="1180613"/>
                  <a:pt x="2316580" y="1177818"/>
                  <a:pt x="2319741" y="1177818"/>
                </a:cubicBezTo>
                <a:close/>
                <a:moveTo>
                  <a:pt x="1946211" y="1177818"/>
                </a:moveTo>
                <a:cubicBezTo>
                  <a:pt x="1959141" y="1177818"/>
                  <a:pt x="1969622" y="1188998"/>
                  <a:pt x="1969622" y="1202790"/>
                </a:cubicBezTo>
                <a:cubicBezTo>
                  <a:pt x="1969622" y="1216582"/>
                  <a:pt x="1959141" y="1227762"/>
                  <a:pt x="1946211" y="1227762"/>
                </a:cubicBezTo>
                <a:cubicBezTo>
                  <a:pt x="1933281" y="1227762"/>
                  <a:pt x="1922800" y="1216582"/>
                  <a:pt x="1922800" y="1202790"/>
                </a:cubicBezTo>
                <a:cubicBezTo>
                  <a:pt x="1922800" y="1188998"/>
                  <a:pt x="1933281" y="1177818"/>
                  <a:pt x="1946211" y="1177818"/>
                </a:cubicBezTo>
                <a:close/>
                <a:moveTo>
                  <a:pt x="677350" y="1177818"/>
                </a:moveTo>
                <a:cubicBezTo>
                  <a:pt x="684820" y="1177818"/>
                  <a:pt x="690876" y="1183408"/>
                  <a:pt x="690876" y="1190304"/>
                </a:cubicBezTo>
                <a:cubicBezTo>
                  <a:pt x="690876" y="1197200"/>
                  <a:pt x="684820" y="1202790"/>
                  <a:pt x="677350" y="1202790"/>
                </a:cubicBezTo>
                <a:cubicBezTo>
                  <a:pt x="669880" y="1202790"/>
                  <a:pt x="663824" y="1197200"/>
                  <a:pt x="663824" y="1190304"/>
                </a:cubicBezTo>
                <a:cubicBezTo>
                  <a:pt x="663824" y="1183408"/>
                  <a:pt x="669880" y="1177818"/>
                  <a:pt x="677350" y="1177818"/>
                </a:cubicBezTo>
                <a:close/>
                <a:moveTo>
                  <a:pt x="376652" y="1175737"/>
                </a:moveTo>
                <a:cubicBezTo>
                  <a:pt x="386421" y="1175737"/>
                  <a:pt x="394340" y="1182958"/>
                  <a:pt x="394340" y="1191865"/>
                </a:cubicBezTo>
                <a:cubicBezTo>
                  <a:pt x="394340" y="1200772"/>
                  <a:pt x="386421" y="1207993"/>
                  <a:pt x="376652" y="1207993"/>
                </a:cubicBezTo>
                <a:cubicBezTo>
                  <a:pt x="366883" y="1207993"/>
                  <a:pt x="358964" y="1200772"/>
                  <a:pt x="358964" y="1191865"/>
                </a:cubicBezTo>
                <a:cubicBezTo>
                  <a:pt x="358964" y="1182958"/>
                  <a:pt x="366883" y="1175737"/>
                  <a:pt x="376652" y="1175737"/>
                </a:cubicBezTo>
                <a:close/>
                <a:moveTo>
                  <a:pt x="1561" y="1175737"/>
                </a:moveTo>
                <a:cubicBezTo>
                  <a:pt x="2423" y="1175737"/>
                  <a:pt x="3122" y="1176203"/>
                  <a:pt x="3122" y="1176778"/>
                </a:cubicBezTo>
                <a:cubicBezTo>
                  <a:pt x="3122" y="1177353"/>
                  <a:pt x="2423" y="1177819"/>
                  <a:pt x="1561" y="1177819"/>
                </a:cubicBezTo>
                <a:cubicBezTo>
                  <a:pt x="699" y="1177819"/>
                  <a:pt x="0" y="1177353"/>
                  <a:pt x="0" y="1176778"/>
                </a:cubicBezTo>
                <a:cubicBezTo>
                  <a:pt x="0" y="1176203"/>
                  <a:pt x="699" y="1175737"/>
                  <a:pt x="1561" y="1175737"/>
                </a:cubicBezTo>
                <a:close/>
                <a:moveTo>
                  <a:pt x="2394135" y="1166373"/>
                </a:moveTo>
                <a:cubicBezTo>
                  <a:pt x="2394710" y="1166373"/>
                  <a:pt x="2395176" y="1166839"/>
                  <a:pt x="2395176" y="1167414"/>
                </a:cubicBezTo>
                <a:cubicBezTo>
                  <a:pt x="2395176" y="1167989"/>
                  <a:pt x="2394710" y="1168455"/>
                  <a:pt x="2394135" y="1168455"/>
                </a:cubicBezTo>
                <a:cubicBezTo>
                  <a:pt x="2393560" y="1168455"/>
                  <a:pt x="2393094" y="1167989"/>
                  <a:pt x="2393094" y="1167414"/>
                </a:cubicBezTo>
                <a:cubicBezTo>
                  <a:pt x="2393094" y="1166839"/>
                  <a:pt x="2393560" y="1166373"/>
                  <a:pt x="2394135" y="1166373"/>
                </a:cubicBezTo>
                <a:close/>
                <a:moveTo>
                  <a:pt x="2020605" y="1166373"/>
                </a:moveTo>
                <a:cubicBezTo>
                  <a:pt x="2032098" y="1166373"/>
                  <a:pt x="2041415" y="1175690"/>
                  <a:pt x="2041415" y="1187183"/>
                </a:cubicBezTo>
                <a:cubicBezTo>
                  <a:pt x="2041415" y="1198676"/>
                  <a:pt x="2032098" y="1207993"/>
                  <a:pt x="2020605" y="1207993"/>
                </a:cubicBezTo>
                <a:cubicBezTo>
                  <a:pt x="2009112" y="1207993"/>
                  <a:pt x="1999795" y="1198676"/>
                  <a:pt x="1999795" y="1187183"/>
                </a:cubicBezTo>
                <a:cubicBezTo>
                  <a:pt x="1999795" y="1175690"/>
                  <a:pt x="2009112" y="1166373"/>
                  <a:pt x="2020605" y="1166373"/>
                </a:cubicBezTo>
                <a:close/>
                <a:moveTo>
                  <a:pt x="302259" y="1163252"/>
                </a:moveTo>
                <a:cubicBezTo>
                  <a:pt x="308868" y="1163252"/>
                  <a:pt x="314225" y="1168842"/>
                  <a:pt x="314225" y="1175738"/>
                </a:cubicBezTo>
                <a:cubicBezTo>
                  <a:pt x="314225" y="1182634"/>
                  <a:pt x="308868" y="1188224"/>
                  <a:pt x="302259" y="1188224"/>
                </a:cubicBezTo>
                <a:cubicBezTo>
                  <a:pt x="295650" y="1188224"/>
                  <a:pt x="290293" y="1182634"/>
                  <a:pt x="290293" y="1175738"/>
                </a:cubicBezTo>
                <a:cubicBezTo>
                  <a:pt x="290293" y="1168842"/>
                  <a:pt x="295650" y="1163252"/>
                  <a:pt x="302259" y="1163252"/>
                </a:cubicBezTo>
                <a:close/>
                <a:moveTo>
                  <a:pt x="832901" y="1155968"/>
                </a:moveTo>
                <a:cubicBezTo>
                  <a:pt x="833763" y="1155968"/>
                  <a:pt x="834462" y="1156434"/>
                  <a:pt x="834462" y="1157009"/>
                </a:cubicBezTo>
                <a:cubicBezTo>
                  <a:pt x="834462" y="1157584"/>
                  <a:pt x="833763" y="1158050"/>
                  <a:pt x="832901" y="1158050"/>
                </a:cubicBezTo>
                <a:cubicBezTo>
                  <a:pt x="832039" y="1158050"/>
                  <a:pt x="831340" y="1157584"/>
                  <a:pt x="831340" y="1157009"/>
                </a:cubicBezTo>
                <a:cubicBezTo>
                  <a:pt x="831340" y="1156434"/>
                  <a:pt x="832039" y="1155968"/>
                  <a:pt x="832901" y="1155968"/>
                </a:cubicBezTo>
                <a:close/>
                <a:moveTo>
                  <a:pt x="602956" y="1155968"/>
                </a:moveTo>
                <a:cubicBezTo>
                  <a:pt x="613013" y="1155968"/>
                  <a:pt x="621165" y="1164353"/>
                  <a:pt x="621165" y="1174697"/>
                </a:cubicBezTo>
                <a:cubicBezTo>
                  <a:pt x="621165" y="1185041"/>
                  <a:pt x="613013" y="1193426"/>
                  <a:pt x="602956" y="1193426"/>
                </a:cubicBezTo>
                <a:cubicBezTo>
                  <a:pt x="592899" y="1193426"/>
                  <a:pt x="584747" y="1185041"/>
                  <a:pt x="584747" y="1174697"/>
                </a:cubicBezTo>
                <a:cubicBezTo>
                  <a:pt x="584747" y="1164353"/>
                  <a:pt x="592899" y="1155968"/>
                  <a:pt x="602956" y="1155968"/>
                </a:cubicBezTo>
                <a:close/>
                <a:moveTo>
                  <a:pt x="1794300" y="1153887"/>
                </a:moveTo>
                <a:cubicBezTo>
                  <a:pt x="1803782" y="1153887"/>
                  <a:pt x="1811468" y="1161108"/>
                  <a:pt x="1811468" y="1170015"/>
                </a:cubicBezTo>
                <a:cubicBezTo>
                  <a:pt x="1811468" y="1178922"/>
                  <a:pt x="1803782" y="1186143"/>
                  <a:pt x="1794300" y="1186143"/>
                </a:cubicBezTo>
                <a:cubicBezTo>
                  <a:pt x="1784818" y="1186143"/>
                  <a:pt x="1777132" y="1178922"/>
                  <a:pt x="1777132" y="1170015"/>
                </a:cubicBezTo>
                <a:cubicBezTo>
                  <a:pt x="1777132" y="1161108"/>
                  <a:pt x="1784818" y="1153887"/>
                  <a:pt x="1794300" y="1153887"/>
                </a:cubicBezTo>
                <a:close/>
                <a:moveTo>
                  <a:pt x="1564355" y="1153887"/>
                </a:moveTo>
                <a:cubicBezTo>
                  <a:pt x="1564642" y="1153887"/>
                  <a:pt x="1564875" y="1154120"/>
                  <a:pt x="1564875" y="1154407"/>
                </a:cubicBezTo>
                <a:cubicBezTo>
                  <a:pt x="1564875" y="1154694"/>
                  <a:pt x="1564642" y="1154927"/>
                  <a:pt x="1564355" y="1154927"/>
                </a:cubicBezTo>
                <a:cubicBezTo>
                  <a:pt x="1564068" y="1154927"/>
                  <a:pt x="1563835" y="1154694"/>
                  <a:pt x="1563835" y="1154407"/>
                </a:cubicBezTo>
                <a:cubicBezTo>
                  <a:pt x="1563835" y="1154120"/>
                  <a:pt x="1564068" y="1153887"/>
                  <a:pt x="1564355" y="1153887"/>
                </a:cubicBezTo>
                <a:close/>
                <a:moveTo>
                  <a:pt x="2093438" y="1148685"/>
                </a:moveTo>
                <a:cubicBezTo>
                  <a:pt x="2104356" y="1148685"/>
                  <a:pt x="2113207" y="1157536"/>
                  <a:pt x="2113207" y="1168454"/>
                </a:cubicBezTo>
                <a:cubicBezTo>
                  <a:pt x="2113207" y="1179372"/>
                  <a:pt x="2104356" y="1188223"/>
                  <a:pt x="2093438" y="1188223"/>
                </a:cubicBezTo>
                <a:cubicBezTo>
                  <a:pt x="2082520" y="1188223"/>
                  <a:pt x="2073669" y="1179372"/>
                  <a:pt x="2073669" y="1168454"/>
                </a:cubicBezTo>
                <a:cubicBezTo>
                  <a:pt x="2073669" y="1157536"/>
                  <a:pt x="2082520" y="1148685"/>
                  <a:pt x="2093438" y="1148685"/>
                </a:cubicBezTo>
                <a:close/>
                <a:moveTo>
                  <a:pt x="228385" y="1148685"/>
                </a:moveTo>
                <a:cubicBezTo>
                  <a:pt x="233844" y="1148685"/>
                  <a:pt x="238270" y="1153111"/>
                  <a:pt x="238270" y="1158570"/>
                </a:cubicBezTo>
                <a:cubicBezTo>
                  <a:pt x="238270" y="1164029"/>
                  <a:pt x="233844" y="1168455"/>
                  <a:pt x="228385" y="1168455"/>
                </a:cubicBezTo>
                <a:cubicBezTo>
                  <a:pt x="222926" y="1168455"/>
                  <a:pt x="218500" y="1164029"/>
                  <a:pt x="218500" y="1158570"/>
                </a:cubicBezTo>
                <a:cubicBezTo>
                  <a:pt x="218500" y="1153111"/>
                  <a:pt x="222926" y="1148685"/>
                  <a:pt x="228385" y="1148685"/>
                </a:cubicBezTo>
                <a:close/>
                <a:moveTo>
                  <a:pt x="1635628" y="1136199"/>
                </a:moveTo>
                <a:cubicBezTo>
                  <a:pt x="1636777" y="1136199"/>
                  <a:pt x="1637709" y="1136665"/>
                  <a:pt x="1637709" y="1137240"/>
                </a:cubicBezTo>
                <a:cubicBezTo>
                  <a:pt x="1637709" y="1137815"/>
                  <a:pt x="1636777" y="1138281"/>
                  <a:pt x="1635628" y="1138281"/>
                </a:cubicBezTo>
                <a:cubicBezTo>
                  <a:pt x="1634479" y="1138281"/>
                  <a:pt x="1633547" y="1137815"/>
                  <a:pt x="1633547" y="1137240"/>
                </a:cubicBezTo>
                <a:cubicBezTo>
                  <a:pt x="1633547" y="1136665"/>
                  <a:pt x="1634479" y="1136199"/>
                  <a:pt x="1635628" y="1136199"/>
                </a:cubicBezTo>
                <a:close/>
                <a:moveTo>
                  <a:pt x="760067" y="1136199"/>
                </a:moveTo>
                <a:cubicBezTo>
                  <a:pt x="762652" y="1136199"/>
                  <a:pt x="764749" y="1138296"/>
                  <a:pt x="764749" y="1140881"/>
                </a:cubicBezTo>
                <a:cubicBezTo>
                  <a:pt x="764749" y="1143466"/>
                  <a:pt x="762652" y="1145563"/>
                  <a:pt x="760067" y="1145563"/>
                </a:cubicBezTo>
                <a:cubicBezTo>
                  <a:pt x="757482" y="1145563"/>
                  <a:pt x="755385" y="1143466"/>
                  <a:pt x="755385" y="1140881"/>
                </a:cubicBezTo>
                <a:cubicBezTo>
                  <a:pt x="755385" y="1138296"/>
                  <a:pt x="757482" y="1136199"/>
                  <a:pt x="760067" y="1136199"/>
                </a:cubicBezTo>
                <a:close/>
                <a:moveTo>
                  <a:pt x="530122" y="1136199"/>
                </a:moveTo>
                <a:cubicBezTo>
                  <a:pt x="542477" y="1136199"/>
                  <a:pt x="552492" y="1145516"/>
                  <a:pt x="552492" y="1157009"/>
                </a:cubicBezTo>
                <a:cubicBezTo>
                  <a:pt x="552492" y="1168502"/>
                  <a:pt x="542477" y="1177819"/>
                  <a:pt x="530122" y="1177819"/>
                </a:cubicBezTo>
                <a:cubicBezTo>
                  <a:pt x="517767" y="1177819"/>
                  <a:pt x="507752" y="1168502"/>
                  <a:pt x="507752" y="1157009"/>
                </a:cubicBezTo>
                <a:cubicBezTo>
                  <a:pt x="507752" y="1145516"/>
                  <a:pt x="517767" y="1136199"/>
                  <a:pt x="530122" y="1136199"/>
                </a:cubicBezTo>
                <a:close/>
                <a:moveTo>
                  <a:pt x="155031" y="1136199"/>
                </a:moveTo>
                <a:cubicBezTo>
                  <a:pt x="158479" y="1136199"/>
                  <a:pt x="161274" y="1138994"/>
                  <a:pt x="161274" y="1142442"/>
                </a:cubicBezTo>
                <a:cubicBezTo>
                  <a:pt x="161274" y="1145890"/>
                  <a:pt x="158479" y="1148685"/>
                  <a:pt x="155031" y="1148685"/>
                </a:cubicBezTo>
                <a:cubicBezTo>
                  <a:pt x="151583" y="1148685"/>
                  <a:pt x="148788" y="1145890"/>
                  <a:pt x="148788" y="1142442"/>
                </a:cubicBezTo>
                <a:cubicBezTo>
                  <a:pt x="148788" y="1138994"/>
                  <a:pt x="151583" y="1136199"/>
                  <a:pt x="155031" y="1136199"/>
                </a:cubicBezTo>
                <a:close/>
                <a:moveTo>
                  <a:pt x="2167311" y="1134119"/>
                </a:moveTo>
                <a:cubicBezTo>
                  <a:pt x="2178229" y="1134119"/>
                  <a:pt x="2187080" y="1142271"/>
                  <a:pt x="2187080" y="1152328"/>
                </a:cubicBezTo>
                <a:cubicBezTo>
                  <a:pt x="2187080" y="1162385"/>
                  <a:pt x="2178229" y="1170537"/>
                  <a:pt x="2167311" y="1170537"/>
                </a:cubicBezTo>
                <a:cubicBezTo>
                  <a:pt x="2156393" y="1170537"/>
                  <a:pt x="2147542" y="1162385"/>
                  <a:pt x="2147542" y="1152328"/>
                </a:cubicBezTo>
                <a:cubicBezTo>
                  <a:pt x="2147542" y="1142271"/>
                  <a:pt x="2156393" y="1134119"/>
                  <a:pt x="2167311" y="1134119"/>
                </a:cubicBezTo>
                <a:close/>
                <a:moveTo>
                  <a:pt x="1867135" y="1128916"/>
                </a:moveTo>
                <a:cubicBezTo>
                  <a:pt x="1880065" y="1128916"/>
                  <a:pt x="1890546" y="1139397"/>
                  <a:pt x="1890546" y="1152327"/>
                </a:cubicBezTo>
                <a:cubicBezTo>
                  <a:pt x="1890546" y="1165257"/>
                  <a:pt x="1880065" y="1175738"/>
                  <a:pt x="1867135" y="1175738"/>
                </a:cubicBezTo>
                <a:cubicBezTo>
                  <a:pt x="1854205" y="1175738"/>
                  <a:pt x="1843724" y="1165257"/>
                  <a:pt x="1843724" y="1152327"/>
                </a:cubicBezTo>
                <a:cubicBezTo>
                  <a:pt x="1843724" y="1139397"/>
                  <a:pt x="1854205" y="1128916"/>
                  <a:pt x="1867135" y="1128916"/>
                </a:cubicBezTo>
                <a:close/>
                <a:moveTo>
                  <a:pt x="2240665" y="1121632"/>
                </a:moveTo>
                <a:cubicBezTo>
                  <a:pt x="2248423" y="1121632"/>
                  <a:pt x="2254712" y="1127688"/>
                  <a:pt x="2254712" y="1135158"/>
                </a:cubicBezTo>
                <a:cubicBezTo>
                  <a:pt x="2254712" y="1142628"/>
                  <a:pt x="2248423" y="1148684"/>
                  <a:pt x="2240665" y="1148684"/>
                </a:cubicBezTo>
                <a:cubicBezTo>
                  <a:pt x="2232907" y="1148684"/>
                  <a:pt x="2226618" y="1142628"/>
                  <a:pt x="2226618" y="1135158"/>
                </a:cubicBezTo>
                <a:cubicBezTo>
                  <a:pt x="2226618" y="1127688"/>
                  <a:pt x="2232907" y="1121632"/>
                  <a:pt x="2240665" y="1121632"/>
                </a:cubicBezTo>
                <a:close/>
                <a:moveTo>
                  <a:pt x="455728" y="1121632"/>
                </a:moveTo>
                <a:cubicBezTo>
                  <a:pt x="466646" y="1121632"/>
                  <a:pt x="475497" y="1130483"/>
                  <a:pt x="475497" y="1141401"/>
                </a:cubicBezTo>
                <a:cubicBezTo>
                  <a:pt x="475497" y="1152319"/>
                  <a:pt x="466646" y="1161170"/>
                  <a:pt x="455728" y="1161170"/>
                </a:cubicBezTo>
                <a:cubicBezTo>
                  <a:pt x="444810" y="1161170"/>
                  <a:pt x="435959" y="1152319"/>
                  <a:pt x="435959" y="1141401"/>
                </a:cubicBezTo>
                <a:cubicBezTo>
                  <a:pt x="435959" y="1130483"/>
                  <a:pt x="444810" y="1121632"/>
                  <a:pt x="455728" y="1121632"/>
                </a:cubicBezTo>
                <a:close/>
                <a:moveTo>
                  <a:pt x="80637" y="1121632"/>
                </a:moveTo>
                <a:cubicBezTo>
                  <a:pt x="82649" y="1121632"/>
                  <a:pt x="84279" y="1123263"/>
                  <a:pt x="84279" y="1125274"/>
                </a:cubicBezTo>
                <a:cubicBezTo>
                  <a:pt x="84279" y="1127286"/>
                  <a:pt x="82649" y="1128916"/>
                  <a:pt x="80637" y="1128916"/>
                </a:cubicBezTo>
                <a:cubicBezTo>
                  <a:pt x="78626" y="1128916"/>
                  <a:pt x="76995" y="1127286"/>
                  <a:pt x="76995" y="1125274"/>
                </a:cubicBezTo>
                <a:cubicBezTo>
                  <a:pt x="76995" y="1123263"/>
                  <a:pt x="78626" y="1121632"/>
                  <a:pt x="80637" y="1121632"/>
                </a:cubicBezTo>
                <a:close/>
                <a:moveTo>
                  <a:pt x="1708981" y="1114349"/>
                </a:moveTo>
                <a:cubicBezTo>
                  <a:pt x="1713865" y="1114349"/>
                  <a:pt x="1717825" y="1117610"/>
                  <a:pt x="1717825" y="1121633"/>
                </a:cubicBezTo>
                <a:cubicBezTo>
                  <a:pt x="1717825" y="1125656"/>
                  <a:pt x="1713865" y="1128917"/>
                  <a:pt x="1708981" y="1128917"/>
                </a:cubicBezTo>
                <a:cubicBezTo>
                  <a:pt x="1704097" y="1128917"/>
                  <a:pt x="1700137" y="1125656"/>
                  <a:pt x="1700137" y="1121633"/>
                </a:cubicBezTo>
                <a:cubicBezTo>
                  <a:pt x="1700137" y="1117610"/>
                  <a:pt x="1704097" y="1114349"/>
                  <a:pt x="1708981" y="1114349"/>
                </a:cubicBezTo>
                <a:close/>
                <a:moveTo>
                  <a:pt x="2315058" y="1111228"/>
                </a:moveTo>
                <a:cubicBezTo>
                  <a:pt x="2318506" y="1111228"/>
                  <a:pt x="2321301" y="1114023"/>
                  <a:pt x="2321301" y="1117471"/>
                </a:cubicBezTo>
                <a:cubicBezTo>
                  <a:pt x="2321301" y="1120919"/>
                  <a:pt x="2318506" y="1123714"/>
                  <a:pt x="2315058" y="1123714"/>
                </a:cubicBezTo>
                <a:cubicBezTo>
                  <a:pt x="2311610" y="1123714"/>
                  <a:pt x="2308815" y="1120919"/>
                  <a:pt x="2308815" y="1117471"/>
                </a:cubicBezTo>
                <a:cubicBezTo>
                  <a:pt x="2308815" y="1114023"/>
                  <a:pt x="2311610" y="1111228"/>
                  <a:pt x="2315058" y="1111228"/>
                </a:cubicBezTo>
                <a:close/>
                <a:moveTo>
                  <a:pt x="686714" y="1111228"/>
                </a:moveTo>
                <a:cubicBezTo>
                  <a:pt x="694184" y="1111228"/>
                  <a:pt x="700240" y="1117284"/>
                  <a:pt x="700240" y="1124754"/>
                </a:cubicBezTo>
                <a:cubicBezTo>
                  <a:pt x="700240" y="1132224"/>
                  <a:pt x="694184" y="1138280"/>
                  <a:pt x="686714" y="1138280"/>
                </a:cubicBezTo>
                <a:cubicBezTo>
                  <a:pt x="679244" y="1138280"/>
                  <a:pt x="673188" y="1132224"/>
                  <a:pt x="673188" y="1124754"/>
                </a:cubicBezTo>
                <a:cubicBezTo>
                  <a:pt x="673188" y="1117284"/>
                  <a:pt x="679244" y="1111228"/>
                  <a:pt x="686714" y="1111228"/>
                </a:cubicBezTo>
                <a:close/>
                <a:moveTo>
                  <a:pt x="1939967" y="1111227"/>
                </a:moveTo>
                <a:cubicBezTo>
                  <a:pt x="1953471" y="1111227"/>
                  <a:pt x="1964418" y="1122407"/>
                  <a:pt x="1964418" y="1136199"/>
                </a:cubicBezTo>
                <a:cubicBezTo>
                  <a:pt x="1964418" y="1149991"/>
                  <a:pt x="1953471" y="1161171"/>
                  <a:pt x="1939967" y="1161171"/>
                </a:cubicBezTo>
                <a:cubicBezTo>
                  <a:pt x="1926463" y="1161171"/>
                  <a:pt x="1915516" y="1149991"/>
                  <a:pt x="1915516" y="1136199"/>
                </a:cubicBezTo>
                <a:cubicBezTo>
                  <a:pt x="1915516" y="1122407"/>
                  <a:pt x="1926463" y="1111227"/>
                  <a:pt x="1939967" y="1111227"/>
                </a:cubicBezTo>
                <a:close/>
                <a:moveTo>
                  <a:pt x="382375" y="1109147"/>
                </a:moveTo>
                <a:cubicBezTo>
                  <a:pt x="391282" y="1109147"/>
                  <a:pt x="398503" y="1116368"/>
                  <a:pt x="398503" y="1125275"/>
                </a:cubicBezTo>
                <a:cubicBezTo>
                  <a:pt x="398503" y="1134182"/>
                  <a:pt x="391282" y="1141403"/>
                  <a:pt x="382375" y="1141403"/>
                </a:cubicBezTo>
                <a:cubicBezTo>
                  <a:pt x="373468" y="1141403"/>
                  <a:pt x="366247" y="1134182"/>
                  <a:pt x="366247" y="1125275"/>
                </a:cubicBezTo>
                <a:cubicBezTo>
                  <a:pt x="366247" y="1116368"/>
                  <a:pt x="373468" y="1109147"/>
                  <a:pt x="382375" y="1109147"/>
                </a:cubicBezTo>
                <a:close/>
                <a:moveTo>
                  <a:pt x="7805" y="1109146"/>
                </a:moveTo>
                <a:cubicBezTo>
                  <a:pt x="9242" y="1109146"/>
                  <a:pt x="10407" y="1109612"/>
                  <a:pt x="10407" y="1110187"/>
                </a:cubicBezTo>
                <a:cubicBezTo>
                  <a:pt x="10407" y="1110762"/>
                  <a:pt x="9242" y="1111228"/>
                  <a:pt x="7805" y="1111228"/>
                </a:cubicBezTo>
                <a:cubicBezTo>
                  <a:pt x="6368" y="1111228"/>
                  <a:pt x="5203" y="1110762"/>
                  <a:pt x="5203" y="1110187"/>
                </a:cubicBezTo>
                <a:cubicBezTo>
                  <a:pt x="5203" y="1109612"/>
                  <a:pt x="6368" y="1109146"/>
                  <a:pt x="7805" y="1109146"/>
                </a:cubicBezTo>
                <a:close/>
                <a:moveTo>
                  <a:pt x="2387892" y="1098742"/>
                </a:moveTo>
                <a:cubicBezTo>
                  <a:pt x="2389041" y="1098742"/>
                  <a:pt x="2389973" y="1099441"/>
                  <a:pt x="2389973" y="1100303"/>
                </a:cubicBezTo>
                <a:cubicBezTo>
                  <a:pt x="2389973" y="1101165"/>
                  <a:pt x="2389041" y="1101864"/>
                  <a:pt x="2387892" y="1101864"/>
                </a:cubicBezTo>
                <a:cubicBezTo>
                  <a:pt x="2386743" y="1101864"/>
                  <a:pt x="2385811" y="1101165"/>
                  <a:pt x="2385811" y="1100303"/>
                </a:cubicBezTo>
                <a:cubicBezTo>
                  <a:pt x="2385811" y="1099441"/>
                  <a:pt x="2386743" y="1098742"/>
                  <a:pt x="2387892" y="1098742"/>
                </a:cubicBezTo>
                <a:close/>
                <a:moveTo>
                  <a:pt x="2012801" y="1096661"/>
                </a:moveTo>
                <a:cubicBezTo>
                  <a:pt x="2024581" y="1096661"/>
                  <a:pt x="2034131" y="1106676"/>
                  <a:pt x="2034131" y="1119031"/>
                </a:cubicBezTo>
                <a:cubicBezTo>
                  <a:pt x="2034131" y="1131386"/>
                  <a:pt x="2024581" y="1141401"/>
                  <a:pt x="2012801" y="1141401"/>
                </a:cubicBezTo>
                <a:cubicBezTo>
                  <a:pt x="2001021" y="1141401"/>
                  <a:pt x="1991471" y="1131386"/>
                  <a:pt x="1991471" y="1119031"/>
                </a:cubicBezTo>
                <a:cubicBezTo>
                  <a:pt x="1991471" y="1106676"/>
                  <a:pt x="2001021" y="1096661"/>
                  <a:pt x="2012801" y="1096661"/>
                </a:cubicBezTo>
                <a:close/>
                <a:moveTo>
                  <a:pt x="310063" y="1096661"/>
                </a:moveTo>
                <a:cubicBezTo>
                  <a:pt x="316959" y="1096661"/>
                  <a:pt x="322549" y="1102251"/>
                  <a:pt x="322549" y="1109147"/>
                </a:cubicBezTo>
                <a:cubicBezTo>
                  <a:pt x="322549" y="1116043"/>
                  <a:pt x="316959" y="1121633"/>
                  <a:pt x="310063" y="1121633"/>
                </a:cubicBezTo>
                <a:cubicBezTo>
                  <a:pt x="303167" y="1121633"/>
                  <a:pt x="297577" y="1116043"/>
                  <a:pt x="297577" y="1109147"/>
                </a:cubicBezTo>
                <a:cubicBezTo>
                  <a:pt x="297577" y="1102251"/>
                  <a:pt x="303167" y="1096661"/>
                  <a:pt x="310063" y="1096661"/>
                </a:cubicBezTo>
                <a:close/>
                <a:moveTo>
                  <a:pt x="613881" y="1089378"/>
                </a:moveTo>
                <a:cubicBezTo>
                  <a:pt x="624799" y="1089378"/>
                  <a:pt x="633650" y="1098229"/>
                  <a:pt x="633650" y="1109147"/>
                </a:cubicBezTo>
                <a:cubicBezTo>
                  <a:pt x="633650" y="1120065"/>
                  <a:pt x="624799" y="1128916"/>
                  <a:pt x="613881" y="1128916"/>
                </a:cubicBezTo>
                <a:cubicBezTo>
                  <a:pt x="602963" y="1128916"/>
                  <a:pt x="594112" y="1120065"/>
                  <a:pt x="594112" y="1109147"/>
                </a:cubicBezTo>
                <a:cubicBezTo>
                  <a:pt x="594112" y="1098229"/>
                  <a:pt x="602963" y="1089378"/>
                  <a:pt x="613881" y="1089378"/>
                </a:cubicBezTo>
                <a:close/>
                <a:moveTo>
                  <a:pt x="1781815" y="1086256"/>
                </a:moveTo>
                <a:cubicBezTo>
                  <a:pt x="1791297" y="1086256"/>
                  <a:pt x="1798983" y="1094175"/>
                  <a:pt x="1798983" y="1103944"/>
                </a:cubicBezTo>
                <a:cubicBezTo>
                  <a:pt x="1798983" y="1113713"/>
                  <a:pt x="1791297" y="1121632"/>
                  <a:pt x="1781815" y="1121632"/>
                </a:cubicBezTo>
                <a:cubicBezTo>
                  <a:pt x="1772333" y="1121632"/>
                  <a:pt x="1764647" y="1113713"/>
                  <a:pt x="1764647" y="1103944"/>
                </a:cubicBezTo>
                <a:cubicBezTo>
                  <a:pt x="1764647" y="1094175"/>
                  <a:pt x="1772333" y="1086256"/>
                  <a:pt x="1781815" y="1086256"/>
                </a:cubicBezTo>
                <a:close/>
                <a:moveTo>
                  <a:pt x="2087195" y="1082095"/>
                </a:moveTo>
                <a:cubicBezTo>
                  <a:pt x="2098688" y="1082095"/>
                  <a:pt x="2108005" y="1091412"/>
                  <a:pt x="2108005" y="1102905"/>
                </a:cubicBezTo>
                <a:cubicBezTo>
                  <a:pt x="2108005" y="1114398"/>
                  <a:pt x="2098688" y="1123715"/>
                  <a:pt x="2087195" y="1123715"/>
                </a:cubicBezTo>
                <a:cubicBezTo>
                  <a:pt x="2075702" y="1123715"/>
                  <a:pt x="2066385" y="1114398"/>
                  <a:pt x="2066385" y="1102905"/>
                </a:cubicBezTo>
                <a:cubicBezTo>
                  <a:pt x="2066385" y="1091412"/>
                  <a:pt x="2075702" y="1082095"/>
                  <a:pt x="2087195" y="1082095"/>
                </a:cubicBezTo>
                <a:close/>
                <a:moveTo>
                  <a:pt x="235669" y="1082095"/>
                </a:moveTo>
                <a:cubicBezTo>
                  <a:pt x="241128" y="1082095"/>
                  <a:pt x="245554" y="1086521"/>
                  <a:pt x="245554" y="1091980"/>
                </a:cubicBezTo>
                <a:cubicBezTo>
                  <a:pt x="245554" y="1097439"/>
                  <a:pt x="241128" y="1101865"/>
                  <a:pt x="235669" y="1101865"/>
                </a:cubicBezTo>
                <a:cubicBezTo>
                  <a:pt x="230210" y="1101865"/>
                  <a:pt x="225784" y="1097439"/>
                  <a:pt x="225784" y="1091980"/>
                </a:cubicBezTo>
                <a:cubicBezTo>
                  <a:pt x="225784" y="1086521"/>
                  <a:pt x="230210" y="1082095"/>
                  <a:pt x="235669" y="1082095"/>
                </a:cubicBezTo>
                <a:close/>
                <a:moveTo>
                  <a:pt x="1616379" y="1073770"/>
                </a:moveTo>
                <a:cubicBezTo>
                  <a:pt x="1616666" y="1073770"/>
                  <a:pt x="1616899" y="1074003"/>
                  <a:pt x="1616899" y="1074290"/>
                </a:cubicBezTo>
                <a:cubicBezTo>
                  <a:pt x="1616899" y="1074577"/>
                  <a:pt x="1616666" y="1074810"/>
                  <a:pt x="1616379" y="1074810"/>
                </a:cubicBezTo>
                <a:cubicBezTo>
                  <a:pt x="1616092" y="1074810"/>
                  <a:pt x="1615859" y="1074577"/>
                  <a:pt x="1615859" y="1074290"/>
                </a:cubicBezTo>
                <a:cubicBezTo>
                  <a:pt x="1615859" y="1074003"/>
                  <a:pt x="1616092" y="1073770"/>
                  <a:pt x="1616379" y="1073770"/>
                </a:cubicBezTo>
                <a:close/>
                <a:moveTo>
                  <a:pt x="779836" y="1071689"/>
                </a:moveTo>
                <a:cubicBezTo>
                  <a:pt x="782421" y="1071689"/>
                  <a:pt x="784518" y="1074019"/>
                  <a:pt x="784518" y="1076891"/>
                </a:cubicBezTo>
                <a:cubicBezTo>
                  <a:pt x="784518" y="1079764"/>
                  <a:pt x="782421" y="1082094"/>
                  <a:pt x="779836" y="1082094"/>
                </a:cubicBezTo>
                <a:cubicBezTo>
                  <a:pt x="777251" y="1082094"/>
                  <a:pt x="775154" y="1079764"/>
                  <a:pt x="775154" y="1076891"/>
                </a:cubicBezTo>
                <a:cubicBezTo>
                  <a:pt x="775154" y="1074019"/>
                  <a:pt x="777251" y="1071689"/>
                  <a:pt x="779836" y="1071689"/>
                </a:cubicBezTo>
                <a:close/>
                <a:moveTo>
                  <a:pt x="163876" y="1069609"/>
                </a:moveTo>
                <a:cubicBezTo>
                  <a:pt x="168186" y="1069609"/>
                  <a:pt x="171680" y="1072404"/>
                  <a:pt x="171680" y="1075852"/>
                </a:cubicBezTo>
                <a:cubicBezTo>
                  <a:pt x="171680" y="1079300"/>
                  <a:pt x="168186" y="1082095"/>
                  <a:pt x="163876" y="1082095"/>
                </a:cubicBezTo>
                <a:cubicBezTo>
                  <a:pt x="159566" y="1082095"/>
                  <a:pt x="156072" y="1079300"/>
                  <a:pt x="156072" y="1075852"/>
                </a:cubicBezTo>
                <a:cubicBezTo>
                  <a:pt x="156072" y="1072404"/>
                  <a:pt x="159566" y="1069609"/>
                  <a:pt x="163876" y="1069609"/>
                </a:cubicBezTo>
                <a:close/>
                <a:moveTo>
                  <a:pt x="541048" y="1069608"/>
                </a:moveTo>
                <a:cubicBezTo>
                  <a:pt x="552541" y="1069608"/>
                  <a:pt x="561858" y="1079623"/>
                  <a:pt x="561858" y="1091978"/>
                </a:cubicBezTo>
                <a:cubicBezTo>
                  <a:pt x="561858" y="1104333"/>
                  <a:pt x="552541" y="1114348"/>
                  <a:pt x="541048" y="1114348"/>
                </a:cubicBezTo>
                <a:cubicBezTo>
                  <a:pt x="529555" y="1114348"/>
                  <a:pt x="520238" y="1104333"/>
                  <a:pt x="520238" y="1091978"/>
                </a:cubicBezTo>
                <a:cubicBezTo>
                  <a:pt x="520238" y="1079623"/>
                  <a:pt x="529555" y="1069608"/>
                  <a:pt x="541048" y="1069608"/>
                </a:cubicBezTo>
                <a:close/>
                <a:moveTo>
                  <a:pt x="2158988" y="1066488"/>
                </a:moveTo>
                <a:cubicBezTo>
                  <a:pt x="2169332" y="1066488"/>
                  <a:pt x="2177717" y="1074873"/>
                  <a:pt x="2177717" y="1085217"/>
                </a:cubicBezTo>
                <a:cubicBezTo>
                  <a:pt x="2177717" y="1095561"/>
                  <a:pt x="2169332" y="1103946"/>
                  <a:pt x="2158988" y="1103946"/>
                </a:cubicBezTo>
                <a:cubicBezTo>
                  <a:pt x="2148644" y="1103946"/>
                  <a:pt x="2140259" y="1095561"/>
                  <a:pt x="2140259" y="1085217"/>
                </a:cubicBezTo>
                <a:cubicBezTo>
                  <a:pt x="2140259" y="1074873"/>
                  <a:pt x="2148644" y="1066488"/>
                  <a:pt x="2158988" y="1066488"/>
                </a:cubicBezTo>
                <a:close/>
                <a:moveTo>
                  <a:pt x="1854649" y="1062325"/>
                </a:moveTo>
                <a:cubicBezTo>
                  <a:pt x="1867579" y="1062325"/>
                  <a:pt x="1878060" y="1073272"/>
                  <a:pt x="1878060" y="1086776"/>
                </a:cubicBezTo>
                <a:cubicBezTo>
                  <a:pt x="1878060" y="1100280"/>
                  <a:pt x="1867579" y="1111227"/>
                  <a:pt x="1854649" y="1111227"/>
                </a:cubicBezTo>
                <a:cubicBezTo>
                  <a:pt x="1841719" y="1111227"/>
                  <a:pt x="1831238" y="1100280"/>
                  <a:pt x="1831238" y="1086776"/>
                </a:cubicBezTo>
                <a:cubicBezTo>
                  <a:pt x="1831238" y="1073272"/>
                  <a:pt x="1841719" y="1062325"/>
                  <a:pt x="1854649" y="1062325"/>
                </a:cubicBezTo>
                <a:close/>
                <a:moveTo>
                  <a:pt x="2231821" y="1054002"/>
                </a:moveTo>
                <a:cubicBezTo>
                  <a:pt x="2239866" y="1054002"/>
                  <a:pt x="2246388" y="1060291"/>
                  <a:pt x="2246388" y="1068049"/>
                </a:cubicBezTo>
                <a:cubicBezTo>
                  <a:pt x="2246388" y="1075807"/>
                  <a:pt x="2239866" y="1082096"/>
                  <a:pt x="2231821" y="1082096"/>
                </a:cubicBezTo>
                <a:cubicBezTo>
                  <a:pt x="2223776" y="1082096"/>
                  <a:pt x="2217254" y="1075807"/>
                  <a:pt x="2217254" y="1068049"/>
                </a:cubicBezTo>
                <a:cubicBezTo>
                  <a:pt x="2217254" y="1060291"/>
                  <a:pt x="2223776" y="1054002"/>
                  <a:pt x="2231821" y="1054002"/>
                </a:cubicBezTo>
                <a:close/>
                <a:moveTo>
                  <a:pt x="91042" y="1054002"/>
                </a:moveTo>
                <a:cubicBezTo>
                  <a:pt x="93054" y="1054002"/>
                  <a:pt x="94684" y="1056332"/>
                  <a:pt x="94684" y="1059204"/>
                </a:cubicBezTo>
                <a:cubicBezTo>
                  <a:pt x="94684" y="1062077"/>
                  <a:pt x="93054" y="1064407"/>
                  <a:pt x="91042" y="1064407"/>
                </a:cubicBezTo>
                <a:cubicBezTo>
                  <a:pt x="89031" y="1064407"/>
                  <a:pt x="87400" y="1062077"/>
                  <a:pt x="87400" y="1059204"/>
                </a:cubicBezTo>
                <a:cubicBezTo>
                  <a:pt x="87400" y="1056332"/>
                  <a:pt x="89031" y="1054002"/>
                  <a:pt x="91042" y="1054002"/>
                </a:cubicBezTo>
                <a:close/>
                <a:moveTo>
                  <a:pt x="1690252" y="1054001"/>
                </a:moveTo>
                <a:cubicBezTo>
                  <a:pt x="1691688" y="1054001"/>
                  <a:pt x="1692853" y="1055166"/>
                  <a:pt x="1692853" y="1056602"/>
                </a:cubicBezTo>
                <a:cubicBezTo>
                  <a:pt x="1692853" y="1058038"/>
                  <a:pt x="1691688" y="1059203"/>
                  <a:pt x="1690252" y="1059203"/>
                </a:cubicBezTo>
                <a:cubicBezTo>
                  <a:pt x="1688816" y="1059203"/>
                  <a:pt x="1687651" y="1058038"/>
                  <a:pt x="1687651" y="1056602"/>
                </a:cubicBezTo>
                <a:cubicBezTo>
                  <a:pt x="1687651" y="1055166"/>
                  <a:pt x="1688816" y="1054001"/>
                  <a:pt x="1690252" y="1054001"/>
                </a:cubicBezTo>
                <a:close/>
                <a:moveTo>
                  <a:pt x="468214" y="1054001"/>
                </a:moveTo>
                <a:cubicBezTo>
                  <a:pt x="479132" y="1054001"/>
                  <a:pt x="487983" y="1063085"/>
                  <a:pt x="487983" y="1074291"/>
                </a:cubicBezTo>
                <a:cubicBezTo>
                  <a:pt x="487983" y="1085497"/>
                  <a:pt x="479132" y="1094581"/>
                  <a:pt x="468214" y="1094581"/>
                </a:cubicBezTo>
                <a:cubicBezTo>
                  <a:pt x="457296" y="1094581"/>
                  <a:pt x="448445" y="1085497"/>
                  <a:pt x="448445" y="1074291"/>
                </a:cubicBezTo>
                <a:cubicBezTo>
                  <a:pt x="448445" y="1063085"/>
                  <a:pt x="457296" y="1054001"/>
                  <a:pt x="468214" y="1054001"/>
                </a:cubicBezTo>
                <a:close/>
                <a:moveTo>
                  <a:pt x="1927482" y="1046718"/>
                </a:moveTo>
                <a:cubicBezTo>
                  <a:pt x="1940986" y="1046718"/>
                  <a:pt x="1951933" y="1057432"/>
                  <a:pt x="1951933" y="1070649"/>
                </a:cubicBezTo>
                <a:cubicBezTo>
                  <a:pt x="1951933" y="1083866"/>
                  <a:pt x="1940986" y="1094580"/>
                  <a:pt x="1927482" y="1094580"/>
                </a:cubicBezTo>
                <a:cubicBezTo>
                  <a:pt x="1913978" y="1094580"/>
                  <a:pt x="1903031" y="1083866"/>
                  <a:pt x="1903031" y="1070649"/>
                </a:cubicBezTo>
                <a:cubicBezTo>
                  <a:pt x="1903031" y="1057432"/>
                  <a:pt x="1913978" y="1046718"/>
                  <a:pt x="1927482" y="1046718"/>
                </a:cubicBezTo>
                <a:close/>
                <a:moveTo>
                  <a:pt x="706483" y="1046718"/>
                </a:moveTo>
                <a:cubicBezTo>
                  <a:pt x="713953" y="1046718"/>
                  <a:pt x="720009" y="1052774"/>
                  <a:pt x="720009" y="1060244"/>
                </a:cubicBezTo>
                <a:cubicBezTo>
                  <a:pt x="720009" y="1067714"/>
                  <a:pt x="713953" y="1073770"/>
                  <a:pt x="706483" y="1073770"/>
                </a:cubicBezTo>
                <a:cubicBezTo>
                  <a:pt x="699013" y="1073770"/>
                  <a:pt x="692957" y="1067714"/>
                  <a:pt x="692957" y="1060244"/>
                </a:cubicBezTo>
                <a:cubicBezTo>
                  <a:pt x="692957" y="1052774"/>
                  <a:pt x="699013" y="1046718"/>
                  <a:pt x="706483" y="1046718"/>
                </a:cubicBezTo>
                <a:close/>
                <a:moveTo>
                  <a:pt x="2304654" y="1044637"/>
                </a:moveTo>
                <a:cubicBezTo>
                  <a:pt x="2308102" y="1044637"/>
                  <a:pt x="2310897" y="1047432"/>
                  <a:pt x="2310897" y="1050880"/>
                </a:cubicBezTo>
                <a:cubicBezTo>
                  <a:pt x="2310897" y="1054328"/>
                  <a:pt x="2308102" y="1057123"/>
                  <a:pt x="2304654" y="1057123"/>
                </a:cubicBezTo>
                <a:cubicBezTo>
                  <a:pt x="2301206" y="1057123"/>
                  <a:pt x="2298411" y="1054328"/>
                  <a:pt x="2298411" y="1050880"/>
                </a:cubicBezTo>
                <a:cubicBezTo>
                  <a:pt x="2298411" y="1047432"/>
                  <a:pt x="2301206" y="1044637"/>
                  <a:pt x="2304654" y="1044637"/>
                </a:cubicBezTo>
                <a:close/>
                <a:moveTo>
                  <a:pt x="394861" y="1042556"/>
                </a:moveTo>
                <a:cubicBezTo>
                  <a:pt x="403768" y="1042556"/>
                  <a:pt x="410989" y="1049543"/>
                  <a:pt x="410989" y="1058163"/>
                </a:cubicBezTo>
                <a:cubicBezTo>
                  <a:pt x="410989" y="1066783"/>
                  <a:pt x="403768" y="1073770"/>
                  <a:pt x="394861" y="1073770"/>
                </a:cubicBezTo>
                <a:cubicBezTo>
                  <a:pt x="385954" y="1073770"/>
                  <a:pt x="378733" y="1066783"/>
                  <a:pt x="378733" y="1058163"/>
                </a:cubicBezTo>
                <a:cubicBezTo>
                  <a:pt x="378733" y="1049543"/>
                  <a:pt x="385954" y="1042556"/>
                  <a:pt x="394861" y="1042556"/>
                </a:cubicBezTo>
                <a:close/>
                <a:moveTo>
                  <a:pt x="16648" y="1042556"/>
                </a:moveTo>
                <a:cubicBezTo>
                  <a:pt x="17223" y="1042556"/>
                  <a:pt x="17689" y="1043022"/>
                  <a:pt x="17689" y="1043597"/>
                </a:cubicBezTo>
                <a:cubicBezTo>
                  <a:pt x="17689" y="1044172"/>
                  <a:pt x="17223" y="1044638"/>
                  <a:pt x="16648" y="1044638"/>
                </a:cubicBezTo>
                <a:cubicBezTo>
                  <a:pt x="16073" y="1044638"/>
                  <a:pt x="15607" y="1044172"/>
                  <a:pt x="15607" y="1043597"/>
                </a:cubicBezTo>
                <a:cubicBezTo>
                  <a:pt x="15607" y="1043022"/>
                  <a:pt x="16073" y="1042556"/>
                  <a:pt x="16648" y="1042556"/>
                </a:cubicBezTo>
                <a:close/>
                <a:moveTo>
                  <a:pt x="2379048" y="1032151"/>
                </a:moveTo>
                <a:cubicBezTo>
                  <a:pt x="2379910" y="1032151"/>
                  <a:pt x="2380609" y="1032617"/>
                  <a:pt x="2380609" y="1033192"/>
                </a:cubicBezTo>
                <a:cubicBezTo>
                  <a:pt x="2380609" y="1033767"/>
                  <a:pt x="2379910" y="1034233"/>
                  <a:pt x="2379048" y="1034233"/>
                </a:cubicBezTo>
                <a:cubicBezTo>
                  <a:pt x="2378186" y="1034233"/>
                  <a:pt x="2377487" y="1033767"/>
                  <a:pt x="2377487" y="1033192"/>
                </a:cubicBezTo>
                <a:cubicBezTo>
                  <a:pt x="2377487" y="1032617"/>
                  <a:pt x="2378186" y="1032151"/>
                  <a:pt x="2379048" y="1032151"/>
                </a:cubicBezTo>
                <a:close/>
                <a:moveTo>
                  <a:pt x="2000836" y="1032151"/>
                </a:moveTo>
                <a:cubicBezTo>
                  <a:pt x="2012329" y="1032151"/>
                  <a:pt x="2021646" y="1041468"/>
                  <a:pt x="2021646" y="1052961"/>
                </a:cubicBezTo>
                <a:cubicBezTo>
                  <a:pt x="2021646" y="1064454"/>
                  <a:pt x="2012329" y="1073771"/>
                  <a:pt x="2000836" y="1073771"/>
                </a:cubicBezTo>
                <a:cubicBezTo>
                  <a:pt x="1989343" y="1073771"/>
                  <a:pt x="1980026" y="1064454"/>
                  <a:pt x="1980026" y="1052961"/>
                </a:cubicBezTo>
                <a:cubicBezTo>
                  <a:pt x="1980026" y="1041468"/>
                  <a:pt x="1989343" y="1032151"/>
                  <a:pt x="2000836" y="1032151"/>
                </a:cubicBezTo>
                <a:close/>
                <a:moveTo>
                  <a:pt x="1510250" y="1032151"/>
                </a:moveTo>
                <a:cubicBezTo>
                  <a:pt x="1510537" y="1032151"/>
                  <a:pt x="1510770" y="1032384"/>
                  <a:pt x="1510770" y="1032671"/>
                </a:cubicBezTo>
                <a:cubicBezTo>
                  <a:pt x="1510770" y="1032958"/>
                  <a:pt x="1510537" y="1033191"/>
                  <a:pt x="1510250" y="1033191"/>
                </a:cubicBezTo>
                <a:cubicBezTo>
                  <a:pt x="1509963" y="1033191"/>
                  <a:pt x="1509730" y="1032958"/>
                  <a:pt x="1509730" y="1032671"/>
                </a:cubicBezTo>
                <a:cubicBezTo>
                  <a:pt x="1509730" y="1032384"/>
                  <a:pt x="1509963" y="1032151"/>
                  <a:pt x="1510250" y="1032151"/>
                </a:cubicBezTo>
                <a:close/>
                <a:moveTo>
                  <a:pt x="322028" y="1030071"/>
                </a:moveTo>
                <a:cubicBezTo>
                  <a:pt x="328637" y="1030071"/>
                  <a:pt x="333994" y="1035428"/>
                  <a:pt x="333994" y="1042037"/>
                </a:cubicBezTo>
                <a:cubicBezTo>
                  <a:pt x="333994" y="1048646"/>
                  <a:pt x="328637" y="1054003"/>
                  <a:pt x="322028" y="1054003"/>
                </a:cubicBezTo>
                <a:cubicBezTo>
                  <a:pt x="315419" y="1054003"/>
                  <a:pt x="310062" y="1048646"/>
                  <a:pt x="310062" y="1042037"/>
                </a:cubicBezTo>
                <a:cubicBezTo>
                  <a:pt x="310062" y="1035428"/>
                  <a:pt x="315419" y="1030071"/>
                  <a:pt x="322028" y="1030071"/>
                </a:cubicBezTo>
                <a:close/>
                <a:moveTo>
                  <a:pt x="1763086" y="1030070"/>
                </a:moveTo>
                <a:cubicBezTo>
                  <a:pt x="1767970" y="1030070"/>
                  <a:pt x="1771930" y="1034496"/>
                  <a:pt x="1771930" y="1039955"/>
                </a:cubicBezTo>
                <a:cubicBezTo>
                  <a:pt x="1771930" y="1045414"/>
                  <a:pt x="1767970" y="1049840"/>
                  <a:pt x="1763086" y="1049840"/>
                </a:cubicBezTo>
                <a:cubicBezTo>
                  <a:pt x="1758202" y="1049840"/>
                  <a:pt x="1754242" y="1045414"/>
                  <a:pt x="1754242" y="1039955"/>
                </a:cubicBezTo>
                <a:cubicBezTo>
                  <a:pt x="1754242" y="1034496"/>
                  <a:pt x="1758202" y="1030070"/>
                  <a:pt x="1763086" y="1030070"/>
                </a:cubicBezTo>
                <a:close/>
                <a:moveTo>
                  <a:pt x="632610" y="1024868"/>
                </a:moveTo>
                <a:cubicBezTo>
                  <a:pt x="642954" y="1024868"/>
                  <a:pt x="651339" y="1033253"/>
                  <a:pt x="651339" y="1043597"/>
                </a:cubicBezTo>
                <a:cubicBezTo>
                  <a:pt x="651339" y="1053941"/>
                  <a:pt x="642954" y="1062326"/>
                  <a:pt x="632610" y="1062326"/>
                </a:cubicBezTo>
                <a:cubicBezTo>
                  <a:pt x="622266" y="1062326"/>
                  <a:pt x="613881" y="1053941"/>
                  <a:pt x="613881" y="1043597"/>
                </a:cubicBezTo>
                <a:cubicBezTo>
                  <a:pt x="613881" y="1033253"/>
                  <a:pt x="622266" y="1024868"/>
                  <a:pt x="632610" y="1024868"/>
                </a:cubicBezTo>
                <a:close/>
                <a:moveTo>
                  <a:pt x="2072629" y="1014464"/>
                </a:moveTo>
                <a:cubicBezTo>
                  <a:pt x="2084122" y="1014464"/>
                  <a:pt x="2093439" y="1024014"/>
                  <a:pt x="2093439" y="1035794"/>
                </a:cubicBezTo>
                <a:cubicBezTo>
                  <a:pt x="2093439" y="1047574"/>
                  <a:pt x="2084122" y="1057124"/>
                  <a:pt x="2072629" y="1057124"/>
                </a:cubicBezTo>
                <a:cubicBezTo>
                  <a:pt x="2061136" y="1057124"/>
                  <a:pt x="2051819" y="1047574"/>
                  <a:pt x="2051819" y="1035794"/>
                </a:cubicBezTo>
                <a:cubicBezTo>
                  <a:pt x="2051819" y="1024014"/>
                  <a:pt x="2061136" y="1014464"/>
                  <a:pt x="2072629" y="1014464"/>
                </a:cubicBezTo>
                <a:close/>
                <a:moveTo>
                  <a:pt x="248154" y="1014464"/>
                </a:moveTo>
                <a:cubicBezTo>
                  <a:pt x="253613" y="1014464"/>
                  <a:pt x="258039" y="1019588"/>
                  <a:pt x="258039" y="1025909"/>
                </a:cubicBezTo>
                <a:cubicBezTo>
                  <a:pt x="258039" y="1032230"/>
                  <a:pt x="253613" y="1037354"/>
                  <a:pt x="248154" y="1037354"/>
                </a:cubicBezTo>
                <a:cubicBezTo>
                  <a:pt x="242695" y="1037354"/>
                  <a:pt x="238269" y="1032230"/>
                  <a:pt x="238269" y="1025909"/>
                </a:cubicBezTo>
                <a:cubicBezTo>
                  <a:pt x="238269" y="1019588"/>
                  <a:pt x="242695" y="1014464"/>
                  <a:pt x="248154" y="1014464"/>
                </a:cubicBezTo>
                <a:close/>
                <a:moveTo>
                  <a:pt x="808450" y="1014463"/>
                </a:moveTo>
                <a:cubicBezTo>
                  <a:pt x="809025" y="1014463"/>
                  <a:pt x="809491" y="1015162"/>
                  <a:pt x="809491" y="1016024"/>
                </a:cubicBezTo>
                <a:cubicBezTo>
                  <a:pt x="809491" y="1016886"/>
                  <a:pt x="809025" y="1017585"/>
                  <a:pt x="808450" y="1017585"/>
                </a:cubicBezTo>
                <a:cubicBezTo>
                  <a:pt x="807875" y="1017585"/>
                  <a:pt x="807409" y="1016886"/>
                  <a:pt x="807409" y="1016024"/>
                </a:cubicBezTo>
                <a:cubicBezTo>
                  <a:pt x="807409" y="1015162"/>
                  <a:pt x="807875" y="1014463"/>
                  <a:pt x="808450" y="1014463"/>
                </a:cubicBezTo>
                <a:close/>
                <a:moveTo>
                  <a:pt x="1587766" y="1012382"/>
                </a:moveTo>
                <a:cubicBezTo>
                  <a:pt x="1588341" y="1012382"/>
                  <a:pt x="1588807" y="1012848"/>
                  <a:pt x="1588807" y="1013423"/>
                </a:cubicBezTo>
                <a:cubicBezTo>
                  <a:pt x="1588807" y="1013998"/>
                  <a:pt x="1588341" y="1014464"/>
                  <a:pt x="1587766" y="1014464"/>
                </a:cubicBezTo>
                <a:cubicBezTo>
                  <a:pt x="1587191" y="1014464"/>
                  <a:pt x="1586725" y="1013998"/>
                  <a:pt x="1586725" y="1013423"/>
                </a:cubicBezTo>
                <a:cubicBezTo>
                  <a:pt x="1586725" y="1012848"/>
                  <a:pt x="1587191" y="1012382"/>
                  <a:pt x="1587766" y="1012382"/>
                </a:cubicBezTo>
                <a:close/>
                <a:moveTo>
                  <a:pt x="559255" y="1005099"/>
                </a:moveTo>
                <a:cubicBezTo>
                  <a:pt x="571610" y="1005099"/>
                  <a:pt x="581625" y="1015114"/>
                  <a:pt x="581625" y="1027469"/>
                </a:cubicBezTo>
                <a:cubicBezTo>
                  <a:pt x="581625" y="1039824"/>
                  <a:pt x="571610" y="1049839"/>
                  <a:pt x="559255" y="1049839"/>
                </a:cubicBezTo>
                <a:cubicBezTo>
                  <a:pt x="546900" y="1049839"/>
                  <a:pt x="536885" y="1039824"/>
                  <a:pt x="536885" y="1027469"/>
                </a:cubicBezTo>
                <a:cubicBezTo>
                  <a:pt x="536885" y="1015114"/>
                  <a:pt x="546900" y="1005099"/>
                  <a:pt x="559255" y="1005099"/>
                </a:cubicBezTo>
                <a:close/>
                <a:moveTo>
                  <a:pt x="1836440" y="1003018"/>
                </a:moveTo>
                <a:cubicBezTo>
                  <a:pt x="1847358" y="1003018"/>
                  <a:pt x="1856209" y="1011869"/>
                  <a:pt x="1856209" y="1022787"/>
                </a:cubicBezTo>
                <a:cubicBezTo>
                  <a:pt x="1856209" y="1033705"/>
                  <a:pt x="1847358" y="1042556"/>
                  <a:pt x="1836440" y="1042556"/>
                </a:cubicBezTo>
                <a:cubicBezTo>
                  <a:pt x="1825522" y="1042556"/>
                  <a:pt x="1816671" y="1033705"/>
                  <a:pt x="1816671" y="1022787"/>
                </a:cubicBezTo>
                <a:cubicBezTo>
                  <a:pt x="1816671" y="1011869"/>
                  <a:pt x="1825522" y="1003018"/>
                  <a:pt x="1836440" y="1003018"/>
                </a:cubicBezTo>
                <a:close/>
                <a:moveTo>
                  <a:pt x="175841" y="1003018"/>
                </a:moveTo>
                <a:cubicBezTo>
                  <a:pt x="179864" y="1003018"/>
                  <a:pt x="183125" y="1006279"/>
                  <a:pt x="183125" y="1010302"/>
                </a:cubicBezTo>
                <a:cubicBezTo>
                  <a:pt x="183125" y="1014325"/>
                  <a:pt x="179864" y="1017586"/>
                  <a:pt x="175841" y="1017586"/>
                </a:cubicBezTo>
                <a:cubicBezTo>
                  <a:pt x="171818" y="1017586"/>
                  <a:pt x="168557" y="1014325"/>
                  <a:pt x="168557" y="1010302"/>
                </a:cubicBezTo>
                <a:cubicBezTo>
                  <a:pt x="168557" y="1006279"/>
                  <a:pt x="171818" y="1003018"/>
                  <a:pt x="175841" y="1003018"/>
                </a:cubicBezTo>
                <a:close/>
                <a:moveTo>
                  <a:pt x="2146502" y="999897"/>
                </a:moveTo>
                <a:cubicBezTo>
                  <a:pt x="2156846" y="999897"/>
                  <a:pt x="2165231" y="1008282"/>
                  <a:pt x="2165231" y="1018626"/>
                </a:cubicBezTo>
                <a:cubicBezTo>
                  <a:pt x="2165231" y="1028970"/>
                  <a:pt x="2156846" y="1037355"/>
                  <a:pt x="2146502" y="1037355"/>
                </a:cubicBezTo>
                <a:cubicBezTo>
                  <a:pt x="2136158" y="1037355"/>
                  <a:pt x="2127773" y="1028970"/>
                  <a:pt x="2127773" y="1018626"/>
                </a:cubicBezTo>
                <a:cubicBezTo>
                  <a:pt x="2127773" y="1008282"/>
                  <a:pt x="2136158" y="999897"/>
                  <a:pt x="2146502" y="999897"/>
                </a:cubicBezTo>
                <a:close/>
                <a:moveTo>
                  <a:pt x="734056" y="992613"/>
                </a:moveTo>
                <a:cubicBezTo>
                  <a:pt x="737217" y="992613"/>
                  <a:pt x="739779" y="995408"/>
                  <a:pt x="739779" y="998856"/>
                </a:cubicBezTo>
                <a:cubicBezTo>
                  <a:pt x="739779" y="1002304"/>
                  <a:pt x="737217" y="1005099"/>
                  <a:pt x="734056" y="1005099"/>
                </a:cubicBezTo>
                <a:cubicBezTo>
                  <a:pt x="730895" y="1005099"/>
                  <a:pt x="728333" y="1002304"/>
                  <a:pt x="728333" y="998856"/>
                </a:cubicBezTo>
                <a:cubicBezTo>
                  <a:pt x="728333" y="995408"/>
                  <a:pt x="730895" y="992613"/>
                  <a:pt x="734056" y="992613"/>
                </a:cubicBezTo>
                <a:close/>
                <a:moveTo>
                  <a:pt x="486943" y="992613"/>
                </a:moveTo>
                <a:cubicBezTo>
                  <a:pt x="497287" y="992613"/>
                  <a:pt x="505672" y="1000998"/>
                  <a:pt x="505672" y="1011342"/>
                </a:cubicBezTo>
                <a:cubicBezTo>
                  <a:pt x="505672" y="1021686"/>
                  <a:pt x="497287" y="1030071"/>
                  <a:pt x="486943" y="1030071"/>
                </a:cubicBezTo>
                <a:cubicBezTo>
                  <a:pt x="476599" y="1030071"/>
                  <a:pt x="468214" y="1021686"/>
                  <a:pt x="468214" y="1011342"/>
                </a:cubicBezTo>
                <a:cubicBezTo>
                  <a:pt x="468214" y="1000998"/>
                  <a:pt x="476599" y="992613"/>
                  <a:pt x="486943" y="992613"/>
                </a:cubicBezTo>
                <a:close/>
                <a:moveTo>
                  <a:pt x="103528" y="990533"/>
                </a:moveTo>
                <a:cubicBezTo>
                  <a:pt x="105540" y="990533"/>
                  <a:pt x="107170" y="992164"/>
                  <a:pt x="107170" y="994175"/>
                </a:cubicBezTo>
                <a:cubicBezTo>
                  <a:pt x="107170" y="996187"/>
                  <a:pt x="105540" y="997817"/>
                  <a:pt x="103528" y="997817"/>
                </a:cubicBezTo>
                <a:cubicBezTo>
                  <a:pt x="101517" y="997817"/>
                  <a:pt x="99886" y="996187"/>
                  <a:pt x="99886" y="994175"/>
                </a:cubicBezTo>
                <a:cubicBezTo>
                  <a:pt x="99886" y="992164"/>
                  <a:pt x="101517" y="990533"/>
                  <a:pt x="103528" y="990533"/>
                </a:cubicBezTo>
                <a:close/>
                <a:moveTo>
                  <a:pt x="1661640" y="990532"/>
                </a:moveTo>
                <a:cubicBezTo>
                  <a:pt x="1665087" y="990532"/>
                  <a:pt x="1667883" y="992629"/>
                  <a:pt x="1667883" y="995214"/>
                </a:cubicBezTo>
                <a:cubicBezTo>
                  <a:pt x="1667883" y="997799"/>
                  <a:pt x="1665087" y="999896"/>
                  <a:pt x="1661640" y="999896"/>
                </a:cubicBezTo>
                <a:cubicBezTo>
                  <a:pt x="1658193" y="999896"/>
                  <a:pt x="1655397" y="997799"/>
                  <a:pt x="1655397" y="995214"/>
                </a:cubicBezTo>
                <a:cubicBezTo>
                  <a:pt x="1655397" y="992629"/>
                  <a:pt x="1658193" y="990532"/>
                  <a:pt x="1661640" y="990532"/>
                </a:cubicBezTo>
                <a:close/>
                <a:moveTo>
                  <a:pt x="2218294" y="987411"/>
                </a:moveTo>
                <a:cubicBezTo>
                  <a:pt x="2225764" y="987411"/>
                  <a:pt x="2231820" y="993467"/>
                  <a:pt x="2231820" y="1000937"/>
                </a:cubicBezTo>
                <a:cubicBezTo>
                  <a:pt x="2231820" y="1008407"/>
                  <a:pt x="2225764" y="1014463"/>
                  <a:pt x="2218294" y="1014463"/>
                </a:cubicBezTo>
                <a:cubicBezTo>
                  <a:pt x="2210824" y="1014463"/>
                  <a:pt x="2204768" y="1008407"/>
                  <a:pt x="2204768" y="1000937"/>
                </a:cubicBezTo>
                <a:cubicBezTo>
                  <a:pt x="2204768" y="993467"/>
                  <a:pt x="2210824" y="987411"/>
                  <a:pt x="2218294" y="987411"/>
                </a:cubicBezTo>
                <a:close/>
                <a:moveTo>
                  <a:pt x="2292168" y="980128"/>
                </a:moveTo>
                <a:cubicBezTo>
                  <a:pt x="2295616" y="980128"/>
                  <a:pt x="2298411" y="982457"/>
                  <a:pt x="2298411" y="985331"/>
                </a:cubicBezTo>
                <a:cubicBezTo>
                  <a:pt x="2298411" y="988205"/>
                  <a:pt x="2295616" y="990534"/>
                  <a:pt x="2292168" y="990534"/>
                </a:cubicBezTo>
                <a:cubicBezTo>
                  <a:pt x="2288720" y="990534"/>
                  <a:pt x="2285925" y="988205"/>
                  <a:pt x="2285925" y="985331"/>
                </a:cubicBezTo>
                <a:cubicBezTo>
                  <a:pt x="2285925" y="982457"/>
                  <a:pt x="2288720" y="980128"/>
                  <a:pt x="2292168" y="980128"/>
                </a:cubicBezTo>
                <a:close/>
                <a:moveTo>
                  <a:pt x="1908754" y="980128"/>
                </a:moveTo>
                <a:cubicBezTo>
                  <a:pt x="1921684" y="980128"/>
                  <a:pt x="1932165" y="991308"/>
                  <a:pt x="1932165" y="1005100"/>
                </a:cubicBezTo>
                <a:cubicBezTo>
                  <a:pt x="1932165" y="1018892"/>
                  <a:pt x="1921684" y="1030072"/>
                  <a:pt x="1908754" y="1030072"/>
                </a:cubicBezTo>
                <a:cubicBezTo>
                  <a:pt x="1895824" y="1030072"/>
                  <a:pt x="1885343" y="1018892"/>
                  <a:pt x="1885343" y="1005100"/>
                </a:cubicBezTo>
                <a:cubicBezTo>
                  <a:pt x="1885343" y="991308"/>
                  <a:pt x="1895824" y="980128"/>
                  <a:pt x="1908754" y="980128"/>
                </a:cubicBezTo>
                <a:close/>
                <a:moveTo>
                  <a:pt x="1467591" y="980128"/>
                </a:moveTo>
                <a:cubicBezTo>
                  <a:pt x="1467878" y="980128"/>
                  <a:pt x="1468111" y="980361"/>
                  <a:pt x="1468111" y="980648"/>
                </a:cubicBezTo>
                <a:cubicBezTo>
                  <a:pt x="1468111" y="980935"/>
                  <a:pt x="1467878" y="981168"/>
                  <a:pt x="1467591" y="981168"/>
                </a:cubicBezTo>
                <a:cubicBezTo>
                  <a:pt x="1467304" y="981168"/>
                  <a:pt x="1467071" y="980935"/>
                  <a:pt x="1467071" y="980648"/>
                </a:cubicBezTo>
                <a:cubicBezTo>
                  <a:pt x="1467071" y="980361"/>
                  <a:pt x="1467304" y="980128"/>
                  <a:pt x="1467591" y="980128"/>
                </a:cubicBezTo>
                <a:close/>
                <a:moveTo>
                  <a:pt x="412549" y="978047"/>
                </a:moveTo>
                <a:cubicBezTo>
                  <a:pt x="421456" y="978047"/>
                  <a:pt x="428677" y="985268"/>
                  <a:pt x="428677" y="994175"/>
                </a:cubicBezTo>
                <a:cubicBezTo>
                  <a:pt x="428677" y="1003082"/>
                  <a:pt x="421456" y="1010303"/>
                  <a:pt x="412549" y="1010303"/>
                </a:cubicBezTo>
                <a:cubicBezTo>
                  <a:pt x="403642" y="1010303"/>
                  <a:pt x="396421" y="1003082"/>
                  <a:pt x="396421" y="994175"/>
                </a:cubicBezTo>
                <a:cubicBezTo>
                  <a:pt x="396421" y="985268"/>
                  <a:pt x="403642" y="978047"/>
                  <a:pt x="412549" y="978047"/>
                </a:cubicBezTo>
                <a:close/>
                <a:moveTo>
                  <a:pt x="29134" y="974925"/>
                </a:moveTo>
                <a:cubicBezTo>
                  <a:pt x="29709" y="974925"/>
                  <a:pt x="30175" y="975624"/>
                  <a:pt x="30175" y="976486"/>
                </a:cubicBezTo>
                <a:cubicBezTo>
                  <a:pt x="30175" y="977348"/>
                  <a:pt x="29709" y="978047"/>
                  <a:pt x="29134" y="978047"/>
                </a:cubicBezTo>
                <a:cubicBezTo>
                  <a:pt x="28559" y="978047"/>
                  <a:pt x="28093" y="977348"/>
                  <a:pt x="28093" y="976486"/>
                </a:cubicBezTo>
                <a:cubicBezTo>
                  <a:pt x="28093" y="975624"/>
                  <a:pt x="28559" y="974925"/>
                  <a:pt x="29134" y="974925"/>
                </a:cubicBezTo>
                <a:close/>
                <a:moveTo>
                  <a:pt x="658621" y="967642"/>
                </a:moveTo>
                <a:cubicBezTo>
                  <a:pt x="666666" y="967642"/>
                  <a:pt x="673188" y="973698"/>
                  <a:pt x="673188" y="981168"/>
                </a:cubicBezTo>
                <a:cubicBezTo>
                  <a:pt x="673188" y="988638"/>
                  <a:pt x="666666" y="994694"/>
                  <a:pt x="658621" y="994694"/>
                </a:cubicBezTo>
                <a:cubicBezTo>
                  <a:pt x="650576" y="994694"/>
                  <a:pt x="644054" y="988638"/>
                  <a:pt x="644054" y="981168"/>
                </a:cubicBezTo>
                <a:cubicBezTo>
                  <a:pt x="644054" y="973698"/>
                  <a:pt x="650576" y="967642"/>
                  <a:pt x="658621" y="967642"/>
                </a:cubicBezTo>
                <a:close/>
                <a:moveTo>
                  <a:pt x="1983668" y="965561"/>
                </a:moveTo>
                <a:cubicBezTo>
                  <a:pt x="1996598" y="965561"/>
                  <a:pt x="2007079" y="976042"/>
                  <a:pt x="2007079" y="988972"/>
                </a:cubicBezTo>
                <a:cubicBezTo>
                  <a:pt x="2007079" y="1001902"/>
                  <a:pt x="1996598" y="1012383"/>
                  <a:pt x="1983668" y="1012383"/>
                </a:cubicBezTo>
                <a:cubicBezTo>
                  <a:pt x="1970738" y="1012383"/>
                  <a:pt x="1960257" y="1001902"/>
                  <a:pt x="1960257" y="988972"/>
                </a:cubicBezTo>
                <a:cubicBezTo>
                  <a:pt x="1960257" y="976042"/>
                  <a:pt x="1970738" y="965561"/>
                  <a:pt x="1983668" y="965561"/>
                </a:cubicBezTo>
                <a:close/>
                <a:moveTo>
                  <a:pt x="1737075" y="965561"/>
                </a:moveTo>
                <a:cubicBezTo>
                  <a:pt x="1743684" y="965561"/>
                  <a:pt x="1749041" y="971151"/>
                  <a:pt x="1749041" y="978047"/>
                </a:cubicBezTo>
                <a:cubicBezTo>
                  <a:pt x="1749041" y="984943"/>
                  <a:pt x="1743684" y="990533"/>
                  <a:pt x="1737075" y="990533"/>
                </a:cubicBezTo>
                <a:cubicBezTo>
                  <a:pt x="1730466" y="990533"/>
                  <a:pt x="1725109" y="984943"/>
                  <a:pt x="1725109" y="978047"/>
                </a:cubicBezTo>
                <a:cubicBezTo>
                  <a:pt x="1725109" y="971151"/>
                  <a:pt x="1730466" y="965561"/>
                  <a:pt x="1737075" y="965561"/>
                </a:cubicBezTo>
                <a:close/>
                <a:moveTo>
                  <a:pt x="339196" y="965561"/>
                </a:moveTo>
                <a:cubicBezTo>
                  <a:pt x="346092" y="965561"/>
                  <a:pt x="351682" y="971151"/>
                  <a:pt x="351682" y="978047"/>
                </a:cubicBezTo>
                <a:cubicBezTo>
                  <a:pt x="351682" y="984943"/>
                  <a:pt x="346092" y="990533"/>
                  <a:pt x="339196" y="990533"/>
                </a:cubicBezTo>
                <a:cubicBezTo>
                  <a:pt x="332300" y="990533"/>
                  <a:pt x="326710" y="984943"/>
                  <a:pt x="326710" y="978047"/>
                </a:cubicBezTo>
                <a:cubicBezTo>
                  <a:pt x="326710" y="971151"/>
                  <a:pt x="332300" y="965561"/>
                  <a:pt x="339196" y="965561"/>
                </a:cubicBezTo>
                <a:close/>
                <a:moveTo>
                  <a:pt x="2363961" y="962440"/>
                </a:moveTo>
                <a:cubicBezTo>
                  <a:pt x="2367409" y="962440"/>
                  <a:pt x="2370204" y="965235"/>
                  <a:pt x="2370204" y="968683"/>
                </a:cubicBezTo>
                <a:cubicBezTo>
                  <a:pt x="2370204" y="972131"/>
                  <a:pt x="2367409" y="974926"/>
                  <a:pt x="2363961" y="974926"/>
                </a:cubicBezTo>
                <a:cubicBezTo>
                  <a:pt x="2360513" y="974926"/>
                  <a:pt x="2357718" y="972131"/>
                  <a:pt x="2357718" y="968683"/>
                </a:cubicBezTo>
                <a:cubicBezTo>
                  <a:pt x="2357718" y="965235"/>
                  <a:pt x="2360513" y="962440"/>
                  <a:pt x="2363961" y="962440"/>
                </a:cubicBezTo>
                <a:close/>
                <a:moveTo>
                  <a:pt x="846427" y="958278"/>
                </a:moveTo>
                <a:cubicBezTo>
                  <a:pt x="847863" y="958278"/>
                  <a:pt x="849028" y="959210"/>
                  <a:pt x="849028" y="960359"/>
                </a:cubicBezTo>
                <a:cubicBezTo>
                  <a:pt x="849028" y="961508"/>
                  <a:pt x="847863" y="962440"/>
                  <a:pt x="846427" y="962440"/>
                </a:cubicBezTo>
                <a:cubicBezTo>
                  <a:pt x="844991" y="962440"/>
                  <a:pt x="843826" y="961508"/>
                  <a:pt x="843826" y="960359"/>
                </a:cubicBezTo>
                <a:cubicBezTo>
                  <a:pt x="843826" y="959210"/>
                  <a:pt x="844991" y="958278"/>
                  <a:pt x="846427" y="958278"/>
                </a:cubicBezTo>
                <a:close/>
                <a:moveTo>
                  <a:pt x="1547708" y="955156"/>
                </a:moveTo>
                <a:cubicBezTo>
                  <a:pt x="1549720" y="955156"/>
                  <a:pt x="1551350" y="956321"/>
                  <a:pt x="1551350" y="957757"/>
                </a:cubicBezTo>
                <a:cubicBezTo>
                  <a:pt x="1551350" y="959193"/>
                  <a:pt x="1549720" y="960358"/>
                  <a:pt x="1547708" y="960358"/>
                </a:cubicBezTo>
                <a:cubicBezTo>
                  <a:pt x="1545697" y="960358"/>
                  <a:pt x="1544066" y="959193"/>
                  <a:pt x="1544066" y="957757"/>
                </a:cubicBezTo>
                <a:cubicBezTo>
                  <a:pt x="1544066" y="956321"/>
                  <a:pt x="1545697" y="955156"/>
                  <a:pt x="1547708" y="955156"/>
                </a:cubicBezTo>
                <a:close/>
                <a:moveTo>
                  <a:pt x="264802" y="950995"/>
                </a:moveTo>
                <a:cubicBezTo>
                  <a:pt x="270261" y="950995"/>
                  <a:pt x="274687" y="955421"/>
                  <a:pt x="274687" y="960880"/>
                </a:cubicBezTo>
                <a:cubicBezTo>
                  <a:pt x="274687" y="966339"/>
                  <a:pt x="270261" y="970765"/>
                  <a:pt x="264802" y="970765"/>
                </a:cubicBezTo>
                <a:cubicBezTo>
                  <a:pt x="259343" y="970765"/>
                  <a:pt x="254917" y="966339"/>
                  <a:pt x="254917" y="960880"/>
                </a:cubicBezTo>
                <a:cubicBezTo>
                  <a:pt x="254917" y="955421"/>
                  <a:pt x="259343" y="950995"/>
                  <a:pt x="264802" y="950995"/>
                </a:cubicBezTo>
                <a:close/>
                <a:moveTo>
                  <a:pt x="2056501" y="947873"/>
                </a:moveTo>
                <a:cubicBezTo>
                  <a:pt x="2068856" y="947873"/>
                  <a:pt x="2078871" y="957888"/>
                  <a:pt x="2078871" y="970243"/>
                </a:cubicBezTo>
                <a:cubicBezTo>
                  <a:pt x="2078871" y="982598"/>
                  <a:pt x="2068856" y="992613"/>
                  <a:pt x="2056501" y="992613"/>
                </a:cubicBezTo>
                <a:cubicBezTo>
                  <a:pt x="2044146" y="992613"/>
                  <a:pt x="2034131" y="982598"/>
                  <a:pt x="2034131" y="970243"/>
                </a:cubicBezTo>
                <a:cubicBezTo>
                  <a:pt x="2034131" y="957888"/>
                  <a:pt x="2044146" y="947873"/>
                  <a:pt x="2056501" y="947873"/>
                </a:cubicBezTo>
                <a:close/>
                <a:moveTo>
                  <a:pt x="584227" y="942671"/>
                </a:moveTo>
                <a:cubicBezTo>
                  <a:pt x="596582" y="942671"/>
                  <a:pt x="606597" y="952221"/>
                  <a:pt x="606597" y="964001"/>
                </a:cubicBezTo>
                <a:cubicBezTo>
                  <a:pt x="606597" y="975781"/>
                  <a:pt x="596582" y="985331"/>
                  <a:pt x="584227" y="985331"/>
                </a:cubicBezTo>
                <a:cubicBezTo>
                  <a:pt x="571872" y="985331"/>
                  <a:pt x="561857" y="975781"/>
                  <a:pt x="561857" y="964001"/>
                </a:cubicBezTo>
                <a:cubicBezTo>
                  <a:pt x="561857" y="952221"/>
                  <a:pt x="571872" y="942671"/>
                  <a:pt x="584227" y="942671"/>
                </a:cubicBezTo>
                <a:close/>
                <a:moveTo>
                  <a:pt x="192488" y="938509"/>
                </a:moveTo>
                <a:cubicBezTo>
                  <a:pt x="195936" y="938509"/>
                  <a:pt x="198731" y="941304"/>
                  <a:pt x="198731" y="944752"/>
                </a:cubicBezTo>
                <a:cubicBezTo>
                  <a:pt x="198731" y="948200"/>
                  <a:pt x="195936" y="950995"/>
                  <a:pt x="192488" y="950995"/>
                </a:cubicBezTo>
                <a:cubicBezTo>
                  <a:pt x="189040" y="950995"/>
                  <a:pt x="186245" y="948200"/>
                  <a:pt x="186245" y="944752"/>
                </a:cubicBezTo>
                <a:cubicBezTo>
                  <a:pt x="186245" y="941304"/>
                  <a:pt x="189040" y="938509"/>
                  <a:pt x="192488" y="938509"/>
                </a:cubicBezTo>
                <a:close/>
                <a:moveTo>
                  <a:pt x="2127773" y="935388"/>
                </a:moveTo>
                <a:cubicBezTo>
                  <a:pt x="2138691" y="935388"/>
                  <a:pt x="2147542" y="943773"/>
                  <a:pt x="2147542" y="954117"/>
                </a:cubicBezTo>
                <a:cubicBezTo>
                  <a:pt x="2147542" y="964461"/>
                  <a:pt x="2138691" y="972846"/>
                  <a:pt x="2127773" y="972846"/>
                </a:cubicBezTo>
                <a:cubicBezTo>
                  <a:pt x="2116855" y="972846"/>
                  <a:pt x="2108004" y="964461"/>
                  <a:pt x="2108004" y="954117"/>
                </a:cubicBezTo>
                <a:cubicBezTo>
                  <a:pt x="2108004" y="943773"/>
                  <a:pt x="2116855" y="935388"/>
                  <a:pt x="2127773" y="935388"/>
                </a:cubicBezTo>
                <a:close/>
                <a:moveTo>
                  <a:pt x="1811469" y="935387"/>
                </a:moveTo>
                <a:cubicBezTo>
                  <a:pt x="1823536" y="935387"/>
                  <a:pt x="1833319" y="945868"/>
                  <a:pt x="1833319" y="958798"/>
                </a:cubicBezTo>
                <a:cubicBezTo>
                  <a:pt x="1833319" y="971728"/>
                  <a:pt x="1823536" y="982209"/>
                  <a:pt x="1811469" y="982209"/>
                </a:cubicBezTo>
                <a:cubicBezTo>
                  <a:pt x="1799402" y="982209"/>
                  <a:pt x="1789619" y="971728"/>
                  <a:pt x="1789619" y="958798"/>
                </a:cubicBezTo>
                <a:cubicBezTo>
                  <a:pt x="1789619" y="945868"/>
                  <a:pt x="1799402" y="935387"/>
                  <a:pt x="1811469" y="935387"/>
                </a:cubicBezTo>
                <a:close/>
                <a:moveTo>
                  <a:pt x="1418688" y="935387"/>
                </a:moveTo>
                <a:cubicBezTo>
                  <a:pt x="1418975" y="935387"/>
                  <a:pt x="1419208" y="935620"/>
                  <a:pt x="1419208" y="935907"/>
                </a:cubicBezTo>
                <a:cubicBezTo>
                  <a:pt x="1419208" y="936194"/>
                  <a:pt x="1418975" y="936427"/>
                  <a:pt x="1418688" y="936427"/>
                </a:cubicBezTo>
                <a:cubicBezTo>
                  <a:pt x="1418401" y="936427"/>
                  <a:pt x="1418168" y="936194"/>
                  <a:pt x="1418168" y="935907"/>
                </a:cubicBezTo>
                <a:cubicBezTo>
                  <a:pt x="1418168" y="935620"/>
                  <a:pt x="1418401" y="935387"/>
                  <a:pt x="1418688" y="935387"/>
                </a:cubicBezTo>
                <a:close/>
                <a:moveTo>
                  <a:pt x="768391" y="933306"/>
                </a:moveTo>
                <a:cubicBezTo>
                  <a:pt x="773275" y="933306"/>
                  <a:pt x="777235" y="937266"/>
                  <a:pt x="777235" y="942150"/>
                </a:cubicBezTo>
                <a:cubicBezTo>
                  <a:pt x="777235" y="947034"/>
                  <a:pt x="773275" y="950994"/>
                  <a:pt x="768391" y="950994"/>
                </a:cubicBezTo>
                <a:cubicBezTo>
                  <a:pt x="763507" y="950994"/>
                  <a:pt x="759547" y="947034"/>
                  <a:pt x="759547" y="942150"/>
                </a:cubicBezTo>
                <a:cubicBezTo>
                  <a:pt x="759547" y="937266"/>
                  <a:pt x="763507" y="933306"/>
                  <a:pt x="768391" y="933306"/>
                </a:cubicBezTo>
                <a:close/>
                <a:moveTo>
                  <a:pt x="1626784" y="928104"/>
                </a:moveTo>
                <a:cubicBezTo>
                  <a:pt x="1632818" y="928104"/>
                  <a:pt x="1637709" y="932530"/>
                  <a:pt x="1637709" y="937989"/>
                </a:cubicBezTo>
                <a:cubicBezTo>
                  <a:pt x="1637709" y="943448"/>
                  <a:pt x="1632818" y="947874"/>
                  <a:pt x="1626784" y="947874"/>
                </a:cubicBezTo>
                <a:cubicBezTo>
                  <a:pt x="1620750" y="947874"/>
                  <a:pt x="1615859" y="943448"/>
                  <a:pt x="1615859" y="937989"/>
                </a:cubicBezTo>
                <a:cubicBezTo>
                  <a:pt x="1615859" y="932530"/>
                  <a:pt x="1620750" y="928104"/>
                  <a:pt x="1626784" y="928104"/>
                </a:cubicBezTo>
                <a:close/>
                <a:moveTo>
                  <a:pt x="508793" y="926023"/>
                </a:moveTo>
                <a:cubicBezTo>
                  <a:pt x="520286" y="926023"/>
                  <a:pt x="529603" y="935340"/>
                  <a:pt x="529603" y="946833"/>
                </a:cubicBezTo>
                <a:cubicBezTo>
                  <a:pt x="529603" y="958326"/>
                  <a:pt x="520286" y="967643"/>
                  <a:pt x="508793" y="967643"/>
                </a:cubicBezTo>
                <a:cubicBezTo>
                  <a:pt x="497300" y="967643"/>
                  <a:pt x="487983" y="958326"/>
                  <a:pt x="487983" y="946833"/>
                </a:cubicBezTo>
                <a:cubicBezTo>
                  <a:pt x="487983" y="935340"/>
                  <a:pt x="497300" y="926023"/>
                  <a:pt x="508793" y="926023"/>
                </a:cubicBezTo>
                <a:close/>
                <a:moveTo>
                  <a:pt x="119134" y="926023"/>
                </a:moveTo>
                <a:cubicBezTo>
                  <a:pt x="120570" y="926023"/>
                  <a:pt x="121735" y="927188"/>
                  <a:pt x="121735" y="928624"/>
                </a:cubicBezTo>
                <a:cubicBezTo>
                  <a:pt x="121735" y="930060"/>
                  <a:pt x="120570" y="931225"/>
                  <a:pt x="119134" y="931225"/>
                </a:cubicBezTo>
                <a:cubicBezTo>
                  <a:pt x="117698" y="931225"/>
                  <a:pt x="116533" y="930060"/>
                  <a:pt x="116533" y="928624"/>
                </a:cubicBezTo>
                <a:cubicBezTo>
                  <a:pt x="116533" y="927188"/>
                  <a:pt x="117698" y="926023"/>
                  <a:pt x="119134" y="926023"/>
                </a:cubicBezTo>
                <a:close/>
                <a:moveTo>
                  <a:pt x="2202167" y="920821"/>
                </a:moveTo>
                <a:cubicBezTo>
                  <a:pt x="2210499" y="920821"/>
                  <a:pt x="2217254" y="928042"/>
                  <a:pt x="2217254" y="936949"/>
                </a:cubicBezTo>
                <a:cubicBezTo>
                  <a:pt x="2217254" y="945856"/>
                  <a:pt x="2210499" y="953077"/>
                  <a:pt x="2202167" y="953077"/>
                </a:cubicBezTo>
                <a:cubicBezTo>
                  <a:pt x="2193835" y="953077"/>
                  <a:pt x="2187080" y="945856"/>
                  <a:pt x="2187080" y="936949"/>
                </a:cubicBezTo>
                <a:cubicBezTo>
                  <a:pt x="2187080" y="928042"/>
                  <a:pt x="2193835" y="920821"/>
                  <a:pt x="2202167" y="920821"/>
                </a:cubicBezTo>
                <a:close/>
                <a:moveTo>
                  <a:pt x="1885343" y="915618"/>
                </a:moveTo>
                <a:cubicBezTo>
                  <a:pt x="1899135" y="915618"/>
                  <a:pt x="1910315" y="927264"/>
                  <a:pt x="1910315" y="941630"/>
                </a:cubicBezTo>
                <a:cubicBezTo>
                  <a:pt x="1910315" y="955996"/>
                  <a:pt x="1899135" y="967642"/>
                  <a:pt x="1885343" y="967642"/>
                </a:cubicBezTo>
                <a:cubicBezTo>
                  <a:pt x="1871551" y="967642"/>
                  <a:pt x="1860371" y="955996"/>
                  <a:pt x="1860371" y="941630"/>
                </a:cubicBezTo>
                <a:cubicBezTo>
                  <a:pt x="1860371" y="927264"/>
                  <a:pt x="1871551" y="915618"/>
                  <a:pt x="1885343" y="915618"/>
                </a:cubicBezTo>
                <a:close/>
                <a:moveTo>
                  <a:pt x="434919" y="913537"/>
                </a:moveTo>
                <a:cubicBezTo>
                  <a:pt x="445263" y="913537"/>
                  <a:pt x="453648" y="921223"/>
                  <a:pt x="453648" y="930705"/>
                </a:cubicBezTo>
                <a:cubicBezTo>
                  <a:pt x="453648" y="940187"/>
                  <a:pt x="445263" y="947873"/>
                  <a:pt x="434919" y="947873"/>
                </a:cubicBezTo>
                <a:cubicBezTo>
                  <a:pt x="424575" y="947873"/>
                  <a:pt x="416190" y="940187"/>
                  <a:pt x="416190" y="930705"/>
                </a:cubicBezTo>
                <a:cubicBezTo>
                  <a:pt x="416190" y="921223"/>
                  <a:pt x="424575" y="913537"/>
                  <a:pt x="434919" y="913537"/>
                </a:cubicBezTo>
                <a:close/>
                <a:moveTo>
                  <a:pt x="2275000" y="911456"/>
                </a:moveTo>
                <a:cubicBezTo>
                  <a:pt x="2281034" y="911456"/>
                  <a:pt x="2285925" y="915882"/>
                  <a:pt x="2285925" y="921341"/>
                </a:cubicBezTo>
                <a:cubicBezTo>
                  <a:pt x="2285925" y="926800"/>
                  <a:pt x="2281034" y="931226"/>
                  <a:pt x="2275000" y="931226"/>
                </a:cubicBezTo>
                <a:cubicBezTo>
                  <a:pt x="2268966" y="931226"/>
                  <a:pt x="2264075" y="926800"/>
                  <a:pt x="2264075" y="921341"/>
                </a:cubicBezTo>
                <a:cubicBezTo>
                  <a:pt x="2264075" y="915882"/>
                  <a:pt x="2268966" y="911456"/>
                  <a:pt x="2275000" y="911456"/>
                </a:cubicBezTo>
                <a:close/>
                <a:moveTo>
                  <a:pt x="891167" y="911456"/>
                </a:moveTo>
                <a:cubicBezTo>
                  <a:pt x="891454" y="911456"/>
                  <a:pt x="891687" y="911689"/>
                  <a:pt x="891687" y="911976"/>
                </a:cubicBezTo>
                <a:cubicBezTo>
                  <a:pt x="891687" y="912263"/>
                  <a:pt x="891454" y="912496"/>
                  <a:pt x="891167" y="912496"/>
                </a:cubicBezTo>
                <a:cubicBezTo>
                  <a:pt x="890880" y="912496"/>
                  <a:pt x="890647" y="912263"/>
                  <a:pt x="890647" y="911976"/>
                </a:cubicBezTo>
                <a:cubicBezTo>
                  <a:pt x="890647" y="911689"/>
                  <a:pt x="890880" y="911456"/>
                  <a:pt x="891167" y="911456"/>
                </a:cubicBezTo>
                <a:close/>
                <a:moveTo>
                  <a:pt x="46302" y="908335"/>
                </a:moveTo>
                <a:cubicBezTo>
                  <a:pt x="48313" y="908335"/>
                  <a:pt x="49944" y="909966"/>
                  <a:pt x="49944" y="911977"/>
                </a:cubicBezTo>
                <a:cubicBezTo>
                  <a:pt x="49944" y="913988"/>
                  <a:pt x="48313" y="915619"/>
                  <a:pt x="46302" y="915619"/>
                </a:cubicBezTo>
                <a:cubicBezTo>
                  <a:pt x="44291" y="915619"/>
                  <a:pt x="42660" y="913988"/>
                  <a:pt x="42660" y="911977"/>
                </a:cubicBezTo>
                <a:cubicBezTo>
                  <a:pt x="42660" y="909966"/>
                  <a:pt x="44291" y="908335"/>
                  <a:pt x="46302" y="908335"/>
                </a:cubicBezTo>
                <a:close/>
                <a:moveTo>
                  <a:pt x="690356" y="906254"/>
                </a:moveTo>
                <a:cubicBezTo>
                  <a:pt x="699838" y="906254"/>
                  <a:pt x="707524" y="913475"/>
                  <a:pt x="707524" y="922382"/>
                </a:cubicBezTo>
                <a:cubicBezTo>
                  <a:pt x="707524" y="931289"/>
                  <a:pt x="699838" y="938510"/>
                  <a:pt x="690356" y="938510"/>
                </a:cubicBezTo>
                <a:cubicBezTo>
                  <a:pt x="680874" y="938510"/>
                  <a:pt x="673188" y="931289"/>
                  <a:pt x="673188" y="922382"/>
                </a:cubicBezTo>
                <a:cubicBezTo>
                  <a:pt x="673188" y="913475"/>
                  <a:pt x="680874" y="906254"/>
                  <a:pt x="690356" y="906254"/>
                </a:cubicBezTo>
                <a:close/>
                <a:moveTo>
                  <a:pt x="1959736" y="901052"/>
                </a:moveTo>
                <a:cubicBezTo>
                  <a:pt x="1973240" y="901052"/>
                  <a:pt x="1984187" y="912232"/>
                  <a:pt x="1984187" y="926024"/>
                </a:cubicBezTo>
                <a:cubicBezTo>
                  <a:pt x="1984187" y="939816"/>
                  <a:pt x="1973240" y="950996"/>
                  <a:pt x="1959736" y="950996"/>
                </a:cubicBezTo>
                <a:cubicBezTo>
                  <a:pt x="1946232" y="950996"/>
                  <a:pt x="1935285" y="939816"/>
                  <a:pt x="1935285" y="926024"/>
                </a:cubicBezTo>
                <a:cubicBezTo>
                  <a:pt x="1935285" y="912232"/>
                  <a:pt x="1946232" y="901052"/>
                  <a:pt x="1959736" y="901052"/>
                </a:cubicBezTo>
                <a:close/>
                <a:moveTo>
                  <a:pt x="1703779" y="901052"/>
                </a:moveTo>
                <a:cubicBezTo>
                  <a:pt x="1712686" y="901052"/>
                  <a:pt x="1719907" y="908738"/>
                  <a:pt x="1719907" y="918220"/>
                </a:cubicBezTo>
                <a:cubicBezTo>
                  <a:pt x="1719907" y="927702"/>
                  <a:pt x="1712686" y="935388"/>
                  <a:pt x="1703779" y="935388"/>
                </a:cubicBezTo>
                <a:cubicBezTo>
                  <a:pt x="1694872" y="935388"/>
                  <a:pt x="1687651" y="927702"/>
                  <a:pt x="1687651" y="918220"/>
                </a:cubicBezTo>
                <a:cubicBezTo>
                  <a:pt x="1687651" y="908738"/>
                  <a:pt x="1694872" y="901052"/>
                  <a:pt x="1703779" y="901052"/>
                </a:cubicBezTo>
                <a:close/>
                <a:moveTo>
                  <a:pt x="361566" y="898971"/>
                </a:moveTo>
                <a:cubicBezTo>
                  <a:pt x="369898" y="898971"/>
                  <a:pt x="376653" y="905493"/>
                  <a:pt x="376653" y="913538"/>
                </a:cubicBezTo>
                <a:cubicBezTo>
                  <a:pt x="376653" y="921583"/>
                  <a:pt x="369898" y="928105"/>
                  <a:pt x="361566" y="928105"/>
                </a:cubicBezTo>
                <a:cubicBezTo>
                  <a:pt x="353234" y="928105"/>
                  <a:pt x="346479" y="921583"/>
                  <a:pt x="346479" y="913538"/>
                </a:cubicBezTo>
                <a:cubicBezTo>
                  <a:pt x="346479" y="905493"/>
                  <a:pt x="353234" y="898971"/>
                  <a:pt x="361566" y="898971"/>
                </a:cubicBezTo>
                <a:close/>
                <a:moveTo>
                  <a:pt x="2348353" y="898970"/>
                </a:moveTo>
                <a:cubicBezTo>
                  <a:pt x="2351226" y="898970"/>
                  <a:pt x="2353556" y="901067"/>
                  <a:pt x="2353556" y="903653"/>
                </a:cubicBezTo>
                <a:cubicBezTo>
                  <a:pt x="2353556" y="906240"/>
                  <a:pt x="2351226" y="908337"/>
                  <a:pt x="2348353" y="908337"/>
                </a:cubicBezTo>
                <a:cubicBezTo>
                  <a:pt x="2345481" y="908337"/>
                  <a:pt x="2343151" y="906240"/>
                  <a:pt x="2343151" y="903653"/>
                </a:cubicBezTo>
                <a:cubicBezTo>
                  <a:pt x="2343151" y="901067"/>
                  <a:pt x="2345481" y="898970"/>
                  <a:pt x="2348353" y="898970"/>
                </a:cubicBezTo>
                <a:close/>
                <a:moveTo>
                  <a:pt x="2034131" y="886485"/>
                </a:moveTo>
                <a:cubicBezTo>
                  <a:pt x="2046198" y="886485"/>
                  <a:pt x="2055981" y="896500"/>
                  <a:pt x="2055981" y="908855"/>
                </a:cubicBezTo>
                <a:cubicBezTo>
                  <a:pt x="2055981" y="921210"/>
                  <a:pt x="2046198" y="931225"/>
                  <a:pt x="2034131" y="931225"/>
                </a:cubicBezTo>
                <a:cubicBezTo>
                  <a:pt x="2022064" y="931225"/>
                  <a:pt x="2012281" y="921210"/>
                  <a:pt x="2012281" y="908855"/>
                </a:cubicBezTo>
                <a:cubicBezTo>
                  <a:pt x="2012281" y="896500"/>
                  <a:pt x="2022064" y="886485"/>
                  <a:pt x="2034131" y="886485"/>
                </a:cubicBezTo>
                <a:close/>
                <a:moveTo>
                  <a:pt x="287172" y="886485"/>
                </a:moveTo>
                <a:cubicBezTo>
                  <a:pt x="294068" y="886485"/>
                  <a:pt x="299658" y="891376"/>
                  <a:pt x="299658" y="897410"/>
                </a:cubicBezTo>
                <a:cubicBezTo>
                  <a:pt x="299658" y="903444"/>
                  <a:pt x="294068" y="908335"/>
                  <a:pt x="287172" y="908335"/>
                </a:cubicBezTo>
                <a:cubicBezTo>
                  <a:pt x="280276" y="908335"/>
                  <a:pt x="274686" y="903444"/>
                  <a:pt x="274686" y="897410"/>
                </a:cubicBezTo>
                <a:cubicBezTo>
                  <a:pt x="274686" y="891376"/>
                  <a:pt x="280276" y="886485"/>
                  <a:pt x="287172" y="886485"/>
                </a:cubicBezTo>
                <a:close/>
                <a:moveTo>
                  <a:pt x="809491" y="881282"/>
                </a:moveTo>
                <a:cubicBezTo>
                  <a:pt x="813514" y="881282"/>
                  <a:pt x="816775" y="884543"/>
                  <a:pt x="816775" y="888566"/>
                </a:cubicBezTo>
                <a:cubicBezTo>
                  <a:pt x="816775" y="892589"/>
                  <a:pt x="813514" y="895850"/>
                  <a:pt x="809491" y="895850"/>
                </a:cubicBezTo>
                <a:cubicBezTo>
                  <a:pt x="805468" y="895850"/>
                  <a:pt x="802207" y="892589"/>
                  <a:pt x="802207" y="888566"/>
                </a:cubicBezTo>
                <a:cubicBezTo>
                  <a:pt x="802207" y="884543"/>
                  <a:pt x="805468" y="881282"/>
                  <a:pt x="809491" y="881282"/>
                </a:cubicBezTo>
                <a:close/>
                <a:moveTo>
                  <a:pt x="614401" y="881282"/>
                </a:moveTo>
                <a:cubicBezTo>
                  <a:pt x="626756" y="881282"/>
                  <a:pt x="636771" y="891297"/>
                  <a:pt x="636771" y="903652"/>
                </a:cubicBezTo>
                <a:cubicBezTo>
                  <a:pt x="636771" y="916007"/>
                  <a:pt x="626756" y="926022"/>
                  <a:pt x="614401" y="926022"/>
                </a:cubicBezTo>
                <a:cubicBezTo>
                  <a:pt x="602046" y="926022"/>
                  <a:pt x="592031" y="916007"/>
                  <a:pt x="592031" y="903652"/>
                </a:cubicBezTo>
                <a:cubicBezTo>
                  <a:pt x="592031" y="891297"/>
                  <a:pt x="602046" y="881282"/>
                  <a:pt x="614401" y="881282"/>
                </a:cubicBezTo>
                <a:close/>
                <a:moveTo>
                  <a:pt x="1780775" y="876080"/>
                </a:moveTo>
                <a:cubicBezTo>
                  <a:pt x="1793705" y="876080"/>
                  <a:pt x="1804186" y="886561"/>
                  <a:pt x="1804186" y="899491"/>
                </a:cubicBezTo>
                <a:cubicBezTo>
                  <a:pt x="1804186" y="912421"/>
                  <a:pt x="1793705" y="922902"/>
                  <a:pt x="1780775" y="922902"/>
                </a:cubicBezTo>
                <a:cubicBezTo>
                  <a:pt x="1767845" y="922902"/>
                  <a:pt x="1757364" y="912421"/>
                  <a:pt x="1757364" y="899491"/>
                </a:cubicBezTo>
                <a:cubicBezTo>
                  <a:pt x="1757364" y="886561"/>
                  <a:pt x="1767845" y="876080"/>
                  <a:pt x="1780775" y="876080"/>
                </a:cubicBezTo>
                <a:close/>
                <a:moveTo>
                  <a:pt x="1585165" y="876080"/>
                </a:moveTo>
                <a:cubicBezTo>
                  <a:pt x="1590049" y="876080"/>
                  <a:pt x="1594009" y="880040"/>
                  <a:pt x="1594009" y="884924"/>
                </a:cubicBezTo>
                <a:cubicBezTo>
                  <a:pt x="1594009" y="889808"/>
                  <a:pt x="1590049" y="893768"/>
                  <a:pt x="1585165" y="893768"/>
                </a:cubicBezTo>
                <a:cubicBezTo>
                  <a:pt x="1580281" y="893768"/>
                  <a:pt x="1576321" y="889808"/>
                  <a:pt x="1576321" y="884924"/>
                </a:cubicBezTo>
                <a:cubicBezTo>
                  <a:pt x="1576321" y="880040"/>
                  <a:pt x="1580281" y="876080"/>
                  <a:pt x="1585165" y="876080"/>
                </a:cubicBezTo>
                <a:close/>
                <a:moveTo>
                  <a:pt x="2106964" y="870878"/>
                </a:moveTo>
                <a:cubicBezTo>
                  <a:pt x="2117308" y="870878"/>
                  <a:pt x="2125693" y="879962"/>
                  <a:pt x="2125693" y="891168"/>
                </a:cubicBezTo>
                <a:cubicBezTo>
                  <a:pt x="2125693" y="902374"/>
                  <a:pt x="2117308" y="911458"/>
                  <a:pt x="2106964" y="911458"/>
                </a:cubicBezTo>
                <a:cubicBezTo>
                  <a:pt x="2096620" y="911458"/>
                  <a:pt x="2088235" y="902374"/>
                  <a:pt x="2088235" y="891168"/>
                </a:cubicBezTo>
                <a:cubicBezTo>
                  <a:pt x="2088235" y="879962"/>
                  <a:pt x="2096620" y="870878"/>
                  <a:pt x="2106964" y="870878"/>
                </a:cubicBezTo>
                <a:close/>
                <a:moveTo>
                  <a:pt x="212778" y="870878"/>
                </a:moveTo>
                <a:cubicBezTo>
                  <a:pt x="218237" y="870878"/>
                  <a:pt x="222663" y="875304"/>
                  <a:pt x="222663" y="880763"/>
                </a:cubicBezTo>
                <a:cubicBezTo>
                  <a:pt x="222663" y="886222"/>
                  <a:pt x="218237" y="890648"/>
                  <a:pt x="212778" y="890648"/>
                </a:cubicBezTo>
                <a:cubicBezTo>
                  <a:pt x="207319" y="890648"/>
                  <a:pt x="202893" y="886222"/>
                  <a:pt x="202893" y="880763"/>
                </a:cubicBezTo>
                <a:cubicBezTo>
                  <a:pt x="202893" y="875304"/>
                  <a:pt x="207319" y="870878"/>
                  <a:pt x="212778" y="870878"/>
                </a:cubicBezTo>
                <a:close/>
                <a:moveTo>
                  <a:pt x="1448863" y="866716"/>
                </a:moveTo>
                <a:cubicBezTo>
                  <a:pt x="1449725" y="866716"/>
                  <a:pt x="1450424" y="867182"/>
                  <a:pt x="1450424" y="867757"/>
                </a:cubicBezTo>
                <a:cubicBezTo>
                  <a:pt x="1450424" y="868332"/>
                  <a:pt x="1449725" y="868798"/>
                  <a:pt x="1448863" y="868798"/>
                </a:cubicBezTo>
                <a:cubicBezTo>
                  <a:pt x="1448001" y="868798"/>
                  <a:pt x="1447302" y="868332"/>
                  <a:pt x="1447302" y="867757"/>
                </a:cubicBezTo>
                <a:cubicBezTo>
                  <a:pt x="1447302" y="867182"/>
                  <a:pt x="1448001" y="866716"/>
                  <a:pt x="1448863" y="866716"/>
                </a:cubicBezTo>
                <a:close/>
                <a:moveTo>
                  <a:pt x="538446" y="866716"/>
                </a:moveTo>
                <a:cubicBezTo>
                  <a:pt x="550226" y="866716"/>
                  <a:pt x="559776" y="876033"/>
                  <a:pt x="559776" y="887526"/>
                </a:cubicBezTo>
                <a:cubicBezTo>
                  <a:pt x="559776" y="899019"/>
                  <a:pt x="550226" y="908336"/>
                  <a:pt x="538446" y="908336"/>
                </a:cubicBezTo>
                <a:cubicBezTo>
                  <a:pt x="526666" y="908336"/>
                  <a:pt x="517116" y="899019"/>
                  <a:pt x="517116" y="887526"/>
                </a:cubicBezTo>
                <a:cubicBezTo>
                  <a:pt x="517116" y="876033"/>
                  <a:pt x="526666" y="866716"/>
                  <a:pt x="538446" y="866716"/>
                </a:cubicBezTo>
                <a:close/>
                <a:moveTo>
                  <a:pt x="2180317" y="863595"/>
                </a:moveTo>
                <a:cubicBezTo>
                  <a:pt x="2185776" y="863595"/>
                  <a:pt x="2190202" y="868021"/>
                  <a:pt x="2190202" y="873480"/>
                </a:cubicBezTo>
                <a:cubicBezTo>
                  <a:pt x="2190202" y="878939"/>
                  <a:pt x="2185776" y="883365"/>
                  <a:pt x="2180317" y="883365"/>
                </a:cubicBezTo>
                <a:cubicBezTo>
                  <a:pt x="2174858" y="883365"/>
                  <a:pt x="2170432" y="878939"/>
                  <a:pt x="2170432" y="873480"/>
                </a:cubicBezTo>
                <a:cubicBezTo>
                  <a:pt x="2170432" y="868021"/>
                  <a:pt x="2174858" y="863595"/>
                  <a:pt x="2180317" y="863595"/>
                </a:cubicBezTo>
                <a:close/>
                <a:moveTo>
                  <a:pt x="140465" y="859433"/>
                </a:moveTo>
                <a:cubicBezTo>
                  <a:pt x="143912" y="859433"/>
                  <a:pt x="146708" y="861530"/>
                  <a:pt x="146708" y="864115"/>
                </a:cubicBezTo>
                <a:cubicBezTo>
                  <a:pt x="146708" y="866700"/>
                  <a:pt x="143912" y="868797"/>
                  <a:pt x="140465" y="868797"/>
                </a:cubicBezTo>
                <a:cubicBezTo>
                  <a:pt x="137018" y="868797"/>
                  <a:pt x="134222" y="866700"/>
                  <a:pt x="134222" y="864115"/>
                </a:cubicBezTo>
                <a:cubicBezTo>
                  <a:pt x="134222" y="861530"/>
                  <a:pt x="137018" y="859433"/>
                  <a:pt x="140465" y="859433"/>
                </a:cubicBezTo>
                <a:close/>
                <a:moveTo>
                  <a:pt x="1856210" y="854230"/>
                </a:moveTo>
                <a:cubicBezTo>
                  <a:pt x="1871151" y="854230"/>
                  <a:pt x="1883263" y="866342"/>
                  <a:pt x="1883263" y="881283"/>
                </a:cubicBezTo>
                <a:cubicBezTo>
                  <a:pt x="1883263" y="896224"/>
                  <a:pt x="1871151" y="908336"/>
                  <a:pt x="1856210" y="908336"/>
                </a:cubicBezTo>
                <a:cubicBezTo>
                  <a:pt x="1841269" y="908336"/>
                  <a:pt x="1829157" y="896224"/>
                  <a:pt x="1829157" y="881283"/>
                </a:cubicBezTo>
                <a:cubicBezTo>
                  <a:pt x="1829157" y="866342"/>
                  <a:pt x="1841269" y="854230"/>
                  <a:pt x="1856210" y="854230"/>
                </a:cubicBezTo>
                <a:close/>
                <a:moveTo>
                  <a:pt x="729373" y="854230"/>
                </a:moveTo>
                <a:cubicBezTo>
                  <a:pt x="736843" y="854230"/>
                  <a:pt x="742899" y="860286"/>
                  <a:pt x="742899" y="867756"/>
                </a:cubicBezTo>
                <a:cubicBezTo>
                  <a:pt x="742899" y="875226"/>
                  <a:pt x="736843" y="881282"/>
                  <a:pt x="729373" y="881282"/>
                </a:cubicBezTo>
                <a:cubicBezTo>
                  <a:pt x="721903" y="881282"/>
                  <a:pt x="715847" y="875226"/>
                  <a:pt x="715847" y="867756"/>
                </a:cubicBezTo>
                <a:cubicBezTo>
                  <a:pt x="715847" y="860286"/>
                  <a:pt x="721903" y="854230"/>
                  <a:pt x="729373" y="854230"/>
                </a:cubicBezTo>
                <a:close/>
                <a:moveTo>
                  <a:pt x="461452" y="854230"/>
                </a:moveTo>
                <a:cubicBezTo>
                  <a:pt x="470359" y="854230"/>
                  <a:pt x="477580" y="861451"/>
                  <a:pt x="477580" y="870358"/>
                </a:cubicBezTo>
                <a:cubicBezTo>
                  <a:pt x="477580" y="879265"/>
                  <a:pt x="470359" y="886486"/>
                  <a:pt x="461452" y="886486"/>
                </a:cubicBezTo>
                <a:cubicBezTo>
                  <a:pt x="452545" y="886486"/>
                  <a:pt x="445324" y="879265"/>
                  <a:pt x="445324" y="870358"/>
                </a:cubicBezTo>
                <a:cubicBezTo>
                  <a:pt x="445324" y="861451"/>
                  <a:pt x="452545" y="854230"/>
                  <a:pt x="461452" y="854230"/>
                </a:cubicBezTo>
                <a:close/>
                <a:moveTo>
                  <a:pt x="2254190" y="851109"/>
                </a:moveTo>
                <a:cubicBezTo>
                  <a:pt x="2256775" y="851109"/>
                  <a:pt x="2258872" y="853439"/>
                  <a:pt x="2258872" y="856311"/>
                </a:cubicBezTo>
                <a:cubicBezTo>
                  <a:pt x="2258872" y="859184"/>
                  <a:pt x="2256775" y="861514"/>
                  <a:pt x="2254190" y="861514"/>
                </a:cubicBezTo>
                <a:cubicBezTo>
                  <a:pt x="2251605" y="861514"/>
                  <a:pt x="2249508" y="859184"/>
                  <a:pt x="2249508" y="856311"/>
                </a:cubicBezTo>
                <a:cubicBezTo>
                  <a:pt x="2249508" y="853439"/>
                  <a:pt x="2251605" y="851109"/>
                  <a:pt x="2254190" y="851109"/>
                </a:cubicBezTo>
                <a:close/>
                <a:moveTo>
                  <a:pt x="1665281" y="849028"/>
                </a:moveTo>
                <a:cubicBezTo>
                  <a:pt x="1673613" y="849028"/>
                  <a:pt x="1680368" y="855783"/>
                  <a:pt x="1680368" y="864115"/>
                </a:cubicBezTo>
                <a:cubicBezTo>
                  <a:pt x="1680368" y="872447"/>
                  <a:pt x="1673613" y="879202"/>
                  <a:pt x="1665281" y="879202"/>
                </a:cubicBezTo>
                <a:cubicBezTo>
                  <a:pt x="1656949" y="879202"/>
                  <a:pt x="1650194" y="872447"/>
                  <a:pt x="1650194" y="864115"/>
                </a:cubicBezTo>
                <a:cubicBezTo>
                  <a:pt x="1650194" y="855783"/>
                  <a:pt x="1656949" y="849028"/>
                  <a:pt x="1665281" y="849028"/>
                </a:cubicBezTo>
                <a:close/>
                <a:moveTo>
                  <a:pt x="67111" y="843826"/>
                </a:moveTo>
                <a:cubicBezTo>
                  <a:pt x="68548" y="843826"/>
                  <a:pt x="69713" y="844991"/>
                  <a:pt x="69713" y="846428"/>
                </a:cubicBezTo>
                <a:cubicBezTo>
                  <a:pt x="69713" y="847865"/>
                  <a:pt x="68548" y="849030"/>
                  <a:pt x="67111" y="849030"/>
                </a:cubicBezTo>
                <a:cubicBezTo>
                  <a:pt x="65674" y="849030"/>
                  <a:pt x="64509" y="847865"/>
                  <a:pt x="64509" y="846428"/>
                </a:cubicBezTo>
                <a:cubicBezTo>
                  <a:pt x="64509" y="844991"/>
                  <a:pt x="65674" y="843826"/>
                  <a:pt x="67111" y="843826"/>
                </a:cubicBezTo>
                <a:close/>
                <a:moveTo>
                  <a:pt x="387578" y="839664"/>
                </a:moveTo>
                <a:cubicBezTo>
                  <a:pt x="395336" y="839664"/>
                  <a:pt x="401625" y="845720"/>
                  <a:pt x="401625" y="853190"/>
                </a:cubicBezTo>
                <a:cubicBezTo>
                  <a:pt x="401625" y="860660"/>
                  <a:pt x="395336" y="866716"/>
                  <a:pt x="387578" y="866716"/>
                </a:cubicBezTo>
                <a:cubicBezTo>
                  <a:pt x="379820" y="866716"/>
                  <a:pt x="373531" y="860660"/>
                  <a:pt x="373531" y="853190"/>
                </a:cubicBezTo>
                <a:cubicBezTo>
                  <a:pt x="373531" y="845720"/>
                  <a:pt x="379820" y="839664"/>
                  <a:pt x="387578" y="839664"/>
                </a:cubicBezTo>
                <a:close/>
                <a:moveTo>
                  <a:pt x="1931644" y="839663"/>
                </a:moveTo>
                <a:cubicBezTo>
                  <a:pt x="1944574" y="839663"/>
                  <a:pt x="1955055" y="850610"/>
                  <a:pt x="1955055" y="864114"/>
                </a:cubicBezTo>
                <a:cubicBezTo>
                  <a:pt x="1955055" y="877618"/>
                  <a:pt x="1944574" y="888565"/>
                  <a:pt x="1931644" y="888565"/>
                </a:cubicBezTo>
                <a:cubicBezTo>
                  <a:pt x="1918714" y="888565"/>
                  <a:pt x="1908233" y="877618"/>
                  <a:pt x="1908233" y="864114"/>
                </a:cubicBezTo>
                <a:cubicBezTo>
                  <a:pt x="1908233" y="850610"/>
                  <a:pt x="1918714" y="839663"/>
                  <a:pt x="1931644" y="839663"/>
                </a:cubicBezTo>
                <a:close/>
                <a:moveTo>
                  <a:pt x="2328066" y="836542"/>
                </a:moveTo>
                <a:cubicBezTo>
                  <a:pt x="2329503" y="836542"/>
                  <a:pt x="2330668" y="837707"/>
                  <a:pt x="2330668" y="839144"/>
                </a:cubicBezTo>
                <a:cubicBezTo>
                  <a:pt x="2330668" y="840581"/>
                  <a:pt x="2329503" y="841746"/>
                  <a:pt x="2328066" y="841746"/>
                </a:cubicBezTo>
                <a:cubicBezTo>
                  <a:pt x="2326629" y="841746"/>
                  <a:pt x="2325464" y="840581"/>
                  <a:pt x="2325464" y="839144"/>
                </a:cubicBezTo>
                <a:cubicBezTo>
                  <a:pt x="2325464" y="837707"/>
                  <a:pt x="2326629" y="836542"/>
                  <a:pt x="2328066" y="836542"/>
                </a:cubicBezTo>
                <a:close/>
                <a:moveTo>
                  <a:pt x="1536783" y="834461"/>
                </a:moveTo>
                <a:cubicBezTo>
                  <a:pt x="1539655" y="834461"/>
                  <a:pt x="1541985" y="836092"/>
                  <a:pt x="1541985" y="838103"/>
                </a:cubicBezTo>
                <a:cubicBezTo>
                  <a:pt x="1541985" y="840115"/>
                  <a:pt x="1539655" y="841745"/>
                  <a:pt x="1536783" y="841745"/>
                </a:cubicBezTo>
                <a:cubicBezTo>
                  <a:pt x="1533910" y="841745"/>
                  <a:pt x="1531580" y="840115"/>
                  <a:pt x="1531580" y="838103"/>
                </a:cubicBezTo>
                <a:cubicBezTo>
                  <a:pt x="1531580" y="836092"/>
                  <a:pt x="1533910" y="834461"/>
                  <a:pt x="1536783" y="834461"/>
                </a:cubicBezTo>
                <a:close/>
                <a:moveTo>
                  <a:pt x="856312" y="834461"/>
                </a:moveTo>
                <a:cubicBezTo>
                  <a:pt x="860335" y="834461"/>
                  <a:pt x="863596" y="837722"/>
                  <a:pt x="863596" y="841745"/>
                </a:cubicBezTo>
                <a:cubicBezTo>
                  <a:pt x="863596" y="845768"/>
                  <a:pt x="860335" y="849029"/>
                  <a:pt x="856312" y="849029"/>
                </a:cubicBezTo>
                <a:cubicBezTo>
                  <a:pt x="852289" y="849029"/>
                  <a:pt x="849028" y="845768"/>
                  <a:pt x="849028" y="841745"/>
                </a:cubicBezTo>
                <a:cubicBezTo>
                  <a:pt x="849028" y="837722"/>
                  <a:pt x="852289" y="834461"/>
                  <a:pt x="856312" y="834461"/>
                </a:cubicBezTo>
                <a:close/>
                <a:moveTo>
                  <a:pt x="2007078" y="827178"/>
                </a:moveTo>
                <a:cubicBezTo>
                  <a:pt x="2017996" y="827178"/>
                  <a:pt x="2026847" y="836029"/>
                  <a:pt x="2026847" y="846947"/>
                </a:cubicBezTo>
                <a:cubicBezTo>
                  <a:pt x="2026847" y="857865"/>
                  <a:pt x="2017996" y="866716"/>
                  <a:pt x="2007078" y="866716"/>
                </a:cubicBezTo>
                <a:cubicBezTo>
                  <a:pt x="1996160" y="866716"/>
                  <a:pt x="1987309" y="857865"/>
                  <a:pt x="1987309" y="846947"/>
                </a:cubicBezTo>
                <a:cubicBezTo>
                  <a:pt x="1987309" y="836029"/>
                  <a:pt x="1996160" y="827178"/>
                  <a:pt x="2007078" y="827178"/>
                </a:cubicBezTo>
                <a:close/>
                <a:moveTo>
                  <a:pt x="649777" y="827178"/>
                </a:moveTo>
                <a:cubicBezTo>
                  <a:pt x="661557" y="827178"/>
                  <a:pt x="671107" y="836495"/>
                  <a:pt x="671107" y="847988"/>
                </a:cubicBezTo>
                <a:cubicBezTo>
                  <a:pt x="671107" y="859481"/>
                  <a:pt x="661557" y="868798"/>
                  <a:pt x="649777" y="868798"/>
                </a:cubicBezTo>
                <a:cubicBezTo>
                  <a:pt x="637997" y="868798"/>
                  <a:pt x="628447" y="859481"/>
                  <a:pt x="628447" y="847988"/>
                </a:cubicBezTo>
                <a:cubicBezTo>
                  <a:pt x="628447" y="836495"/>
                  <a:pt x="637997" y="827178"/>
                  <a:pt x="649777" y="827178"/>
                </a:cubicBezTo>
                <a:close/>
                <a:moveTo>
                  <a:pt x="313704" y="824057"/>
                </a:moveTo>
                <a:cubicBezTo>
                  <a:pt x="319738" y="824057"/>
                  <a:pt x="324629" y="829181"/>
                  <a:pt x="324629" y="835502"/>
                </a:cubicBezTo>
                <a:cubicBezTo>
                  <a:pt x="324629" y="841823"/>
                  <a:pt x="319738" y="846947"/>
                  <a:pt x="313704" y="846947"/>
                </a:cubicBezTo>
                <a:cubicBezTo>
                  <a:pt x="307670" y="846947"/>
                  <a:pt x="302779" y="841823"/>
                  <a:pt x="302779" y="835502"/>
                </a:cubicBezTo>
                <a:cubicBezTo>
                  <a:pt x="302779" y="829181"/>
                  <a:pt x="307670" y="824057"/>
                  <a:pt x="313704" y="824057"/>
                </a:cubicBezTo>
                <a:close/>
                <a:moveTo>
                  <a:pt x="1743318" y="821975"/>
                </a:moveTo>
                <a:cubicBezTo>
                  <a:pt x="1755098" y="821975"/>
                  <a:pt x="1764648" y="831292"/>
                  <a:pt x="1764648" y="842785"/>
                </a:cubicBezTo>
                <a:cubicBezTo>
                  <a:pt x="1764648" y="854278"/>
                  <a:pt x="1755098" y="863595"/>
                  <a:pt x="1743318" y="863595"/>
                </a:cubicBezTo>
                <a:cubicBezTo>
                  <a:pt x="1731538" y="863595"/>
                  <a:pt x="1721988" y="854278"/>
                  <a:pt x="1721988" y="842785"/>
                </a:cubicBezTo>
                <a:cubicBezTo>
                  <a:pt x="1721988" y="831292"/>
                  <a:pt x="1731538" y="821975"/>
                  <a:pt x="1743318" y="821975"/>
                </a:cubicBezTo>
                <a:close/>
                <a:moveTo>
                  <a:pt x="2080952" y="811571"/>
                </a:moveTo>
                <a:cubicBezTo>
                  <a:pt x="2088997" y="811571"/>
                  <a:pt x="2095519" y="818792"/>
                  <a:pt x="2095519" y="827699"/>
                </a:cubicBezTo>
                <a:cubicBezTo>
                  <a:pt x="2095519" y="836606"/>
                  <a:pt x="2088997" y="843827"/>
                  <a:pt x="2080952" y="843827"/>
                </a:cubicBezTo>
                <a:cubicBezTo>
                  <a:pt x="2072907" y="843827"/>
                  <a:pt x="2066385" y="836606"/>
                  <a:pt x="2066385" y="827699"/>
                </a:cubicBezTo>
                <a:cubicBezTo>
                  <a:pt x="2066385" y="818792"/>
                  <a:pt x="2072907" y="811571"/>
                  <a:pt x="2080952" y="811571"/>
                </a:cubicBezTo>
                <a:close/>
                <a:moveTo>
                  <a:pt x="1063886" y="809490"/>
                </a:moveTo>
                <a:cubicBezTo>
                  <a:pt x="1065322" y="809490"/>
                  <a:pt x="1066487" y="809956"/>
                  <a:pt x="1066487" y="810531"/>
                </a:cubicBezTo>
                <a:cubicBezTo>
                  <a:pt x="1066487" y="811106"/>
                  <a:pt x="1065322" y="811572"/>
                  <a:pt x="1063886" y="811572"/>
                </a:cubicBezTo>
                <a:cubicBezTo>
                  <a:pt x="1062450" y="811572"/>
                  <a:pt x="1061285" y="811106"/>
                  <a:pt x="1061285" y="810531"/>
                </a:cubicBezTo>
                <a:cubicBezTo>
                  <a:pt x="1061285" y="809956"/>
                  <a:pt x="1062450" y="809490"/>
                  <a:pt x="1063886" y="809490"/>
                </a:cubicBezTo>
                <a:close/>
                <a:moveTo>
                  <a:pt x="239310" y="809490"/>
                </a:moveTo>
                <a:cubicBezTo>
                  <a:pt x="243907" y="809490"/>
                  <a:pt x="247634" y="813450"/>
                  <a:pt x="247634" y="818334"/>
                </a:cubicBezTo>
                <a:cubicBezTo>
                  <a:pt x="247634" y="823218"/>
                  <a:pt x="243907" y="827178"/>
                  <a:pt x="239310" y="827178"/>
                </a:cubicBezTo>
                <a:cubicBezTo>
                  <a:pt x="234713" y="827178"/>
                  <a:pt x="230986" y="823218"/>
                  <a:pt x="230986" y="818334"/>
                </a:cubicBezTo>
                <a:cubicBezTo>
                  <a:pt x="230986" y="813450"/>
                  <a:pt x="234713" y="809490"/>
                  <a:pt x="239310" y="809490"/>
                </a:cubicBezTo>
                <a:close/>
                <a:moveTo>
                  <a:pt x="1329207" y="807409"/>
                </a:moveTo>
                <a:cubicBezTo>
                  <a:pt x="1330643" y="807409"/>
                  <a:pt x="1331808" y="808341"/>
                  <a:pt x="1331808" y="809490"/>
                </a:cubicBezTo>
                <a:cubicBezTo>
                  <a:pt x="1331808" y="810639"/>
                  <a:pt x="1330643" y="811571"/>
                  <a:pt x="1329207" y="811571"/>
                </a:cubicBezTo>
                <a:cubicBezTo>
                  <a:pt x="1327771" y="811571"/>
                  <a:pt x="1326606" y="810639"/>
                  <a:pt x="1326606" y="809490"/>
                </a:cubicBezTo>
                <a:cubicBezTo>
                  <a:pt x="1326606" y="808341"/>
                  <a:pt x="1327771" y="807409"/>
                  <a:pt x="1329207" y="807409"/>
                </a:cubicBezTo>
                <a:close/>
                <a:moveTo>
                  <a:pt x="572782" y="804287"/>
                </a:moveTo>
                <a:cubicBezTo>
                  <a:pt x="585712" y="804287"/>
                  <a:pt x="596193" y="814768"/>
                  <a:pt x="596193" y="827698"/>
                </a:cubicBezTo>
                <a:cubicBezTo>
                  <a:pt x="596193" y="840628"/>
                  <a:pt x="585712" y="851109"/>
                  <a:pt x="572782" y="851109"/>
                </a:cubicBezTo>
                <a:cubicBezTo>
                  <a:pt x="559852" y="851109"/>
                  <a:pt x="549371" y="840628"/>
                  <a:pt x="549371" y="827698"/>
                </a:cubicBezTo>
                <a:cubicBezTo>
                  <a:pt x="549371" y="814768"/>
                  <a:pt x="559852" y="804287"/>
                  <a:pt x="572782" y="804287"/>
                </a:cubicBezTo>
                <a:close/>
                <a:moveTo>
                  <a:pt x="2155346" y="802207"/>
                </a:moveTo>
                <a:cubicBezTo>
                  <a:pt x="2160805" y="802207"/>
                  <a:pt x="2165231" y="806633"/>
                  <a:pt x="2165231" y="812092"/>
                </a:cubicBezTo>
                <a:cubicBezTo>
                  <a:pt x="2165231" y="817551"/>
                  <a:pt x="2160805" y="821977"/>
                  <a:pt x="2155346" y="821977"/>
                </a:cubicBezTo>
                <a:cubicBezTo>
                  <a:pt x="2149887" y="821977"/>
                  <a:pt x="2145461" y="817551"/>
                  <a:pt x="2145461" y="812092"/>
                </a:cubicBezTo>
                <a:cubicBezTo>
                  <a:pt x="2145461" y="806633"/>
                  <a:pt x="2149887" y="802207"/>
                  <a:pt x="2155346" y="802207"/>
                </a:cubicBezTo>
                <a:close/>
                <a:moveTo>
                  <a:pt x="773594" y="802206"/>
                </a:moveTo>
                <a:cubicBezTo>
                  <a:pt x="781352" y="802206"/>
                  <a:pt x="787641" y="808728"/>
                  <a:pt x="787641" y="816773"/>
                </a:cubicBezTo>
                <a:cubicBezTo>
                  <a:pt x="787641" y="824818"/>
                  <a:pt x="781352" y="831340"/>
                  <a:pt x="773594" y="831340"/>
                </a:cubicBezTo>
                <a:cubicBezTo>
                  <a:pt x="765836" y="831340"/>
                  <a:pt x="759547" y="824818"/>
                  <a:pt x="759547" y="816773"/>
                </a:cubicBezTo>
                <a:cubicBezTo>
                  <a:pt x="759547" y="808728"/>
                  <a:pt x="765836" y="802206"/>
                  <a:pt x="773594" y="802206"/>
                </a:cubicBezTo>
                <a:close/>
                <a:moveTo>
                  <a:pt x="1821354" y="797004"/>
                </a:moveTo>
                <a:cubicBezTo>
                  <a:pt x="1836582" y="797004"/>
                  <a:pt x="1848927" y="809116"/>
                  <a:pt x="1848927" y="824057"/>
                </a:cubicBezTo>
                <a:cubicBezTo>
                  <a:pt x="1848927" y="838998"/>
                  <a:pt x="1836582" y="851110"/>
                  <a:pt x="1821354" y="851110"/>
                </a:cubicBezTo>
                <a:cubicBezTo>
                  <a:pt x="1806126" y="851110"/>
                  <a:pt x="1793781" y="838998"/>
                  <a:pt x="1793781" y="824057"/>
                </a:cubicBezTo>
                <a:cubicBezTo>
                  <a:pt x="1793781" y="809116"/>
                  <a:pt x="1806126" y="797004"/>
                  <a:pt x="1821354" y="797004"/>
                </a:cubicBezTo>
                <a:close/>
                <a:moveTo>
                  <a:pt x="1619501" y="797004"/>
                </a:moveTo>
                <a:cubicBezTo>
                  <a:pt x="1628408" y="797004"/>
                  <a:pt x="1635629" y="804225"/>
                  <a:pt x="1635629" y="813132"/>
                </a:cubicBezTo>
                <a:cubicBezTo>
                  <a:pt x="1635629" y="822039"/>
                  <a:pt x="1628408" y="829260"/>
                  <a:pt x="1619501" y="829260"/>
                </a:cubicBezTo>
                <a:cubicBezTo>
                  <a:pt x="1610594" y="829260"/>
                  <a:pt x="1603373" y="822039"/>
                  <a:pt x="1603373" y="813132"/>
                </a:cubicBezTo>
                <a:cubicBezTo>
                  <a:pt x="1603373" y="804225"/>
                  <a:pt x="1610594" y="797004"/>
                  <a:pt x="1619501" y="797004"/>
                </a:cubicBezTo>
                <a:close/>
                <a:moveTo>
                  <a:pt x="164916" y="797004"/>
                </a:moveTo>
                <a:cubicBezTo>
                  <a:pt x="166928" y="797004"/>
                  <a:pt x="168558" y="799334"/>
                  <a:pt x="168558" y="802206"/>
                </a:cubicBezTo>
                <a:cubicBezTo>
                  <a:pt x="168558" y="805079"/>
                  <a:pt x="166928" y="807409"/>
                  <a:pt x="164916" y="807409"/>
                </a:cubicBezTo>
                <a:cubicBezTo>
                  <a:pt x="162905" y="807409"/>
                  <a:pt x="161274" y="805079"/>
                  <a:pt x="161274" y="802206"/>
                </a:cubicBezTo>
                <a:cubicBezTo>
                  <a:pt x="161274" y="799334"/>
                  <a:pt x="162905" y="797004"/>
                  <a:pt x="164916" y="797004"/>
                </a:cubicBezTo>
                <a:close/>
                <a:moveTo>
                  <a:pt x="1129957" y="794923"/>
                </a:moveTo>
                <a:cubicBezTo>
                  <a:pt x="1130532" y="794923"/>
                  <a:pt x="1130998" y="795389"/>
                  <a:pt x="1130998" y="795964"/>
                </a:cubicBezTo>
                <a:cubicBezTo>
                  <a:pt x="1130998" y="796539"/>
                  <a:pt x="1130532" y="797005"/>
                  <a:pt x="1129957" y="797005"/>
                </a:cubicBezTo>
                <a:cubicBezTo>
                  <a:pt x="1129382" y="797005"/>
                  <a:pt x="1128916" y="796539"/>
                  <a:pt x="1128916" y="795964"/>
                </a:cubicBezTo>
                <a:cubicBezTo>
                  <a:pt x="1128916" y="795389"/>
                  <a:pt x="1129382" y="794923"/>
                  <a:pt x="1129957" y="794923"/>
                </a:cubicBezTo>
                <a:close/>
                <a:moveTo>
                  <a:pt x="910937" y="794923"/>
                </a:moveTo>
                <a:cubicBezTo>
                  <a:pt x="915247" y="794923"/>
                  <a:pt x="918741" y="798184"/>
                  <a:pt x="918741" y="802207"/>
                </a:cubicBezTo>
                <a:cubicBezTo>
                  <a:pt x="918741" y="806230"/>
                  <a:pt x="915247" y="809491"/>
                  <a:pt x="910937" y="809491"/>
                </a:cubicBezTo>
                <a:cubicBezTo>
                  <a:pt x="906627" y="809491"/>
                  <a:pt x="903133" y="806230"/>
                  <a:pt x="903133" y="802207"/>
                </a:cubicBezTo>
                <a:cubicBezTo>
                  <a:pt x="903133" y="798184"/>
                  <a:pt x="906627" y="794923"/>
                  <a:pt x="910937" y="794923"/>
                </a:cubicBezTo>
                <a:close/>
                <a:moveTo>
                  <a:pt x="2229219" y="791802"/>
                </a:moveTo>
                <a:cubicBezTo>
                  <a:pt x="2230655" y="791802"/>
                  <a:pt x="2231820" y="792967"/>
                  <a:pt x="2231820" y="794403"/>
                </a:cubicBezTo>
                <a:cubicBezTo>
                  <a:pt x="2231820" y="795839"/>
                  <a:pt x="2230655" y="797004"/>
                  <a:pt x="2229219" y="797004"/>
                </a:cubicBezTo>
                <a:cubicBezTo>
                  <a:pt x="2227783" y="797004"/>
                  <a:pt x="2226618" y="795839"/>
                  <a:pt x="2226618" y="794403"/>
                </a:cubicBezTo>
                <a:cubicBezTo>
                  <a:pt x="2226618" y="792967"/>
                  <a:pt x="2227783" y="791802"/>
                  <a:pt x="2229219" y="791802"/>
                </a:cubicBezTo>
                <a:close/>
                <a:moveTo>
                  <a:pt x="495266" y="791802"/>
                </a:moveTo>
                <a:cubicBezTo>
                  <a:pt x="506184" y="791802"/>
                  <a:pt x="515035" y="800187"/>
                  <a:pt x="515035" y="810531"/>
                </a:cubicBezTo>
                <a:cubicBezTo>
                  <a:pt x="515035" y="820875"/>
                  <a:pt x="506184" y="829260"/>
                  <a:pt x="495266" y="829260"/>
                </a:cubicBezTo>
                <a:cubicBezTo>
                  <a:pt x="484348" y="829260"/>
                  <a:pt x="475497" y="820875"/>
                  <a:pt x="475497" y="810531"/>
                </a:cubicBezTo>
                <a:cubicBezTo>
                  <a:pt x="475497" y="800187"/>
                  <a:pt x="484348" y="791802"/>
                  <a:pt x="495266" y="791802"/>
                </a:cubicBezTo>
                <a:close/>
                <a:moveTo>
                  <a:pt x="1482158" y="789721"/>
                </a:moveTo>
                <a:cubicBezTo>
                  <a:pt x="1487617" y="789721"/>
                  <a:pt x="1492043" y="794147"/>
                  <a:pt x="1492043" y="799606"/>
                </a:cubicBezTo>
                <a:cubicBezTo>
                  <a:pt x="1492043" y="805065"/>
                  <a:pt x="1487617" y="809491"/>
                  <a:pt x="1482158" y="809491"/>
                </a:cubicBezTo>
                <a:cubicBezTo>
                  <a:pt x="1476699" y="809491"/>
                  <a:pt x="1472273" y="805065"/>
                  <a:pt x="1472273" y="799606"/>
                </a:cubicBezTo>
                <a:cubicBezTo>
                  <a:pt x="1472273" y="794147"/>
                  <a:pt x="1476699" y="789721"/>
                  <a:pt x="1482158" y="789721"/>
                </a:cubicBezTo>
                <a:close/>
                <a:moveTo>
                  <a:pt x="90522" y="782437"/>
                </a:moveTo>
                <a:cubicBezTo>
                  <a:pt x="91097" y="782437"/>
                  <a:pt x="91563" y="783602"/>
                  <a:pt x="91563" y="785039"/>
                </a:cubicBezTo>
                <a:cubicBezTo>
                  <a:pt x="91563" y="786476"/>
                  <a:pt x="91097" y="787641"/>
                  <a:pt x="90522" y="787641"/>
                </a:cubicBezTo>
                <a:cubicBezTo>
                  <a:pt x="89947" y="787641"/>
                  <a:pt x="89481" y="786476"/>
                  <a:pt x="89481" y="785039"/>
                </a:cubicBezTo>
                <a:cubicBezTo>
                  <a:pt x="89481" y="783602"/>
                  <a:pt x="89947" y="782437"/>
                  <a:pt x="90522" y="782437"/>
                </a:cubicBezTo>
                <a:close/>
                <a:moveTo>
                  <a:pt x="1898869" y="779316"/>
                </a:moveTo>
                <a:cubicBezTo>
                  <a:pt x="1913235" y="779316"/>
                  <a:pt x="1924881" y="790962"/>
                  <a:pt x="1924881" y="805328"/>
                </a:cubicBezTo>
                <a:cubicBezTo>
                  <a:pt x="1924881" y="819694"/>
                  <a:pt x="1913235" y="831340"/>
                  <a:pt x="1898869" y="831340"/>
                </a:cubicBezTo>
                <a:cubicBezTo>
                  <a:pt x="1884503" y="831340"/>
                  <a:pt x="1872857" y="819694"/>
                  <a:pt x="1872857" y="805328"/>
                </a:cubicBezTo>
                <a:cubicBezTo>
                  <a:pt x="1872857" y="790962"/>
                  <a:pt x="1884503" y="779316"/>
                  <a:pt x="1898869" y="779316"/>
                </a:cubicBezTo>
                <a:close/>
                <a:moveTo>
                  <a:pt x="418272" y="779316"/>
                </a:moveTo>
                <a:cubicBezTo>
                  <a:pt x="425168" y="779316"/>
                  <a:pt x="430758" y="785605"/>
                  <a:pt x="430758" y="793363"/>
                </a:cubicBezTo>
                <a:cubicBezTo>
                  <a:pt x="430758" y="801121"/>
                  <a:pt x="425168" y="807410"/>
                  <a:pt x="418272" y="807410"/>
                </a:cubicBezTo>
                <a:cubicBezTo>
                  <a:pt x="411376" y="807410"/>
                  <a:pt x="405786" y="801121"/>
                  <a:pt x="405786" y="793363"/>
                </a:cubicBezTo>
                <a:cubicBezTo>
                  <a:pt x="405786" y="785605"/>
                  <a:pt x="411376" y="779316"/>
                  <a:pt x="418272" y="779316"/>
                </a:cubicBezTo>
                <a:close/>
                <a:moveTo>
                  <a:pt x="2302573" y="775154"/>
                </a:moveTo>
                <a:cubicBezTo>
                  <a:pt x="2303148" y="775154"/>
                  <a:pt x="2303614" y="775620"/>
                  <a:pt x="2303614" y="776195"/>
                </a:cubicBezTo>
                <a:cubicBezTo>
                  <a:pt x="2303614" y="776770"/>
                  <a:pt x="2303148" y="777236"/>
                  <a:pt x="2302573" y="777236"/>
                </a:cubicBezTo>
                <a:cubicBezTo>
                  <a:pt x="2301998" y="777236"/>
                  <a:pt x="2301532" y="776770"/>
                  <a:pt x="2301532" y="776195"/>
                </a:cubicBezTo>
                <a:cubicBezTo>
                  <a:pt x="2301532" y="775620"/>
                  <a:pt x="2301998" y="775154"/>
                  <a:pt x="2302573" y="775154"/>
                </a:cubicBezTo>
                <a:close/>
                <a:moveTo>
                  <a:pt x="691916" y="769952"/>
                </a:moveTo>
                <a:cubicBezTo>
                  <a:pt x="705133" y="769952"/>
                  <a:pt x="715847" y="781132"/>
                  <a:pt x="715847" y="794924"/>
                </a:cubicBezTo>
                <a:cubicBezTo>
                  <a:pt x="715847" y="808716"/>
                  <a:pt x="705133" y="819896"/>
                  <a:pt x="691916" y="819896"/>
                </a:cubicBezTo>
                <a:cubicBezTo>
                  <a:pt x="678699" y="819896"/>
                  <a:pt x="667985" y="808716"/>
                  <a:pt x="667985" y="794924"/>
                </a:cubicBezTo>
                <a:cubicBezTo>
                  <a:pt x="667985" y="781132"/>
                  <a:pt x="678699" y="769952"/>
                  <a:pt x="691916" y="769952"/>
                </a:cubicBezTo>
                <a:close/>
                <a:moveTo>
                  <a:pt x="1702739" y="767871"/>
                </a:moveTo>
                <a:cubicBezTo>
                  <a:pt x="1716243" y="767871"/>
                  <a:pt x="1727190" y="778352"/>
                  <a:pt x="1727190" y="791282"/>
                </a:cubicBezTo>
                <a:cubicBezTo>
                  <a:pt x="1727190" y="804212"/>
                  <a:pt x="1716243" y="814693"/>
                  <a:pt x="1702739" y="814693"/>
                </a:cubicBezTo>
                <a:cubicBezTo>
                  <a:pt x="1689235" y="814693"/>
                  <a:pt x="1678288" y="804212"/>
                  <a:pt x="1678288" y="791282"/>
                </a:cubicBezTo>
                <a:cubicBezTo>
                  <a:pt x="1678288" y="778352"/>
                  <a:pt x="1689235" y="767871"/>
                  <a:pt x="1702739" y="767871"/>
                </a:cubicBezTo>
                <a:close/>
                <a:moveTo>
                  <a:pt x="1974303" y="764750"/>
                </a:moveTo>
                <a:cubicBezTo>
                  <a:pt x="1986658" y="764750"/>
                  <a:pt x="1996673" y="774765"/>
                  <a:pt x="1996673" y="787120"/>
                </a:cubicBezTo>
                <a:cubicBezTo>
                  <a:pt x="1996673" y="799475"/>
                  <a:pt x="1986658" y="809490"/>
                  <a:pt x="1974303" y="809490"/>
                </a:cubicBezTo>
                <a:cubicBezTo>
                  <a:pt x="1961948" y="809490"/>
                  <a:pt x="1951933" y="799475"/>
                  <a:pt x="1951933" y="787120"/>
                </a:cubicBezTo>
                <a:cubicBezTo>
                  <a:pt x="1951933" y="774765"/>
                  <a:pt x="1961948" y="764750"/>
                  <a:pt x="1974303" y="764750"/>
                </a:cubicBezTo>
                <a:close/>
                <a:moveTo>
                  <a:pt x="342837" y="764750"/>
                </a:moveTo>
                <a:cubicBezTo>
                  <a:pt x="348871" y="764750"/>
                  <a:pt x="353762" y="769874"/>
                  <a:pt x="353762" y="776195"/>
                </a:cubicBezTo>
                <a:cubicBezTo>
                  <a:pt x="353762" y="782516"/>
                  <a:pt x="348871" y="787640"/>
                  <a:pt x="342837" y="787640"/>
                </a:cubicBezTo>
                <a:cubicBezTo>
                  <a:pt x="336803" y="787640"/>
                  <a:pt x="331912" y="782516"/>
                  <a:pt x="331912" y="776195"/>
                </a:cubicBezTo>
                <a:cubicBezTo>
                  <a:pt x="331912" y="769874"/>
                  <a:pt x="336803" y="764750"/>
                  <a:pt x="342837" y="764750"/>
                </a:cubicBezTo>
                <a:close/>
                <a:moveTo>
                  <a:pt x="969203" y="764749"/>
                </a:moveTo>
                <a:cubicBezTo>
                  <a:pt x="971215" y="764749"/>
                  <a:pt x="972845" y="766380"/>
                  <a:pt x="972845" y="768391"/>
                </a:cubicBezTo>
                <a:cubicBezTo>
                  <a:pt x="972845" y="770403"/>
                  <a:pt x="971215" y="772033"/>
                  <a:pt x="969203" y="772033"/>
                </a:cubicBezTo>
                <a:cubicBezTo>
                  <a:pt x="967192" y="772033"/>
                  <a:pt x="965561" y="770403"/>
                  <a:pt x="965561" y="768391"/>
                </a:cubicBezTo>
                <a:cubicBezTo>
                  <a:pt x="965561" y="766380"/>
                  <a:pt x="967192" y="764749"/>
                  <a:pt x="969203" y="764749"/>
                </a:cubicBezTo>
                <a:close/>
                <a:moveTo>
                  <a:pt x="1423891" y="762668"/>
                </a:moveTo>
                <a:cubicBezTo>
                  <a:pt x="1425903" y="762668"/>
                  <a:pt x="1427533" y="764299"/>
                  <a:pt x="1427533" y="766310"/>
                </a:cubicBezTo>
                <a:cubicBezTo>
                  <a:pt x="1427533" y="768322"/>
                  <a:pt x="1425903" y="769952"/>
                  <a:pt x="1423891" y="769952"/>
                </a:cubicBezTo>
                <a:cubicBezTo>
                  <a:pt x="1421880" y="769952"/>
                  <a:pt x="1420249" y="768322"/>
                  <a:pt x="1420249" y="766310"/>
                </a:cubicBezTo>
                <a:cubicBezTo>
                  <a:pt x="1420249" y="764299"/>
                  <a:pt x="1421880" y="762668"/>
                  <a:pt x="1423891" y="762668"/>
                </a:cubicBezTo>
                <a:close/>
                <a:moveTo>
                  <a:pt x="823016" y="757466"/>
                </a:moveTo>
                <a:cubicBezTo>
                  <a:pt x="830486" y="757466"/>
                  <a:pt x="836542" y="763522"/>
                  <a:pt x="836542" y="770992"/>
                </a:cubicBezTo>
                <a:cubicBezTo>
                  <a:pt x="836542" y="778462"/>
                  <a:pt x="830486" y="784518"/>
                  <a:pt x="823016" y="784518"/>
                </a:cubicBezTo>
                <a:cubicBezTo>
                  <a:pt x="815546" y="784518"/>
                  <a:pt x="809490" y="778462"/>
                  <a:pt x="809490" y="770992"/>
                </a:cubicBezTo>
                <a:cubicBezTo>
                  <a:pt x="809490" y="763522"/>
                  <a:pt x="815546" y="757466"/>
                  <a:pt x="823016" y="757466"/>
                </a:cubicBezTo>
                <a:close/>
                <a:moveTo>
                  <a:pt x="1570599" y="755385"/>
                </a:moveTo>
                <a:cubicBezTo>
                  <a:pt x="1579506" y="755385"/>
                  <a:pt x="1586727" y="761907"/>
                  <a:pt x="1586727" y="769952"/>
                </a:cubicBezTo>
                <a:cubicBezTo>
                  <a:pt x="1586727" y="777997"/>
                  <a:pt x="1579506" y="784519"/>
                  <a:pt x="1570599" y="784519"/>
                </a:cubicBezTo>
                <a:cubicBezTo>
                  <a:pt x="1561692" y="784519"/>
                  <a:pt x="1554471" y="777997"/>
                  <a:pt x="1554471" y="769952"/>
                </a:cubicBezTo>
                <a:cubicBezTo>
                  <a:pt x="1554471" y="761907"/>
                  <a:pt x="1561692" y="755385"/>
                  <a:pt x="1570599" y="755385"/>
                </a:cubicBezTo>
                <a:close/>
                <a:moveTo>
                  <a:pt x="2051299" y="752264"/>
                </a:moveTo>
                <a:cubicBezTo>
                  <a:pt x="2060781" y="752264"/>
                  <a:pt x="2068467" y="760183"/>
                  <a:pt x="2068467" y="769952"/>
                </a:cubicBezTo>
                <a:cubicBezTo>
                  <a:pt x="2068467" y="779721"/>
                  <a:pt x="2060781" y="787640"/>
                  <a:pt x="2051299" y="787640"/>
                </a:cubicBezTo>
                <a:cubicBezTo>
                  <a:pt x="2041817" y="787640"/>
                  <a:pt x="2034131" y="779721"/>
                  <a:pt x="2034131" y="769952"/>
                </a:cubicBezTo>
                <a:cubicBezTo>
                  <a:pt x="2034131" y="760183"/>
                  <a:pt x="2041817" y="752264"/>
                  <a:pt x="2051299" y="752264"/>
                </a:cubicBezTo>
                <a:close/>
                <a:moveTo>
                  <a:pt x="611279" y="752264"/>
                </a:moveTo>
                <a:cubicBezTo>
                  <a:pt x="623634" y="752264"/>
                  <a:pt x="633649" y="762279"/>
                  <a:pt x="633649" y="774634"/>
                </a:cubicBezTo>
                <a:cubicBezTo>
                  <a:pt x="633649" y="786989"/>
                  <a:pt x="623634" y="797004"/>
                  <a:pt x="611279" y="797004"/>
                </a:cubicBezTo>
                <a:cubicBezTo>
                  <a:pt x="598924" y="797004"/>
                  <a:pt x="588909" y="786989"/>
                  <a:pt x="588909" y="774634"/>
                </a:cubicBezTo>
                <a:cubicBezTo>
                  <a:pt x="588909" y="762279"/>
                  <a:pt x="598924" y="752264"/>
                  <a:pt x="611279" y="752264"/>
                </a:cubicBezTo>
                <a:close/>
                <a:moveTo>
                  <a:pt x="267403" y="750183"/>
                </a:moveTo>
                <a:cubicBezTo>
                  <a:pt x="271426" y="750183"/>
                  <a:pt x="274687" y="753444"/>
                  <a:pt x="274687" y="757467"/>
                </a:cubicBezTo>
                <a:cubicBezTo>
                  <a:pt x="274687" y="761490"/>
                  <a:pt x="271426" y="764751"/>
                  <a:pt x="267403" y="764751"/>
                </a:cubicBezTo>
                <a:cubicBezTo>
                  <a:pt x="263380" y="764751"/>
                  <a:pt x="260119" y="761490"/>
                  <a:pt x="260119" y="757467"/>
                </a:cubicBezTo>
                <a:cubicBezTo>
                  <a:pt x="260119" y="753444"/>
                  <a:pt x="263380" y="750183"/>
                  <a:pt x="267403" y="750183"/>
                </a:cubicBezTo>
                <a:close/>
                <a:moveTo>
                  <a:pt x="1781816" y="742899"/>
                </a:moveTo>
                <a:cubicBezTo>
                  <a:pt x="1797044" y="742899"/>
                  <a:pt x="1809389" y="755011"/>
                  <a:pt x="1809389" y="769952"/>
                </a:cubicBezTo>
                <a:cubicBezTo>
                  <a:pt x="1809389" y="784893"/>
                  <a:pt x="1797044" y="797005"/>
                  <a:pt x="1781816" y="797005"/>
                </a:cubicBezTo>
                <a:cubicBezTo>
                  <a:pt x="1766588" y="797005"/>
                  <a:pt x="1754243" y="784893"/>
                  <a:pt x="1754243" y="769952"/>
                </a:cubicBezTo>
                <a:cubicBezTo>
                  <a:pt x="1754243" y="755011"/>
                  <a:pt x="1766588" y="742899"/>
                  <a:pt x="1781816" y="742899"/>
                </a:cubicBezTo>
                <a:close/>
                <a:moveTo>
                  <a:pt x="1361462" y="739778"/>
                </a:moveTo>
                <a:cubicBezTo>
                  <a:pt x="1362898" y="739778"/>
                  <a:pt x="1364063" y="740477"/>
                  <a:pt x="1364063" y="741339"/>
                </a:cubicBezTo>
                <a:cubicBezTo>
                  <a:pt x="1364063" y="742201"/>
                  <a:pt x="1362898" y="742900"/>
                  <a:pt x="1361462" y="742900"/>
                </a:cubicBezTo>
                <a:cubicBezTo>
                  <a:pt x="1360026" y="742900"/>
                  <a:pt x="1358861" y="742201"/>
                  <a:pt x="1358861" y="741339"/>
                </a:cubicBezTo>
                <a:cubicBezTo>
                  <a:pt x="1358861" y="740477"/>
                  <a:pt x="1360026" y="739778"/>
                  <a:pt x="1361462" y="739778"/>
                </a:cubicBezTo>
                <a:close/>
                <a:moveTo>
                  <a:pt x="1031112" y="739778"/>
                </a:moveTo>
                <a:cubicBezTo>
                  <a:pt x="1031687" y="739778"/>
                  <a:pt x="1032153" y="740943"/>
                  <a:pt x="1032153" y="742379"/>
                </a:cubicBezTo>
                <a:cubicBezTo>
                  <a:pt x="1032153" y="743815"/>
                  <a:pt x="1031687" y="744980"/>
                  <a:pt x="1031112" y="744980"/>
                </a:cubicBezTo>
                <a:cubicBezTo>
                  <a:pt x="1030537" y="744980"/>
                  <a:pt x="1030071" y="743815"/>
                  <a:pt x="1030071" y="742379"/>
                </a:cubicBezTo>
                <a:cubicBezTo>
                  <a:pt x="1030071" y="740943"/>
                  <a:pt x="1030537" y="739778"/>
                  <a:pt x="1031112" y="739778"/>
                </a:cubicBezTo>
                <a:close/>
                <a:moveTo>
                  <a:pt x="2125692" y="737697"/>
                </a:moveTo>
                <a:cubicBezTo>
                  <a:pt x="2132588" y="737697"/>
                  <a:pt x="2138178" y="743753"/>
                  <a:pt x="2138178" y="751223"/>
                </a:cubicBezTo>
                <a:cubicBezTo>
                  <a:pt x="2138178" y="758693"/>
                  <a:pt x="2132588" y="764749"/>
                  <a:pt x="2125692" y="764749"/>
                </a:cubicBezTo>
                <a:cubicBezTo>
                  <a:pt x="2118796" y="764749"/>
                  <a:pt x="2113206" y="758693"/>
                  <a:pt x="2113206" y="751223"/>
                </a:cubicBezTo>
                <a:cubicBezTo>
                  <a:pt x="2113206" y="743753"/>
                  <a:pt x="2118796" y="737697"/>
                  <a:pt x="2125692" y="737697"/>
                </a:cubicBezTo>
                <a:close/>
                <a:moveTo>
                  <a:pt x="191968" y="737697"/>
                </a:moveTo>
                <a:cubicBezTo>
                  <a:pt x="193980" y="737697"/>
                  <a:pt x="195610" y="738862"/>
                  <a:pt x="195610" y="740298"/>
                </a:cubicBezTo>
                <a:cubicBezTo>
                  <a:pt x="195610" y="741734"/>
                  <a:pt x="193980" y="742899"/>
                  <a:pt x="191968" y="742899"/>
                </a:cubicBezTo>
                <a:cubicBezTo>
                  <a:pt x="189957" y="742899"/>
                  <a:pt x="188326" y="741734"/>
                  <a:pt x="188326" y="740298"/>
                </a:cubicBezTo>
                <a:cubicBezTo>
                  <a:pt x="188326" y="738862"/>
                  <a:pt x="189957" y="737697"/>
                  <a:pt x="191968" y="737697"/>
                </a:cubicBezTo>
                <a:close/>
                <a:moveTo>
                  <a:pt x="532723" y="735616"/>
                </a:moveTo>
                <a:cubicBezTo>
                  <a:pt x="543641" y="735616"/>
                  <a:pt x="552492" y="744467"/>
                  <a:pt x="552492" y="755385"/>
                </a:cubicBezTo>
                <a:cubicBezTo>
                  <a:pt x="552492" y="766303"/>
                  <a:pt x="543641" y="775154"/>
                  <a:pt x="532723" y="775154"/>
                </a:cubicBezTo>
                <a:cubicBezTo>
                  <a:pt x="521805" y="775154"/>
                  <a:pt x="512954" y="766303"/>
                  <a:pt x="512954" y="755385"/>
                </a:cubicBezTo>
                <a:cubicBezTo>
                  <a:pt x="512954" y="744467"/>
                  <a:pt x="521805" y="735616"/>
                  <a:pt x="532723" y="735616"/>
                </a:cubicBezTo>
                <a:close/>
                <a:moveTo>
                  <a:pt x="2199566" y="727292"/>
                </a:moveTo>
                <a:cubicBezTo>
                  <a:pt x="2202440" y="727292"/>
                  <a:pt x="2204769" y="729621"/>
                  <a:pt x="2204769" y="732495"/>
                </a:cubicBezTo>
                <a:cubicBezTo>
                  <a:pt x="2204769" y="735369"/>
                  <a:pt x="2202440" y="737698"/>
                  <a:pt x="2199566" y="737698"/>
                </a:cubicBezTo>
                <a:cubicBezTo>
                  <a:pt x="2196692" y="737698"/>
                  <a:pt x="2194363" y="735369"/>
                  <a:pt x="2194363" y="732495"/>
                </a:cubicBezTo>
                <a:cubicBezTo>
                  <a:pt x="2194363" y="729621"/>
                  <a:pt x="2196692" y="727292"/>
                  <a:pt x="2199566" y="727292"/>
                </a:cubicBezTo>
                <a:close/>
                <a:moveTo>
                  <a:pt x="738738" y="727292"/>
                </a:moveTo>
                <a:cubicBezTo>
                  <a:pt x="749082" y="727292"/>
                  <a:pt x="757467" y="735677"/>
                  <a:pt x="757467" y="746021"/>
                </a:cubicBezTo>
                <a:cubicBezTo>
                  <a:pt x="757467" y="756365"/>
                  <a:pt x="749082" y="764750"/>
                  <a:pt x="738738" y="764750"/>
                </a:cubicBezTo>
                <a:cubicBezTo>
                  <a:pt x="728394" y="764750"/>
                  <a:pt x="720009" y="756365"/>
                  <a:pt x="720009" y="746021"/>
                </a:cubicBezTo>
                <a:cubicBezTo>
                  <a:pt x="720009" y="735677"/>
                  <a:pt x="728394" y="727292"/>
                  <a:pt x="738738" y="727292"/>
                </a:cubicBezTo>
                <a:close/>
                <a:moveTo>
                  <a:pt x="1860892" y="723130"/>
                </a:moveTo>
                <a:cubicBezTo>
                  <a:pt x="1876120" y="723130"/>
                  <a:pt x="1888465" y="735242"/>
                  <a:pt x="1888465" y="750183"/>
                </a:cubicBezTo>
                <a:cubicBezTo>
                  <a:pt x="1888465" y="765124"/>
                  <a:pt x="1876120" y="777236"/>
                  <a:pt x="1860892" y="777236"/>
                </a:cubicBezTo>
                <a:cubicBezTo>
                  <a:pt x="1845664" y="777236"/>
                  <a:pt x="1833319" y="765124"/>
                  <a:pt x="1833319" y="750183"/>
                </a:cubicBezTo>
                <a:cubicBezTo>
                  <a:pt x="1833319" y="735242"/>
                  <a:pt x="1845664" y="723130"/>
                  <a:pt x="1860892" y="723130"/>
                </a:cubicBezTo>
                <a:close/>
                <a:moveTo>
                  <a:pt x="1655397" y="723130"/>
                </a:moveTo>
                <a:cubicBezTo>
                  <a:pt x="1666315" y="723130"/>
                  <a:pt x="1675166" y="732447"/>
                  <a:pt x="1675166" y="743940"/>
                </a:cubicBezTo>
                <a:cubicBezTo>
                  <a:pt x="1675166" y="755433"/>
                  <a:pt x="1666315" y="764750"/>
                  <a:pt x="1655397" y="764750"/>
                </a:cubicBezTo>
                <a:cubicBezTo>
                  <a:pt x="1644479" y="764750"/>
                  <a:pt x="1635628" y="755433"/>
                  <a:pt x="1635628" y="743940"/>
                </a:cubicBezTo>
                <a:cubicBezTo>
                  <a:pt x="1635628" y="732447"/>
                  <a:pt x="1644479" y="723130"/>
                  <a:pt x="1655397" y="723130"/>
                </a:cubicBezTo>
                <a:close/>
                <a:moveTo>
                  <a:pt x="118094" y="723130"/>
                </a:moveTo>
                <a:cubicBezTo>
                  <a:pt x="118956" y="723130"/>
                  <a:pt x="119655" y="723596"/>
                  <a:pt x="119655" y="724171"/>
                </a:cubicBezTo>
                <a:cubicBezTo>
                  <a:pt x="119655" y="724746"/>
                  <a:pt x="118956" y="725212"/>
                  <a:pt x="118094" y="725212"/>
                </a:cubicBezTo>
                <a:cubicBezTo>
                  <a:pt x="117232" y="725212"/>
                  <a:pt x="116533" y="724746"/>
                  <a:pt x="116533" y="724171"/>
                </a:cubicBezTo>
                <a:cubicBezTo>
                  <a:pt x="116533" y="723596"/>
                  <a:pt x="117232" y="723130"/>
                  <a:pt x="118094" y="723130"/>
                </a:cubicBezTo>
                <a:close/>
                <a:moveTo>
                  <a:pt x="454169" y="720009"/>
                </a:moveTo>
                <a:cubicBezTo>
                  <a:pt x="463076" y="720009"/>
                  <a:pt x="470297" y="726764"/>
                  <a:pt x="470297" y="735096"/>
                </a:cubicBezTo>
                <a:cubicBezTo>
                  <a:pt x="470297" y="743428"/>
                  <a:pt x="463076" y="750183"/>
                  <a:pt x="454169" y="750183"/>
                </a:cubicBezTo>
                <a:cubicBezTo>
                  <a:pt x="445262" y="750183"/>
                  <a:pt x="438041" y="743428"/>
                  <a:pt x="438041" y="735096"/>
                </a:cubicBezTo>
                <a:cubicBezTo>
                  <a:pt x="438041" y="726764"/>
                  <a:pt x="445262" y="720009"/>
                  <a:pt x="454169" y="720009"/>
                </a:cubicBezTo>
                <a:close/>
                <a:moveTo>
                  <a:pt x="1296433" y="717928"/>
                </a:moveTo>
                <a:cubicBezTo>
                  <a:pt x="1300456" y="717928"/>
                  <a:pt x="1303717" y="720723"/>
                  <a:pt x="1303717" y="724171"/>
                </a:cubicBezTo>
                <a:cubicBezTo>
                  <a:pt x="1303717" y="727619"/>
                  <a:pt x="1300456" y="730414"/>
                  <a:pt x="1296433" y="730414"/>
                </a:cubicBezTo>
                <a:cubicBezTo>
                  <a:pt x="1292410" y="730414"/>
                  <a:pt x="1289149" y="727619"/>
                  <a:pt x="1289149" y="724171"/>
                </a:cubicBezTo>
                <a:cubicBezTo>
                  <a:pt x="1289149" y="720723"/>
                  <a:pt x="1292410" y="717928"/>
                  <a:pt x="1296433" y="717928"/>
                </a:cubicBezTo>
                <a:close/>
                <a:moveTo>
                  <a:pt x="1096662" y="717928"/>
                </a:moveTo>
                <a:cubicBezTo>
                  <a:pt x="1100685" y="717928"/>
                  <a:pt x="1103946" y="721189"/>
                  <a:pt x="1103946" y="725212"/>
                </a:cubicBezTo>
                <a:cubicBezTo>
                  <a:pt x="1103946" y="729235"/>
                  <a:pt x="1100685" y="732496"/>
                  <a:pt x="1096662" y="732496"/>
                </a:cubicBezTo>
                <a:cubicBezTo>
                  <a:pt x="1092639" y="732496"/>
                  <a:pt x="1089378" y="729235"/>
                  <a:pt x="1089378" y="725212"/>
                </a:cubicBezTo>
                <a:cubicBezTo>
                  <a:pt x="1089378" y="721189"/>
                  <a:pt x="1092639" y="717928"/>
                  <a:pt x="1096662" y="717928"/>
                </a:cubicBezTo>
                <a:close/>
                <a:moveTo>
                  <a:pt x="877642" y="717928"/>
                </a:moveTo>
                <a:cubicBezTo>
                  <a:pt x="886549" y="717928"/>
                  <a:pt x="893770" y="725149"/>
                  <a:pt x="893770" y="734056"/>
                </a:cubicBezTo>
                <a:cubicBezTo>
                  <a:pt x="893770" y="742963"/>
                  <a:pt x="886549" y="750184"/>
                  <a:pt x="877642" y="750184"/>
                </a:cubicBezTo>
                <a:cubicBezTo>
                  <a:pt x="868735" y="750184"/>
                  <a:pt x="861514" y="742963"/>
                  <a:pt x="861514" y="734056"/>
                </a:cubicBezTo>
                <a:cubicBezTo>
                  <a:pt x="861514" y="725149"/>
                  <a:pt x="868735" y="717928"/>
                  <a:pt x="877642" y="717928"/>
                </a:cubicBezTo>
                <a:close/>
                <a:moveTo>
                  <a:pt x="2275521" y="712726"/>
                </a:moveTo>
                <a:cubicBezTo>
                  <a:pt x="2276096" y="712726"/>
                  <a:pt x="2276562" y="713891"/>
                  <a:pt x="2276562" y="715328"/>
                </a:cubicBezTo>
                <a:cubicBezTo>
                  <a:pt x="2276562" y="716765"/>
                  <a:pt x="2276096" y="717930"/>
                  <a:pt x="2275521" y="717930"/>
                </a:cubicBezTo>
                <a:cubicBezTo>
                  <a:pt x="2274946" y="717930"/>
                  <a:pt x="2274480" y="716765"/>
                  <a:pt x="2274480" y="715328"/>
                </a:cubicBezTo>
                <a:cubicBezTo>
                  <a:pt x="2274480" y="713891"/>
                  <a:pt x="2274946" y="712726"/>
                  <a:pt x="2275521" y="712726"/>
                </a:cubicBezTo>
                <a:close/>
                <a:moveTo>
                  <a:pt x="1938928" y="712726"/>
                </a:moveTo>
                <a:cubicBezTo>
                  <a:pt x="1948985" y="712726"/>
                  <a:pt x="1957137" y="720645"/>
                  <a:pt x="1957137" y="730414"/>
                </a:cubicBezTo>
                <a:cubicBezTo>
                  <a:pt x="1957137" y="740183"/>
                  <a:pt x="1948985" y="748102"/>
                  <a:pt x="1938928" y="748102"/>
                </a:cubicBezTo>
                <a:cubicBezTo>
                  <a:pt x="1928871" y="748102"/>
                  <a:pt x="1920719" y="740183"/>
                  <a:pt x="1920719" y="730414"/>
                </a:cubicBezTo>
                <a:cubicBezTo>
                  <a:pt x="1920719" y="720645"/>
                  <a:pt x="1928871" y="712726"/>
                  <a:pt x="1938928" y="712726"/>
                </a:cubicBezTo>
                <a:close/>
                <a:moveTo>
                  <a:pt x="1514412" y="712725"/>
                </a:moveTo>
                <a:cubicBezTo>
                  <a:pt x="1523894" y="712725"/>
                  <a:pt x="1531580" y="720644"/>
                  <a:pt x="1531580" y="730413"/>
                </a:cubicBezTo>
                <a:cubicBezTo>
                  <a:pt x="1531580" y="740182"/>
                  <a:pt x="1523894" y="748101"/>
                  <a:pt x="1514412" y="748101"/>
                </a:cubicBezTo>
                <a:cubicBezTo>
                  <a:pt x="1504930" y="748101"/>
                  <a:pt x="1497244" y="740182"/>
                  <a:pt x="1497244" y="730413"/>
                </a:cubicBezTo>
                <a:cubicBezTo>
                  <a:pt x="1497244" y="720644"/>
                  <a:pt x="1504930" y="712725"/>
                  <a:pt x="1514412" y="712725"/>
                </a:cubicBezTo>
                <a:close/>
                <a:moveTo>
                  <a:pt x="1230883" y="710645"/>
                </a:moveTo>
                <a:cubicBezTo>
                  <a:pt x="1234331" y="710645"/>
                  <a:pt x="1237126" y="713440"/>
                  <a:pt x="1237126" y="716888"/>
                </a:cubicBezTo>
                <a:cubicBezTo>
                  <a:pt x="1237126" y="720336"/>
                  <a:pt x="1234331" y="723131"/>
                  <a:pt x="1230883" y="723131"/>
                </a:cubicBezTo>
                <a:cubicBezTo>
                  <a:pt x="1227435" y="723131"/>
                  <a:pt x="1224640" y="720336"/>
                  <a:pt x="1224640" y="716888"/>
                </a:cubicBezTo>
                <a:cubicBezTo>
                  <a:pt x="1224640" y="713440"/>
                  <a:pt x="1227435" y="710645"/>
                  <a:pt x="1230883" y="710645"/>
                </a:cubicBezTo>
                <a:close/>
                <a:moveTo>
                  <a:pt x="1163252" y="707523"/>
                </a:moveTo>
                <a:cubicBezTo>
                  <a:pt x="1167275" y="707523"/>
                  <a:pt x="1170536" y="711017"/>
                  <a:pt x="1170536" y="715327"/>
                </a:cubicBezTo>
                <a:cubicBezTo>
                  <a:pt x="1170536" y="719637"/>
                  <a:pt x="1167275" y="723131"/>
                  <a:pt x="1163252" y="723131"/>
                </a:cubicBezTo>
                <a:cubicBezTo>
                  <a:pt x="1159229" y="723131"/>
                  <a:pt x="1155968" y="719637"/>
                  <a:pt x="1155968" y="715327"/>
                </a:cubicBezTo>
                <a:cubicBezTo>
                  <a:pt x="1155968" y="711017"/>
                  <a:pt x="1159229" y="707523"/>
                  <a:pt x="1163252" y="707523"/>
                </a:cubicBezTo>
                <a:close/>
                <a:moveTo>
                  <a:pt x="43181" y="705442"/>
                </a:moveTo>
                <a:cubicBezTo>
                  <a:pt x="43469" y="705442"/>
                  <a:pt x="43702" y="705675"/>
                  <a:pt x="43702" y="705963"/>
                </a:cubicBezTo>
                <a:cubicBezTo>
                  <a:pt x="43702" y="706251"/>
                  <a:pt x="43469" y="706484"/>
                  <a:pt x="43181" y="706484"/>
                </a:cubicBezTo>
                <a:cubicBezTo>
                  <a:pt x="42893" y="706484"/>
                  <a:pt x="42660" y="706251"/>
                  <a:pt x="42660" y="705963"/>
                </a:cubicBezTo>
                <a:cubicBezTo>
                  <a:pt x="42660" y="705675"/>
                  <a:pt x="42893" y="705442"/>
                  <a:pt x="43181" y="705442"/>
                </a:cubicBezTo>
                <a:close/>
                <a:moveTo>
                  <a:pt x="377693" y="703362"/>
                </a:moveTo>
                <a:cubicBezTo>
                  <a:pt x="385163" y="703362"/>
                  <a:pt x="391219" y="709418"/>
                  <a:pt x="391219" y="716888"/>
                </a:cubicBezTo>
                <a:cubicBezTo>
                  <a:pt x="391219" y="724358"/>
                  <a:pt x="385163" y="730414"/>
                  <a:pt x="377693" y="730414"/>
                </a:cubicBezTo>
                <a:cubicBezTo>
                  <a:pt x="370223" y="730414"/>
                  <a:pt x="364167" y="724358"/>
                  <a:pt x="364167" y="716888"/>
                </a:cubicBezTo>
                <a:cubicBezTo>
                  <a:pt x="364167" y="709418"/>
                  <a:pt x="370223" y="703362"/>
                  <a:pt x="377693" y="703362"/>
                </a:cubicBezTo>
                <a:close/>
                <a:moveTo>
                  <a:pt x="2015402" y="698159"/>
                </a:moveTo>
                <a:cubicBezTo>
                  <a:pt x="2022872" y="698159"/>
                  <a:pt x="2028928" y="704215"/>
                  <a:pt x="2028928" y="711685"/>
                </a:cubicBezTo>
                <a:cubicBezTo>
                  <a:pt x="2028928" y="719155"/>
                  <a:pt x="2022872" y="725211"/>
                  <a:pt x="2015402" y="725211"/>
                </a:cubicBezTo>
                <a:cubicBezTo>
                  <a:pt x="2007932" y="725211"/>
                  <a:pt x="2001876" y="719155"/>
                  <a:pt x="2001876" y="711685"/>
                </a:cubicBezTo>
                <a:cubicBezTo>
                  <a:pt x="2001876" y="704215"/>
                  <a:pt x="2007932" y="698159"/>
                  <a:pt x="2015402" y="698159"/>
                </a:cubicBezTo>
                <a:close/>
                <a:moveTo>
                  <a:pt x="656020" y="698159"/>
                </a:moveTo>
                <a:cubicBezTo>
                  <a:pt x="669524" y="698159"/>
                  <a:pt x="680471" y="709339"/>
                  <a:pt x="680471" y="723131"/>
                </a:cubicBezTo>
                <a:cubicBezTo>
                  <a:pt x="680471" y="736923"/>
                  <a:pt x="669524" y="748103"/>
                  <a:pt x="656020" y="748103"/>
                </a:cubicBezTo>
                <a:cubicBezTo>
                  <a:pt x="642516" y="748103"/>
                  <a:pt x="631569" y="736923"/>
                  <a:pt x="631569" y="723131"/>
                </a:cubicBezTo>
                <a:cubicBezTo>
                  <a:pt x="631569" y="709339"/>
                  <a:pt x="642516" y="698159"/>
                  <a:pt x="656020" y="698159"/>
                </a:cubicBezTo>
                <a:close/>
                <a:moveTo>
                  <a:pt x="1737075" y="696078"/>
                </a:moveTo>
                <a:cubicBezTo>
                  <a:pt x="1750579" y="696078"/>
                  <a:pt x="1761526" y="707025"/>
                  <a:pt x="1761526" y="720529"/>
                </a:cubicBezTo>
                <a:cubicBezTo>
                  <a:pt x="1761526" y="734033"/>
                  <a:pt x="1750579" y="744980"/>
                  <a:pt x="1737075" y="744980"/>
                </a:cubicBezTo>
                <a:cubicBezTo>
                  <a:pt x="1723571" y="744980"/>
                  <a:pt x="1712624" y="734033"/>
                  <a:pt x="1712624" y="720529"/>
                </a:cubicBezTo>
                <a:cubicBezTo>
                  <a:pt x="1712624" y="707025"/>
                  <a:pt x="1723571" y="696078"/>
                  <a:pt x="1737075" y="696078"/>
                </a:cubicBezTo>
                <a:close/>
                <a:moveTo>
                  <a:pt x="300178" y="687754"/>
                </a:moveTo>
                <a:cubicBezTo>
                  <a:pt x="305637" y="687754"/>
                  <a:pt x="310063" y="692878"/>
                  <a:pt x="310063" y="699199"/>
                </a:cubicBezTo>
                <a:cubicBezTo>
                  <a:pt x="310063" y="705520"/>
                  <a:pt x="305637" y="710644"/>
                  <a:pt x="300178" y="710644"/>
                </a:cubicBezTo>
                <a:cubicBezTo>
                  <a:pt x="294719" y="710644"/>
                  <a:pt x="290293" y="705520"/>
                  <a:pt x="290293" y="699199"/>
                </a:cubicBezTo>
                <a:cubicBezTo>
                  <a:pt x="290293" y="692878"/>
                  <a:pt x="294719" y="687754"/>
                  <a:pt x="300178" y="687754"/>
                </a:cubicBezTo>
                <a:close/>
                <a:moveTo>
                  <a:pt x="1456666" y="685673"/>
                </a:moveTo>
                <a:cubicBezTo>
                  <a:pt x="1464136" y="685673"/>
                  <a:pt x="1470192" y="691263"/>
                  <a:pt x="1470192" y="698159"/>
                </a:cubicBezTo>
                <a:cubicBezTo>
                  <a:pt x="1470192" y="705055"/>
                  <a:pt x="1464136" y="710645"/>
                  <a:pt x="1456666" y="710645"/>
                </a:cubicBezTo>
                <a:cubicBezTo>
                  <a:pt x="1449196" y="710645"/>
                  <a:pt x="1443140" y="705055"/>
                  <a:pt x="1443140" y="698159"/>
                </a:cubicBezTo>
                <a:cubicBezTo>
                  <a:pt x="1443140" y="691263"/>
                  <a:pt x="1449196" y="685673"/>
                  <a:pt x="1456666" y="685673"/>
                </a:cubicBezTo>
                <a:close/>
                <a:moveTo>
                  <a:pt x="2092917" y="683592"/>
                </a:moveTo>
                <a:cubicBezTo>
                  <a:pt x="2098376" y="683592"/>
                  <a:pt x="2102802" y="688018"/>
                  <a:pt x="2102802" y="693477"/>
                </a:cubicBezTo>
                <a:cubicBezTo>
                  <a:pt x="2102802" y="698936"/>
                  <a:pt x="2098376" y="703362"/>
                  <a:pt x="2092917" y="703362"/>
                </a:cubicBezTo>
                <a:cubicBezTo>
                  <a:pt x="2087458" y="703362"/>
                  <a:pt x="2083032" y="698936"/>
                  <a:pt x="2083032" y="693477"/>
                </a:cubicBezTo>
                <a:cubicBezTo>
                  <a:pt x="2083032" y="688018"/>
                  <a:pt x="2087458" y="683592"/>
                  <a:pt x="2092917" y="683592"/>
                </a:cubicBezTo>
                <a:close/>
                <a:moveTo>
                  <a:pt x="936949" y="683592"/>
                </a:moveTo>
                <a:cubicBezTo>
                  <a:pt x="945856" y="683592"/>
                  <a:pt x="953077" y="690813"/>
                  <a:pt x="953077" y="699720"/>
                </a:cubicBezTo>
                <a:cubicBezTo>
                  <a:pt x="953077" y="708627"/>
                  <a:pt x="945856" y="715848"/>
                  <a:pt x="936949" y="715848"/>
                </a:cubicBezTo>
                <a:cubicBezTo>
                  <a:pt x="928042" y="715848"/>
                  <a:pt x="920821" y="708627"/>
                  <a:pt x="920821" y="699720"/>
                </a:cubicBezTo>
                <a:cubicBezTo>
                  <a:pt x="920821" y="690813"/>
                  <a:pt x="928042" y="683592"/>
                  <a:pt x="936949" y="683592"/>
                </a:cubicBezTo>
                <a:close/>
                <a:moveTo>
                  <a:pt x="1602334" y="680471"/>
                </a:moveTo>
                <a:cubicBezTo>
                  <a:pt x="1613827" y="680471"/>
                  <a:pt x="1623144" y="689322"/>
                  <a:pt x="1623144" y="700240"/>
                </a:cubicBezTo>
                <a:cubicBezTo>
                  <a:pt x="1623144" y="711158"/>
                  <a:pt x="1613827" y="720009"/>
                  <a:pt x="1602334" y="720009"/>
                </a:cubicBezTo>
                <a:cubicBezTo>
                  <a:pt x="1590841" y="720009"/>
                  <a:pt x="1581524" y="711158"/>
                  <a:pt x="1581524" y="700240"/>
                </a:cubicBezTo>
                <a:cubicBezTo>
                  <a:pt x="1581524" y="689322"/>
                  <a:pt x="1590841" y="680471"/>
                  <a:pt x="1602334" y="680471"/>
                </a:cubicBezTo>
                <a:close/>
                <a:moveTo>
                  <a:pt x="574343" y="680471"/>
                </a:moveTo>
                <a:cubicBezTo>
                  <a:pt x="586410" y="680471"/>
                  <a:pt x="596193" y="690021"/>
                  <a:pt x="596193" y="701801"/>
                </a:cubicBezTo>
                <a:cubicBezTo>
                  <a:pt x="596193" y="713581"/>
                  <a:pt x="586410" y="723131"/>
                  <a:pt x="574343" y="723131"/>
                </a:cubicBezTo>
                <a:cubicBezTo>
                  <a:pt x="562276" y="723131"/>
                  <a:pt x="552493" y="713581"/>
                  <a:pt x="552493" y="701801"/>
                </a:cubicBezTo>
                <a:cubicBezTo>
                  <a:pt x="552493" y="690021"/>
                  <a:pt x="562276" y="680471"/>
                  <a:pt x="574343" y="680471"/>
                </a:cubicBezTo>
                <a:close/>
                <a:moveTo>
                  <a:pt x="789722" y="678390"/>
                </a:moveTo>
                <a:cubicBezTo>
                  <a:pt x="803514" y="678390"/>
                  <a:pt x="814694" y="689337"/>
                  <a:pt x="814694" y="702841"/>
                </a:cubicBezTo>
                <a:cubicBezTo>
                  <a:pt x="814694" y="716345"/>
                  <a:pt x="803514" y="727292"/>
                  <a:pt x="789722" y="727292"/>
                </a:cubicBezTo>
                <a:cubicBezTo>
                  <a:pt x="775930" y="727292"/>
                  <a:pt x="764750" y="716345"/>
                  <a:pt x="764750" y="702841"/>
                </a:cubicBezTo>
                <a:cubicBezTo>
                  <a:pt x="764750" y="689337"/>
                  <a:pt x="775930" y="678390"/>
                  <a:pt x="789722" y="678390"/>
                </a:cubicBezTo>
                <a:close/>
                <a:moveTo>
                  <a:pt x="223183" y="673188"/>
                </a:moveTo>
                <a:cubicBezTo>
                  <a:pt x="227493" y="673188"/>
                  <a:pt x="230987" y="676449"/>
                  <a:pt x="230987" y="680472"/>
                </a:cubicBezTo>
                <a:cubicBezTo>
                  <a:pt x="230987" y="684495"/>
                  <a:pt x="227493" y="687756"/>
                  <a:pt x="223183" y="687756"/>
                </a:cubicBezTo>
                <a:cubicBezTo>
                  <a:pt x="218873" y="687756"/>
                  <a:pt x="215379" y="684495"/>
                  <a:pt x="215379" y="680472"/>
                </a:cubicBezTo>
                <a:cubicBezTo>
                  <a:pt x="215379" y="676449"/>
                  <a:pt x="218873" y="673188"/>
                  <a:pt x="223183" y="673188"/>
                </a:cubicBezTo>
                <a:close/>
                <a:moveTo>
                  <a:pt x="1818753" y="673187"/>
                </a:moveTo>
                <a:cubicBezTo>
                  <a:pt x="1832545" y="673187"/>
                  <a:pt x="1843725" y="684367"/>
                  <a:pt x="1843725" y="698159"/>
                </a:cubicBezTo>
                <a:cubicBezTo>
                  <a:pt x="1843725" y="711951"/>
                  <a:pt x="1832545" y="723131"/>
                  <a:pt x="1818753" y="723131"/>
                </a:cubicBezTo>
                <a:cubicBezTo>
                  <a:pt x="1804961" y="723131"/>
                  <a:pt x="1793781" y="711951"/>
                  <a:pt x="1793781" y="698159"/>
                </a:cubicBezTo>
                <a:cubicBezTo>
                  <a:pt x="1793781" y="684367"/>
                  <a:pt x="1804961" y="673187"/>
                  <a:pt x="1818753" y="673187"/>
                </a:cubicBezTo>
                <a:close/>
                <a:moveTo>
                  <a:pt x="2167831" y="667985"/>
                </a:moveTo>
                <a:cubicBezTo>
                  <a:pt x="2170416" y="667985"/>
                  <a:pt x="2172513" y="670315"/>
                  <a:pt x="2172513" y="673187"/>
                </a:cubicBezTo>
                <a:cubicBezTo>
                  <a:pt x="2172513" y="676060"/>
                  <a:pt x="2170416" y="678390"/>
                  <a:pt x="2167831" y="678390"/>
                </a:cubicBezTo>
                <a:cubicBezTo>
                  <a:pt x="2165246" y="678390"/>
                  <a:pt x="2163149" y="676060"/>
                  <a:pt x="2163149" y="673187"/>
                </a:cubicBezTo>
                <a:cubicBezTo>
                  <a:pt x="2163149" y="670315"/>
                  <a:pt x="2165246" y="667985"/>
                  <a:pt x="2167831" y="667985"/>
                </a:cubicBezTo>
                <a:close/>
                <a:moveTo>
                  <a:pt x="494227" y="663824"/>
                </a:moveTo>
                <a:cubicBezTo>
                  <a:pt x="504571" y="663824"/>
                  <a:pt x="512956" y="671976"/>
                  <a:pt x="512956" y="682033"/>
                </a:cubicBezTo>
                <a:cubicBezTo>
                  <a:pt x="512956" y="692090"/>
                  <a:pt x="504571" y="700242"/>
                  <a:pt x="494227" y="700242"/>
                </a:cubicBezTo>
                <a:cubicBezTo>
                  <a:pt x="483883" y="700242"/>
                  <a:pt x="475498" y="692090"/>
                  <a:pt x="475498" y="682033"/>
                </a:cubicBezTo>
                <a:cubicBezTo>
                  <a:pt x="475498" y="671976"/>
                  <a:pt x="483883" y="663824"/>
                  <a:pt x="494227" y="663824"/>
                </a:cubicBezTo>
                <a:close/>
                <a:moveTo>
                  <a:pt x="1394237" y="660702"/>
                </a:moveTo>
                <a:cubicBezTo>
                  <a:pt x="1401707" y="660702"/>
                  <a:pt x="1407763" y="666292"/>
                  <a:pt x="1407763" y="673188"/>
                </a:cubicBezTo>
                <a:cubicBezTo>
                  <a:pt x="1407763" y="680084"/>
                  <a:pt x="1401707" y="685674"/>
                  <a:pt x="1394237" y="685674"/>
                </a:cubicBezTo>
                <a:cubicBezTo>
                  <a:pt x="1386767" y="685674"/>
                  <a:pt x="1380711" y="680084"/>
                  <a:pt x="1380711" y="673188"/>
                </a:cubicBezTo>
                <a:cubicBezTo>
                  <a:pt x="1380711" y="666292"/>
                  <a:pt x="1386767" y="660702"/>
                  <a:pt x="1394237" y="660702"/>
                </a:cubicBezTo>
                <a:close/>
                <a:moveTo>
                  <a:pt x="998856" y="660702"/>
                </a:moveTo>
                <a:cubicBezTo>
                  <a:pt x="1006326" y="660702"/>
                  <a:pt x="1012382" y="666758"/>
                  <a:pt x="1012382" y="674228"/>
                </a:cubicBezTo>
                <a:cubicBezTo>
                  <a:pt x="1012382" y="681698"/>
                  <a:pt x="1006326" y="687754"/>
                  <a:pt x="998856" y="687754"/>
                </a:cubicBezTo>
                <a:cubicBezTo>
                  <a:pt x="991386" y="687754"/>
                  <a:pt x="985330" y="681698"/>
                  <a:pt x="985330" y="674228"/>
                </a:cubicBezTo>
                <a:cubicBezTo>
                  <a:pt x="985330" y="666758"/>
                  <a:pt x="991386" y="660702"/>
                  <a:pt x="998856" y="660702"/>
                </a:cubicBezTo>
                <a:close/>
                <a:moveTo>
                  <a:pt x="147748" y="660702"/>
                </a:moveTo>
                <a:cubicBezTo>
                  <a:pt x="150046" y="660702"/>
                  <a:pt x="151910" y="661867"/>
                  <a:pt x="151910" y="663304"/>
                </a:cubicBezTo>
                <a:cubicBezTo>
                  <a:pt x="151910" y="664741"/>
                  <a:pt x="150046" y="665906"/>
                  <a:pt x="147748" y="665906"/>
                </a:cubicBezTo>
                <a:cubicBezTo>
                  <a:pt x="145450" y="665906"/>
                  <a:pt x="143586" y="664741"/>
                  <a:pt x="143586" y="663304"/>
                </a:cubicBezTo>
                <a:cubicBezTo>
                  <a:pt x="143586" y="661867"/>
                  <a:pt x="145450" y="660702"/>
                  <a:pt x="147748" y="660702"/>
                </a:cubicBezTo>
                <a:close/>
                <a:moveTo>
                  <a:pt x="1898348" y="653419"/>
                </a:moveTo>
                <a:cubicBezTo>
                  <a:pt x="1910703" y="653419"/>
                  <a:pt x="1920718" y="663434"/>
                  <a:pt x="1920718" y="675789"/>
                </a:cubicBezTo>
                <a:cubicBezTo>
                  <a:pt x="1920718" y="688144"/>
                  <a:pt x="1910703" y="698159"/>
                  <a:pt x="1898348" y="698159"/>
                </a:cubicBezTo>
                <a:cubicBezTo>
                  <a:pt x="1885993" y="698159"/>
                  <a:pt x="1875978" y="688144"/>
                  <a:pt x="1875978" y="675789"/>
                </a:cubicBezTo>
                <a:cubicBezTo>
                  <a:pt x="1875978" y="663434"/>
                  <a:pt x="1885993" y="653419"/>
                  <a:pt x="1898348" y="653419"/>
                </a:cubicBezTo>
                <a:close/>
                <a:moveTo>
                  <a:pt x="2245347" y="653418"/>
                </a:moveTo>
                <a:cubicBezTo>
                  <a:pt x="2245922" y="653418"/>
                  <a:pt x="2246388" y="654117"/>
                  <a:pt x="2246388" y="654979"/>
                </a:cubicBezTo>
                <a:cubicBezTo>
                  <a:pt x="2246388" y="655841"/>
                  <a:pt x="2245922" y="656540"/>
                  <a:pt x="2245347" y="656540"/>
                </a:cubicBezTo>
                <a:cubicBezTo>
                  <a:pt x="2244772" y="656540"/>
                  <a:pt x="2244306" y="655841"/>
                  <a:pt x="2244306" y="654979"/>
                </a:cubicBezTo>
                <a:cubicBezTo>
                  <a:pt x="2244306" y="654117"/>
                  <a:pt x="2244772" y="653418"/>
                  <a:pt x="2245347" y="653418"/>
                </a:cubicBezTo>
                <a:close/>
                <a:moveTo>
                  <a:pt x="703362" y="653418"/>
                </a:moveTo>
                <a:cubicBezTo>
                  <a:pt x="717154" y="653418"/>
                  <a:pt x="728334" y="663899"/>
                  <a:pt x="728334" y="676829"/>
                </a:cubicBezTo>
                <a:cubicBezTo>
                  <a:pt x="728334" y="689759"/>
                  <a:pt x="717154" y="700240"/>
                  <a:pt x="703362" y="700240"/>
                </a:cubicBezTo>
                <a:cubicBezTo>
                  <a:pt x="689570" y="700240"/>
                  <a:pt x="678390" y="689759"/>
                  <a:pt x="678390" y="676829"/>
                </a:cubicBezTo>
                <a:cubicBezTo>
                  <a:pt x="678390" y="663899"/>
                  <a:pt x="689570" y="653418"/>
                  <a:pt x="703362" y="653418"/>
                </a:cubicBezTo>
                <a:close/>
                <a:moveTo>
                  <a:pt x="1689213" y="651337"/>
                </a:moveTo>
                <a:cubicBezTo>
                  <a:pt x="1702143" y="651337"/>
                  <a:pt x="1712624" y="661352"/>
                  <a:pt x="1712624" y="673707"/>
                </a:cubicBezTo>
                <a:cubicBezTo>
                  <a:pt x="1712624" y="686062"/>
                  <a:pt x="1702143" y="696077"/>
                  <a:pt x="1689213" y="696077"/>
                </a:cubicBezTo>
                <a:cubicBezTo>
                  <a:pt x="1676283" y="696077"/>
                  <a:pt x="1665802" y="686062"/>
                  <a:pt x="1665802" y="673707"/>
                </a:cubicBezTo>
                <a:cubicBezTo>
                  <a:pt x="1665802" y="661352"/>
                  <a:pt x="1676283" y="651337"/>
                  <a:pt x="1689213" y="651337"/>
                </a:cubicBezTo>
                <a:close/>
                <a:moveTo>
                  <a:pt x="415150" y="648216"/>
                </a:moveTo>
                <a:cubicBezTo>
                  <a:pt x="422620" y="648216"/>
                  <a:pt x="428676" y="654505"/>
                  <a:pt x="428676" y="662263"/>
                </a:cubicBezTo>
                <a:cubicBezTo>
                  <a:pt x="428676" y="670021"/>
                  <a:pt x="422620" y="676310"/>
                  <a:pt x="415150" y="676310"/>
                </a:cubicBezTo>
                <a:cubicBezTo>
                  <a:pt x="407680" y="676310"/>
                  <a:pt x="401624" y="670021"/>
                  <a:pt x="401624" y="662263"/>
                </a:cubicBezTo>
                <a:cubicBezTo>
                  <a:pt x="401624" y="654505"/>
                  <a:pt x="407680" y="648216"/>
                  <a:pt x="415150" y="648216"/>
                </a:cubicBezTo>
                <a:close/>
                <a:moveTo>
                  <a:pt x="845387" y="644054"/>
                </a:moveTo>
                <a:cubicBezTo>
                  <a:pt x="857167" y="644054"/>
                  <a:pt x="866717" y="653371"/>
                  <a:pt x="866717" y="664864"/>
                </a:cubicBezTo>
                <a:cubicBezTo>
                  <a:pt x="866717" y="676357"/>
                  <a:pt x="857167" y="685674"/>
                  <a:pt x="845387" y="685674"/>
                </a:cubicBezTo>
                <a:cubicBezTo>
                  <a:pt x="833607" y="685674"/>
                  <a:pt x="824057" y="676357"/>
                  <a:pt x="824057" y="664864"/>
                </a:cubicBezTo>
                <a:cubicBezTo>
                  <a:pt x="824057" y="653371"/>
                  <a:pt x="833607" y="644054"/>
                  <a:pt x="845387" y="644054"/>
                </a:cubicBezTo>
                <a:close/>
                <a:moveTo>
                  <a:pt x="1976905" y="640933"/>
                </a:moveTo>
                <a:cubicBezTo>
                  <a:pt x="1984950" y="640933"/>
                  <a:pt x="1991472" y="647688"/>
                  <a:pt x="1991472" y="656020"/>
                </a:cubicBezTo>
                <a:cubicBezTo>
                  <a:pt x="1991472" y="664352"/>
                  <a:pt x="1984950" y="671107"/>
                  <a:pt x="1976905" y="671107"/>
                </a:cubicBezTo>
                <a:cubicBezTo>
                  <a:pt x="1968860" y="671107"/>
                  <a:pt x="1962338" y="664352"/>
                  <a:pt x="1962338" y="656020"/>
                </a:cubicBezTo>
                <a:cubicBezTo>
                  <a:pt x="1962338" y="647688"/>
                  <a:pt x="1968860" y="640933"/>
                  <a:pt x="1976905" y="640933"/>
                </a:cubicBezTo>
                <a:close/>
                <a:moveTo>
                  <a:pt x="1547708" y="640933"/>
                </a:moveTo>
                <a:cubicBezTo>
                  <a:pt x="1559488" y="640933"/>
                  <a:pt x="1569038" y="650483"/>
                  <a:pt x="1569038" y="662263"/>
                </a:cubicBezTo>
                <a:cubicBezTo>
                  <a:pt x="1569038" y="674043"/>
                  <a:pt x="1559488" y="683593"/>
                  <a:pt x="1547708" y="683593"/>
                </a:cubicBezTo>
                <a:cubicBezTo>
                  <a:pt x="1535928" y="683593"/>
                  <a:pt x="1526378" y="674043"/>
                  <a:pt x="1526378" y="662263"/>
                </a:cubicBezTo>
                <a:cubicBezTo>
                  <a:pt x="1526378" y="650483"/>
                  <a:pt x="1535928" y="640933"/>
                  <a:pt x="1547708" y="640933"/>
                </a:cubicBezTo>
                <a:close/>
                <a:moveTo>
                  <a:pt x="1064407" y="638852"/>
                </a:moveTo>
                <a:cubicBezTo>
                  <a:pt x="1074176" y="638852"/>
                  <a:pt x="1082095" y="646538"/>
                  <a:pt x="1082095" y="656020"/>
                </a:cubicBezTo>
                <a:cubicBezTo>
                  <a:pt x="1082095" y="665502"/>
                  <a:pt x="1074176" y="673188"/>
                  <a:pt x="1064407" y="673188"/>
                </a:cubicBezTo>
                <a:cubicBezTo>
                  <a:pt x="1054638" y="673188"/>
                  <a:pt x="1046719" y="665502"/>
                  <a:pt x="1046719" y="656020"/>
                </a:cubicBezTo>
                <a:cubicBezTo>
                  <a:pt x="1046719" y="646538"/>
                  <a:pt x="1054638" y="638852"/>
                  <a:pt x="1064407" y="638852"/>
                </a:cubicBezTo>
                <a:close/>
                <a:moveTo>
                  <a:pt x="1329208" y="635730"/>
                </a:moveTo>
                <a:cubicBezTo>
                  <a:pt x="1338690" y="635730"/>
                  <a:pt x="1346376" y="644115"/>
                  <a:pt x="1346376" y="654459"/>
                </a:cubicBezTo>
                <a:cubicBezTo>
                  <a:pt x="1346376" y="664803"/>
                  <a:pt x="1338690" y="673188"/>
                  <a:pt x="1329208" y="673188"/>
                </a:cubicBezTo>
                <a:cubicBezTo>
                  <a:pt x="1319726" y="673188"/>
                  <a:pt x="1312040" y="664803"/>
                  <a:pt x="1312040" y="654459"/>
                </a:cubicBezTo>
                <a:cubicBezTo>
                  <a:pt x="1312040" y="644115"/>
                  <a:pt x="1319726" y="635730"/>
                  <a:pt x="1329208" y="635730"/>
                </a:cubicBezTo>
                <a:close/>
                <a:moveTo>
                  <a:pt x="619083" y="633649"/>
                </a:moveTo>
                <a:cubicBezTo>
                  <a:pt x="630001" y="633649"/>
                  <a:pt x="638852" y="642500"/>
                  <a:pt x="638852" y="653418"/>
                </a:cubicBezTo>
                <a:cubicBezTo>
                  <a:pt x="638852" y="664336"/>
                  <a:pt x="630001" y="673187"/>
                  <a:pt x="619083" y="673187"/>
                </a:cubicBezTo>
                <a:cubicBezTo>
                  <a:pt x="608165" y="673187"/>
                  <a:pt x="599314" y="664336"/>
                  <a:pt x="599314" y="653418"/>
                </a:cubicBezTo>
                <a:cubicBezTo>
                  <a:pt x="599314" y="642500"/>
                  <a:pt x="608165" y="633649"/>
                  <a:pt x="619083" y="633649"/>
                </a:cubicBezTo>
                <a:close/>
                <a:moveTo>
                  <a:pt x="336595" y="631569"/>
                </a:moveTo>
                <a:cubicBezTo>
                  <a:pt x="342054" y="631569"/>
                  <a:pt x="346480" y="636460"/>
                  <a:pt x="346480" y="642494"/>
                </a:cubicBezTo>
                <a:cubicBezTo>
                  <a:pt x="346480" y="648528"/>
                  <a:pt x="342054" y="653419"/>
                  <a:pt x="336595" y="653419"/>
                </a:cubicBezTo>
                <a:cubicBezTo>
                  <a:pt x="331136" y="653419"/>
                  <a:pt x="326710" y="648528"/>
                  <a:pt x="326710" y="642494"/>
                </a:cubicBezTo>
                <a:cubicBezTo>
                  <a:pt x="326710" y="636460"/>
                  <a:pt x="331136" y="631569"/>
                  <a:pt x="336595" y="631569"/>
                </a:cubicBezTo>
                <a:close/>
                <a:moveTo>
                  <a:pt x="1263658" y="628447"/>
                </a:moveTo>
                <a:cubicBezTo>
                  <a:pt x="1272565" y="628447"/>
                  <a:pt x="1279786" y="635202"/>
                  <a:pt x="1279786" y="643534"/>
                </a:cubicBezTo>
                <a:cubicBezTo>
                  <a:pt x="1279786" y="651866"/>
                  <a:pt x="1272565" y="658621"/>
                  <a:pt x="1263658" y="658621"/>
                </a:cubicBezTo>
                <a:cubicBezTo>
                  <a:pt x="1254751" y="658621"/>
                  <a:pt x="1247530" y="651866"/>
                  <a:pt x="1247530" y="643534"/>
                </a:cubicBezTo>
                <a:cubicBezTo>
                  <a:pt x="1247530" y="635202"/>
                  <a:pt x="1254751" y="628447"/>
                  <a:pt x="1263658" y="628447"/>
                </a:cubicBezTo>
                <a:close/>
                <a:moveTo>
                  <a:pt x="1129437" y="628447"/>
                </a:moveTo>
                <a:cubicBezTo>
                  <a:pt x="1138344" y="628447"/>
                  <a:pt x="1145565" y="635668"/>
                  <a:pt x="1145565" y="644575"/>
                </a:cubicBezTo>
                <a:cubicBezTo>
                  <a:pt x="1145565" y="653482"/>
                  <a:pt x="1138344" y="660703"/>
                  <a:pt x="1129437" y="660703"/>
                </a:cubicBezTo>
                <a:cubicBezTo>
                  <a:pt x="1120530" y="660703"/>
                  <a:pt x="1113309" y="653482"/>
                  <a:pt x="1113309" y="644575"/>
                </a:cubicBezTo>
                <a:cubicBezTo>
                  <a:pt x="1113309" y="635668"/>
                  <a:pt x="1120530" y="628447"/>
                  <a:pt x="1129437" y="628447"/>
                </a:cubicBezTo>
                <a:close/>
                <a:moveTo>
                  <a:pt x="2056501" y="626366"/>
                </a:moveTo>
                <a:cubicBezTo>
                  <a:pt x="2061960" y="626366"/>
                  <a:pt x="2066386" y="630792"/>
                  <a:pt x="2066386" y="636251"/>
                </a:cubicBezTo>
                <a:cubicBezTo>
                  <a:pt x="2066386" y="641710"/>
                  <a:pt x="2061960" y="646136"/>
                  <a:pt x="2056501" y="646136"/>
                </a:cubicBezTo>
                <a:cubicBezTo>
                  <a:pt x="2051042" y="646136"/>
                  <a:pt x="2046616" y="641710"/>
                  <a:pt x="2046616" y="636251"/>
                </a:cubicBezTo>
                <a:cubicBezTo>
                  <a:pt x="2046616" y="630792"/>
                  <a:pt x="2051042" y="626366"/>
                  <a:pt x="2056501" y="626366"/>
                </a:cubicBezTo>
                <a:close/>
                <a:moveTo>
                  <a:pt x="1772972" y="626366"/>
                </a:moveTo>
                <a:cubicBezTo>
                  <a:pt x="1784465" y="626366"/>
                  <a:pt x="1793782" y="636381"/>
                  <a:pt x="1793782" y="648736"/>
                </a:cubicBezTo>
                <a:cubicBezTo>
                  <a:pt x="1793782" y="661091"/>
                  <a:pt x="1784465" y="671106"/>
                  <a:pt x="1772972" y="671106"/>
                </a:cubicBezTo>
                <a:cubicBezTo>
                  <a:pt x="1761479" y="671106"/>
                  <a:pt x="1752162" y="661091"/>
                  <a:pt x="1752162" y="648736"/>
                </a:cubicBezTo>
                <a:cubicBezTo>
                  <a:pt x="1752162" y="636381"/>
                  <a:pt x="1761479" y="626366"/>
                  <a:pt x="1772972" y="626366"/>
                </a:cubicBezTo>
                <a:close/>
                <a:moveTo>
                  <a:pt x="1195507" y="626366"/>
                </a:moveTo>
                <a:cubicBezTo>
                  <a:pt x="1203552" y="626366"/>
                  <a:pt x="1210074" y="633121"/>
                  <a:pt x="1210074" y="641453"/>
                </a:cubicBezTo>
                <a:cubicBezTo>
                  <a:pt x="1210074" y="649785"/>
                  <a:pt x="1203552" y="656540"/>
                  <a:pt x="1195507" y="656540"/>
                </a:cubicBezTo>
                <a:cubicBezTo>
                  <a:pt x="1187462" y="656540"/>
                  <a:pt x="1180940" y="649785"/>
                  <a:pt x="1180940" y="641453"/>
                </a:cubicBezTo>
                <a:cubicBezTo>
                  <a:pt x="1180940" y="633121"/>
                  <a:pt x="1187462" y="626366"/>
                  <a:pt x="1195507" y="626366"/>
                </a:cubicBezTo>
                <a:close/>
                <a:moveTo>
                  <a:pt x="259079" y="615961"/>
                </a:moveTo>
                <a:cubicBezTo>
                  <a:pt x="262527" y="615961"/>
                  <a:pt x="265322" y="619455"/>
                  <a:pt x="265322" y="623765"/>
                </a:cubicBezTo>
                <a:cubicBezTo>
                  <a:pt x="265322" y="628075"/>
                  <a:pt x="262527" y="631569"/>
                  <a:pt x="259079" y="631569"/>
                </a:cubicBezTo>
                <a:cubicBezTo>
                  <a:pt x="255631" y="631569"/>
                  <a:pt x="252836" y="628075"/>
                  <a:pt x="252836" y="623765"/>
                </a:cubicBezTo>
                <a:cubicBezTo>
                  <a:pt x="252836" y="619455"/>
                  <a:pt x="255631" y="615961"/>
                  <a:pt x="259079" y="615961"/>
                </a:cubicBezTo>
                <a:close/>
                <a:moveTo>
                  <a:pt x="2132976" y="611800"/>
                </a:moveTo>
                <a:cubicBezTo>
                  <a:pt x="2136999" y="611800"/>
                  <a:pt x="2140260" y="614595"/>
                  <a:pt x="2140260" y="618043"/>
                </a:cubicBezTo>
                <a:cubicBezTo>
                  <a:pt x="2140260" y="621491"/>
                  <a:pt x="2136999" y="624286"/>
                  <a:pt x="2132976" y="624286"/>
                </a:cubicBezTo>
                <a:cubicBezTo>
                  <a:pt x="2128953" y="624286"/>
                  <a:pt x="2125692" y="621491"/>
                  <a:pt x="2125692" y="618043"/>
                </a:cubicBezTo>
                <a:cubicBezTo>
                  <a:pt x="2125692" y="614595"/>
                  <a:pt x="2128953" y="611800"/>
                  <a:pt x="2132976" y="611800"/>
                </a:cubicBezTo>
                <a:close/>
                <a:moveTo>
                  <a:pt x="537406" y="611800"/>
                </a:moveTo>
                <a:cubicBezTo>
                  <a:pt x="546888" y="611800"/>
                  <a:pt x="554574" y="619952"/>
                  <a:pt x="554574" y="630009"/>
                </a:cubicBezTo>
                <a:cubicBezTo>
                  <a:pt x="554574" y="640066"/>
                  <a:pt x="546888" y="648218"/>
                  <a:pt x="537406" y="648218"/>
                </a:cubicBezTo>
                <a:cubicBezTo>
                  <a:pt x="527924" y="648218"/>
                  <a:pt x="520238" y="640066"/>
                  <a:pt x="520238" y="630009"/>
                </a:cubicBezTo>
                <a:cubicBezTo>
                  <a:pt x="520238" y="619952"/>
                  <a:pt x="527924" y="611800"/>
                  <a:pt x="537406" y="611800"/>
                </a:cubicBezTo>
                <a:close/>
                <a:moveTo>
                  <a:pt x="1635628" y="608678"/>
                </a:moveTo>
                <a:cubicBezTo>
                  <a:pt x="1647695" y="608678"/>
                  <a:pt x="1657478" y="618693"/>
                  <a:pt x="1657478" y="631048"/>
                </a:cubicBezTo>
                <a:cubicBezTo>
                  <a:pt x="1657478" y="643403"/>
                  <a:pt x="1647695" y="653418"/>
                  <a:pt x="1635628" y="653418"/>
                </a:cubicBezTo>
                <a:cubicBezTo>
                  <a:pt x="1623561" y="653418"/>
                  <a:pt x="1613778" y="643403"/>
                  <a:pt x="1613778" y="631048"/>
                </a:cubicBezTo>
                <a:cubicBezTo>
                  <a:pt x="1613778" y="618693"/>
                  <a:pt x="1623561" y="608678"/>
                  <a:pt x="1635628" y="608678"/>
                </a:cubicBezTo>
                <a:close/>
                <a:moveTo>
                  <a:pt x="1488401" y="608678"/>
                </a:moveTo>
                <a:cubicBezTo>
                  <a:pt x="1501331" y="608678"/>
                  <a:pt x="1511812" y="618693"/>
                  <a:pt x="1511812" y="631048"/>
                </a:cubicBezTo>
                <a:cubicBezTo>
                  <a:pt x="1511812" y="643403"/>
                  <a:pt x="1501331" y="653418"/>
                  <a:pt x="1488401" y="653418"/>
                </a:cubicBezTo>
                <a:cubicBezTo>
                  <a:pt x="1475471" y="653418"/>
                  <a:pt x="1464990" y="643403"/>
                  <a:pt x="1464990" y="631048"/>
                </a:cubicBezTo>
                <a:cubicBezTo>
                  <a:pt x="1464990" y="618693"/>
                  <a:pt x="1475471" y="608678"/>
                  <a:pt x="1488401" y="608678"/>
                </a:cubicBezTo>
                <a:close/>
                <a:moveTo>
                  <a:pt x="904694" y="608678"/>
                </a:moveTo>
                <a:cubicBezTo>
                  <a:pt x="917624" y="608678"/>
                  <a:pt x="928105" y="619392"/>
                  <a:pt x="928105" y="632609"/>
                </a:cubicBezTo>
                <a:cubicBezTo>
                  <a:pt x="928105" y="645826"/>
                  <a:pt x="917624" y="656540"/>
                  <a:pt x="904694" y="656540"/>
                </a:cubicBezTo>
                <a:cubicBezTo>
                  <a:pt x="891764" y="656540"/>
                  <a:pt x="881283" y="645826"/>
                  <a:pt x="881283" y="632609"/>
                </a:cubicBezTo>
                <a:cubicBezTo>
                  <a:pt x="881283" y="619392"/>
                  <a:pt x="891764" y="608678"/>
                  <a:pt x="904694" y="608678"/>
                </a:cubicBezTo>
                <a:close/>
                <a:moveTo>
                  <a:pt x="756426" y="608678"/>
                </a:moveTo>
                <a:cubicBezTo>
                  <a:pt x="770792" y="608678"/>
                  <a:pt x="782438" y="619858"/>
                  <a:pt x="782438" y="633650"/>
                </a:cubicBezTo>
                <a:cubicBezTo>
                  <a:pt x="782438" y="647442"/>
                  <a:pt x="770792" y="658622"/>
                  <a:pt x="756426" y="658622"/>
                </a:cubicBezTo>
                <a:cubicBezTo>
                  <a:pt x="742060" y="658622"/>
                  <a:pt x="730414" y="647442"/>
                  <a:pt x="730414" y="633650"/>
                </a:cubicBezTo>
                <a:cubicBezTo>
                  <a:pt x="730414" y="619858"/>
                  <a:pt x="742060" y="608678"/>
                  <a:pt x="756426" y="608678"/>
                </a:cubicBezTo>
                <a:close/>
                <a:moveTo>
                  <a:pt x="1854649" y="606597"/>
                </a:moveTo>
                <a:cubicBezTo>
                  <a:pt x="1864706" y="606597"/>
                  <a:pt x="1872858" y="614982"/>
                  <a:pt x="1872858" y="625326"/>
                </a:cubicBezTo>
                <a:cubicBezTo>
                  <a:pt x="1872858" y="635670"/>
                  <a:pt x="1864706" y="644055"/>
                  <a:pt x="1854649" y="644055"/>
                </a:cubicBezTo>
                <a:cubicBezTo>
                  <a:pt x="1844592" y="644055"/>
                  <a:pt x="1836440" y="635670"/>
                  <a:pt x="1836440" y="625326"/>
                </a:cubicBezTo>
                <a:cubicBezTo>
                  <a:pt x="1836440" y="614982"/>
                  <a:pt x="1844592" y="606597"/>
                  <a:pt x="1854649" y="606597"/>
                </a:cubicBezTo>
                <a:close/>
                <a:moveTo>
                  <a:pt x="182604" y="601394"/>
                </a:moveTo>
                <a:cubicBezTo>
                  <a:pt x="184615" y="601394"/>
                  <a:pt x="186246" y="603025"/>
                  <a:pt x="186246" y="605036"/>
                </a:cubicBezTo>
                <a:cubicBezTo>
                  <a:pt x="186246" y="607047"/>
                  <a:pt x="184615" y="608678"/>
                  <a:pt x="182604" y="608678"/>
                </a:cubicBezTo>
                <a:cubicBezTo>
                  <a:pt x="180593" y="608678"/>
                  <a:pt x="178962" y="607047"/>
                  <a:pt x="178962" y="605036"/>
                </a:cubicBezTo>
                <a:cubicBezTo>
                  <a:pt x="178962" y="603025"/>
                  <a:pt x="180593" y="601394"/>
                  <a:pt x="182604" y="601394"/>
                </a:cubicBezTo>
                <a:close/>
                <a:moveTo>
                  <a:pt x="457290" y="594112"/>
                </a:moveTo>
                <a:cubicBezTo>
                  <a:pt x="466197" y="594112"/>
                  <a:pt x="473418" y="600867"/>
                  <a:pt x="473418" y="609199"/>
                </a:cubicBezTo>
                <a:cubicBezTo>
                  <a:pt x="473418" y="617531"/>
                  <a:pt x="466197" y="624286"/>
                  <a:pt x="457290" y="624286"/>
                </a:cubicBezTo>
                <a:cubicBezTo>
                  <a:pt x="448383" y="624286"/>
                  <a:pt x="441162" y="617531"/>
                  <a:pt x="441162" y="609199"/>
                </a:cubicBezTo>
                <a:cubicBezTo>
                  <a:pt x="441162" y="600867"/>
                  <a:pt x="448383" y="594112"/>
                  <a:pt x="457290" y="594112"/>
                </a:cubicBezTo>
                <a:close/>
                <a:moveTo>
                  <a:pt x="2209451" y="594111"/>
                </a:moveTo>
                <a:cubicBezTo>
                  <a:pt x="2210888" y="594111"/>
                  <a:pt x="2212053" y="595742"/>
                  <a:pt x="2212053" y="597753"/>
                </a:cubicBezTo>
                <a:cubicBezTo>
                  <a:pt x="2212053" y="599764"/>
                  <a:pt x="2210888" y="601395"/>
                  <a:pt x="2209451" y="601395"/>
                </a:cubicBezTo>
                <a:cubicBezTo>
                  <a:pt x="2208014" y="601395"/>
                  <a:pt x="2206849" y="599764"/>
                  <a:pt x="2206849" y="597753"/>
                </a:cubicBezTo>
                <a:cubicBezTo>
                  <a:pt x="2206849" y="595742"/>
                  <a:pt x="2208014" y="594111"/>
                  <a:pt x="2209451" y="594111"/>
                </a:cubicBezTo>
                <a:close/>
                <a:moveTo>
                  <a:pt x="1935286" y="588909"/>
                </a:moveTo>
                <a:cubicBezTo>
                  <a:pt x="1943331" y="588909"/>
                  <a:pt x="1949853" y="595664"/>
                  <a:pt x="1949853" y="603996"/>
                </a:cubicBezTo>
                <a:cubicBezTo>
                  <a:pt x="1949853" y="612328"/>
                  <a:pt x="1943331" y="619083"/>
                  <a:pt x="1935286" y="619083"/>
                </a:cubicBezTo>
                <a:cubicBezTo>
                  <a:pt x="1927241" y="619083"/>
                  <a:pt x="1920719" y="612328"/>
                  <a:pt x="1920719" y="603996"/>
                </a:cubicBezTo>
                <a:cubicBezTo>
                  <a:pt x="1920719" y="595664"/>
                  <a:pt x="1927241" y="588909"/>
                  <a:pt x="1935286" y="588909"/>
                </a:cubicBezTo>
                <a:close/>
                <a:moveTo>
                  <a:pt x="965562" y="586828"/>
                </a:moveTo>
                <a:cubicBezTo>
                  <a:pt x="976480" y="586828"/>
                  <a:pt x="985331" y="595679"/>
                  <a:pt x="985331" y="606597"/>
                </a:cubicBezTo>
                <a:cubicBezTo>
                  <a:pt x="985331" y="617515"/>
                  <a:pt x="976480" y="626366"/>
                  <a:pt x="965562" y="626366"/>
                </a:cubicBezTo>
                <a:cubicBezTo>
                  <a:pt x="954644" y="626366"/>
                  <a:pt x="945793" y="617515"/>
                  <a:pt x="945793" y="606597"/>
                </a:cubicBezTo>
                <a:cubicBezTo>
                  <a:pt x="945793" y="595679"/>
                  <a:pt x="954644" y="586828"/>
                  <a:pt x="965562" y="586828"/>
                </a:cubicBezTo>
                <a:close/>
                <a:moveTo>
                  <a:pt x="670586" y="586828"/>
                </a:moveTo>
                <a:cubicBezTo>
                  <a:pt x="682941" y="586828"/>
                  <a:pt x="692956" y="596145"/>
                  <a:pt x="692956" y="607638"/>
                </a:cubicBezTo>
                <a:cubicBezTo>
                  <a:pt x="692956" y="619131"/>
                  <a:pt x="682941" y="628448"/>
                  <a:pt x="670586" y="628448"/>
                </a:cubicBezTo>
                <a:cubicBezTo>
                  <a:pt x="658231" y="628448"/>
                  <a:pt x="648216" y="619131"/>
                  <a:pt x="648216" y="607638"/>
                </a:cubicBezTo>
                <a:cubicBezTo>
                  <a:pt x="648216" y="596145"/>
                  <a:pt x="658231" y="586828"/>
                  <a:pt x="670586" y="586828"/>
                </a:cubicBezTo>
                <a:close/>
                <a:moveTo>
                  <a:pt x="105609" y="586828"/>
                </a:moveTo>
                <a:cubicBezTo>
                  <a:pt x="106471" y="586828"/>
                  <a:pt x="107170" y="587294"/>
                  <a:pt x="107170" y="587869"/>
                </a:cubicBezTo>
                <a:cubicBezTo>
                  <a:pt x="107170" y="588444"/>
                  <a:pt x="106471" y="588910"/>
                  <a:pt x="105609" y="588910"/>
                </a:cubicBezTo>
                <a:cubicBezTo>
                  <a:pt x="104747" y="588910"/>
                  <a:pt x="104048" y="588444"/>
                  <a:pt x="104048" y="587869"/>
                </a:cubicBezTo>
                <a:cubicBezTo>
                  <a:pt x="104048" y="587294"/>
                  <a:pt x="104747" y="586828"/>
                  <a:pt x="105609" y="586828"/>
                </a:cubicBezTo>
                <a:close/>
                <a:moveTo>
                  <a:pt x="1425452" y="584747"/>
                </a:moveTo>
                <a:cubicBezTo>
                  <a:pt x="1436370" y="584747"/>
                  <a:pt x="1445221" y="593598"/>
                  <a:pt x="1445221" y="604516"/>
                </a:cubicBezTo>
                <a:cubicBezTo>
                  <a:pt x="1445221" y="615434"/>
                  <a:pt x="1436370" y="624285"/>
                  <a:pt x="1425452" y="624285"/>
                </a:cubicBezTo>
                <a:cubicBezTo>
                  <a:pt x="1414534" y="624285"/>
                  <a:pt x="1405683" y="615434"/>
                  <a:pt x="1405683" y="604516"/>
                </a:cubicBezTo>
                <a:cubicBezTo>
                  <a:pt x="1405683" y="593598"/>
                  <a:pt x="1414534" y="584747"/>
                  <a:pt x="1425452" y="584747"/>
                </a:cubicBezTo>
                <a:close/>
                <a:moveTo>
                  <a:pt x="1722508" y="581626"/>
                </a:moveTo>
                <a:cubicBezTo>
                  <a:pt x="1734863" y="581626"/>
                  <a:pt x="1744878" y="591641"/>
                  <a:pt x="1744878" y="603996"/>
                </a:cubicBezTo>
                <a:cubicBezTo>
                  <a:pt x="1744878" y="616351"/>
                  <a:pt x="1734863" y="626366"/>
                  <a:pt x="1722508" y="626366"/>
                </a:cubicBezTo>
                <a:cubicBezTo>
                  <a:pt x="1710153" y="626366"/>
                  <a:pt x="1700138" y="616351"/>
                  <a:pt x="1700138" y="603996"/>
                </a:cubicBezTo>
                <a:cubicBezTo>
                  <a:pt x="1700138" y="591641"/>
                  <a:pt x="1710153" y="581626"/>
                  <a:pt x="1722508" y="581626"/>
                </a:cubicBezTo>
                <a:close/>
                <a:moveTo>
                  <a:pt x="2286446" y="579545"/>
                </a:moveTo>
                <a:cubicBezTo>
                  <a:pt x="2286734" y="579545"/>
                  <a:pt x="2286967" y="579778"/>
                  <a:pt x="2286967" y="580066"/>
                </a:cubicBezTo>
                <a:cubicBezTo>
                  <a:pt x="2286967" y="580354"/>
                  <a:pt x="2286734" y="580587"/>
                  <a:pt x="2286446" y="580587"/>
                </a:cubicBezTo>
                <a:cubicBezTo>
                  <a:pt x="2286158" y="580587"/>
                  <a:pt x="2285925" y="580354"/>
                  <a:pt x="2285925" y="580066"/>
                </a:cubicBezTo>
                <a:cubicBezTo>
                  <a:pt x="2285925" y="579778"/>
                  <a:pt x="2286158" y="579545"/>
                  <a:pt x="2286446" y="579545"/>
                </a:cubicBezTo>
                <a:close/>
                <a:moveTo>
                  <a:pt x="2015401" y="576423"/>
                </a:moveTo>
                <a:cubicBezTo>
                  <a:pt x="2018849" y="576423"/>
                  <a:pt x="2021644" y="579218"/>
                  <a:pt x="2021644" y="582666"/>
                </a:cubicBezTo>
                <a:cubicBezTo>
                  <a:pt x="2021644" y="586114"/>
                  <a:pt x="2018849" y="588909"/>
                  <a:pt x="2015401" y="588909"/>
                </a:cubicBezTo>
                <a:cubicBezTo>
                  <a:pt x="2011953" y="588909"/>
                  <a:pt x="2009158" y="586114"/>
                  <a:pt x="2009158" y="582666"/>
                </a:cubicBezTo>
                <a:cubicBezTo>
                  <a:pt x="2009158" y="579218"/>
                  <a:pt x="2011953" y="576423"/>
                  <a:pt x="2015401" y="576423"/>
                </a:cubicBezTo>
                <a:close/>
                <a:moveTo>
                  <a:pt x="376653" y="574342"/>
                </a:moveTo>
                <a:cubicBezTo>
                  <a:pt x="383549" y="574342"/>
                  <a:pt x="389139" y="580398"/>
                  <a:pt x="389139" y="587868"/>
                </a:cubicBezTo>
                <a:cubicBezTo>
                  <a:pt x="389139" y="595338"/>
                  <a:pt x="383549" y="601394"/>
                  <a:pt x="376653" y="601394"/>
                </a:cubicBezTo>
                <a:cubicBezTo>
                  <a:pt x="369757" y="601394"/>
                  <a:pt x="364167" y="595338"/>
                  <a:pt x="364167" y="587868"/>
                </a:cubicBezTo>
                <a:cubicBezTo>
                  <a:pt x="364167" y="580398"/>
                  <a:pt x="369757" y="574342"/>
                  <a:pt x="376653" y="574342"/>
                </a:cubicBezTo>
                <a:close/>
                <a:moveTo>
                  <a:pt x="1579963" y="572261"/>
                </a:moveTo>
                <a:cubicBezTo>
                  <a:pt x="1592893" y="572261"/>
                  <a:pt x="1603374" y="582742"/>
                  <a:pt x="1603374" y="595672"/>
                </a:cubicBezTo>
                <a:cubicBezTo>
                  <a:pt x="1603374" y="608602"/>
                  <a:pt x="1592893" y="619083"/>
                  <a:pt x="1579963" y="619083"/>
                </a:cubicBezTo>
                <a:cubicBezTo>
                  <a:pt x="1567033" y="619083"/>
                  <a:pt x="1556552" y="608602"/>
                  <a:pt x="1556552" y="595672"/>
                </a:cubicBezTo>
                <a:cubicBezTo>
                  <a:pt x="1556552" y="582742"/>
                  <a:pt x="1567033" y="572261"/>
                  <a:pt x="1579963" y="572261"/>
                </a:cubicBezTo>
                <a:close/>
                <a:moveTo>
                  <a:pt x="812091" y="572261"/>
                </a:moveTo>
                <a:cubicBezTo>
                  <a:pt x="825595" y="572261"/>
                  <a:pt x="836542" y="583907"/>
                  <a:pt x="836542" y="598273"/>
                </a:cubicBezTo>
                <a:cubicBezTo>
                  <a:pt x="836542" y="612639"/>
                  <a:pt x="825595" y="624285"/>
                  <a:pt x="812091" y="624285"/>
                </a:cubicBezTo>
                <a:cubicBezTo>
                  <a:pt x="798587" y="624285"/>
                  <a:pt x="787640" y="612639"/>
                  <a:pt x="787640" y="598273"/>
                </a:cubicBezTo>
                <a:cubicBezTo>
                  <a:pt x="787640" y="583907"/>
                  <a:pt x="798587" y="572261"/>
                  <a:pt x="812091" y="572261"/>
                </a:cubicBezTo>
                <a:close/>
                <a:moveTo>
                  <a:pt x="585789" y="564978"/>
                </a:moveTo>
                <a:cubicBezTo>
                  <a:pt x="596133" y="564978"/>
                  <a:pt x="604518" y="573130"/>
                  <a:pt x="604518" y="583187"/>
                </a:cubicBezTo>
                <a:cubicBezTo>
                  <a:pt x="604518" y="593244"/>
                  <a:pt x="596133" y="601396"/>
                  <a:pt x="585789" y="601396"/>
                </a:cubicBezTo>
                <a:cubicBezTo>
                  <a:pt x="575445" y="601396"/>
                  <a:pt x="567060" y="593244"/>
                  <a:pt x="567060" y="583187"/>
                </a:cubicBezTo>
                <a:cubicBezTo>
                  <a:pt x="567060" y="573130"/>
                  <a:pt x="575445" y="564978"/>
                  <a:pt x="585789" y="564978"/>
                </a:cubicBezTo>
                <a:close/>
                <a:moveTo>
                  <a:pt x="1362504" y="561857"/>
                </a:moveTo>
                <a:cubicBezTo>
                  <a:pt x="1375434" y="561857"/>
                  <a:pt x="1385915" y="572338"/>
                  <a:pt x="1385915" y="585268"/>
                </a:cubicBezTo>
                <a:cubicBezTo>
                  <a:pt x="1385915" y="598198"/>
                  <a:pt x="1375434" y="608679"/>
                  <a:pt x="1362504" y="608679"/>
                </a:cubicBezTo>
                <a:cubicBezTo>
                  <a:pt x="1349574" y="608679"/>
                  <a:pt x="1339093" y="598198"/>
                  <a:pt x="1339093" y="585268"/>
                </a:cubicBezTo>
                <a:cubicBezTo>
                  <a:pt x="1339093" y="572338"/>
                  <a:pt x="1349574" y="561857"/>
                  <a:pt x="1362504" y="561857"/>
                </a:cubicBezTo>
                <a:close/>
                <a:moveTo>
                  <a:pt x="1029551" y="561857"/>
                </a:moveTo>
                <a:cubicBezTo>
                  <a:pt x="1043055" y="561857"/>
                  <a:pt x="1054002" y="573037"/>
                  <a:pt x="1054002" y="586829"/>
                </a:cubicBezTo>
                <a:cubicBezTo>
                  <a:pt x="1054002" y="600621"/>
                  <a:pt x="1043055" y="611801"/>
                  <a:pt x="1029551" y="611801"/>
                </a:cubicBezTo>
                <a:cubicBezTo>
                  <a:pt x="1016047" y="611801"/>
                  <a:pt x="1005100" y="600621"/>
                  <a:pt x="1005100" y="586829"/>
                </a:cubicBezTo>
                <a:cubicBezTo>
                  <a:pt x="1005100" y="573037"/>
                  <a:pt x="1016047" y="561857"/>
                  <a:pt x="1029551" y="561857"/>
                </a:cubicBezTo>
                <a:close/>
                <a:moveTo>
                  <a:pt x="2094998" y="559776"/>
                </a:moveTo>
                <a:cubicBezTo>
                  <a:pt x="2097010" y="559776"/>
                  <a:pt x="2098640" y="560941"/>
                  <a:pt x="2098640" y="562377"/>
                </a:cubicBezTo>
                <a:cubicBezTo>
                  <a:pt x="2098640" y="563813"/>
                  <a:pt x="2097010" y="564978"/>
                  <a:pt x="2094998" y="564978"/>
                </a:cubicBezTo>
                <a:cubicBezTo>
                  <a:pt x="2092987" y="564978"/>
                  <a:pt x="2091356" y="563813"/>
                  <a:pt x="2091356" y="562377"/>
                </a:cubicBezTo>
                <a:cubicBezTo>
                  <a:pt x="2091356" y="560941"/>
                  <a:pt x="2092987" y="559776"/>
                  <a:pt x="2094998" y="559776"/>
                </a:cubicBezTo>
                <a:close/>
                <a:moveTo>
                  <a:pt x="1807828" y="559776"/>
                </a:moveTo>
                <a:cubicBezTo>
                  <a:pt x="1817885" y="559776"/>
                  <a:pt x="1826037" y="567928"/>
                  <a:pt x="1826037" y="577985"/>
                </a:cubicBezTo>
                <a:cubicBezTo>
                  <a:pt x="1826037" y="588042"/>
                  <a:pt x="1817885" y="596194"/>
                  <a:pt x="1807828" y="596194"/>
                </a:cubicBezTo>
                <a:cubicBezTo>
                  <a:pt x="1797771" y="596194"/>
                  <a:pt x="1789619" y="588042"/>
                  <a:pt x="1789619" y="577985"/>
                </a:cubicBezTo>
                <a:cubicBezTo>
                  <a:pt x="1789619" y="567928"/>
                  <a:pt x="1797771" y="559776"/>
                  <a:pt x="1807828" y="559776"/>
                </a:cubicBezTo>
                <a:close/>
                <a:moveTo>
                  <a:pt x="297056" y="559776"/>
                </a:moveTo>
                <a:cubicBezTo>
                  <a:pt x="302515" y="559776"/>
                  <a:pt x="306941" y="564202"/>
                  <a:pt x="306941" y="569661"/>
                </a:cubicBezTo>
                <a:cubicBezTo>
                  <a:pt x="306941" y="575120"/>
                  <a:pt x="302515" y="579546"/>
                  <a:pt x="297056" y="579546"/>
                </a:cubicBezTo>
                <a:cubicBezTo>
                  <a:pt x="291597" y="579546"/>
                  <a:pt x="287171" y="575120"/>
                  <a:pt x="287171" y="569661"/>
                </a:cubicBezTo>
                <a:cubicBezTo>
                  <a:pt x="287171" y="564202"/>
                  <a:pt x="291597" y="559776"/>
                  <a:pt x="297056" y="559776"/>
                </a:cubicBezTo>
                <a:close/>
                <a:moveTo>
                  <a:pt x="1295913" y="549371"/>
                </a:moveTo>
                <a:cubicBezTo>
                  <a:pt x="1308843" y="549371"/>
                  <a:pt x="1319324" y="559852"/>
                  <a:pt x="1319324" y="572782"/>
                </a:cubicBezTo>
                <a:cubicBezTo>
                  <a:pt x="1319324" y="585712"/>
                  <a:pt x="1308843" y="596193"/>
                  <a:pt x="1295913" y="596193"/>
                </a:cubicBezTo>
                <a:cubicBezTo>
                  <a:pt x="1282983" y="596193"/>
                  <a:pt x="1272502" y="585712"/>
                  <a:pt x="1272502" y="572782"/>
                </a:cubicBezTo>
                <a:cubicBezTo>
                  <a:pt x="1272502" y="559852"/>
                  <a:pt x="1282983" y="549371"/>
                  <a:pt x="1295913" y="549371"/>
                </a:cubicBezTo>
                <a:close/>
                <a:moveTo>
                  <a:pt x="1095101" y="549371"/>
                </a:moveTo>
                <a:cubicBezTo>
                  <a:pt x="1108031" y="549371"/>
                  <a:pt x="1118512" y="559852"/>
                  <a:pt x="1118512" y="572782"/>
                </a:cubicBezTo>
                <a:cubicBezTo>
                  <a:pt x="1118512" y="585712"/>
                  <a:pt x="1108031" y="596193"/>
                  <a:pt x="1095101" y="596193"/>
                </a:cubicBezTo>
                <a:cubicBezTo>
                  <a:pt x="1082171" y="596193"/>
                  <a:pt x="1071690" y="585712"/>
                  <a:pt x="1071690" y="572782"/>
                </a:cubicBezTo>
                <a:cubicBezTo>
                  <a:pt x="1071690" y="559852"/>
                  <a:pt x="1082171" y="549371"/>
                  <a:pt x="1095101" y="549371"/>
                </a:cubicBezTo>
                <a:close/>
                <a:moveTo>
                  <a:pt x="722610" y="544169"/>
                </a:moveTo>
                <a:cubicBezTo>
                  <a:pt x="734965" y="544169"/>
                  <a:pt x="744980" y="554184"/>
                  <a:pt x="744980" y="566539"/>
                </a:cubicBezTo>
                <a:cubicBezTo>
                  <a:pt x="744980" y="578894"/>
                  <a:pt x="734965" y="588909"/>
                  <a:pt x="722610" y="588909"/>
                </a:cubicBezTo>
                <a:cubicBezTo>
                  <a:pt x="710255" y="588909"/>
                  <a:pt x="700240" y="578894"/>
                  <a:pt x="700240" y="566539"/>
                </a:cubicBezTo>
                <a:cubicBezTo>
                  <a:pt x="700240" y="554184"/>
                  <a:pt x="710255" y="544169"/>
                  <a:pt x="722610" y="544169"/>
                </a:cubicBezTo>
                <a:close/>
                <a:moveTo>
                  <a:pt x="1668924" y="542088"/>
                </a:moveTo>
                <a:cubicBezTo>
                  <a:pt x="1680417" y="542088"/>
                  <a:pt x="1689734" y="551638"/>
                  <a:pt x="1689734" y="563418"/>
                </a:cubicBezTo>
                <a:cubicBezTo>
                  <a:pt x="1689734" y="575198"/>
                  <a:pt x="1680417" y="584748"/>
                  <a:pt x="1668924" y="584748"/>
                </a:cubicBezTo>
                <a:cubicBezTo>
                  <a:pt x="1657431" y="584748"/>
                  <a:pt x="1648114" y="575198"/>
                  <a:pt x="1648114" y="563418"/>
                </a:cubicBezTo>
                <a:cubicBezTo>
                  <a:pt x="1648114" y="551638"/>
                  <a:pt x="1657431" y="542088"/>
                  <a:pt x="1668924" y="542088"/>
                </a:cubicBezTo>
                <a:close/>
                <a:moveTo>
                  <a:pt x="1230363" y="542088"/>
                </a:moveTo>
                <a:cubicBezTo>
                  <a:pt x="1242718" y="542088"/>
                  <a:pt x="1252733" y="552569"/>
                  <a:pt x="1252733" y="565499"/>
                </a:cubicBezTo>
                <a:cubicBezTo>
                  <a:pt x="1252733" y="578429"/>
                  <a:pt x="1242718" y="588910"/>
                  <a:pt x="1230363" y="588910"/>
                </a:cubicBezTo>
                <a:cubicBezTo>
                  <a:pt x="1218008" y="588910"/>
                  <a:pt x="1207993" y="578429"/>
                  <a:pt x="1207993" y="565499"/>
                </a:cubicBezTo>
                <a:cubicBezTo>
                  <a:pt x="1207993" y="552569"/>
                  <a:pt x="1218008" y="542088"/>
                  <a:pt x="1230363" y="542088"/>
                </a:cubicBezTo>
                <a:close/>
                <a:moveTo>
                  <a:pt x="1161692" y="542088"/>
                </a:moveTo>
                <a:cubicBezTo>
                  <a:pt x="1174622" y="542088"/>
                  <a:pt x="1185103" y="552569"/>
                  <a:pt x="1185103" y="565499"/>
                </a:cubicBezTo>
                <a:cubicBezTo>
                  <a:pt x="1185103" y="578429"/>
                  <a:pt x="1174622" y="588910"/>
                  <a:pt x="1161692" y="588910"/>
                </a:cubicBezTo>
                <a:cubicBezTo>
                  <a:pt x="1148762" y="588910"/>
                  <a:pt x="1138281" y="578429"/>
                  <a:pt x="1138281" y="565499"/>
                </a:cubicBezTo>
                <a:cubicBezTo>
                  <a:pt x="1138281" y="552569"/>
                  <a:pt x="1148762" y="542088"/>
                  <a:pt x="1161692" y="542088"/>
                </a:cubicBezTo>
                <a:close/>
                <a:moveTo>
                  <a:pt x="502550" y="542088"/>
                </a:moveTo>
                <a:cubicBezTo>
                  <a:pt x="512319" y="542088"/>
                  <a:pt x="520238" y="549774"/>
                  <a:pt x="520238" y="559256"/>
                </a:cubicBezTo>
                <a:cubicBezTo>
                  <a:pt x="520238" y="568738"/>
                  <a:pt x="512319" y="576424"/>
                  <a:pt x="502550" y="576424"/>
                </a:cubicBezTo>
                <a:cubicBezTo>
                  <a:pt x="492781" y="576424"/>
                  <a:pt x="484862" y="568738"/>
                  <a:pt x="484862" y="559256"/>
                </a:cubicBezTo>
                <a:cubicBezTo>
                  <a:pt x="484862" y="549774"/>
                  <a:pt x="492781" y="542088"/>
                  <a:pt x="502550" y="542088"/>
                </a:cubicBezTo>
                <a:close/>
                <a:moveTo>
                  <a:pt x="219541" y="542088"/>
                </a:moveTo>
                <a:cubicBezTo>
                  <a:pt x="222989" y="542088"/>
                  <a:pt x="225784" y="544883"/>
                  <a:pt x="225784" y="548331"/>
                </a:cubicBezTo>
                <a:cubicBezTo>
                  <a:pt x="225784" y="551779"/>
                  <a:pt x="222989" y="554574"/>
                  <a:pt x="219541" y="554574"/>
                </a:cubicBezTo>
                <a:cubicBezTo>
                  <a:pt x="216093" y="554574"/>
                  <a:pt x="213298" y="551779"/>
                  <a:pt x="213298" y="548331"/>
                </a:cubicBezTo>
                <a:cubicBezTo>
                  <a:pt x="213298" y="544883"/>
                  <a:pt x="216093" y="542088"/>
                  <a:pt x="219541" y="542088"/>
                </a:cubicBezTo>
                <a:close/>
                <a:moveTo>
                  <a:pt x="2172513" y="540007"/>
                </a:moveTo>
                <a:cubicBezTo>
                  <a:pt x="2173662" y="540007"/>
                  <a:pt x="2174594" y="540939"/>
                  <a:pt x="2174594" y="542088"/>
                </a:cubicBezTo>
                <a:cubicBezTo>
                  <a:pt x="2174594" y="543237"/>
                  <a:pt x="2173662" y="544169"/>
                  <a:pt x="2172513" y="544169"/>
                </a:cubicBezTo>
                <a:cubicBezTo>
                  <a:pt x="2171364" y="544169"/>
                  <a:pt x="2170432" y="543237"/>
                  <a:pt x="2170432" y="542088"/>
                </a:cubicBezTo>
                <a:cubicBezTo>
                  <a:pt x="2170432" y="540939"/>
                  <a:pt x="2171364" y="540007"/>
                  <a:pt x="2172513" y="540007"/>
                </a:cubicBezTo>
                <a:close/>
                <a:moveTo>
                  <a:pt x="1520656" y="540007"/>
                </a:moveTo>
                <a:cubicBezTo>
                  <a:pt x="1533586" y="540007"/>
                  <a:pt x="1544067" y="550488"/>
                  <a:pt x="1544067" y="563418"/>
                </a:cubicBezTo>
                <a:cubicBezTo>
                  <a:pt x="1544067" y="576348"/>
                  <a:pt x="1533586" y="586829"/>
                  <a:pt x="1520656" y="586829"/>
                </a:cubicBezTo>
                <a:cubicBezTo>
                  <a:pt x="1507726" y="586829"/>
                  <a:pt x="1497245" y="576348"/>
                  <a:pt x="1497245" y="563418"/>
                </a:cubicBezTo>
                <a:cubicBezTo>
                  <a:pt x="1497245" y="550488"/>
                  <a:pt x="1507726" y="540007"/>
                  <a:pt x="1520656" y="540007"/>
                </a:cubicBezTo>
                <a:close/>
                <a:moveTo>
                  <a:pt x="869838" y="540007"/>
                </a:moveTo>
                <a:cubicBezTo>
                  <a:pt x="884204" y="540007"/>
                  <a:pt x="895850" y="551653"/>
                  <a:pt x="895850" y="566019"/>
                </a:cubicBezTo>
                <a:cubicBezTo>
                  <a:pt x="895850" y="580385"/>
                  <a:pt x="884204" y="592031"/>
                  <a:pt x="869838" y="592031"/>
                </a:cubicBezTo>
                <a:cubicBezTo>
                  <a:pt x="855472" y="592031"/>
                  <a:pt x="843826" y="580385"/>
                  <a:pt x="843826" y="566019"/>
                </a:cubicBezTo>
                <a:cubicBezTo>
                  <a:pt x="843826" y="551653"/>
                  <a:pt x="855472" y="540007"/>
                  <a:pt x="869838" y="540007"/>
                </a:cubicBezTo>
                <a:close/>
                <a:moveTo>
                  <a:pt x="1888985" y="536885"/>
                </a:moveTo>
                <a:cubicBezTo>
                  <a:pt x="1897892" y="536885"/>
                  <a:pt x="1905113" y="544106"/>
                  <a:pt x="1905113" y="553013"/>
                </a:cubicBezTo>
                <a:cubicBezTo>
                  <a:pt x="1905113" y="561920"/>
                  <a:pt x="1897892" y="569141"/>
                  <a:pt x="1888985" y="569141"/>
                </a:cubicBezTo>
                <a:cubicBezTo>
                  <a:pt x="1880078" y="569141"/>
                  <a:pt x="1872857" y="561920"/>
                  <a:pt x="1872857" y="553013"/>
                </a:cubicBezTo>
                <a:cubicBezTo>
                  <a:pt x="1872857" y="544106"/>
                  <a:pt x="1880078" y="536885"/>
                  <a:pt x="1888985" y="536885"/>
                </a:cubicBezTo>
                <a:close/>
                <a:moveTo>
                  <a:pt x="141505" y="527521"/>
                </a:moveTo>
                <a:cubicBezTo>
                  <a:pt x="142654" y="527521"/>
                  <a:pt x="143586" y="528686"/>
                  <a:pt x="143586" y="530123"/>
                </a:cubicBezTo>
                <a:cubicBezTo>
                  <a:pt x="143586" y="531560"/>
                  <a:pt x="142654" y="532725"/>
                  <a:pt x="141505" y="532725"/>
                </a:cubicBezTo>
                <a:cubicBezTo>
                  <a:pt x="140356" y="532725"/>
                  <a:pt x="139424" y="531560"/>
                  <a:pt x="139424" y="530123"/>
                </a:cubicBezTo>
                <a:cubicBezTo>
                  <a:pt x="139424" y="528686"/>
                  <a:pt x="140356" y="527521"/>
                  <a:pt x="141505" y="527521"/>
                </a:cubicBezTo>
                <a:close/>
                <a:moveTo>
                  <a:pt x="419833" y="522319"/>
                </a:moveTo>
                <a:cubicBezTo>
                  <a:pt x="428740" y="522319"/>
                  <a:pt x="435961" y="529074"/>
                  <a:pt x="435961" y="537406"/>
                </a:cubicBezTo>
                <a:cubicBezTo>
                  <a:pt x="435961" y="545738"/>
                  <a:pt x="428740" y="552493"/>
                  <a:pt x="419833" y="552493"/>
                </a:cubicBezTo>
                <a:cubicBezTo>
                  <a:pt x="410926" y="552493"/>
                  <a:pt x="403705" y="545738"/>
                  <a:pt x="403705" y="537406"/>
                </a:cubicBezTo>
                <a:cubicBezTo>
                  <a:pt x="403705" y="529074"/>
                  <a:pt x="410926" y="522319"/>
                  <a:pt x="419833" y="522319"/>
                </a:cubicBezTo>
                <a:close/>
                <a:moveTo>
                  <a:pt x="1972222" y="520238"/>
                </a:moveTo>
                <a:cubicBezTo>
                  <a:pt x="1978831" y="520238"/>
                  <a:pt x="1984188" y="525595"/>
                  <a:pt x="1984188" y="532204"/>
                </a:cubicBezTo>
                <a:cubicBezTo>
                  <a:pt x="1984188" y="538813"/>
                  <a:pt x="1978831" y="544170"/>
                  <a:pt x="1972222" y="544170"/>
                </a:cubicBezTo>
                <a:cubicBezTo>
                  <a:pt x="1965613" y="544170"/>
                  <a:pt x="1960256" y="538813"/>
                  <a:pt x="1960256" y="532204"/>
                </a:cubicBezTo>
                <a:cubicBezTo>
                  <a:pt x="1960256" y="525595"/>
                  <a:pt x="1965613" y="520238"/>
                  <a:pt x="1972222" y="520238"/>
                </a:cubicBezTo>
                <a:close/>
                <a:moveTo>
                  <a:pt x="636252" y="520238"/>
                </a:moveTo>
                <a:cubicBezTo>
                  <a:pt x="645734" y="520238"/>
                  <a:pt x="653420" y="528390"/>
                  <a:pt x="653420" y="538447"/>
                </a:cubicBezTo>
                <a:cubicBezTo>
                  <a:pt x="653420" y="548504"/>
                  <a:pt x="645734" y="556656"/>
                  <a:pt x="636252" y="556656"/>
                </a:cubicBezTo>
                <a:cubicBezTo>
                  <a:pt x="626770" y="556656"/>
                  <a:pt x="619084" y="548504"/>
                  <a:pt x="619084" y="538447"/>
                </a:cubicBezTo>
                <a:cubicBezTo>
                  <a:pt x="619084" y="528390"/>
                  <a:pt x="626770" y="520238"/>
                  <a:pt x="636252" y="520238"/>
                </a:cubicBezTo>
                <a:close/>
                <a:moveTo>
                  <a:pt x="1757364" y="515035"/>
                </a:moveTo>
                <a:cubicBezTo>
                  <a:pt x="1768282" y="515035"/>
                  <a:pt x="1777133" y="523886"/>
                  <a:pt x="1777133" y="534804"/>
                </a:cubicBezTo>
                <a:cubicBezTo>
                  <a:pt x="1777133" y="545722"/>
                  <a:pt x="1768282" y="554573"/>
                  <a:pt x="1757364" y="554573"/>
                </a:cubicBezTo>
                <a:cubicBezTo>
                  <a:pt x="1746446" y="554573"/>
                  <a:pt x="1737595" y="545722"/>
                  <a:pt x="1737595" y="534804"/>
                </a:cubicBezTo>
                <a:cubicBezTo>
                  <a:pt x="1737595" y="523886"/>
                  <a:pt x="1746446" y="515035"/>
                  <a:pt x="1757364" y="515035"/>
                </a:cubicBezTo>
                <a:close/>
                <a:moveTo>
                  <a:pt x="1459268" y="512954"/>
                </a:moveTo>
                <a:cubicBezTo>
                  <a:pt x="1472198" y="512954"/>
                  <a:pt x="1482679" y="523901"/>
                  <a:pt x="1482679" y="537405"/>
                </a:cubicBezTo>
                <a:cubicBezTo>
                  <a:pt x="1482679" y="550909"/>
                  <a:pt x="1472198" y="561856"/>
                  <a:pt x="1459268" y="561856"/>
                </a:cubicBezTo>
                <a:cubicBezTo>
                  <a:pt x="1446338" y="561856"/>
                  <a:pt x="1435857" y="550909"/>
                  <a:pt x="1435857" y="537405"/>
                </a:cubicBezTo>
                <a:cubicBezTo>
                  <a:pt x="1435857" y="523901"/>
                  <a:pt x="1446338" y="512954"/>
                  <a:pt x="1459268" y="512954"/>
                </a:cubicBezTo>
                <a:close/>
                <a:moveTo>
                  <a:pt x="932266" y="512954"/>
                </a:moveTo>
                <a:cubicBezTo>
                  <a:pt x="946632" y="512954"/>
                  <a:pt x="958278" y="524600"/>
                  <a:pt x="958278" y="538966"/>
                </a:cubicBezTo>
                <a:cubicBezTo>
                  <a:pt x="958278" y="553332"/>
                  <a:pt x="946632" y="564978"/>
                  <a:pt x="932266" y="564978"/>
                </a:cubicBezTo>
                <a:cubicBezTo>
                  <a:pt x="917900" y="564978"/>
                  <a:pt x="906254" y="553332"/>
                  <a:pt x="906254" y="538966"/>
                </a:cubicBezTo>
                <a:cubicBezTo>
                  <a:pt x="906254" y="524600"/>
                  <a:pt x="917900" y="512954"/>
                  <a:pt x="932266" y="512954"/>
                </a:cubicBezTo>
                <a:close/>
                <a:moveTo>
                  <a:pt x="779836" y="507752"/>
                </a:moveTo>
                <a:cubicBezTo>
                  <a:pt x="792191" y="507752"/>
                  <a:pt x="802206" y="517767"/>
                  <a:pt x="802206" y="530122"/>
                </a:cubicBezTo>
                <a:cubicBezTo>
                  <a:pt x="802206" y="542477"/>
                  <a:pt x="792191" y="552492"/>
                  <a:pt x="779836" y="552492"/>
                </a:cubicBezTo>
                <a:cubicBezTo>
                  <a:pt x="767481" y="552492"/>
                  <a:pt x="757466" y="542477"/>
                  <a:pt x="757466" y="530122"/>
                </a:cubicBezTo>
                <a:cubicBezTo>
                  <a:pt x="757466" y="517767"/>
                  <a:pt x="767481" y="507752"/>
                  <a:pt x="779836" y="507752"/>
                </a:cubicBezTo>
                <a:close/>
                <a:moveTo>
                  <a:pt x="339716" y="507752"/>
                </a:moveTo>
                <a:cubicBezTo>
                  <a:pt x="345175" y="507752"/>
                  <a:pt x="349601" y="511479"/>
                  <a:pt x="349601" y="516076"/>
                </a:cubicBezTo>
                <a:cubicBezTo>
                  <a:pt x="349601" y="520673"/>
                  <a:pt x="345175" y="524400"/>
                  <a:pt x="339716" y="524400"/>
                </a:cubicBezTo>
                <a:cubicBezTo>
                  <a:pt x="334257" y="524400"/>
                  <a:pt x="329831" y="520673"/>
                  <a:pt x="329831" y="516076"/>
                </a:cubicBezTo>
                <a:cubicBezTo>
                  <a:pt x="329831" y="511479"/>
                  <a:pt x="334257" y="507752"/>
                  <a:pt x="339716" y="507752"/>
                </a:cubicBezTo>
                <a:close/>
                <a:moveTo>
                  <a:pt x="2051298" y="504631"/>
                </a:moveTo>
                <a:cubicBezTo>
                  <a:pt x="2053883" y="504631"/>
                  <a:pt x="2055980" y="506961"/>
                  <a:pt x="2055980" y="509833"/>
                </a:cubicBezTo>
                <a:cubicBezTo>
                  <a:pt x="2055980" y="512706"/>
                  <a:pt x="2053883" y="515036"/>
                  <a:pt x="2051298" y="515036"/>
                </a:cubicBezTo>
                <a:cubicBezTo>
                  <a:pt x="2048713" y="515036"/>
                  <a:pt x="2046616" y="512706"/>
                  <a:pt x="2046616" y="509833"/>
                </a:cubicBezTo>
                <a:cubicBezTo>
                  <a:pt x="2046616" y="506961"/>
                  <a:pt x="2048713" y="504631"/>
                  <a:pt x="2051298" y="504631"/>
                </a:cubicBezTo>
                <a:close/>
                <a:moveTo>
                  <a:pt x="1612218" y="504630"/>
                </a:moveTo>
                <a:cubicBezTo>
                  <a:pt x="1623998" y="504630"/>
                  <a:pt x="1633548" y="514645"/>
                  <a:pt x="1633548" y="527000"/>
                </a:cubicBezTo>
                <a:cubicBezTo>
                  <a:pt x="1633548" y="539355"/>
                  <a:pt x="1623998" y="549370"/>
                  <a:pt x="1612218" y="549370"/>
                </a:cubicBezTo>
                <a:cubicBezTo>
                  <a:pt x="1600438" y="549370"/>
                  <a:pt x="1590888" y="539355"/>
                  <a:pt x="1590888" y="527000"/>
                </a:cubicBezTo>
                <a:cubicBezTo>
                  <a:pt x="1590888" y="514645"/>
                  <a:pt x="1600438" y="504630"/>
                  <a:pt x="1612218" y="504630"/>
                </a:cubicBezTo>
                <a:close/>
                <a:moveTo>
                  <a:pt x="550933" y="497347"/>
                </a:moveTo>
                <a:cubicBezTo>
                  <a:pt x="559840" y="497347"/>
                  <a:pt x="567061" y="504102"/>
                  <a:pt x="567061" y="512434"/>
                </a:cubicBezTo>
                <a:cubicBezTo>
                  <a:pt x="567061" y="520766"/>
                  <a:pt x="559840" y="527521"/>
                  <a:pt x="550933" y="527521"/>
                </a:cubicBezTo>
                <a:cubicBezTo>
                  <a:pt x="542026" y="527521"/>
                  <a:pt x="534805" y="520766"/>
                  <a:pt x="534805" y="512434"/>
                </a:cubicBezTo>
                <a:cubicBezTo>
                  <a:pt x="534805" y="504102"/>
                  <a:pt x="542026" y="497347"/>
                  <a:pt x="550933" y="497347"/>
                </a:cubicBezTo>
                <a:close/>
                <a:moveTo>
                  <a:pt x="1839561" y="495266"/>
                </a:moveTo>
                <a:cubicBezTo>
                  <a:pt x="1847031" y="495266"/>
                  <a:pt x="1853087" y="501322"/>
                  <a:pt x="1853087" y="508792"/>
                </a:cubicBezTo>
                <a:cubicBezTo>
                  <a:pt x="1853087" y="516262"/>
                  <a:pt x="1847031" y="522318"/>
                  <a:pt x="1839561" y="522318"/>
                </a:cubicBezTo>
                <a:cubicBezTo>
                  <a:pt x="1832091" y="522318"/>
                  <a:pt x="1826035" y="516262"/>
                  <a:pt x="1826035" y="508792"/>
                </a:cubicBezTo>
                <a:cubicBezTo>
                  <a:pt x="1826035" y="501322"/>
                  <a:pt x="1832091" y="495266"/>
                  <a:pt x="1839561" y="495266"/>
                </a:cubicBezTo>
                <a:close/>
                <a:moveTo>
                  <a:pt x="1394758" y="493185"/>
                </a:moveTo>
                <a:cubicBezTo>
                  <a:pt x="1407688" y="493185"/>
                  <a:pt x="1418169" y="503666"/>
                  <a:pt x="1418169" y="516596"/>
                </a:cubicBezTo>
                <a:cubicBezTo>
                  <a:pt x="1418169" y="529526"/>
                  <a:pt x="1407688" y="540007"/>
                  <a:pt x="1394758" y="540007"/>
                </a:cubicBezTo>
                <a:cubicBezTo>
                  <a:pt x="1381828" y="540007"/>
                  <a:pt x="1371347" y="529526"/>
                  <a:pt x="1371347" y="516596"/>
                </a:cubicBezTo>
                <a:cubicBezTo>
                  <a:pt x="1371347" y="503666"/>
                  <a:pt x="1381828" y="493185"/>
                  <a:pt x="1394758" y="493185"/>
                </a:cubicBezTo>
                <a:close/>
                <a:moveTo>
                  <a:pt x="996256" y="493185"/>
                </a:moveTo>
                <a:cubicBezTo>
                  <a:pt x="1010335" y="493185"/>
                  <a:pt x="1021748" y="504598"/>
                  <a:pt x="1021748" y="518677"/>
                </a:cubicBezTo>
                <a:cubicBezTo>
                  <a:pt x="1021748" y="532756"/>
                  <a:pt x="1010335" y="544169"/>
                  <a:pt x="996256" y="544169"/>
                </a:cubicBezTo>
                <a:cubicBezTo>
                  <a:pt x="982177" y="544169"/>
                  <a:pt x="970764" y="532756"/>
                  <a:pt x="970764" y="518677"/>
                </a:cubicBezTo>
                <a:cubicBezTo>
                  <a:pt x="970764" y="504598"/>
                  <a:pt x="982177" y="493185"/>
                  <a:pt x="996256" y="493185"/>
                </a:cubicBezTo>
                <a:close/>
                <a:moveTo>
                  <a:pt x="260120" y="490064"/>
                </a:moveTo>
                <a:cubicBezTo>
                  <a:pt x="262994" y="490064"/>
                  <a:pt x="265323" y="492393"/>
                  <a:pt x="265323" y="495267"/>
                </a:cubicBezTo>
                <a:cubicBezTo>
                  <a:pt x="265323" y="498141"/>
                  <a:pt x="262994" y="500470"/>
                  <a:pt x="260120" y="500470"/>
                </a:cubicBezTo>
                <a:cubicBezTo>
                  <a:pt x="257246" y="500470"/>
                  <a:pt x="254917" y="498141"/>
                  <a:pt x="254917" y="495267"/>
                </a:cubicBezTo>
                <a:cubicBezTo>
                  <a:pt x="254917" y="492393"/>
                  <a:pt x="257246" y="490064"/>
                  <a:pt x="260120" y="490064"/>
                </a:cubicBezTo>
                <a:close/>
                <a:moveTo>
                  <a:pt x="2131935" y="487983"/>
                </a:moveTo>
                <a:cubicBezTo>
                  <a:pt x="2132510" y="487983"/>
                  <a:pt x="2132976" y="488449"/>
                  <a:pt x="2132976" y="489024"/>
                </a:cubicBezTo>
                <a:cubicBezTo>
                  <a:pt x="2132976" y="489599"/>
                  <a:pt x="2132510" y="490065"/>
                  <a:pt x="2131935" y="490065"/>
                </a:cubicBezTo>
                <a:cubicBezTo>
                  <a:pt x="2131360" y="490065"/>
                  <a:pt x="2130894" y="489599"/>
                  <a:pt x="2130894" y="489024"/>
                </a:cubicBezTo>
                <a:cubicBezTo>
                  <a:pt x="2130894" y="488449"/>
                  <a:pt x="2131360" y="487983"/>
                  <a:pt x="2131935" y="487983"/>
                </a:cubicBezTo>
                <a:close/>
                <a:moveTo>
                  <a:pt x="689316" y="482781"/>
                </a:moveTo>
                <a:cubicBezTo>
                  <a:pt x="698223" y="482781"/>
                  <a:pt x="705444" y="490002"/>
                  <a:pt x="705444" y="498909"/>
                </a:cubicBezTo>
                <a:cubicBezTo>
                  <a:pt x="705444" y="507816"/>
                  <a:pt x="698223" y="515037"/>
                  <a:pt x="689316" y="515037"/>
                </a:cubicBezTo>
                <a:cubicBezTo>
                  <a:pt x="680409" y="515037"/>
                  <a:pt x="673188" y="507816"/>
                  <a:pt x="673188" y="498909"/>
                </a:cubicBezTo>
                <a:cubicBezTo>
                  <a:pt x="673188" y="490002"/>
                  <a:pt x="680409" y="482781"/>
                  <a:pt x="689316" y="482781"/>
                </a:cubicBezTo>
                <a:close/>
                <a:moveTo>
                  <a:pt x="1329208" y="480700"/>
                </a:moveTo>
                <a:cubicBezTo>
                  <a:pt x="1341563" y="480700"/>
                  <a:pt x="1351578" y="490483"/>
                  <a:pt x="1351578" y="502550"/>
                </a:cubicBezTo>
                <a:cubicBezTo>
                  <a:pt x="1351578" y="514617"/>
                  <a:pt x="1341563" y="524400"/>
                  <a:pt x="1329208" y="524400"/>
                </a:cubicBezTo>
                <a:cubicBezTo>
                  <a:pt x="1316853" y="524400"/>
                  <a:pt x="1306838" y="514617"/>
                  <a:pt x="1306838" y="502550"/>
                </a:cubicBezTo>
                <a:cubicBezTo>
                  <a:pt x="1306838" y="490483"/>
                  <a:pt x="1316853" y="480700"/>
                  <a:pt x="1329208" y="480700"/>
                </a:cubicBezTo>
                <a:close/>
                <a:moveTo>
                  <a:pt x="1062846" y="480700"/>
                </a:moveTo>
                <a:cubicBezTo>
                  <a:pt x="1075776" y="480700"/>
                  <a:pt x="1086257" y="490483"/>
                  <a:pt x="1086257" y="502550"/>
                </a:cubicBezTo>
                <a:cubicBezTo>
                  <a:pt x="1086257" y="514617"/>
                  <a:pt x="1075776" y="524400"/>
                  <a:pt x="1062846" y="524400"/>
                </a:cubicBezTo>
                <a:cubicBezTo>
                  <a:pt x="1049916" y="524400"/>
                  <a:pt x="1039435" y="514617"/>
                  <a:pt x="1039435" y="502550"/>
                </a:cubicBezTo>
                <a:cubicBezTo>
                  <a:pt x="1039435" y="490483"/>
                  <a:pt x="1049916" y="480700"/>
                  <a:pt x="1062846" y="480700"/>
                </a:cubicBezTo>
                <a:close/>
                <a:moveTo>
                  <a:pt x="1702739" y="477578"/>
                </a:moveTo>
                <a:cubicBezTo>
                  <a:pt x="1712221" y="477578"/>
                  <a:pt x="1719907" y="485497"/>
                  <a:pt x="1719907" y="495266"/>
                </a:cubicBezTo>
                <a:cubicBezTo>
                  <a:pt x="1719907" y="505035"/>
                  <a:pt x="1712221" y="512954"/>
                  <a:pt x="1702739" y="512954"/>
                </a:cubicBezTo>
                <a:cubicBezTo>
                  <a:pt x="1693257" y="512954"/>
                  <a:pt x="1685571" y="505035"/>
                  <a:pt x="1685571" y="495266"/>
                </a:cubicBezTo>
                <a:cubicBezTo>
                  <a:pt x="1685571" y="485497"/>
                  <a:pt x="1693257" y="477578"/>
                  <a:pt x="1702739" y="477578"/>
                </a:cubicBezTo>
                <a:close/>
                <a:moveTo>
                  <a:pt x="1552911" y="477578"/>
                </a:moveTo>
                <a:cubicBezTo>
                  <a:pt x="1562968" y="477578"/>
                  <a:pt x="1571120" y="485963"/>
                  <a:pt x="1571120" y="496307"/>
                </a:cubicBezTo>
                <a:cubicBezTo>
                  <a:pt x="1571120" y="506651"/>
                  <a:pt x="1562968" y="515036"/>
                  <a:pt x="1552911" y="515036"/>
                </a:cubicBezTo>
                <a:cubicBezTo>
                  <a:pt x="1542854" y="515036"/>
                  <a:pt x="1534702" y="506651"/>
                  <a:pt x="1534702" y="496307"/>
                </a:cubicBezTo>
                <a:cubicBezTo>
                  <a:pt x="1534702" y="485963"/>
                  <a:pt x="1542854" y="477578"/>
                  <a:pt x="1552911" y="477578"/>
                </a:cubicBezTo>
                <a:close/>
                <a:moveTo>
                  <a:pt x="839144" y="477578"/>
                </a:moveTo>
                <a:cubicBezTo>
                  <a:pt x="850350" y="477578"/>
                  <a:pt x="859434" y="486429"/>
                  <a:pt x="859434" y="497347"/>
                </a:cubicBezTo>
                <a:cubicBezTo>
                  <a:pt x="859434" y="508265"/>
                  <a:pt x="850350" y="517116"/>
                  <a:pt x="839144" y="517116"/>
                </a:cubicBezTo>
                <a:cubicBezTo>
                  <a:pt x="827938" y="517116"/>
                  <a:pt x="818854" y="508265"/>
                  <a:pt x="818854" y="497347"/>
                </a:cubicBezTo>
                <a:cubicBezTo>
                  <a:pt x="818854" y="486429"/>
                  <a:pt x="827938" y="477578"/>
                  <a:pt x="839144" y="477578"/>
                </a:cubicBezTo>
                <a:close/>
                <a:moveTo>
                  <a:pt x="467174" y="475497"/>
                </a:moveTo>
                <a:cubicBezTo>
                  <a:pt x="474644" y="475497"/>
                  <a:pt x="480700" y="481553"/>
                  <a:pt x="480700" y="489023"/>
                </a:cubicBezTo>
                <a:cubicBezTo>
                  <a:pt x="480700" y="496493"/>
                  <a:pt x="474644" y="502549"/>
                  <a:pt x="467174" y="502549"/>
                </a:cubicBezTo>
                <a:cubicBezTo>
                  <a:pt x="459704" y="502549"/>
                  <a:pt x="453648" y="496493"/>
                  <a:pt x="453648" y="489023"/>
                </a:cubicBezTo>
                <a:cubicBezTo>
                  <a:pt x="453648" y="481553"/>
                  <a:pt x="459704" y="475497"/>
                  <a:pt x="467174" y="475497"/>
                </a:cubicBezTo>
                <a:close/>
                <a:moveTo>
                  <a:pt x="1925401" y="472376"/>
                </a:moveTo>
                <a:cubicBezTo>
                  <a:pt x="1930860" y="472376"/>
                  <a:pt x="1935286" y="477034"/>
                  <a:pt x="1935286" y="482781"/>
                </a:cubicBezTo>
                <a:cubicBezTo>
                  <a:pt x="1935286" y="488528"/>
                  <a:pt x="1930860" y="493186"/>
                  <a:pt x="1925401" y="493186"/>
                </a:cubicBezTo>
                <a:cubicBezTo>
                  <a:pt x="1919942" y="493186"/>
                  <a:pt x="1915516" y="488528"/>
                  <a:pt x="1915516" y="482781"/>
                </a:cubicBezTo>
                <a:cubicBezTo>
                  <a:pt x="1915516" y="477034"/>
                  <a:pt x="1919942" y="472376"/>
                  <a:pt x="1925401" y="472376"/>
                </a:cubicBezTo>
                <a:close/>
                <a:moveTo>
                  <a:pt x="180003" y="472376"/>
                </a:moveTo>
                <a:cubicBezTo>
                  <a:pt x="180578" y="472376"/>
                  <a:pt x="181044" y="473541"/>
                  <a:pt x="181044" y="474978"/>
                </a:cubicBezTo>
                <a:cubicBezTo>
                  <a:pt x="181044" y="476415"/>
                  <a:pt x="180578" y="477580"/>
                  <a:pt x="180003" y="477580"/>
                </a:cubicBezTo>
                <a:cubicBezTo>
                  <a:pt x="179428" y="477580"/>
                  <a:pt x="178962" y="476415"/>
                  <a:pt x="178962" y="474978"/>
                </a:cubicBezTo>
                <a:cubicBezTo>
                  <a:pt x="178962" y="473541"/>
                  <a:pt x="179428" y="472376"/>
                  <a:pt x="180003" y="472376"/>
                </a:cubicBezTo>
                <a:close/>
                <a:moveTo>
                  <a:pt x="1263658" y="470295"/>
                </a:moveTo>
                <a:cubicBezTo>
                  <a:pt x="1276588" y="470295"/>
                  <a:pt x="1287069" y="480310"/>
                  <a:pt x="1287069" y="492665"/>
                </a:cubicBezTo>
                <a:cubicBezTo>
                  <a:pt x="1287069" y="505020"/>
                  <a:pt x="1276588" y="515035"/>
                  <a:pt x="1263658" y="515035"/>
                </a:cubicBezTo>
                <a:cubicBezTo>
                  <a:pt x="1250728" y="515035"/>
                  <a:pt x="1240247" y="505020"/>
                  <a:pt x="1240247" y="492665"/>
                </a:cubicBezTo>
                <a:cubicBezTo>
                  <a:pt x="1240247" y="480310"/>
                  <a:pt x="1250728" y="470295"/>
                  <a:pt x="1263658" y="470295"/>
                </a:cubicBezTo>
                <a:close/>
                <a:moveTo>
                  <a:pt x="1128396" y="470295"/>
                </a:moveTo>
                <a:cubicBezTo>
                  <a:pt x="1140751" y="470295"/>
                  <a:pt x="1150766" y="480776"/>
                  <a:pt x="1150766" y="493706"/>
                </a:cubicBezTo>
                <a:cubicBezTo>
                  <a:pt x="1150766" y="506636"/>
                  <a:pt x="1140751" y="517117"/>
                  <a:pt x="1128396" y="517117"/>
                </a:cubicBezTo>
                <a:cubicBezTo>
                  <a:pt x="1116041" y="517117"/>
                  <a:pt x="1106026" y="506636"/>
                  <a:pt x="1106026" y="493706"/>
                </a:cubicBezTo>
                <a:cubicBezTo>
                  <a:pt x="1106026" y="480776"/>
                  <a:pt x="1116041" y="470295"/>
                  <a:pt x="1128396" y="470295"/>
                </a:cubicBezTo>
                <a:close/>
                <a:moveTo>
                  <a:pt x="1194986" y="468214"/>
                </a:moveTo>
                <a:cubicBezTo>
                  <a:pt x="1207341" y="468214"/>
                  <a:pt x="1217356" y="478229"/>
                  <a:pt x="1217356" y="490584"/>
                </a:cubicBezTo>
                <a:cubicBezTo>
                  <a:pt x="1217356" y="502939"/>
                  <a:pt x="1207341" y="512954"/>
                  <a:pt x="1194986" y="512954"/>
                </a:cubicBezTo>
                <a:cubicBezTo>
                  <a:pt x="1182631" y="512954"/>
                  <a:pt x="1172616" y="502939"/>
                  <a:pt x="1172616" y="490584"/>
                </a:cubicBezTo>
                <a:cubicBezTo>
                  <a:pt x="1172616" y="478229"/>
                  <a:pt x="1182631" y="468214"/>
                  <a:pt x="1194986" y="468214"/>
                </a:cubicBezTo>
                <a:close/>
                <a:moveTo>
                  <a:pt x="2007077" y="455728"/>
                </a:moveTo>
                <a:cubicBezTo>
                  <a:pt x="2009950" y="455728"/>
                  <a:pt x="2012280" y="457825"/>
                  <a:pt x="2012280" y="460410"/>
                </a:cubicBezTo>
                <a:cubicBezTo>
                  <a:pt x="2012280" y="462995"/>
                  <a:pt x="2009950" y="465092"/>
                  <a:pt x="2007077" y="465092"/>
                </a:cubicBezTo>
                <a:cubicBezTo>
                  <a:pt x="2004205" y="465092"/>
                  <a:pt x="2001875" y="462995"/>
                  <a:pt x="2001875" y="460410"/>
                </a:cubicBezTo>
                <a:cubicBezTo>
                  <a:pt x="2001875" y="457825"/>
                  <a:pt x="2004205" y="455728"/>
                  <a:pt x="2007077" y="455728"/>
                </a:cubicBezTo>
                <a:close/>
                <a:moveTo>
                  <a:pt x="602957" y="452607"/>
                </a:moveTo>
                <a:cubicBezTo>
                  <a:pt x="611864" y="452607"/>
                  <a:pt x="619085" y="459828"/>
                  <a:pt x="619085" y="468735"/>
                </a:cubicBezTo>
                <a:cubicBezTo>
                  <a:pt x="619085" y="477642"/>
                  <a:pt x="611864" y="484863"/>
                  <a:pt x="602957" y="484863"/>
                </a:cubicBezTo>
                <a:cubicBezTo>
                  <a:pt x="594050" y="484863"/>
                  <a:pt x="586829" y="477642"/>
                  <a:pt x="586829" y="468735"/>
                </a:cubicBezTo>
                <a:cubicBezTo>
                  <a:pt x="586829" y="459828"/>
                  <a:pt x="594050" y="452607"/>
                  <a:pt x="602957" y="452607"/>
                </a:cubicBezTo>
                <a:close/>
                <a:moveTo>
                  <a:pt x="383936" y="452607"/>
                </a:moveTo>
                <a:cubicBezTo>
                  <a:pt x="390832" y="452607"/>
                  <a:pt x="396422" y="458197"/>
                  <a:pt x="396422" y="465093"/>
                </a:cubicBezTo>
                <a:cubicBezTo>
                  <a:pt x="396422" y="471989"/>
                  <a:pt x="390832" y="477579"/>
                  <a:pt x="383936" y="477579"/>
                </a:cubicBezTo>
                <a:cubicBezTo>
                  <a:pt x="377040" y="477579"/>
                  <a:pt x="371450" y="471989"/>
                  <a:pt x="371450" y="465093"/>
                </a:cubicBezTo>
                <a:cubicBezTo>
                  <a:pt x="371450" y="458197"/>
                  <a:pt x="377040" y="452607"/>
                  <a:pt x="383936" y="452607"/>
                </a:cubicBezTo>
                <a:close/>
                <a:moveTo>
                  <a:pt x="1789099" y="450526"/>
                </a:moveTo>
                <a:cubicBezTo>
                  <a:pt x="1797431" y="450526"/>
                  <a:pt x="1804186" y="457281"/>
                  <a:pt x="1804186" y="465613"/>
                </a:cubicBezTo>
                <a:cubicBezTo>
                  <a:pt x="1804186" y="473945"/>
                  <a:pt x="1797431" y="480700"/>
                  <a:pt x="1789099" y="480700"/>
                </a:cubicBezTo>
                <a:cubicBezTo>
                  <a:pt x="1780767" y="480700"/>
                  <a:pt x="1774012" y="473945"/>
                  <a:pt x="1774012" y="465613"/>
                </a:cubicBezTo>
                <a:cubicBezTo>
                  <a:pt x="1774012" y="457281"/>
                  <a:pt x="1780767" y="450526"/>
                  <a:pt x="1789099" y="450526"/>
                </a:cubicBezTo>
                <a:close/>
                <a:moveTo>
                  <a:pt x="1491003" y="450526"/>
                </a:moveTo>
                <a:cubicBezTo>
                  <a:pt x="1501347" y="450526"/>
                  <a:pt x="1509732" y="458911"/>
                  <a:pt x="1509732" y="469255"/>
                </a:cubicBezTo>
                <a:cubicBezTo>
                  <a:pt x="1509732" y="479599"/>
                  <a:pt x="1501347" y="487984"/>
                  <a:pt x="1491003" y="487984"/>
                </a:cubicBezTo>
                <a:cubicBezTo>
                  <a:pt x="1480659" y="487984"/>
                  <a:pt x="1472274" y="479599"/>
                  <a:pt x="1472274" y="469255"/>
                </a:cubicBezTo>
                <a:cubicBezTo>
                  <a:pt x="1472274" y="458911"/>
                  <a:pt x="1480659" y="450526"/>
                  <a:pt x="1491003" y="450526"/>
                </a:cubicBezTo>
                <a:close/>
                <a:moveTo>
                  <a:pt x="901052" y="448445"/>
                </a:moveTo>
                <a:cubicBezTo>
                  <a:pt x="913119" y="448445"/>
                  <a:pt x="922902" y="458460"/>
                  <a:pt x="922902" y="470815"/>
                </a:cubicBezTo>
                <a:cubicBezTo>
                  <a:pt x="922902" y="483170"/>
                  <a:pt x="913119" y="493185"/>
                  <a:pt x="901052" y="493185"/>
                </a:cubicBezTo>
                <a:cubicBezTo>
                  <a:pt x="888985" y="493185"/>
                  <a:pt x="879202" y="483170"/>
                  <a:pt x="879202" y="470815"/>
                </a:cubicBezTo>
                <a:cubicBezTo>
                  <a:pt x="879202" y="458460"/>
                  <a:pt x="888985" y="448445"/>
                  <a:pt x="901052" y="448445"/>
                </a:cubicBezTo>
                <a:close/>
                <a:moveTo>
                  <a:pt x="746543" y="445324"/>
                </a:moveTo>
                <a:cubicBezTo>
                  <a:pt x="756600" y="445324"/>
                  <a:pt x="764752" y="453243"/>
                  <a:pt x="764752" y="463012"/>
                </a:cubicBezTo>
                <a:cubicBezTo>
                  <a:pt x="764752" y="472781"/>
                  <a:pt x="756600" y="480700"/>
                  <a:pt x="746543" y="480700"/>
                </a:cubicBezTo>
                <a:cubicBezTo>
                  <a:pt x="736486" y="480700"/>
                  <a:pt x="728334" y="472781"/>
                  <a:pt x="728334" y="463012"/>
                </a:cubicBezTo>
                <a:cubicBezTo>
                  <a:pt x="728334" y="453243"/>
                  <a:pt x="736486" y="445324"/>
                  <a:pt x="746543" y="445324"/>
                </a:cubicBezTo>
                <a:close/>
                <a:moveTo>
                  <a:pt x="1645513" y="441162"/>
                </a:moveTo>
                <a:cubicBezTo>
                  <a:pt x="1654995" y="441162"/>
                  <a:pt x="1662681" y="449314"/>
                  <a:pt x="1662681" y="459371"/>
                </a:cubicBezTo>
                <a:cubicBezTo>
                  <a:pt x="1662681" y="469428"/>
                  <a:pt x="1654995" y="477580"/>
                  <a:pt x="1645513" y="477580"/>
                </a:cubicBezTo>
                <a:cubicBezTo>
                  <a:pt x="1636031" y="477580"/>
                  <a:pt x="1628345" y="469428"/>
                  <a:pt x="1628345" y="459371"/>
                </a:cubicBezTo>
                <a:cubicBezTo>
                  <a:pt x="1628345" y="449314"/>
                  <a:pt x="1636031" y="441162"/>
                  <a:pt x="1645513" y="441162"/>
                </a:cubicBezTo>
                <a:close/>
                <a:moveTo>
                  <a:pt x="2088756" y="435959"/>
                </a:moveTo>
                <a:cubicBezTo>
                  <a:pt x="2090193" y="435959"/>
                  <a:pt x="2091358" y="436425"/>
                  <a:pt x="2091358" y="437000"/>
                </a:cubicBezTo>
                <a:cubicBezTo>
                  <a:pt x="2091358" y="437575"/>
                  <a:pt x="2090193" y="438041"/>
                  <a:pt x="2088756" y="438041"/>
                </a:cubicBezTo>
                <a:cubicBezTo>
                  <a:pt x="2087319" y="438041"/>
                  <a:pt x="2086154" y="437575"/>
                  <a:pt x="2086154" y="437000"/>
                </a:cubicBezTo>
                <a:cubicBezTo>
                  <a:pt x="2086154" y="436425"/>
                  <a:pt x="2087319" y="435959"/>
                  <a:pt x="2088756" y="435959"/>
                </a:cubicBezTo>
                <a:close/>
                <a:moveTo>
                  <a:pt x="303299" y="435959"/>
                </a:moveTo>
                <a:cubicBezTo>
                  <a:pt x="308183" y="435959"/>
                  <a:pt x="312143" y="439686"/>
                  <a:pt x="312143" y="444283"/>
                </a:cubicBezTo>
                <a:cubicBezTo>
                  <a:pt x="312143" y="448880"/>
                  <a:pt x="308183" y="452607"/>
                  <a:pt x="303299" y="452607"/>
                </a:cubicBezTo>
                <a:cubicBezTo>
                  <a:pt x="298415" y="452607"/>
                  <a:pt x="294455" y="448880"/>
                  <a:pt x="294455" y="444283"/>
                </a:cubicBezTo>
                <a:cubicBezTo>
                  <a:pt x="294455" y="439686"/>
                  <a:pt x="298415" y="435959"/>
                  <a:pt x="303299" y="435959"/>
                </a:cubicBezTo>
                <a:close/>
                <a:moveTo>
                  <a:pt x="516597" y="428676"/>
                </a:moveTo>
                <a:cubicBezTo>
                  <a:pt x="525504" y="428676"/>
                  <a:pt x="532725" y="435198"/>
                  <a:pt x="532725" y="443243"/>
                </a:cubicBezTo>
                <a:cubicBezTo>
                  <a:pt x="532725" y="451288"/>
                  <a:pt x="525504" y="457810"/>
                  <a:pt x="516597" y="457810"/>
                </a:cubicBezTo>
                <a:cubicBezTo>
                  <a:pt x="507690" y="457810"/>
                  <a:pt x="500469" y="451288"/>
                  <a:pt x="500469" y="443243"/>
                </a:cubicBezTo>
                <a:cubicBezTo>
                  <a:pt x="500469" y="435198"/>
                  <a:pt x="507690" y="428676"/>
                  <a:pt x="516597" y="428676"/>
                </a:cubicBezTo>
                <a:close/>
                <a:moveTo>
                  <a:pt x="1874417" y="425554"/>
                </a:moveTo>
                <a:cubicBezTo>
                  <a:pt x="1882175" y="425554"/>
                  <a:pt x="1888464" y="431610"/>
                  <a:pt x="1888464" y="439080"/>
                </a:cubicBezTo>
                <a:cubicBezTo>
                  <a:pt x="1888464" y="446550"/>
                  <a:pt x="1882175" y="452606"/>
                  <a:pt x="1874417" y="452606"/>
                </a:cubicBezTo>
                <a:cubicBezTo>
                  <a:pt x="1866659" y="452606"/>
                  <a:pt x="1860370" y="446550"/>
                  <a:pt x="1860370" y="439080"/>
                </a:cubicBezTo>
                <a:cubicBezTo>
                  <a:pt x="1860370" y="431610"/>
                  <a:pt x="1866659" y="425554"/>
                  <a:pt x="1874417" y="425554"/>
                </a:cubicBezTo>
                <a:close/>
                <a:moveTo>
                  <a:pt x="1426493" y="425554"/>
                </a:moveTo>
                <a:cubicBezTo>
                  <a:pt x="1437986" y="425554"/>
                  <a:pt x="1447303" y="435104"/>
                  <a:pt x="1447303" y="446884"/>
                </a:cubicBezTo>
                <a:cubicBezTo>
                  <a:pt x="1447303" y="458664"/>
                  <a:pt x="1437986" y="468214"/>
                  <a:pt x="1426493" y="468214"/>
                </a:cubicBezTo>
                <a:cubicBezTo>
                  <a:pt x="1415000" y="468214"/>
                  <a:pt x="1405683" y="458664"/>
                  <a:pt x="1405683" y="446884"/>
                </a:cubicBezTo>
                <a:cubicBezTo>
                  <a:pt x="1405683" y="435104"/>
                  <a:pt x="1415000" y="425554"/>
                  <a:pt x="1426493" y="425554"/>
                </a:cubicBezTo>
                <a:close/>
                <a:moveTo>
                  <a:pt x="964001" y="425554"/>
                </a:moveTo>
                <a:cubicBezTo>
                  <a:pt x="976931" y="425554"/>
                  <a:pt x="987412" y="436035"/>
                  <a:pt x="987412" y="448965"/>
                </a:cubicBezTo>
                <a:cubicBezTo>
                  <a:pt x="987412" y="461895"/>
                  <a:pt x="976931" y="472376"/>
                  <a:pt x="964001" y="472376"/>
                </a:cubicBezTo>
                <a:cubicBezTo>
                  <a:pt x="951071" y="472376"/>
                  <a:pt x="940590" y="461895"/>
                  <a:pt x="940590" y="448965"/>
                </a:cubicBezTo>
                <a:cubicBezTo>
                  <a:pt x="940590" y="436035"/>
                  <a:pt x="951071" y="425554"/>
                  <a:pt x="964001" y="425554"/>
                </a:cubicBezTo>
                <a:close/>
                <a:moveTo>
                  <a:pt x="657581" y="418271"/>
                </a:moveTo>
                <a:cubicBezTo>
                  <a:pt x="665051" y="418271"/>
                  <a:pt x="671107" y="423861"/>
                  <a:pt x="671107" y="430757"/>
                </a:cubicBezTo>
                <a:cubicBezTo>
                  <a:pt x="671107" y="437653"/>
                  <a:pt x="665051" y="443243"/>
                  <a:pt x="657581" y="443243"/>
                </a:cubicBezTo>
                <a:cubicBezTo>
                  <a:pt x="650111" y="443243"/>
                  <a:pt x="644055" y="437653"/>
                  <a:pt x="644055" y="430757"/>
                </a:cubicBezTo>
                <a:cubicBezTo>
                  <a:pt x="644055" y="423861"/>
                  <a:pt x="650111" y="418271"/>
                  <a:pt x="657581" y="418271"/>
                </a:cubicBezTo>
                <a:close/>
                <a:moveTo>
                  <a:pt x="222142" y="418271"/>
                </a:moveTo>
                <a:cubicBezTo>
                  <a:pt x="224153" y="418271"/>
                  <a:pt x="225784" y="419902"/>
                  <a:pt x="225784" y="421913"/>
                </a:cubicBezTo>
                <a:cubicBezTo>
                  <a:pt x="225784" y="423924"/>
                  <a:pt x="224153" y="425555"/>
                  <a:pt x="222142" y="425555"/>
                </a:cubicBezTo>
                <a:cubicBezTo>
                  <a:pt x="220131" y="425555"/>
                  <a:pt x="218500" y="423924"/>
                  <a:pt x="218500" y="421913"/>
                </a:cubicBezTo>
                <a:cubicBezTo>
                  <a:pt x="218500" y="419902"/>
                  <a:pt x="220131" y="418271"/>
                  <a:pt x="222142" y="418271"/>
                </a:cubicBezTo>
                <a:close/>
                <a:moveTo>
                  <a:pt x="805850" y="416190"/>
                </a:moveTo>
                <a:cubicBezTo>
                  <a:pt x="814757" y="416190"/>
                  <a:pt x="821978" y="423411"/>
                  <a:pt x="821978" y="432318"/>
                </a:cubicBezTo>
                <a:cubicBezTo>
                  <a:pt x="821978" y="441225"/>
                  <a:pt x="814757" y="448446"/>
                  <a:pt x="805850" y="448446"/>
                </a:cubicBezTo>
                <a:cubicBezTo>
                  <a:pt x="796943" y="448446"/>
                  <a:pt x="789722" y="441225"/>
                  <a:pt x="789722" y="432318"/>
                </a:cubicBezTo>
                <a:cubicBezTo>
                  <a:pt x="789722" y="423411"/>
                  <a:pt x="796943" y="416190"/>
                  <a:pt x="805850" y="416190"/>
                </a:cubicBezTo>
                <a:close/>
                <a:moveTo>
                  <a:pt x="1734474" y="413069"/>
                </a:moveTo>
                <a:cubicBezTo>
                  <a:pt x="1741370" y="413069"/>
                  <a:pt x="1746960" y="419358"/>
                  <a:pt x="1746960" y="427116"/>
                </a:cubicBezTo>
                <a:cubicBezTo>
                  <a:pt x="1746960" y="434874"/>
                  <a:pt x="1741370" y="441163"/>
                  <a:pt x="1734474" y="441163"/>
                </a:cubicBezTo>
                <a:cubicBezTo>
                  <a:pt x="1727578" y="441163"/>
                  <a:pt x="1721988" y="434874"/>
                  <a:pt x="1721988" y="427116"/>
                </a:cubicBezTo>
                <a:cubicBezTo>
                  <a:pt x="1721988" y="419358"/>
                  <a:pt x="1727578" y="413069"/>
                  <a:pt x="1734474" y="413069"/>
                </a:cubicBezTo>
                <a:close/>
                <a:moveTo>
                  <a:pt x="1586206" y="413069"/>
                </a:moveTo>
                <a:cubicBezTo>
                  <a:pt x="1594538" y="413069"/>
                  <a:pt x="1601293" y="419824"/>
                  <a:pt x="1601293" y="428156"/>
                </a:cubicBezTo>
                <a:cubicBezTo>
                  <a:pt x="1601293" y="436488"/>
                  <a:pt x="1594538" y="443243"/>
                  <a:pt x="1586206" y="443243"/>
                </a:cubicBezTo>
                <a:cubicBezTo>
                  <a:pt x="1577874" y="443243"/>
                  <a:pt x="1571119" y="436488"/>
                  <a:pt x="1571119" y="428156"/>
                </a:cubicBezTo>
                <a:cubicBezTo>
                  <a:pt x="1571119" y="419824"/>
                  <a:pt x="1577874" y="413069"/>
                  <a:pt x="1586206" y="413069"/>
                </a:cubicBezTo>
                <a:close/>
                <a:moveTo>
                  <a:pt x="1362504" y="413069"/>
                </a:moveTo>
                <a:cubicBezTo>
                  <a:pt x="1372561" y="413069"/>
                  <a:pt x="1380713" y="421454"/>
                  <a:pt x="1380713" y="431798"/>
                </a:cubicBezTo>
                <a:cubicBezTo>
                  <a:pt x="1380713" y="442142"/>
                  <a:pt x="1372561" y="450527"/>
                  <a:pt x="1362504" y="450527"/>
                </a:cubicBezTo>
                <a:cubicBezTo>
                  <a:pt x="1352447" y="450527"/>
                  <a:pt x="1344295" y="442142"/>
                  <a:pt x="1344295" y="431798"/>
                </a:cubicBezTo>
                <a:cubicBezTo>
                  <a:pt x="1344295" y="421454"/>
                  <a:pt x="1352447" y="413069"/>
                  <a:pt x="1362504" y="413069"/>
                </a:cubicBezTo>
                <a:close/>
                <a:moveTo>
                  <a:pt x="1028511" y="413069"/>
                </a:moveTo>
                <a:cubicBezTo>
                  <a:pt x="1038568" y="413069"/>
                  <a:pt x="1046720" y="421920"/>
                  <a:pt x="1046720" y="432838"/>
                </a:cubicBezTo>
                <a:cubicBezTo>
                  <a:pt x="1046720" y="443756"/>
                  <a:pt x="1038568" y="452607"/>
                  <a:pt x="1028511" y="452607"/>
                </a:cubicBezTo>
                <a:cubicBezTo>
                  <a:pt x="1018454" y="452607"/>
                  <a:pt x="1010302" y="443756"/>
                  <a:pt x="1010302" y="432838"/>
                </a:cubicBezTo>
                <a:cubicBezTo>
                  <a:pt x="1010302" y="421920"/>
                  <a:pt x="1018454" y="413069"/>
                  <a:pt x="1028511" y="413069"/>
                </a:cubicBezTo>
                <a:close/>
                <a:moveTo>
                  <a:pt x="1959736" y="405785"/>
                </a:moveTo>
                <a:cubicBezTo>
                  <a:pt x="1964046" y="405785"/>
                  <a:pt x="1967540" y="409279"/>
                  <a:pt x="1967540" y="413589"/>
                </a:cubicBezTo>
                <a:cubicBezTo>
                  <a:pt x="1967540" y="417899"/>
                  <a:pt x="1964046" y="421393"/>
                  <a:pt x="1959736" y="421393"/>
                </a:cubicBezTo>
                <a:cubicBezTo>
                  <a:pt x="1955426" y="421393"/>
                  <a:pt x="1951932" y="417899"/>
                  <a:pt x="1951932" y="413589"/>
                </a:cubicBezTo>
                <a:cubicBezTo>
                  <a:pt x="1951932" y="409279"/>
                  <a:pt x="1955426" y="405785"/>
                  <a:pt x="1959736" y="405785"/>
                </a:cubicBezTo>
                <a:close/>
                <a:moveTo>
                  <a:pt x="432318" y="405785"/>
                </a:moveTo>
                <a:cubicBezTo>
                  <a:pt x="438352" y="405785"/>
                  <a:pt x="443243" y="411375"/>
                  <a:pt x="443243" y="418271"/>
                </a:cubicBezTo>
                <a:cubicBezTo>
                  <a:pt x="443243" y="425167"/>
                  <a:pt x="438352" y="430757"/>
                  <a:pt x="432318" y="430757"/>
                </a:cubicBezTo>
                <a:cubicBezTo>
                  <a:pt x="426284" y="430757"/>
                  <a:pt x="421393" y="425167"/>
                  <a:pt x="421393" y="418271"/>
                </a:cubicBezTo>
                <a:cubicBezTo>
                  <a:pt x="421393" y="411375"/>
                  <a:pt x="426284" y="405785"/>
                  <a:pt x="432318" y="405785"/>
                </a:cubicBezTo>
                <a:close/>
                <a:moveTo>
                  <a:pt x="1295393" y="403704"/>
                </a:moveTo>
                <a:cubicBezTo>
                  <a:pt x="1305737" y="403704"/>
                  <a:pt x="1314122" y="412089"/>
                  <a:pt x="1314122" y="422433"/>
                </a:cubicBezTo>
                <a:cubicBezTo>
                  <a:pt x="1314122" y="432777"/>
                  <a:pt x="1305737" y="441162"/>
                  <a:pt x="1295393" y="441162"/>
                </a:cubicBezTo>
                <a:cubicBezTo>
                  <a:pt x="1285049" y="441162"/>
                  <a:pt x="1276664" y="432777"/>
                  <a:pt x="1276664" y="422433"/>
                </a:cubicBezTo>
                <a:cubicBezTo>
                  <a:pt x="1276664" y="412089"/>
                  <a:pt x="1285049" y="403704"/>
                  <a:pt x="1295393" y="403704"/>
                </a:cubicBezTo>
                <a:close/>
                <a:moveTo>
                  <a:pt x="1095102" y="403704"/>
                </a:moveTo>
                <a:cubicBezTo>
                  <a:pt x="1105159" y="403704"/>
                  <a:pt x="1113311" y="412089"/>
                  <a:pt x="1113311" y="422433"/>
                </a:cubicBezTo>
                <a:cubicBezTo>
                  <a:pt x="1113311" y="432777"/>
                  <a:pt x="1105159" y="441162"/>
                  <a:pt x="1095102" y="441162"/>
                </a:cubicBezTo>
                <a:cubicBezTo>
                  <a:pt x="1085045" y="441162"/>
                  <a:pt x="1076893" y="432777"/>
                  <a:pt x="1076893" y="422433"/>
                </a:cubicBezTo>
                <a:cubicBezTo>
                  <a:pt x="1076893" y="412089"/>
                  <a:pt x="1085045" y="403704"/>
                  <a:pt x="1095102" y="403704"/>
                </a:cubicBezTo>
                <a:close/>
                <a:moveTo>
                  <a:pt x="1228803" y="398502"/>
                </a:moveTo>
                <a:cubicBezTo>
                  <a:pt x="1239147" y="398502"/>
                  <a:pt x="1247532" y="406887"/>
                  <a:pt x="1247532" y="417231"/>
                </a:cubicBezTo>
                <a:cubicBezTo>
                  <a:pt x="1247532" y="427575"/>
                  <a:pt x="1239147" y="435960"/>
                  <a:pt x="1228803" y="435960"/>
                </a:cubicBezTo>
                <a:cubicBezTo>
                  <a:pt x="1218459" y="435960"/>
                  <a:pt x="1210074" y="427575"/>
                  <a:pt x="1210074" y="417231"/>
                </a:cubicBezTo>
                <a:cubicBezTo>
                  <a:pt x="1210074" y="406887"/>
                  <a:pt x="1218459" y="398502"/>
                  <a:pt x="1228803" y="398502"/>
                </a:cubicBezTo>
                <a:close/>
                <a:moveTo>
                  <a:pt x="1162212" y="398502"/>
                </a:moveTo>
                <a:cubicBezTo>
                  <a:pt x="1172556" y="398502"/>
                  <a:pt x="1180941" y="406887"/>
                  <a:pt x="1180941" y="417231"/>
                </a:cubicBezTo>
                <a:cubicBezTo>
                  <a:pt x="1180941" y="427575"/>
                  <a:pt x="1172556" y="435960"/>
                  <a:pt x="1162212" y="435960"/>
                </a:cubicBezTo>
                <a:cubicBezTo>
                  <a:pt x="1151868" y="435960"/>
                  <a:pt x="1143483" y="427575"/>
                  <a:pt x="1143483" y="417231"/>
                </a:cubicBezTo>
                <a:cubicBezTo>
                  <a:pt x="1143483" y="406887"/>
                  <a:pt x="1151868" y="398502"/>
                  <a:pt x="1162212" y="398502"/>
                </a:cubicBezTo>
                <a:close/>
                <a:moveTo>
                  <a:pt x="568100" y="389138"/>
                </a:moveTo>
                <a:cubicBezTo>
                  <a:pt x="575570" y="389138"/>
                  <a:pt x="581626" y="394495"/>
                  <a:pt x="581626" y="401104"/>
                </a:cubicBezTo>
                <a:cubicBezTo>
                  <a:pt x="581626" y="407713"/>
                  <a:pt x="575570" y="413070"/>
                  <a:pt x="568100" y="413070"/>
                </a:cubicBezTo>
                <a:cubicBezTo>
                  <a:pt x="560630" y="413070"/>
                  <a:pt x="554574" y="407713"/>
                  <a:pt x="554574" y="401104"/>
                </a:cubicBezTo>
                <a:cubicBezTo>
                  <a:pt x="554574" y="394495"/>
                  <a:pt x="560630" y="389138"/>
                  <a:pt x="568100" y="389138"/>
                </a:cubicBezTo>
                <a:close/>
                <a:moveTo>
                  <a:pt x="1522737" y="386017"/>
                </a:moveTo>
                <a:cubicBezTo>
                  <a:pt x="1531644" y="386017"/>
                  <a:pt x="1538865" y="392772"/>
                  <a:pt x="1538865" y="401104"/>
                </a:cubicBezTo>
                <a:cubicBezTo>
                  <a:pt x="1538865" y="409436"/>
                  <a:pt x="1531644" y="416191"/>
                  <a:pt x="1522737" y="416191"/>
                </a:cubicBezTo>
                <a:cubicBezTo>
                  <a:pt x="1513830" y="416191"/>
                  <a:pt x="1506609" y="409436"/>
                  <a:pt x="1506609" y="401104"/>
                </a:cubicBezTo>
                <a:cubicBezTo>
                  <a:pt x="1506609" y="392772"/>
                  <a:pt x="1513830" y="386017"/>
                  <a:pt x="1522737" y="386017"/>
                </a:cubicBezTo>
                <a:close/>
                <a:moveTo>
                  <a:pt x="867758" y="386017"/>
                </a:moveTo>
                <a:cubicBezTo>
                  <a:pt x="878102" y="386017"/>
                  <a:pt x="886487" y="393936"/>
                  <a:pt x="886487" y="403705"/>
                </a:cubicBezTo>
                <a:cubicBezTo>
                  <a:pt x="886487" y="413474"/>
                  <a:pt x="878102" y="421393"/>
                  <a:pt x="867758" y="421393"/>
                </a:cubicBezTo>
                <a:cubicBezTo>
                  <a:pt x="857414" y="421393"/>
                  <a:pt x="849029" y="413474"/>
                  <a:pt x="849029" y="403705"/>
                </a:cubicBezTo>
                <a:cubicBezTo>
                  <a:pt x="849029" y="393936"/>
                  <a:pt x="857414" y="386017"/>
                  <a:pt x="867758" y="386017"/>
                </a:cubicBezTo>
                <a:close/>
                <a:moveTo>
                  <a:pt x="2042974" y="386016"/>
                </a:moveTo>
                <a:cubicBezTo>
                  <a:pt x="2044985" y="386016"/>
                  <a:pt x="2046616" y="387647"/>
                  <a:pt x="2046616" y="389658"/>
                </a:cubicBezTo>
                <a:cubicBezTo>
                  <a:pt x="2046616" y="391669"/>
                  <a:pt x="2044985" y="393300"/>
                  <a:pt x="2042974" y="393300"/>
                </a:cubicBezTo>
                <a:cubicBezTo>
                  <a:pt x="2040963" y="393300"/>
                  <a:pt x="2039332" y="391669"/>
                  <a:pt x="2039332" y="389658"/>
                </a:cubicBezTo>
                <a:cubicBezTo>
                  <a:pt x="2039332" y="387647"/>
                  <a:pt x="2040963" y="386016"/>
                  <a:pt x="2042974" y="386016"/>
                </a:cubicBezTo>
                <a:close/>
                <a:moveTo>
                  <a:pt x="1822393" y="386016"/>
                </a:moveTo>
                <a:cubicBezTo>
                  <a:pt x="1828427" y="386016"/>
                  <a:pt x="1833318" y="391140"/>
                  <a:pt x="1833318" y="397461"/>
                </a:cubicBezTo>
                <a:cubicBezTo>
                  <a:pt x="1833318" y="403782"/>
                  <a:pt x="1828427" y="408906"/>
                  <a:pt x="1822393" y="408906"/>
                </a:cubicBezTo>
                <a:cubicBezTo>
                  <a:pt x="1816359" y="408906"/>
                  <a:pt x="1811468" y="403782"/>
                  <a:pt x="1811468" y="397461"/>
                </a:cubicBezTo>
                <a:cubicBezTo>
                  <a:pt x="1811468" y="391140"/>
                  <a:pt x="1816359" y="386016"/>
                  <a:pt x="1822393" y="386016"/>
                </a:cubicBezTo>
                <a:close/>
                <a:moveTo>
                  <a:pt x="349080" y="383935"/>
                </a:moveTo>
                <a:cubicBezTo>
                  <a:pt x="354539" y="383935"/>
                  <a:pt x="358965" y="388826"/>
                  <a:pt x="358965" y="394860"/>
                </a:cubicBezTo>
                <a:cubicBezTo>
                  <a:pt x="358965" y="400894"/>
                  <a:pt x="354539" y="405785"/>
                  <a:pt x="349080" y="405785"/>
                </a:cubicBezTo>
                <a:cubicBezTo>
                  <a:pt x="343621" y="405785"/>
                  <a:pt x="339195" y="400894"/>
                  <a:pt x="339195" y="394860"/>
                </a:cubicBezTo>
                <a:cubicBezTo>
                  <a:pt x="339195" y="388826"/>
                  <a:pt x="343621" y="383935"/>
                  <a:pt x="349080" y="383935"/>
                </a:cubicBezTo>
                <a:close/>
                <a:moveTo>
                  <a:pt x="714288" y="380814"/>
                </a:moveTo>
                <a:cubicBezTo>
                  <a:pt x="722046" y="380814"/>
                  <a:pt x="728335" y="387103"/>
                  <a:pt x="728335" y="394861"/>
                </a:cubicBezTo>
                <a:cubicBezTo>
                  <a:pt x="728335" y="402619"/>
                  <a:pt x="722046" y="408908"/>
                  <a:pt x="714288" y="408908"/>
                </a:cubicBezTo>
                <a:cubicBezTo>
                  <a:pt x="706530" y="408908"/>
                  <a:pt x="700241" y="402619"/>
                  <a:pt x="700241" y="394861"/>
                </a:cubicBezTo>
                <a:cubicBezTo>
                  <a:pt x="700241" y="387103"/>
                  <a:pt x="706530" y="380814"/>
                  <a:pt x="714288" y="380814"/>
                </a:cubicBezTo>
                <a:close/>
                <a:moveTo>
                  <a:pt x="1676207" y="378733"/>
                </a:moveTo>
                <a:cubicBezTo>
                  <a:pt x="1683677" y="378733"/>
                  <a:pt x="1689733" y="384789"/>
                  <a:pt x="1689733" y="392259"/>
                </a:cubicBezTo>
                <a:cubicBezTo>
                  <a:pt x="1689733" y="399729"/>
                  <a:pt x="1683677" y="405785"/>
                  <a:pt x="1676207" y="405785"/>
                </a:cubicBezTo>
                <a:cubicBezTo>
                  <a:pt x="1668737" y="405785"/>
                  <a:pt x="1662681" y="399729"/>
                  <a:pt x="1662681" y="392259"/>
                </a:cubicBezTo>
                <a:cubicBezTo>
                  <a:pt x="1662681" y="384789"/>
                  <a:pt x="1668737" y="378733"/>
                  <a:pt x="1676207" y="378733"/>
                </a:cubicBezTo>
                <a:close/>
                <a:moveTo>
                  <a:pt x="266883" y="369369"/>
                </a:moveTo>
                <a:cubicBezTo>
                  <a:pt x="268894" y="369369"/>
                  <a:pt x="270525" y="371000"/>
                  <a:pt x="270525" y="373011"/>
                </a:cubicBezTo>
                <a:cubicBezTo>
                  <a:pt x="270525" y="375022"/>
                  <a:pt x="268894" y="376653"/>
                  <a:pt x="266883" y="376653"/>
                </a:cubicBezTo>
                <a:cubicBezTo>
                  <a:pt x="264872" y="376653"/>
                  <a:pt x="263241" y="375022"/>
                  <a:pt x="263241" y="373011"/>
                </a:cubicBezTo>
                <a:cubicBezTo>
                  <a:pt x="263241" y="371000"/>
                  <a:pt x="264872" y="369369"/>
                  <a:pt x="266883" y="369369"/>
                </a:cubicBezTo>
                <a:close/>
                <a:moveTo>
                  <a:pt x="930706" y="364167"/>
                </a:moveTo>
                <a:cubicBezTo>
                  <a:pt x="940188" y="364167"/>
                  <a:pt x="947874" y="371853"/>
                  <a:pt x="947874" y="381335"/>
                </a:cubicBezTo>
                <a:cubicBezTo>
                  <a:pt x="947874" y="390817"/>
                  <a:pt x="940188" y="398503"/>
                  <a:pt x="930706" y="398503"/>
                </a:cubicBezTo>
                <a:cubicBezTo>
                  <a:pt x="921224" y="398503"/>
                  <a:pt x="913538" y="390817"/>
                  <a:pt x="913538" y="381335"/>
                </a:cubicBezTo>
                <a:cubicBezTo>
                  <a:pt x="913538" y="371853"/>
                  <a:pt x="921224" y="364167"/>
                  <a:pt x="930706" y="364167"/>
                </a:cubicBezTo>
                <a:close/>
                <a:moveTo>
                  <a:pt x="1460308" y="361045"/>
                </a:moveTo>
                <a:cubicBezTo>
                  <a:pt x="1469790" y="361045"/>
                  <a:pt x="1477476" y="368964"/>
                  <a:pt x="1477476" y="378733"/>
                </a:cubicBezTo>
                <a:cubicBezTo>
                  <a:pt x="1477476" y="388502"/>
                  <a:pt x="1469790" y="396421"/>
                  <a:pt x="1460308" y="396421"/>
                </a:cubicBezTo>
                <a:cubicBezTo>
                  <a:pt x="1450826" y="396421"/>
                  <a:pt x="1443140" y="388502"/>
                  <a:pt x="1443140" y="378733"/>
                </a:cubicBezTo>
                <a:cubicBezTo>
                  <a:pt x="1443140" y="368964"/>
                  <a:pt x="1450826" y="361045"/>
                  <a:pt x="1460308" y="361045"/>
                </a:cubicBezTo>
                <a:close/>
                <a:moveTo>
                  <a:pt x="482781" y="361045"/>
                </a:moveTo>
                <a:cubicBezTo>
                  <a:pt x="489677" y="361045"/>
                  <a:pt x="495267" y="366635"/>
                  <a:pt x="495267" y="373531"/>
                </a:cubicBezTo>
                <a:cubicBezTo>
                  <a:pt x="495267" y="380427"/>
                  <a:pt x="489677" y="386017"/>
                  <a:pt x="482781" y="386017"/>
                </a:cubicBezTo>
                <a:cubicBezTo>
                  <a:pt x="475885" y="386017"/>
                  <a:pt x="470295" y="380427"/>
                  <a:pt x="470295" y="373531"/>
                </a:cubicBezTo>
                <a:cubicBezTo>
                  <a:pt x="470295" y="366635"/>
                  <a:pt x="475885" y="361045"/>
                  <a:pt x="482781" y="361045"/>
                </a:cubicBezTo>
                <a:close/>
                <a:moveTo>
                  <a:pt x="1907713" y="358964"/>
                </a:moveTo>
                <a:cubicBezTo>
                  <a:pt x="1913172" y="358964"/>
                  <a:pt x="1917598" y="363390"/>
                  <a:pt x="1917598" y="368849"/>
                </a:cubicBezTo>
                <a:cubicBezTo>
                  <a:pt x="1917598" y="374308"/>
                  <a:pt x="1913172" y="378734"/>
                  <a:pt x="1907713" y="378734"/>
                </a:cubicBezTo>
                <a:cubicBezTo>
                  <a:pt x="1902254" y="378734"/>
                  <a:pt x="1897828" y="374308"/>
                  <a:pt x="1897828" y="368849"/>
                </a:cubicBezTo>
                <a:cubicBezTo>
                  <a:pt x="1897828" y="363390"/>
                  <a:pt x="1902254" y="358964"/>
                  <a:pt x="1907713" y="358964"/>
                </a:cubicBezTo>
                <a:close/>
                <a:moveTo>
                  <a:pt x="1766728" y="353762"/>
                </a:moveTo>
                <a:cubicBezTo>
                  <a:pt x="1769602" y="353762"/>
                  <a:pt x="1771931" y="356091"/>
                  <a:pt x="1771931" y="358965"/>
                </a:cubicBezTo>
                <a:cubicBezTo>
                  <a:pt x="1771931" y="361839"/>
                  <a:pt x="1769602" y="364168"/>
                  <a:pt x="1766728" y="364168"/>
                </a:cubicBezTo>
                <a:cubicBezTo>
                  <a:pt x="1763854" y="364168"/>
                  <a:pt x="1761525" y="361839"/>
                  <a:pt x="1761525" y="358965"/>
                </a:cubicBezTo>
                <a:cubicBezTo>
                  <a:pt x="1761525" y="356091"/>
                  <a:pt x="1763854" y="353762"/>
                  <a:pt x="1766728" y="353762"/>
                </a:cubicBezTo>
                <a:close/>
                <a:moveTo>
                  <a:pt x="1616900" y="353762"/>
                </a:moveTo>
                <a:cubicBezTo>
                  <a:pt x="1620348" y="353762"/>
                  <a:pt x="1623143" y="356557"/>
                  <a:pt x="1623143" y="360005"/>
                </a:cubicBezTo>
                <a:cubicBezTo>
                  <a:pt x="1623143" y="363453"/>
                  <a:pt x="1620348" y="366248"/>
                  <a:pt x="1616900" y="366248"/>
                </a:cubicBezTo>
                <a:cubicBezTo>
                  <a:pt x="1613452" y="366248"/>
                  <a:pt x="1610657" y="363453"/>
                  <a:pt x="1610657" y="360005"/>
                </a:cubicBezTo>
                <a:cubicBezTo>
                  <a:pt x="1610657" y="356557"/>
                  <a:pt x="1613452" y="353762"/>
                  <a:pt x="1616900" y="353762"/>
                </a:cubicBezTo>
                <a:close/>
                <a:moveTo>
                  <a:pt x="772554" y="353762"/>
                </a:moveTo>
                <a:cubicBezTo>
                  <a:pt x="778013" y="353762"/>
                  <a:pt x="782439" y="358188"/>
                  <a:pt x="782439" y="363647"/>
                </a:cubicBezTo>
                <a:cubicBezTo>
                  <a:pt x="782439" y="369106"/>
                  <a:pt x="778013" y="373532"/>
                  <a:pt x="772554" y="373532"/>
                </a:cubicBezTo>
                <a:cubicBezTo>
                  <a:pt x="767095" y="373532"/>
                  <a:pt x="762669" y="369106"/>
                  <a:pt x="762669" y="363647"/>
                </a:cubicBezTo>
                <a:cubicBezTo>
                  <a:pt x="762669" y="358188"/>
                  <a:pt x="767095" y="353762"/>
                  <a:pt x="772554" y="353762"/>
                </a:cubicBezTo>
                <a:close/>
                <a:moveTo>
                  <a:pt x="624286" y="353762"/>
                </a:moveTo>
                <a:cubicBezTo>
                  <a:pt x="628309" y="353762"/>
                  <a:pt x="631570" y="357722"/>
                  <a:pt x="631570" y="362606"/>
                </a:cubicBezTo>
                <a:cubicBezTo>
                  <a:pt x="631570" y="367490"/>
                  <a:pt x="628309" y="371450"/>
                  <a:pt x="624286" y="371450"/>
                </a:cubicBezTo>
                <a:cubicBezTo>
                  <a:pt x="620263" y="371450"/>
                  <a:pt x="617002" y="367490"/>
                  <a:pt x="617002" y="362606"/>
                </a:cubicBezTo>
                <a:cubicBezTo>
                  <a:pt x="617002" y="357722"/>
                  <a:pt x="620263" y="353762"/>
                  <a:pt x="624286" y="353762"/>
                </a:cubicBezTo>
                <a:close/>
                <a:moveTo>
                  <a:pt x="1395799" y="351681"/>
                </a:moveTo>
                <a:cubicBezTo>
                  <a:pt x="1401258" y="351681"/>
                  <a:pt x="1405684" y="356572"/>
                  <a:pt x="1405684" y="362606"/>
                </a:cubicBezTo>
                <a:cubicBezTo>
                  <a:pt x="1405684" y="368640"/>
                  <a:pt x="1401258" y="373531"/>
                  <a:pt x="1395799" y="373531"/>
                </a:cubicBezTo>
                <a:cubicBezTo>
                  <a:pt x="1390340" y="373531"/>
                  <a:pt x="1385914" y="368640"/>
                  <a:pt x="1385914" y="362606"/>
                </a:cubicBezTo>
                <a:cubicBezTo>
                  <a:pt x="1385914" y="356572"/>
                  <a:pt x="1390340" y="351681"/>
                  <a:pt x="1395799" y="351681"/>
                </a:cubicBezTo>
                <a:close/>
                <a:moveTo>
                  <a:pt x="995216" y="349600"/>
                </a:moveTo>
                <a:cubicBezTo>
                  <a:pt x="1003548" y="349600"/>
                  <a:pt x="1010303" y="356122"/>
                  <a:pt x="1010303" y="364167"/>
                </a:cubicBezTo>
                <a:cubicBezTo>
                  <a:pt x="1010303" y="372212"/>
                  <a:pt x="1003548" y="378734"/>
                  <a:pt x="995216" y="378734"/>
                </a:cubicBezTo>
                <a:cubicBezTo>
                  <a:pt x="986884" y="378734"/>
                  <a:pt x="980129" y="372212"/>
                  <a:pt x="980129" y="364167"/>
                </a:cubicBezTo>
                <a:cubicBezTo>
                  <a:pt x="980129" y="356122"/>
                  <a:pt x="986884" y="349600"/>
                  <a:pt x="995216" y="349600"/>
                </a:cubicBezTo>
                <a:close/>
                <a:moveTo>
                  <a:pt x="1993031" y="341276"/>
                </a:moveTo>
                <a:cubicBezTo>
                  <a:pt x="1993893" y="341276"/>
                  <a:pt x="1994592" y="341975"/>
                  <a:pt x="1994592" y="342837"/>
                </a:cubicBezTo>
                <a:cubicBezTo>
                  <a:pt x="1994592" y="343699"/>
                  <a:pt x="1993893" y="344398"/>
                  <a:pt x="1993031" y="344398"/>
                </a:cubicBezTo>
                <a:cubicBezTo>
                  <a:pt x="1992169" y="344398"/>
                  <a:pt x="1991470" y="343699"/>
                  <a:pt x="1991470" y="342837"/>
                </a:cubicBezTo>
                <a:cubicBezTo>
                  <a:pt x="1991470" y="341975"/>
                  <a:pt x="1992169" y="341276"/>
                  <a:pt x="1993031" y="341276"/>
                </a:cubicBezTo>
                <a:close/>
                <a:moveTo>
                  <a:pt x="397462" y="341276"/>
                </a:moveTo>
                <a:cubicBezTo>
                  <a:pt x="400910" y="341276"/>
                  <a:pt x="403705" y="344071"/>
                  <a:pt x="403705" y="347519"/>
                </a:cubicBezTo>
                <a:cubicBezTo>
                  <a:pt x="403705" y="350967"/>
                  <a:pt x="400910" y="353762"/>
                  <a:pt x="397462" y="353762"/>
                </a:cubicBezTo>
                <a:cubicBezTo>
                  <a:pt x="394014" y="353762"/>
                  <a:pt x="391219" y="350967"/>
                  <a:pt x="391219" y="347519"/>
                </a:cubicBezTo>
                <a:cubicBezTo>
                  <a:pt x="391219" y="344071"/>
                  <a:pt x="394014" y="341276"/>
                  <a:pt x="397462" y="341276"/>
                </a:cubicBezTo>
                <a:close/>
                <a:moveTo>
                  <a:pt x="1328688" y="339195"/>
                </a:moveTo>
                <a:cubicBezTo>
                  <a:pt x="1335584" y="339195"/>
                  <a:pt x="1341174" y="344086"/>
                  <a:pt x="1341174" y="350120"/>
                </a:cubicBezTo>
                <a:cubicBezTo>
                  <a:pt x="1341174" y="356154"/>
                  <a:pt x="1335584" y="361045"/>
                  <a:pt x="1328688" y="361045"/>
                </a:cubicBezTo>
                <a:cubicBezTo>
                  <a:pt x="1321792" y="361045"/>
                  <a:pt x="1316202" y="356154"/>
                  <a:pt x="1316202" y="350120"/>
                </a:cubicBezTo>
                <a:cubicBezTo>
                  <a:pt x="1316202" y="344086"/>
                  <a:pt x="1321792" y="339195"/>
                  <a:pt x="1328688" y="339195"/>
                </a:cubicBezTo>
                <a:close/>
                <a:moveTo>
                  <a:pt x="1061806" y="337114"/>
                </a:moveTo>
                <a:cubicBezTo>
                  <a:pt x="1070138" y="337114"/>
                  <a:pt x="1076893" y="343636"/>
                  <a:pt x="1076893" y="351681"/>
                </a:cubicBezTo>
                <a:cubicBezTo>
                  <a:pt x="1076893" y="359726"/>
                  <a:pt x="1070138" y="366248"/>
                  <a:pt x="1061806" y="366248"/>
                </a:cubicBezTo>
                <a:cubicBezTo>
                  <a:pt x="1053474" y="366248"/>
                  <a:pt x="1046719" y="359726"/>
                  <a:pt x="1046719" y="351681"/>
                </a:cubicBezTo>
                <a:cubicBezTo>
                  <a:pt x="1046719" y="343636"/>
                  <a:pt x="1053474" y="337114"/>
                  <a:pt x="1061806" y="337114"/>
                </a:cubicBezTo>
                <a:close/>
                <a:moveTo>
                  <a:pt x="1262098" y="331912"/>
                </a:moveTo>
                <a:cubicBezTo>
                  <a:pt x="1268994" y="331912"/>
                  <a:pt x="1274584" y="336803"/>
                  <a:pt x="1274584" y="342837"/>
                </a:cubicBezTo>
                <a:cubicBezTo>
                  <a:pt x="1274584" y="348871"/>
                  <a:pt x="1268994" y="353762"/>
                  <a:pt x="1262098" y="353762"/>
                </a:cubicBezTo>
                <a:cubicBezTo>
                  <a:pt x="1255202" y="353762"/>
                  <a:pt x="1249612" y="348871"/>
                  <a:pt x="1249612" y="342837"/>
                </a:cubicBezTo>
                <a:cubicBezTo>
                  <a:pt x="1249612" y="336803"/>
                  <a:pt x="1255202" y="331912"/>
                  <a:pt x="1262098" y="331912"/>
                </a:cubicBezTo>
                <a:close/>
                <a:moveTo>
                  <a:pt x="1195507" y="329831"/>
                </a:moveTo>
                <a:cubicBezTo>
                  <a:pt x="1202403" y="329831"/>
                  <a:pt x="1207993" y="335188"/>
                  <a:pt x="1207993" y="341797"/>
                </a:cubicBezTo>
                <a:cubicBezTo>
                  <a:pt x="1207993" y="348406"/>
                  <a:pt x="1202403" y="353763"/>
                  <a:pt x="1195507" y="353763"/>
                </a:cubicBezTo>
                <a:cubicBezTo>
                  <a:pt x="1188611" y="353763"/>
                  <a:pt x="1183021" y="348406"/>
                  <a:pt x="1183021" y="341797"/>
                </a:cubicBezTo>
                <a:cubicBezTo>
                  <a:pt x="1183021" y="335188"/>
                  <a:pt x="1188611" y="329831"/>
                  <a:pt x="1195507" y="329831"/>
                </a:cubicBezTo>
                <a:close/>
                <a:moveTo>
                  <a:pt x="1127357" y="329831"/>
                </a:moveTo>
                <a:cubicBezTo>
                  <a:pt x="1135115" y="329831"/>
                  <a:pt x="1141404" y="335887"/>
                  <a:pt x="1141404" y="343357"/>
                </a:cubicBezTo>
                <a:cubicBezTo>
                  <a:pt x="1141404" y="350827"/>
                  <a:pt x="1135115" y="356883"/>
                  <a:pt x="1127357" y="356883"/>
                </a:cubicBezTo>
                <a:cubicBezTo>
                  <a:pt x="1119599" y="356883"/>
                  <a:pt x="1113310" y="350827"/>
                  <a:pt x="1113310" y="343357"/>
                </a:cubicBezTo>
                <a:cubicBezTo>
                  <a:pt x="1113310" y="335887"/>
                  <a:pt x="1119599" y="329831"/>
                  <a:pt x="1127357" y="329831"/>
                </a:cubicBezTo>
                <a:close/>
                <a:moveTo>
                  <a:pt x="1556553" y="326709"/>
                </a:moveTo>
                <a:cubicBezTo>
                  <a:pt x="1560576" y="326709"/>
                  <a:pt x="1563837" y="329970"/>
                  <a:pt x="1563837" y="333993"/>
                </a:cubicBezTo>
                <a:cubicBezTo>
                  <a:pt x="1563837" y="338016"/>
                  <a:pt x="1560576" y="341277"/>
                  <a:pt x="1556553" y="341277"/>
                </a:cubicBezTo>
                <a:cubicBezTo>
                  <a:pt x="1552530" y="341277"/>
                  <a:pt x="1549269" y="338016"/>
                  <a:pt x="1549269" y="333993"/>
                </a:cubicBezTo>
                <a:cubicBezTo>
                  <a:pt x="1549269" y="329970"/>
                  <a:pt x="1552530" y="326709"/>
                  <a:pt x="1556553" y="326709"/>
                </a:cubicBezTo>
                <a:close/>
                <a:moveTo>
                  <a:pt x="1854648" y="324628"/>
                </a:moveTo>
                <a:cubicBezTo>
                  <a:pt x="1856660" y="324628"/>
                  <a:pt x="1858290" y="326259"/>
                  <a:pt x="1858290" y="328270"/>
                </a:cubicBezTo>
                <a:cubicBezTo>
                  <a:pt x="1858290" y="330282"/>
                  <a:pt x="1856660" y="331912"/>
                  <a:pt x="1854648" y="331912"/>
                </a:cubicBezTo>
                <a:cubicBezTo>
                  <a:pt x="1852637" y="331912"/>
                  <a:pt x="1851006" y="330282"/>
                  <a:pt x="1851006" y="328270"/>
                </a:cubicBezTo>
                <a:cubicBezTo>
                  <a:pt x="1851006" y="326259"/>
                  <a:pt x="1852637" y="324628"/>
                  <a:pt x="1854648" y="324628"/>
                </a:cubicBezTo>
                <a:close/>
                <a:moveTo>
                  <a:pt x="834462" y="324628"/>
                </a:moveTo>
                <a:cubicBezTo>
                  <a:pt x="841358" y="324628"/>
                  <a:pt x="846948" y="330218"/>
                  <a:pt x="846948" y="337114"/>
                </a:cubicBezTo>
                <a:cubicBezTo>
                  <a:pt x="846948" y="344010"/>
                  <a:pt x="841358" y="349600"/>
                  <a:pt x="834462" y="349600"/>
                </a:cubicBezTo>
                <a:cubicBezTo>
                  <a:pt x="827566" y="349600"/>
                  <a:pt x="821976" y="344010"/>
                  <a:pt x="821976" y="337114"/>
                </a:cubicBezTo>
                <a:cubicBezTo>
                  <a:pt x="821976" y="330218"/>
                  <a:pt x="827566" y="324628"/>
                  <a:pt x="834462" y="324628"/>
                </a:cubicBezTo>
                <a:close/>
                <a:moveTo>
                  <a:pt x="534805" y="324628"/>
                </a:moveTo>
                <a:cubicBezTo>
                  <a:pt x="538828" y="324628"/>
                  <a:pt x="542089" y="328355"/>
                  <a:pt x="542089" y="332952"/>
                </a:cubicBezTo>
                <a:cubicBezTo>
                  <a:pt x="542089" y="337549"/>
                  <a:pt x="538828" y="341276"/>
                  <a:pt x="534805" y="341276"/>
                </a:cubicBezTo>
                <a:cubicBezTo>
                  <a:pt x="530782" y="341276"/>
                  <a:pt x="527521" y="337549"/>
                  <a:pt x="527521" y="332952"/>
                </a:cubicBezTo>
                <a:cubicBezTo>
                  <a:pt x="527521" y="328355"/>
                  <a:pt x="530782" y="324628"/>
                  <a:pt x="534805" y="324628"/>
                </a:cubicBezTo>
                <a:close/>
                <a:moveTo>
                  <a:pt x="313704" y="321507"/>
                </a:moveTo>
                <a:cubicBezTo>
                  <a:pt x="315715" y="321507"/>
                  <a:pt x="317346" y="323371"/>
                  <a:pt x="317346" y="325669"/>
                </a:cubicBezTo>
                <a:cubicBezTo>
                  <a:pt x="317346" y="327967"/>
                  <a:pt x="315715" y="329831"/>
                  <a:pt x="313704" y="329831"/>
                </a:cubicBezTo>
                <a:cubicBezTo>
                  <a:pt x="311693" y="329831"/>
                  <a:pt x="310062" y="327967"/>
                  <a:pt x="310062" y="325669"/>
                </a:cubicBezTo>
                <a:cubicBezTo>
                  <a:pt x="310062" y="323371"/>
                  <a:pt x="311693" y="321507"/>
                  <a:pt x="313704" y="321507"/>
                </a:cubicBezTo>
                <a:close/>
                <a:moveTo>
                  <a:pt x="680472" y="319426"/>
                </a:moveTo>
                <a:cubicBezTo>
                  <a:pt x="684495" y="319426"/>
                  <a:pt x="687756" y="323386"/>
                  <a:pt x="687756" y="328270"/>
                </a:cubicBezTo>
                <a:cubicBezTo>
                  <a:pt x="687756" y="333154"/>
                  <a:pt x="684495" y="337114"/>
                  <a:pt x="680472" y="337114"/>
                </a:cubicBezTo>
                <a:cubicBezTo>
                  <a:pt x="676449" y="337114"/>
                  <a:pt x="673188" y="333154"/>
                  <a:pt x="673188" y="328270"/>
                </a:cubicBezTo>
                <a:cubicBezTo>
                  <a:pt x="673188" y="323386"/>
                  <a:pt x="676449" y="319426"/>
                  <a:pt x="680472" y="319426"/>
                </a:cubicBezTo>
                <a:close/>
                <a:moveTo>
                  <a:pt x="1708461" y="317345"/>
                </a:moveTo>
                <a:cubicBezTo>
                  <a:pt x="1711909" y="317345"/>
                  <a:pt x="1714704" y="320140"/>
                  <a:pt x="1714704" y="323588"/>
                </a:cubicBezTo>
                <a:cubicBezTo>
                  <a:pt x="1714704" y="327036"/>
                  <a:pt x="1711909" y="329831"/>
                  <a:pt x="1708461" y="329831"/>
                </a:cubicBezTo>
                <a:cubicBezTo>
                  <a:pt x="1705013" y="329831"/>
                  <a:pt x="1702218" y="327036"/>
                  <a:pt x="1702218" y="323588"/>
                </a:cubicBezTo>
                <a:cubicBezTo>
                  <a:pt x="1702218" y="320140"/>
                  <a:pt x="1705013" y="317345"/>
                  <a:pt x="1708461" y="317345"/>
                </a:cubicBezTo>
                <a:close/>
                <a:moveTo>
                  <a:pt x="1492563" y="301738"/>
                </a:moveTo>
                <a:cubicBezTo>
                  <a:pt x="1498022" y="301738"/>
                  <a:pt x="1502448" y="305698"/>
                  <a:pt x="1502448" y="310582"/>
                </a:cubicBezTo>
                <a:cubicBezTo>
                  <a:pt x="1502448" y="315466"/>
                  <a:pt x="1498022" y="319426"/>
                  <a:pt x="1492563" y="319426"/>
                </a:cubicBezTo>
                <a:cubicBezTo>
                  <a:pt x="1487104" y="319426"/>
                  <a:pt x="1482678" y="315466"/>
                  <a:pt x="1482678" y="310582"/>
                </a:cubicBezTo>
                <a:cubicBezTo>
                  <a:pt x="1482678" y="305698"/>
                  <a:pt x="1487104" y="301738"/>
                  <a:pt x="1492563" y="301738"/>
                </a:cubicBezTo>
                <a:close/>
                <a:moveTo>
                  <a:pt x="896890" y="299657"/>
                </a:moveTo>
                <a:cubicBezTo>
                  <a:pt x="904360" y="299657"/>
                  <a:pt x="910416" y="305713"/>
                  <a:pt x="910416" y="313183"/>
                </a:cubicBezTo>
                <a:cubicBezTo>
                  <a:pt x="910416" y="320653"/>
                  <a:pt x="904360" y="326709"/>
                  <a:pt x="896890" y="326709"/>
                </a:cubicBezTo>
                <a:cubicBezTo>
                  <a:pt x="889420" y="326709"/>
                  <a:pt x="883364" y="320653"/>
                  <a:pt x="883364" y="313183"/>
                </a:cubicBezTo>
                <a:cubicBezTo>
                  <a:pt x="883364" y="305713"/>
                  <a:pt x="889420" y="299657"/>
                  <a:pt x="896890" y="299657"/>
                </a:cubicBezTo>
                <a:close/>
                <a:moveTo>
                  <a:pt x="1941008" y="297576"/>
                </a:moveTo>
                <a:cubicBezTo>
                  <a:pt x="1943019" y="297576"/>
                  <a:pt x="1944650" y="298508"/>
                  <a:pt x="1944650" y="299657"/>
                </a:cubicBezTo>
                <a:cubicBezTo>
                  <a:pt x="1944650" y="300806"/>
                  <a:pt x="1943019" y="301738"/>
                  <a:pt x="1941008" y="301738"/>
                </a:cubicBezTo>
                <a:cubicBezTo>
                  <a:pt x="1938997" y="301738"/>
                  <a:pt x="1937366" y="300806"/>
                  <a:pt x="1937366" y="299657"/>
                </a:cubicBezTo>
                <a:cubicBezTo>
                  <a:pt x="1937366" y="298508"/>
                  <a:pt x="1938997" y="297576"/>
                  <a:pt x="1941008" y="297576"/>
                </a:cubicBezTo>
                <a:close/>
                <a:moveTo>
                  <a:pt x="448446" y="297576"/>
                </a:moveTo>
                <a:cubicBezTo>
                  <a:pt x="452469" y="297576"/>
                  <a:pt x="455730" y="300837"/>
                  <a:pt x="455730" y="304860"/>
                </a:cubicBezTo>
                <a:cubicBezTo>
                  <a:pt x="455730" y="308883"/>
                  <a:pt x="452469" y="312144"/>
                  <a:pt x="448446" y="312144"/>
                </a:cubicBezTo>
                <a:cubicBezTo>
                  <a:pt x="444423" y="312144"/>
                  <a:pt x="441162" y="308883"/>
                  <a:pt x="441162" y="304860"/>
                </a:cubicBezTo>
                <a:cubicBezTo>
                  <a:pt x="441162" y="300837"/>
                  <a:pt x="444423" y="297576"/>
                  <a:pt x="448446" y="297576"/>
                </a:cubicBezTo>
                <a:close/>
                <a:moveTo>
                  <a:pt x="740299" y="287171"/>
                </a:moveTo>
                <a:cubicBezTo>
                  <a:pt x="745758" y="287171"/>
                  <a:pt x="750184" y="291597"/>
                  <a:pt x="750184" y="297056"/>
                </a:cubicBezTo>
                <a:cubicBezTo>
                  <a:pt x="750184" y="302515"/>
                  <a:pt x="745758" y="306941"/>
                  <a:pt x="740299" y="306941"/>
                </a:cubicBezTo>
                <a:cubicBezTo>
                  <a:pt x="734840" y="306941"/>
                  <a:pt x="730414" y="302515"/>
                  <a:pt x="730414" y="297056"/>
                </a:cubicBezTo>
                <a:cubicBezTo>
                  <a:pt x="730414" y="291597"/>
                  <a:pt x="734840" y="287171"/>
                  <a:pt x="740299" y="287171"/>
                </a:cubicBezTo>
                <a:close/>
                <a:moveTo>
                  <a:pt x="590470" y="287171"/>
                </a:moveTo>
                <a:cubicBezTo>
                  <a:pt x="595354" y="287171"/>
                  <a:pt x="599314" y="290432"/>
                  <a:pt x="599314" y="294455"/>
                </a:cubicBezTo>
                <a:cubicBezTo>
                  <a:pt x="599314" y="298478"/>
                  <a:pt x="595354" y="301739"/>
                  <a:pt x="590470" y="301739"/>
                </a:cubicBezTo>
                <a:cubicBezTo>
                  <a:pt x="585586" y="301739"/>
                  <a:pt x="581626" y="298478"/>
                  <a:pt x="581626" y="294455"/>
                </a:cubicBezTo>
                <a:cubicBezTo>
                  <a:pt x="581626" y="290432"/>
                  <a:pt x="585586" y="287171"/>
                  <a:pt x="590470" y="287171"/>
                </a:cubicBezTo>
                <a:close/>
                <a:moveTo>
                  <a:pt x="1798983" y="285090"/>
                </a:moveTo>
                <a:cubicBezTo>
                  <a:pt x="1801857" y="285090"/>
                  <a:pt x="1804186" y="287885"/>
                  <a:pt x="1804186" y="291333"/>
                </a:cubicBezTo>
                <a:cubicBezTo>
                  <a:pt x="1804186" y="294781"/>
                  <a:pt x="1801857" y="297576"/>
                  <a:pt x="1798983" y="297576"/>
                </a:cubicBezTo>
                <a:cubicBezTo>
                  <a:pt x="1796109" y="297576"/>
                  <a:pt x="1793780" y="294781"/>
                  <a:pt x="1793780" y="291333"/>
                </a:cubicBezTo>
                <a:cubicBezTo>
                  <a:pt x="1793780" y="287885"/>
                  <a:pt x="1796109" y="285090"/>
                  <a:pt x="1798983" y="285090"/>
                </a:cubicBezTo>
                <a:close/>
                <a:moveTo>
                  <a:pt x="1649154" y="285090"/>
                </a:moveTo>
                <a:cubicBezTo>
                  <a:pt x="1652602" y="285090"/>
                  <a:pt x="1655397" y="288351"/>
                  <a:pt x="1655397" y="292374"/>
                </a:cubicBezTo>
                <a:cubicBezTo>
                  <a:pt x="1655397" y="296397"/>
                  <a:pt x="1652602" y="299658"/>
                  <a:pt x="1649154" y="299658"/>
                </a:cubicBezTo>
                <a:cubicBezTo>
                  <a:pt x="1645706" y="299658"/>
                  <a:pt x="1642911" y="296397"/>
                  <a:pt x="1642911" y="292374"/>
                </a:cubicBezTo>
                <a:cubicBezTo>
                  <a:pt x="1642911" y="288351"/>
                  <a:pt x="1645706" y="285090"/>
                  <a:pt x="1649154" y="285090"/>
                </a:cubicBezTo>
                <a:close/>
                <a:moveTo>
                  <a:pt x="1428054" y="281969"/>
                </a:moveTo>
                <a:cubicBezTo>
                  <a:pt x="1433513" y="281969"/>
                  <a:pt x="1437939" y="287093"/>
                  <a:pt x="1437939" y="293414"/>
                </a:cubicBezTo>
                <a:cubicBezTo>
                  <a:pt x="1437939" y="299735"/>
                  <a:pt x="1433513" y="304859"/>
                  <a:pt x="1428054" y="304859"/>
                </a:cubicBezTo>
                <a:cubicBezTo>
                  <a:pt x="1422595" y="304859"/>
                  <a:pt x="1418169" y="299735"/>
                  <a:pt x="1418169" y="293414"/>
                </a:cubicBezTo>
                <a:cubicBezTo>
                  <a:pt x="1418169" y="287093"/>
                  <a:pt x="1422595" y="281969"/>
                  <a:pt x="1428054" y="281969"/>
                </a:cubicBezTo>
                <a:close/>
                <a:moveTo>
                  <a:pt x="962961" y="279888"/>
                </a:moveTo>
                <a:cubicBezTo>
                  <a:pt x="971293" y="279888"/>
                  <a:pt x="978048" y="286643"/>
                  <a:pt x="978048" y="294975"/>
                </a:cubicBezTo>
                <a:cubicBezTo>
                  <a:pt x="978048" y="303307"/>
                  <a:pt x="971293" y="310062"/>
                  <a:pt x="962961" y="310062"/>
                </a:cubicBezTo>
                <a:cubicBezTo>
                  <a:pt x="954629" y="310062"/>
                  <a:pt x="947874" y="303307"/>
                  <a:pt x="947874" y="294975"/>
                </a:cubicBezTo>
                <a:cubicBezTo>
                  <a:pt x="947874" y="286643"/>
                  <a:pt x="954629" y="279888"/>
                  <a:pt x="962961" y="279888"/>
                </a:cubicBezTo>
                <a:close/>
                <a:moveTo>
                  <a:pt x="362606" y="277807"/>
                </a:moveTo>
                <a:cubicBezTo>
                  <a:pt x="364617" y="277807"/>
                  <a:pt x="366248" y="278739"/>
                  <a:pt x="366248" y="279888"/>
                </a:cubicBezTo>
                <a:cubicBezTo>
                  <a:pt x="366248" y="281037"/>
                  <a:pt x="364617" y="281969"/>
                  <a:pt x="362606" y="281969"/>
                </a:cubicBezTo>
                <a:cubicBezTo>
                  <a:pt x="360595" y="281969"/>
                  <a:pt x="358964" y="281037"/>
                  <a:pt x="358964" y="279888"/>
                </a:cubicBezTo>
                <a:cubicBezTo>
                  <a:pt x="358964" y="278739"/>
                  <a:pt x="360595" y="277807"/>
                  <a:pt x="362606" y="277807"/>
                </a:cubicBezTo>
                <a:close/>
                <a:moveTo>
                  <a:pt x="1361983" y="274686"/>
                </a:moveTo>
                <a:cubicBezTo>
                  <a:pt x="1365431" y="274686"/>
                  <a:pt x="1368226" y="277015"/>
                  <a:pt x="1368226" y="279889"/>
                </a:cubicBezTo>
                <a:cubicBezTo>
                  <a:pt x="1368226" y="282763"/>
                  <a:pt x="1365431" y="285092"/>
                  <a:pt x="1361983" y="285092"/>
                </a:cubicBezTo>
                <a:cubicBezTo>
                  <a:pt x="1358535" y="285092"/>
                  <a:pt x="1355740" y="282763"/>
                  <a:pt x="1355740" y="279889"/>
                </a:cubicBezTo>
                <a:cubicBezTo>
                  <a:pt x="1355740" y="277015"/>
                  <a:pt x="1358535" y="274686"/>
                  <a:pt x="1361983" y="274686"/>
                </a:cubicBezTo>
                <a:close/>
                <a:moveTo>
                  <a:pt x="1028511" y="269483"/>
                </a:moveTo>
                <a:cubicBezTo>
                  <a:pt x="1034545" y="269483"/>
                  <a:pt x="1039436" y="274607"/>
                  <a:pt x="1039436" y="280928"/>
                </a:cubicBezTo>
                <a:cubicBezTo>
                  <a:pt x="1039436" y="287249"/>
                  <a:pt x="1034545" y="292373"/>
                  <a:pt x="1028511" y="292373"/>
                </a:cubicBezTo>
                <a:cubicBezTo>
                  <a:pt x="1022477" y="292373"/>
                  <a:pt x="1017586" y="287249"/>
                  <a:pt x="1017586" y="280928"/>
                </a:cubicBezTo>
                <a:cubicBezTo>
                  <a:pt x="1017586" y="274607"/>
                  <a:pt x="1022477" y="269483"/>
                  <a:pt x="1028511" y="269483"/>
                </a:cubicBezTo>
                <a:close/>
                <a:moveTo>
                  <a:pt x="1295393" y="265321"/>
                </a:moveTo>
                <a:cubicBezTo>
                  <a:pt x="1298841" y="265321"/>
                  <a:pt x="1301636" y="268116"/>
                  <a:pt x="1301636" y="271564"/>
                </a:cubicBezTo>
                <a:cubicBezTo>
                  <a:pt x="1301636" y="275012"/>
                  <a:pt x="1298841" y="277807"/>
                  <a:pt x="1295393" y="277807"/>
                </a:cubicBezTo>
                <a:cubicBezTo>
                  <a:pt x="1291945" y="277807"/>
                  <a:pt x="1289150" y="275012"/>
                  <a:pt x="1289150" y="271564"/>
                </a:cubicBezTo>
                <a:cubicBezTo>
                  <a:pt x="1289150" y="268116"/>
                  <a:pt x="1291945" y="265321"/>
                  <a:pt x="1295393" y="265321"/>
                </a:cubicBezTo>
                <a:close/>
                <a:moveTo>
                  <a:pt x="1588806" y="262200"/>
                </a:moveTo>
                <a:cubicBezTo>
                  <a:pt x="1589955" y="262200"/>
                  <a:pt x="1590887" y="263831"/>
                  <a:pt x="1590887" y="265842"/>
                </a:cubicBezTo>
                <a:cubicBezTo>
                  <a:pt x="1590887" y="267854"/>
                  <a:pt x="1589955" y="269484"/>
                  <a:pt x="1588806" y="269484"/>
                </a:cubicBezTo>
                <a:cubicBezTo>
                  <a:pt x="1587657" y="269484"/>
                  <a:pt x="1586725" y="267854"/>
                  <a:pt x="1586725" y="265842"/>
                </a:cubicBezTo>
                <a:cubicBezTo>
                  <a:pt x="1586725" y="263831"/>
                  <a:pt x="1587657" y="262200"/>
                  <a:pt x="1588806" y="262200"/>
                </a:cubicBezTo>
                <a:close/>
                <a:moveTo>
                  <a:pt x="1094061" y="262200"/>
                </a:moveTo>
                <a:cubicBezTo>
                  <a:pt x="1099520" y="262200"/>
                  <a:pt x="1103946" y="266160"/>
                  <a:pt x="1103946" y="271044"/>
                </a:cubicBezTo>
                <a:cubicBezTo>
                  <a:pt x="1103946" y="275928"/>
                  <a:pt x="1099520" y="279888"/>
                  <a:pt x="1094061" y="279888"/>
                </a:cubicBezTo>
                <a:cubicBezTo>
                  <a:pt x="1088602" y="279888"/>
                  <a:pt x="1084176" y="275928"/>
                  <a:pt x="1084176" y="271044"/>
                </a:cubicBezTo>
                <a:cubicBezTo>
                  <a:pt x="1084176" y="266160"/>
                  <a:pt x="1088602" y="262200"/>
                  <a:pt x="1094061" y="262200"/>
                </a:cubicBezTo>
                <a:close/>
                <a:moveTo>
                  <a:pt x="800646" y="260119"/>
                </a:moveTo>
                <a:cubicBezTo>
                  <a:pt x="805530" y="260119"/>
                  <a:pt x="809490" y="264079"/>
                  <a:pt x="809490" y="268963"/>
                </a:cubicBezTo>
                <a:cubicBezTo>
                  <a:pt x="809490" y="273847"/>
                  <a:pt x="805530" y="277807"/>
                  <a:pt x="800646" y="277807"/>
                </a:cubicBezTo>
                <a:cubicBezTo>
                  <a:pt x="795762" y="277807"/>
                  <a:pt x="791802" y="273847"/>
                  <a:pt x="791802" y="268963"/>
                </a:cubicBezTo>
                <a:cubicBezTo>
                  <a:pt x="791802" y="264079"/>
                  <a:pt x="795762" y="260119"/>
                  <a:pt x="800646" y="260119"/>
                </a:cubicBezTo>
                <a:close/>
                <a:moveTo>
                  <a:pt x="501509" y="260119"/>
                </a:moveTo>
                <a:cubicBezTo>
                  <a:pt x="503807" y="260119"/>
                  <a:pt x="505671" y="261750"/>
                  <a:pt x="505671" y="263761"/>
                </a:cubicBezTo>
                <a:cubicBezTo>
                  <a:pt x="505671" y="265772"/>
                  <a:pt x="503807" y="267403"/>
                  <a:pt x="501509" y="267403"/>
                </a:cubicBezTo>
                <a:cubicBezTo>
                  <a:pt x="499211" y="267403"/>
                  <a:pt x="497347" y="265772"/>
                  <a:pt x="497347" y="263761"/>
                </a:cubicBezTo>
                <a:cubicBezTo>
                  <a:pt x="497347" y="261750"/>
                  <a:pt x="499211" y="260119"/>
                  <a:pt x="501509" y="260119"/>
                </a:cubicBezTo>
                <a:close/>
                <a:moveTo>
                  <a:pt x="1887944" y="258038"/>
                </a:moveTo>
                <a:cubicBezTo>
                  <a:pt x="1889381" y="258038"/>
                  <a:pt x="1890546" y="258504"/>
                  <a:pt x="1890546" y="259079"/>
                </a:cubicBezTo>
                <a:cubicBezTo>
                  <a:pt x="1890546" y="259654"/>
                  <a:pt x="1889381" y="260120"/>
                  <a:pt x="1887944" y="260120"/>
                </a:cubicBezTo>
                <a:cubicBezTo>
                  <a:pt x="1886507" y="260120"/>
                  <a:pt x="1885342" y="259654"/>
                  <a:pt x="1885342" y="259079"/>
                </a:cubicBezTo>
                <a:cubicBezTo>
                  <a:pt x="1885342" y="258504"/>
                  <a:pt x="1886507" y="258038"/>
                  <a:pt x="1887944" y="258038"/>
                </a:cubicBezTo>
                <a:close/>
                <a:moveTo>
                  <a:pt x="1228803" y="258038"/>
                </a:moveTo>
                <a:cubicBezTo>
                  <a:pt x="1233400" y="258038"/>
                  <a:pt x="1237127" y="261765"/>
                  <a:pt x="1237127" y="266362"/>
                </a:cubicBezTo>
                <a:cubicBezTo>
                  <a:pt x="1237127" y="270959"/>
                  <a:pt x="1233400" y="274686"/>
                  <a:pt x="1228803" y="274686"/>
                </a:cubicBezTo>
                <a:cubicBezTo>
                  <a:pt x="1224206" y="274686"/>
                  <a:pt x="1220479" y="270959"/>
                  <a:pt x="1220479" y="266362"/>
                </a:cubicBezTo>
                <a:cubicBezTo>
                  <a:pt x="1220479" y="261765"/>
                  <a:pt x="1224206" y="258038"/>
                  <a:pt x="1228803" y="258038"/>
                </a:cubicBezTo>
                <a:close/>
                <a:moveTo>
                  <a:pt x="1160652" y="258038"/>
                </a:moveTo>
                <a:cubicBezTo>
                  <a:pt x="1166111" y="258038"/>
                  <a:pt x="1170537" y="262464"/>
                  <a:pt x="1170537" y="267923"/>
                </a:cubicBezTo>
                <a:cubicBezTo>
                  <a:pt x="1170537" y="273382"/>
                  <a:pt x="1166111" y="277808"/>
                  <a:pt x="1160652" y="277808"/>
                </a:cubicBezTo>
                <a:cubicBezTo>
                  <a:pt x="1155193" y="277808"/>
                  <a:pt x="1150767" y="273382"/>
                  <a:pt x="1150767" y="267923"/>
                </a:cubicBezTo>
                <a:cubicBezTo>
                  <a:pt x="1150767" y="262464"/>
                  <a:pt x="1155193" y="258038"/>
                  <a:pt x="1160652" y="258038"/>
                </a:cubicBezTo>
                <a:close/>
                <a:moveTo>
                  <a:pt x="647697" y="258038"/>
                </a:moveTo>
                <a:cubicBezTo>
                  <a:pt x="649709" y="258038"/>
                  <a:pt x="651339" y="258970"/>
                  <a:pt x="651339" y="260119"/>
                </a:cubicBezTo>
                <a:cubicBezTo>
                  <a:pt x="651339" y="261268"/>
                  <a:pt x="649709" y="262200"/>
                  <a:pt x="647697" y="262200"/>
                </a:cubicBezTo>
                <a:cubicBezTo>
                  <a:pt x="645686" y="262200"/>
                  <a:pt x="644055" y="261268"/>
                  <a:pt x="644055" y="260119"/>
                </a:cubicBezTo>
                <a:cubicBezTo>
                  <a:pt x="644055" y="258970"/>
                  <a:pt x="645686" y="258038"/>
                  <a:pt x="647697" y="258038"/>
                </a:cubicBezTo>
                <a:close/>
                <a:moveTo>
                  <a:pt x="1742276" y="254917"/>
                </a:moveTo>
                <a:cubicBezTo>
                  <a:pt x="1743712" y="254917"/>
                  <a:pt x="1744877" y="255616"/>
                  <a:pt x="1744877" y="256478"/>
                </a:cubicBezTo>
                <a:cubicBezTo>
                  <a:pt x="1744877" y="257340"/>
                  <a:pt x="1743712" y="258039"/>
                  <a:pt x="1742276" y="258039"/>
                </a:cubicBezTo>
                <a:cubicBezTo>
                  <a:pt x="1740840" y="258039"/>
                  <a:pt x="1739675" y="257340"/>
                  <a:pt x="1739675" y="256478"/>
                </a:cubicBezTo>
                <a:cubicBezTo>
                  <a:pt x="1739675" y="255616"/>
                  <a:pt x="1740840" y="254917"/>
                  <a:pt x="1742276" y="254917"/>
                </a:cubicBezTo>
                <a:close/>
                <a:moveTo>
                  <a:pt x="1525858" y="240350"/>
                </a:moveTo>
                <a:cubicBezTo>
                  <a:pt x="1527870" y="240350"/>
                  <a:pt x="1529500" y="241981"/>
                  <a:pt x="1529500" y="243992"/>
                </a:cubicBezTo>
                <a:cubicBezTo>
                  <a:pt x="1529500" y="246004"/>
                  <a:pt x="1527870" y="247634"/>
                  <a:pt x="1525858" y="247634"/>
                </a:cubicBezTo>
                <a:cubicBezTo>
                  <a:pt x="1523847" y="247634"/>
                  <a:pt x="1522216" y="246004"/>
                  <a:pt x="1522216" y="243992"/>
                </a:cubicBezTo>
                <a:cubicBezTo>
                  <a:pt x="1522216" y="241981"/>
                  <a:pt x="1523847" y="240350"/>
                  <a:pt x="1525858" y="240350"/>
                </a:cubicBezTo>
                <a:close/>
                <a:moveTo>
                  <a:pt x="865156" y="238269"/>
                </a:moveTo>
                <a:cubicBezTo>
                  <a:pt x="870040" y="238269"/>
                  <a:pt x="874000" y="241996"/>
                  <a:pt x="874000" y="246593"/>
                </a:cubicBezTo>
                <a:cubicBezTo>
                  <a:pt x="874000" y="251190"/>
                  <a:pt x="870040" y="254917"/>
                  <a:pt x="865156" y="254917"/>
                </a:cubicBezTo>
                <a:cubicBezTo>
                  <a:pt x="860272" y="254917"/>
                  <a:pt x="856312" y="251190"/>
                  <a:pt x="856312" y="246593"/>
                </a:cubicBezTo>
                <a:cubicBezTo>
                  <a:pt x="856312" y="241996"/>
                  <a:pt x="860272" y="238269"/>
                  <a:pt x="865156" y="238269"/>
                </a:cubicBezTo>
                <a:close/>
                <a:moveTo>
                  <a:pt x="414630" y="233066"/>
                </a:moveTo>
                <a:cubicBezTo>
                  <a:pt x="416641" y="233066"/>
                  <a:pt x="418272" y="234697"/>
                  <a:pt x="418272" y="236708"/>
                </a:cubicBezTo>
                <a:cubicBezTo>
                  <a:pt x="418272" y="238719"/>
                  <a:pt x="416641" y="240350"/>
                  <a:pt x="414630" y="240350"/>
                </a:cubicBezTo>
                <a:cubicBezTo>
                  <a:pt x="412619" y="240350"/>
                  <a:pt x="410988" y="238719"/>
                  <a:pt x="410988" y="236708"/>
                </a:cubicBezTo>
                <a:cubicBezTo>
                  <a:pt x="410988" y="234697"/>
                  <a:pt x="412619" y="233066"/>
                  <a:pt x="414630" y="233066"/>
                </a:cubicBezTo>
                <a:close/>
                <a:moveTo>
                  <a:pt x="707004" y="225783"/>
                </a:moveTo>
                <a:cubicBezTo>
                  <a:pt x="709016" y="225783"/>
                  <a:pt x="710646" y="227414"/>
                  <a:pt x="710646" y="229425"/>
                </a:cubicBezTo>
                <a:cubicBezTo>
                  <a:pt x="710646" y="231437"/>
                  <a:pt x="709016" y="233067"/>
                  <a:pt x="707004" y="233067"/>
                </a:cubicBezTo>
                <a:cubicBezTo>
                  <a:pt x="704993" y="233067"/>
                  <a:pt x="703362" y="231437"/>
                  <a:pt x="703362" y="229425"/>
                </a:cubicBezTo>
                <a:cubicBezTo>
                  <a:pt x="703362" y="227414"/>
                  <a:pt x="704993" y="225783"/>
                  <a:pt x="707004" y="225783"/>
                </a:cubicBezTo>
                <a:close/>
                <a:moveTo>
                  <a:pt x="1682969" y="222662"/>
                </a:moveTo>
                <a:cubicBezTo>
                  <a:pt x="1684405" y="222662"/>
                  <a:pt x="1685570" y="223827"/>
                  <a:pt x="1685570" y="225263"/>
                </a:cubicBezTo>
                <a:cubicBezTo>
                  <a:pt x="1685570" y="226699"/>
                  <a:pt x="1684405" y="227864"/>
                  <a:pt x="1682969" y="227864"/>
                </a:cubicBezTo>
                <a:cubicBezTo>
                  <a:pt x="1681533" y="227864"/>
                  <a:pt x="1680368" y="226699"/>
                  <a:pt x="1680368" y="225263"/>
                </a:cubicBezTo>
                <a:cubicBezTo>
                  <a:pt x="1680368" y="223827"/>
                  <a:pt x="1681533" y="222662"/>
                  <a:pt x="1682969" y="222662"/>
                </a:cubicBezTo>
                <a:close/>
                <a:moveTo>
                  <a:pt x="558216" y="222661"/>
                </a:moveTo>
                <a:cubicBezTo>
                  <a:pt x="560227" y="222661"/>
                  <a:pt x="561858" y="224292"/>
                  <a:pt x="561858" y="226303"/>
                </a:cubicBezTo>
                <a:cubicBezTo>
                  <a:pt x="561858" y="228314"/>
                  <a:pt x="560227" y="229945"/>
                  <a:pt x="558216" y="229945"/>
                </a:cubicBezTo>
                <a:cubicBezTo>
                  <a:pt x="556205" y="229945"/>
                  <a:pt x="554574" y="228314"/>
                  <a:pt x="554574" y="226303"/>
                </a:cubicBezTo>
                <a:cubicBezTo>
                  <a:pt x="554574" y="224292"/>
                  <a:pt x="556205" y="222661"/>
                  <a:pt x="558216" y="222661"/>
                </a:cubicBezTo>
                <a:close/>
                <a:moveTo>
                  <a:pt x="1460307" y="220581"/>
                </a:moveTo>
                <a:cubicBezTo>
                  <a:pt x="1462892" y="220581"/>
                  <a:pt x="1464989" y="222212"/>
                  <a:pt x="1464989" y="224223"/>
                </a:cubicBezTo>
                <a:cubicBezTo>
                  <a:pt x="1464989" y="226235"/>
                  <a:pt x="1462892" y="227865"/>
                  <a:pt x="1460307" y="227865"/>
                </a:cubicBezTo>
                <a:cubicBezTo>
                  <a:pt x="1457722" y="227865"/>
                  <a:pt x="1455625" y="226235"/>
                  <a:pt x="1455625" y="224223"/>
                </a:cubicBezTo>
                <a:cubicBezTo>
                  <a:pt x="1455625" y="222212"/>
                  <a:pt x="1457722" y="220581"/>
                  <a:pt x="1460307" y="220581"/>
                </a:cubicBezTo>
                <a:close/>
                <a:moveTo>
                  <a:pt x="1832278" y="220580"/>
                </a:moveTo>
                <a:cubicBezTo>
                  <a:pt x="1832853" y="220580"/>
                  <a:pt x="1833319" y="221745"/>
                  <a:pt x="1833319" y="223182"/>
                </a:cubicBezTo>
                <a:cubicBezTo>
                  <a:pt x="1833319" y="224619"/>
                  <a:pt x="1832853" y="225784"/>
                  <a:pt x="1832278" y="225784"/>
                </a:cubicBezTo>
                <a:cubicBezTo>
                  <a:pt x="1831703" y="225784"/>
                  <a:pt x="1831237" y="224619"/>
                  <a:pt x="1831237" y="223182"/>
                </a:cubicBezTo>
                <a:cubicBezTo>
                  <a:pt x="1831237" y="221745"/>
                  <a:pt x="1831703" y="220580"/>
                  <a:pt x="1832278" y="220580"/>
                </a:cubicBezTo>
                <a:close/>
                <a:moveTo>
                  <a:pt x="929665" y="215378"/>
                </a:moveTo>
                <a:cubicBezTo>
                  <a:pt x="935699" y="215378"/>
                  <a:pt x="940590" y="220502"/>
                  <a:pt x="940590" y="226823"/>
                </a:cubicBezTo>
                <a:cubicBezTo>
                  <a:pt x="940590" y="233144"/>
                  <a:pt x="935699" y="238268"/>
                  <a:pt x="929665" y="238268"/>
                </a:cubicBezTo>
                <a:cubicBezTo>
                  <a:pt x="923631" y="238268"/>
                  <a:pt x="918740" y="233144"/>
                  <a:pt x="918740" y="226823"/>
                </a:cubicBezTo>
                <a:cubicBezTo>
                  <a:pt x="918740" y="220502"/>
                  <a:pt x="923631" y="215378"/>
                  <a:pt x="929665" y="215378"/>
                </a:cubicBezTo>
                <a:close/>
                <a:moveTo>
                  <a:pt x="1394238" y="208095"/>
                </a:moveTo>
                <a:cubicBezTo>
                  <a:pt x="1394813" y="208095"/>
                  <a:pt x="1395279" y="208561"/>
                  <a:pt x="1395279" y="209136"/>
                </a:cubicBezTo>
                <a:cubicBezTo>
                  <a:pt x="1395279" y="209711"/>
                  <a:pt x="1394813" y="210177"/>
                  <a:pt x="1394238" y="210177"/>
                </a:cubicBezTo>
                <a:cubicBezTo>
                  <a:pt x="1393663" y="210177"/>
                  <a:pt x="1393197" y="209711"/>
                  <a:pt x="1393197" y="209136"/>
                </a:cubicBezTo>
                <a:cubicBezTo>
                  <a:pt x="1393197" y="208561"/>
                  <a:pt x="1393663" y="208095"/>
                  <a:pt x="1394238" y="208095"/>
                </a:cubicBezTo>
                <a:close/>
                <a:moveTo>
                  <a:pt x="995216" y="200812"/>
                </a:moveTo>
                <a:cubicBezTo>
                  <a:pt x="1000675" y="200812"/>
                  <a:pt x="1005101" y="205238"/>
                  <a:pt x="1005101" y="210697"/>
                </a:cubicBezTo>
                <a:cubicBezTo>
                  <a:pt x="1005101" y="216156"/>
                  <a:pt x="1000675" y="220582"/>
                  <a:pt x="995216" y="220582"/>
                </a:cubicBezTo>
                <a:cubicBezTo>
                  <a:pt x="989757" y="220582"/>
                  <a:pt x="985331" y="216156"/>
                  <a:pt x="985331" y="210697"/>
                </a:cubicBezTo>
                <a:cubicBezTo>
                  <a:pt x="985331" y="205238"/>
                  <a:pt x="989757" y="200812"/>
                  <a:pt x="995216" y="200812"/>
                </a:cubicBezTo>
                <a:close/>
                <a:moveTo>
                  <a:pt x="1621581" y="197690"/>
                </a:moveTo>
                <a:cubicBezTo>
                  <a:pt x="1621868" y="197690"/>
                  <a:pt x="1622101" y="197923"/>
                  <a:pt x="1622101" y="198210"/>
                </a:cubicBezTo>
                <a:cubicBezTo>
                  <a:pt x="1622101" y="198497"/>
                  <a:pt x="1621868" y="198730"/>
                  <a:pt x="1621581" y="198730"/>
                </a:cubicBezTo>
                <a:cubicBezTo>
                  <a:pt x="1621294" y="198730"/>
                  <a:pt x="1621061" y="198497"/>
                  <a:pt x="1621061" y="198210"/>
                </a:cubicBezTo>
                <a:cubicBezTo>
                  <a:pt x="1621061" y="197923"/>
                  <a:pt x="1621294" y="197690"/>
                  <a:pt x="1621581" y="197690"/>
                </a:cubicBezTo>
                <a:close/>
                <a:moveTo>
                  <a:pt x="1329207" y="197690"/>
                </a:moveTo>
                <a:cubicBezTo>
                  <a:pt x="1330643" y="197690"/>
                  <a:pt x="1331808" y="198389"/>
                  <a:pt x="1331808" y="199251"/>
                </a:cubicBezTo>
                <a:cubicBezTo>
                  <a:pt x="1331808" y="200113"/>
                  <a:pt x="1330643" y="200812"/>
                  <a:pt x="1329207" y="200812"/>
                </a:cubicBezTo>
                <a:cubicBezTo>
                  <a:pt x="1327771" y="200812"/>
                  <a:pt x="1326606" y="200113"/>
                  <a:pt x="1326606" y="199251"/>
                </a:cubicBezTo>
                <a:cubicBezTo>
                  <a:pt x="1326606" y="198389"/>
                  <a:pt x="1327771" y="197690"/>
                  <a:pt x="1329207" y="197690"/>
                </a:cubicBezTo>
                <a:close/>
                <a:moveTo>
                  <a:pt x="769952" y="197690"/>
                </a:moveTo>
                <a:cubicBezTo>
                  <a:pt x="771101" y="197690"/>
                  <a:pt x="772033" y="198855"/>
                  <a:pt x="772033" y="200291"/>
                </a:cubicBezTo>
                <a:cubicBezTo>
                  <a:pt x="772033" y="201727"/>
                  <a:pt x="771101" y="202892"/>
                  <a:pt x="769952" y="202892"/>
                </a:cubicBezTo>
                <a:cubicBezTo>
                  <a:pt x="768803" y="202892"/>
                  <a:pt x="767871" y="201727"/>
                  <a:pt x="767871" y="200291"/>
                </a:cubicBezTo>
                <a:cubicBezTo>
                  <a:pt x="767871" y="198855"/>
                  <a:pt x="768803" y="197690"/>
                  <a:pt x="769952" y="197690"/>
                </a:cubicBezTo>
                <a:close/>
                <a:moveTo>
                  <a:pt x="469255" y="195609"/>
                </a:moveTo>
                <a:cubicBezTo>
                  <a:pt x="469830" y="195609"/>
                  <a:pt x="470296" y="196075"/>
                  <a:pt x="470296" y="196650"/>
                </a:cubicBezTo>
                <a:cubicBezTo>
                  <a:pt x="470296" y="197225"/>
                  <a:pt x="469830" y="197691"/>
                  <a:pt x="469255" y="197691"/>
                </a:cubicBezTo>
                <a:cubicBezTo>
                  <a:pt x="468680" y="197691"/>
                  <a:pt x="468214" y="197225"/>
                  <a:pt x="468214" y="196650"/>
                </a:cubicBezTo>
                <a:cubicBezTo>
                  <a:pt x="468214" y="196075"/>
                  <a:pt x="468680" y="195609"/>
                  <a:pt x="469255" y="195609"/>
                </a:cubicBezTo>
                <a:close/>
                <a:moveTo>
                  <a:pt x="1262097" y="190407"/>
                </a:moveTo>
                <a:cubicBezTo>
                  <a:pt x="1263246" y="190407"/>
                  <a:pt x="1264178" y="191572"/>
                  <a:pt x="1264178" y="193008"/>
                </a:cubicBezTo>
                <a:cubicBezTo>
                  <a:pt x="1264178" y="194444"/>
                  <a:pt x="1263246" y="195609"/>
                  <a:pt x="1262097" y="195609"/>
                </a:cubicBezTo>
                <a:cubicBezTo>
                  <a:pt x="1260948" y="195609"/>
                  <a:pt x="1260016" y="194444"/>
                  <a:pt x="1260016" y="193008"/>
                </a:cubicBezTo>
                <a:cubicBezTo>
                  <a:pt x="1260016" y="191572"/>
                  <a:pt x="1260948" y="190407"/>
                  <a:pt x="1262097" y="190407"/>
                </a:cubicBezTo>
                <a:close/>
                <a:moveTo>
                  <a:pt x="1061806" y="190407"/>
                </a:moveTo>
                <a:cubicBezTo>
                  <a:pt x="1067265" y="190407"/>
                  <a:pt x="1071691" y="194833"/>
                  <a:pt x="1071691" y="200292"/>
                </a:cubicBezTo>
                <a:cubicBezTo>
                  <a:pt x="1071691" y="205751"/>
                  <a:pt x="1067265" y="210177"/>
                  <a:pt x="1061806" y="210177"/>
                </a:cubicBezTo>
                <a:cubicBezTo>
                  <a:pt x="1056347" y="210177"/>
                  <a:pt x="1051921" y="205751"/>
                  <a:pt x="1051921" y="200292"/>
                </a:cubicBezTo>
                <a:cubicBezTo>
                  <a:pt x="1051921" y="194833"/>
                  <a:pt x="1056347" y="190407"/>
                  <a:pt x="1061806" y="190407"/>
                </a:cubicBezTo>
                <a:close/>
                <a:moveTo>
                  <a:pt x="615442" y="190407"/>
                </a:moveTo>
                <a:cubicBezTo>
                  <a:pt x="616304" y="190407"/>
                  <a:pt x="617003" y="191106"/>
                  <a:pt x="617003" y="191968"/>
                </a:cubicBezTo>
                <a:cubicBezTo>
                  <a:pt x="617003" y="192830"/>
                  <a:pt x="616304" y="193529"/>
                  <a:pt x="615442" y="193529"/>
                </a:cubicBezTo>
                <a:cubicBezTo>
                  <a:pt x="614580" y="193529"/>
                  <a:pt x="613881" y="192830"/>
                  <a:pt x="613881" y="191968"/>
                </a:cubicBezTo>
                <a:cubicBezTo>
                  <a:pt x="613881" y="191106"/>
                  <a:pt x="614580" y="190407"/>
                  <a:pt x="615442" y="190407"/>
                </a:cubicBezTo>
                <a:close/>
                <a:moveTo>
                  <a:pt x="1195507" y="186245"/>
                </a:moveTo>
                <a:cubicBezTo>
                  <a:pt x="1198379" y="186245"/>
                  <a:pt x="1200709" y="188342"/>
                  <a:pt x="1200709" y="190927"/>
                </a:cubicBezTo>
                <a:cubicBezTo>
                  <a:pt x="1200709" y="193512"/>
                  <a:pt x="1198379" y="195609"/>
                  <a:pt x="1195507" y="195609"/>
                </a:cubicBezTo>
                <a:cubicBezTo>
                  <a:pt x="1192634" y="195609"/>
                  <a:pt x="1190304" y="193512"/>
                  <a:pt x="1190304" y="190927"/>
                </a:cubicBezTo>
                <a:cubicBezTo>
                  <a:pt x="1190304" y="188342"/>
                  <a:pt x="1192634" y="186245"/>
                  <a:pt x="1195507" y="186245"/>
                </a:cubicBezTo>
                <a:close/>
                <a:moveTo>
                  <a:pt x="1127355" y="186245"/>
                </a:moveTo>
                <a:cubicBezTo>
                  <a:pt x="1132239" y="186245"/>
                  <a:pt x="1136199" y="189506"/>
                  <a:pt x="1136199" y="193529"/>
                </a:cubicBezTo>
                <a:cubicBezTo>
                  <a:pt x="1136199" y="197552"/>
                  <a:pt x="1132239" y="200813"/>
                  <a:pt x="1127355" y="200813"/>
                </a:cubicBezTo>
                <a:cubicBezTo>
                  <a:pt x="1122471" y="200813"/>
                  <a:pt x="1118511" y="197552"/>
                  <a:pt x="1118511" y="193529"/>
                </a:cubicBezTo>
                <a:cubicBezTo>
                  <a:pt x="1118511" y="189506"/>
                  <a:pt x="1122471" y="186245"/>
                  <a:pt x="1127355" y="186245"/>
                </a:cubicBezTo>
                <a:close/>
                <a:moveTo>
                  <a:pt x="1557593" y="173759"/>
                </a:moveTo>
                <a:cubicBezTo>
                  <a:pt x="1558168" y="173759"/>
                  <a:pt x="1558634" y="174225"/>
                  <a:pt x="1558634" y="174800"/>
                </a:cubicBezTo>
                <a:cubicBezTo>
                  <a:pt x="1558634" y="175375"/>
                  <a:pt x="1558168" y="175841"/>
                  <a:pt x="1557593" y="175841"/>
                </a:cubicBezTo>
                <a:cubicBezTo>
                  <a:pt x="1557018" y="175841"/>
                  <a:pt x="1556552" y="175375"/>
                  <a:pt x="1556552" y="174800"/>
                </a:cubicBezTo>
                <a:cubicBezTo>
                  <a:pt x="1556552" y="174225"/>
                  <a:pt x="1557018" y="173759"/>
                  <a:pt x="1557593" y="173759"/>
                </a:cubicBezTo>
                <a:close/>
                <a:moveTo>
                  <a:pt x="831860" y="173759"/>
                </a:moveTo>
                <a:cubicBezTo>
                  <a:pt x="834445" y="173759"/>
                  <a:pt x="836542" y="175856"/>
                  <a:pt x="836542" y="178441"/>
                </a:cubicBezTo>
                <a:cubicBezTo>
                  <a:pt x="836542" y="181026"/>
                  <a:pt x="834445" y="183123"/>
                  <a:pt x="831860" y="183123"/>
                </a:cubicBezTo>
                <a:cubicBezTo>
                  <a:pt x="829275" y="183123"/>
                  <a:pt x="827178" y="181026"/>
                  <a:pt x="827178" y="178441"/>
                </a:cubicBezTo>
                <a:cubicBezTo>
                  <a:pt x="827178" y="175856"/>
                  <a:pt x="829275" y="173759"/>
                  <a:pt x="831860" y="173759"/>
                </a:cubicBezTo>
                <a:close/>
                <a:moveTo>
                  <a:pt x="674749" y="161274"/>
                </a:moveTo>
                <a:cubicBezTo>
                  <a:pt x="675611" y="161274"/>
                  <a:pt x="676310" y="161740"/>
                  <a:pt x="676310" y="162315"/>
                </a:cubicBezTo>
                <a:cubicBezTo>
                  <a:pt x="676310" y="162890"/>
                  <a:pt x="675611" y="163356"/>
                  <a:pt x="674749" y="163356"/>
                </a:cubicBezTo>
                <a:cubicBezTo>
                  <a:pt x="673887" y="163356"/>
                  <a:pt x="673188" y="162890"/>
                  <a:pt x="673188" y="162315"/>
                </a:cubicBezTo>
                <a:cubicBezTo>
                  <a:pt x="673188" y="161740"/>
                  <a:pt x="673887" y="161274"/>
                  <a:pt x="674749" y="161274"/>
                </a:cubicBezTo>
                <a:close/>
                <a:moveTo>
                  <a:pt x="1493603" y="153990"/>
                </a:moveTo>
                <a:cubicBezTo>
                  <a:pt x="1494465" y="153990"/>
                  <a:pt x="1495164" y="154456"/>
                  <a:pt x="1495164" y="155031"/>
                </a:cubicBezTo>
                <a:cubicBezTo>
                  <a:pt x="1495164" y="155606"/>
                  <a:pt x="1494465" y="156072"/>
                  <a:pt x="1493603" y="156072"/>
                </a:cubicBezTo>
                <a:cubicBezTo>
                  <a:pt x="1492741" y="156072"/>
                  <a:pt x="1492042" y="155606"/>
                  <a:pt x="1492042" y="155031"/>
                </a:cubicBezTo>
                <a:cubicBezTo>
                  <a:pt x="1492042" y="154456"/>
                  <a:pt x="1492741" y="153990"/>
                  <a:pt x="1493603" y="153990"/>
                </a:cubicBezTo>
                <a:close/>
                <a:moveTo>
                  <a:pt x="894809" y="148788"/>
                </a:moveTo>
                <a:cubicBezTo>
                  <a:pt x="899406" y="148788"/>
                  <a:pt x="903133" y="152748"/>
                  <a:pt x="903133" y="157632"/>
                </a:cubicBezTo>
                <a:cubicBezTo>
                  <a:pt x="903133" y="162516"/>
                  <a:pt x="899406" y="166476"/>
                  <a:pt x="894809" y="166476"/>
                </a:cubicBezTo>
                <a:cubicBezTo>
                  <a:pt x="890212" y="166476"/>
                  <a:pt x="886485" y="162516"/>
                  <a:pt x="886485" y="157632"/>
                </a:cubicBezTo>
                <a:cubicBezTo>
                  <a:pt x="886485" y="152748"/>
                  <a:pt x="890212" y="148788"/>
                  <a:pt x="894809" y="148788"/>
                </a:cubicBezTo>
                <a:close/>
                <a:moveTo>
                  <a:pt x="1428053" y="138384"/>
                </a:moveTo>
                <a:cubicBezTo>
                  <a:pt x="1429489" y="138384"/>
                  <a:pt x="1430654" y="139082"/>
                  <a:pt x="1430654" y="139944"/>
                </a:cubicBezTo>
                <a:cubicBezTo>
                  <a:pt x="1430654" y="140806"/>
                  <a:pt x="1429489" y="141505"/>
                  <a:pt x="1428053" y="141505"/>
                </a:cubicBezTo>
                <a:cubicBezTo>
                  <a:pt x="1426617" y="141505"/>
                  <a:pt x="1425452" y="140806"/>
                  <a:pt x="1425452" y="139944"/>
                </a:cubicBezTo>
                <a:cubicBezTo>
                  <a:pt x="1425452" y="139082"/>
                  <a:pt x="1426617" y="138384"/>
                  <a:pt x="1428053" y="138384"/>
                </a:cubicBezTo>
                <a:close/>
                <a:moveTo>
                  <a:pt x="960359" y="131101"/>
                </a:moveTo>
                <a:cubicBezTo>
                  <a:pt x="966106" y="131101"/>
                  <a:pt x="970764" y="135527"/>
                  <a:pt x="970764" y="140985"/>
                </a:cubicBezTo>
                <a:cubicBezTo>
                  <a:pt x="970764" y="146444"/>
                  <a:pt x="966106" y="150870"/>
                  <a:pt x="960359" y="150870"/>
                </a:cubicBezTo>
                <a:cubicBezTo>
                  <a:pt x="954612" y="150870"/>
                  <a:pt x="949954" y="146444"/>
                  <a:pt x="949954" y="140985"/>
                </a:cubicBezTo>
                <a:cubicBezTo>
                  <a:pt x="949954" y="135527"/>
                  <a:pt x="954612" y="131101"/>
                  <a:pt x="960359" y="131101"/>
                </a:cubicBezTo>
                <a:close/>
                <a:moveTo>
                  <a:pt x="1362503" y="125899"/>
                </a:moveTo>
                <a:cubicBezTo>
                  <a:pt x="1363365" y="125899"/>
                  <a:pt x="1364064" y="126598"/>
                  <a:pt x="1364064" y="127460"/>
                </a:cubicBezTo>
                <a:cubicBezTo>
                  <a:pt x="1364064" y="128322"/>
                  <a:pt x="1363365" y="129021"/>
                  <a:pt x="1362503" y="129021"/>
                </a:cubicBezTo>
                <a:cubicBezTo>
                  <a:pt x="1361641" y="129021"/>
                  <a:pt x="1360942" y="128322"/>
                  <a:pt x="1360942" y="127460"/>
                </a:cubicBezTo>
                <a:cubicBezTo>
                  <a:pt x="1360942" y="126598"/>
                  <a:pt x="1361641" y="125899"/>
                  <a:pt x="1362503" y="125899"/>
                </a:cubicBezTo>
                <a:close/>
                <a:moveTo>
                  <a:pt x="1026950" y="121737"/>
                </a:moveTo>
                <a:cubicBezTo>
                  <a:pt x="1030973" y="121737"/>
                  <a:pt x="1034234" y="124998"/>
                  <a:pt x="1034234" y="129021"/>
                </a:cubicBezTo>
                <a:cubicBezTo>
                  <a:pt x="1034234" y="133044"/>
                  <a:pt x="1030973" y="136305"/>
                  <a:pt x="1026950" y="136305"/>
                </a:cubicBezTo>
                <a:cubicBezTo>
                  <a:pt x="1022927" y="136305"/>
                  <a:pt x="1019666" y="133044"/>
                  <a:pt x="1019666" y="129021"/>
                </a:cubicBezTo>
                <a:cubicBezTo>
                  <a:pt x="1019666" y="124998"/>
                  <a:pt x="1022927" y="121737"/>
                  <a:pt x="1026950" y="121737"/>
                </a:cubicBezTo>
                <a:close/>
                <a:moveTo>
                  <a:pt x="1295393" y="118615"/>
                </a:moveTo>
                <a:cubicBezTo>
                  <a:pt x="1295968" y="118615"/>
                  <a:pt x="1296434" y="119314"/>
                  <a:pt x="1296434" y="120176"/>
                </a:cubicBezTo>
                <a:cubicBezTo>
                  <a:pt x="1296434" y="121038"/>
                  <a:pt x="1295968" y="121737"/>
                  <a:pt x="1295393" y="121737"/>
                </a:cubicBezTo>
                <a:cubicBezTo>
                  <a:pt x="1294818" y="121737"/>
                  <a:pt x="1294352" y="121038"/>
                  <a:pt x="1294352" y="120176"/>
                </a:cubicBezTo>
                <a:cubicBezTo>
                  <a:pt x="1294352" y="119314"/>
                  <a:pt x="1294818" y="118615"/>
                  <a:pt x="1295393" y="118615"/>
                </a:cubicBezTo>
                <a:close/>
                <a:moveTo>
                  <a:pt x="1092500" y="114453"/>
                </a:moveTo>
                <a:cubicBezTo>
                  <a:pt x="1095948" y="114453"/>
                  <a:pt x="1098743" y="117015"/>
                  <a:pt x="1098743" y="120176"/>
                </a:cubicBezTo>
                <a:cubicBezTo>
                  <a:pt x="1098743" y="123337"/>
                  <a:pt x="1095948" y="125899"/>
                  <a:pt x="1092500" y="125899"/>
                </a:cubicBezTo>
                <a:cubicBezTo>
                  <a:pt x="1089052" y="125899"/>
                  <a:pt x="1086257" y="123337"/>
                  <a:pt x="1086257" y="120176"/>
                </a:cubicBezTo>
                <a:cubicBezTo>
                  <a:pt x="1086257" y="117015"/>
                  <a:pt x="1089052" y="114453"/>
                  <a:pt x="1092500" y="114453"/>
                </a:cubicBezTo>
                <a:close/>
                <a:moveTo>
                  <a:pt x="1228802" y="111332"/>
                </a:moveTo>
                <a:cubicBezTo>
                  <a:pt x="1231100" y="111332"/>
                  <a:pt x="1232964" y="112962"/>
                  <a:pt x="1232964" y="114974"/>
                </a:cubicBezTo>
                <a:cubicBezTo>
                  <a:pt x="1232964" y="116986"/>
                  <a:pt x="1231100" y="118616"/>
                  <a:pt x="1228802" y="118616"/>
                </a:cubicBezTo>
                <a:cubicBezTo>
                  <a:pt x="1226504" y="118616"/>
                  <a:pt x="1224640" y="116986"/>
                  <a:pt x="1224640" y="114974"/>
                </a:cubicBezTo>
                <a:cubicBezTo>
                  <a:pt x="1224640" y="112962"/>
                  <a:pt x="1226504" y="111332"/>
                  <a:pt x="1228802" y="111332"/>
                </a:cubicBezTo>
                <a:close/>
                <a:moveTo>
                  <a:pt x="1160651" y="109251"/>
                </a:moveTo>
                <a:cubicBezTo>
                  <a:pt x="1164961" y="109251"/>
                  <a:pt x="1168455" y="112512"/>
                  <a:pt x="1168455" y="116535"/>
                </a:cubicBezTo>
                <a:cubicBezTo>
                  <a:pt x="1168455" y="120558"/>
                  <a:pt x="1164961" y="123819"/>
                  <a:pt x="1160651" y="123819"/>
                </a:cubicBezTo>
                <a:cubicBezTo>
                  <a:pt x="1156341" y="123819"/>
                  <a:pt x="1152847" y="120558"/>
                  <a:pt x="1152847" y="116535"/>
                </a:cubicBezTo>
                <a:cubicBezTo>
                  <a:pt x="1152847" y="112512"/>
                  <a:pt x="1156341" y="109251"/>
                  <a:pt x="1160651" y="109251"/>
                </a:cubicBezTo>
                <a:close/>
                <a:moveTo>
                  <a:pt x="799606" y="106129"/>
                </a:moveTo>
                <a:cubicBezTo>
                  <a:pt x="801043" y="106129"/>
                  <a:pt x="802208" y="107294"/>
                  <a:pt x="802208" y="108731"/>
                </a:cubicBezTo>
                <a:cubicBezTo>
                  <a:pt x="802208" y="110168"/>
                  <a:pt x="801043" y="111333"/>
                  <a:pt x="799606" y="111333"/>
                </a:cubicBezTo>
                <a:cubicBezTo>
                  <a:pt x="798169" y="111333"/>
                  <a:pt x="797004" y="110168"/>
                  <a:pt x="797004" y="108731"/>
                </a:cubicBezTo>
                <a:cubicBezTo>
                  <a:pt x="797004" y="107294"/>
                  <a:pt x="798169" y="106129"/>
                  <a:pt x="799606" y="106129"/>
                </a:cubicBezTo>
                <a:close/>
                <a:moveTo>
                  <a:pt x="863075" y="86360"/>
                </a:moveTo>
                <a:cubicBezTo>
                  <a:pt x="865086" y="86360"/>
                  <a:pt x="866717" y="87524"/>
                  <a:pt x="866717" y="88962"/>
                </a:cubicBezTo>
                <a:cubicBezTo>
                  <a:pt x="866717" y="90399"/>
                  <a:pt x="865086" y="91564"/>
                  <a:pt x="863075" y="91564"/>
                </a:cubicBezTo>
                <a:cubicBezTo>
                  <a:pt x="861064" y="91564"/>
                  <a:pt x="859433" y="90399"/>
                  <a:pt x="859433" y="88962"/>
                </a:cubicBezTo>
                <a:cubicBezTo>
                  <a:pt x="859433" y="87524"/>
                  <a:pt x="861064" y="86360"/>
                  <a:pt x="863075" y="86360"/>
                </a:cubicBezTo>
                <a:close/>
                <a:moveTo>
                  <a:pt x="1461349" y="69713"/>
                </a:moveTo>
                <a:cubicBezTo>
                  <a:pt x="1462211" y="69713"/>
                  <a:pt x="1462910" y="70178"/>
                  <a:pt x="1462910" y="70753"/>
                </a:cubicBezTo>
                <a:cubicBezTo>
                  <a:pt x="1462910" y="71328"/>
                  <a:pt x="1462211" y="71794"/>
                  <a:pt x="1461349" y="71794"/>
                </a:cubicBezTo>
                <a:cubicBezTo>
                  <a:pt x="1460487" y="71794"/>
                  <a:pt x="1459788" y="71328"/>
                  <a:pt x="1459788" y="70753"/>
                </a:cubicBezTo>
                <a:cubicBezTo>
                  <a:pt x="1459788" y="70178"/>
                  <a:pt x="1460487" y="69713"/>
                  <a:pt x="1461349" y="69713"/>
                </a:cubicBezTo>
                <a:close/>
                <a:moveTo>
                  <a:pt x="928105" y="66591"/>
                </a:moveTo>
                <a:cubicBezTo>
                  <a:pt x="930979" y="66591"/>
                  <a:pt x="933308" y="68919"/>
                  <a:pt x="933308" y="71794"/>
                </a:cubicBezTo>
                <a:cubicBezTo>
                  <a:pt x="933308" y="74667"/>
                  <a:pt x="930979" y="76996"/>
                  <a:pt x="928105" y="76996"/>
                </a:cubicBezTo>
                <a:cubicBezTo>
                  <a:pt x="925231" y="76996"/>
                  <a:pt x="922902" y="74667"/>
                  <a:pt x="922902" y="71794"/>
                </a:cubicBezTo>
                <a:cubicBezTo>
                  <a:pt x="922902" y="68919"/>
                  <a:pt x="925231" y="66591"/>
                  <a:pt x="928105" y="66591"/>
                </a:cubicBezTo>
                <a:close/>
                <a:moveTo>
                  <a:pt x="703883" y="66590"/>
                </a:moveTo>
                <a:cubicBezTo>
                  <a:pt x="704171" y="66590"/>
                  <a:pt x="704404" y="66824"/>
                  <a:pt x="704404" y="67111"/>
                </a:cubicBezTo>
                <a:cubicBezTo>
                  <a:pt x="704404" y="67399"/>
                  <a:pt x="704171" y="67632"/>
                  <a:pt x="703883" y="67632"/>
                </a:cubicBezTo>
                <a:cubicBezTo>
                  <a:pt x="703595" y="67632"/>
                  <a:pt x="703362" y="67399"/>
                  <a:pt x="703362" y="67111"/>
                </a:cubicBezTo>
                <a:cubicBezTo>
                  <a:pt x="703362" y="66824"/>
                  <a:pt x="703595" y="66590"/>
                  <a:pt x="703883" y="66590"/>
                </a:cubicBezTo>
                <a:close/>
                <a:moveTo>
                  <a:pt x="992614" y="57227"/>
                </a:moveTo>
                <a:cubicBezTo>
                  <a:pt x="993763" y="57227"/>
                  <a:pt x="994695" y="58391"/>
                  <a:pt x="994695" y="59829"/>
                </a:cubicBezTo>
                <a:cubicBezTo>
                  <a:pt x="994695" y="61266"/>
                  <a:pt x="993763" y="62431"/>
                  <a:pt x="992614" y="62431"/>
                </a:cubicBezTo>
                <a:cubicBezTo>
                  <a:pt x="991465" y="62431"/>
                  <a:pt x="990533" y="61266"/>
                  <a:pt x="990533" y="59829"/>
                </a:cubicBezTo>
                <a:cubicBezTo>
                  <a:pt x="990533" y="58391"/>
                  <a:pt x="991465" y="57227"/>
                  <a:pt x="992614" y="57227"/>
                </a:cubicBezTo>
                <a:close/>
                <a:moveTo>
                  <a:pt x="1327648" y="46821"/>
                </a:moveTo>
                <a:cubicBezTo>
                  <a:pt x="1328223" y="46821"/>
                  <a:pt x="1328689" y="47521"/>
                  <a:pt x="1328689" y="48383"/>
                </a:cubicBezTo>
                <a:cubicBezTo>
                  <a:pt x="1328689" y="49244"/>
                  <a:pt x="1328223" y="49943"/>
                  <a:pt x="1327648" y="49943"/>
                </a:cubicBezTo>
                <a:cubicBezTo>
                  <a:pt x="1327073" y="49943"/>
                  <a:pt x="1326607" y="49244"/>
                  <a:pt x="1326607" y="48383"/>
                </a:cubicBezTo>
                <a:cubicBezTo>
                  <a:pt x="1326607" y="47521"/>
                  <a:pt x="1327073" y="46821"/>
                  <a:pt x="1327648" y="46821"/>
                </a:cubicBezTo>
                <a:close/>
                <a:moveTo>
                  <a:pt x="1059204" y="46821"/>
                </a:moveTo>
                <a:cubicBezTo>
                  <a:pt x="1060353" y="46821"/>
                  <a:pt x="1061285" y="47987"/>
                  <a:pt x="1061285" y="49423"/>
                </a:cubicBezTo>
                <a:cubicBezTo>
                  <a:pt x="1061285" y="50861"/>
                  <a:pt x="1060353" y="52026"/>
                  <a:pt x="1059204" y="52026"/>
                </a:cubicBezTo>
                <a:cubicBezTo>
                  <a:pt x="1058055" y="52026"/>
                  <a:pt x="1057123" y="50861"/>
                  <a:pt x="1057123" y="49423"/>
                </a:cubicBezTo>
                <a:cubicBezTo>
                  <a:pt x="1057123" y="47987"/>
                  <a:pt x="1058055" y="46821"/>
                  <a:pt x="1059204" y="46821"/>
                </a:cubicBezTo>
                <a:close/>
                <a:moveTo>
                  <a:pt x="1261057" y="42661"/>
                </a:moveTo>
                <a:cubicBezTo>
                  <a:pt x="1261632" y="42661"/>
                  <a:pt x="1262098" y="43127"/>
                  <a:pt x="1262098" y="43701"/>
                </a:cubicBezTo>
                <a:cubicBezTo>
                  <a:pt x="1262098" y="44277"/>
                  <a:pt x="1261632" y="44742"/>
                  <a:pt x="1261057" y="44742"/>
                </a:cubicBezTo>
                <a:cubicBezTo>
                  <a:pt x="1260482" y="44742"/>
                  <a:pt x="1260016" y="44277"/>
                  <a:pt x="1260016" y="43701"/>
                </a:cubicBezTo>
                <a:cubicBezTo>
                  <a:pt x="1260016" y="43127"/>
                  <a:pt x="1260482" y="42661"/>
                  <a:pt x="1261057" y="42661"/>
                </a:cubicBezTo>
                <a:close/>
                <a:moveTo>
                  <a:pt x="1193946" y="39539"/>
                </a:moveTo>
                <a:cubicBezTo>
                  <a:pt x="1194808" y="39539"/>
                  <a:pt x="1195507" y="40237"/>
                  <a:pt x="1195507" y="41099"/>
                </a:cubicBezTo>
                <a:cubicBezTo>
                  <a:pt x="1195507" y="41962"/>
                  <a:pt x="1194808" y="42661"/>
                  <a:pt x="1193946" y="42661"/>
                </a:cubicBezTo>
                <a:cubicBezTo>
                  <a:pt x="1193084" y="42661"/>
                  <a:pt x="1192385" y="41962"/>
                  <a:pt x="1192385" y="41099"/>
                </a:cubicBezTo>
                <a:cubicBezTo>
                  <a:pt x="1192385" y="40237"/>
                  <a:pt x="1193084" y="39539"/>
                  <a:pt x="1193946" y="39539"/>
                </a:cubicBezTo>
                <a:close/>
                <a:moveTo>
                  <a:pt x="1126316" y="39539"/>
                </a:moveTo>
                <a:cubicBezTo>
                  <a:pt x="1127753" y="39539"/>
                  <a:pt x="1128918" y="41169"/>
                  <a:pt x="1128918" y="43181"/>
                </a:cubicBezTo>
                <a:cubicBezTo>
                  <a:pt x="1128918" y="45192"/>
                  <a:pt x="1127753" y="46823"/>
                  <a:pt x="1126316" y="46823"/>
                </a:cubicBezTo>
                <a:cubicBezTo>
                  <a:pt x="1124879" y="46823"/>
                  <a:pt x="1123714" y="45192"/>
                  <a:pt x="1123714" y="43181"/>
                </a:cubicBezTo>
                <a:cubicBezTo>
                  <a:pt x="1123714" y="41169"/>
                  <a:pt x="1124879" y="39539"/>
                  <a:pt x="1126316" y="39539"/>
                </a:cubicBezTo>
                <a:close/>
                <a:moveTo>
                  <a:pt x="830300" y="19769"/>
                </a:moveTo>
                <a:cubicBezTo>
                  <a:pt x="830875" y="19769"/>
                  <a:pt x="831341" y="20468"/>
                  <a:pt x="831341" y="21330"/>
                </a:cubicBezTo>
                <a:cubicBezTo>
                  <a:pt x="831341" y="22192"/>
                  <a:pt x="830875" y="22891"/>
                  <a:pt x="830300" y="22891"/>
                </a:cubicBezTo>
                <a:cubicBezTo>
                  <a:pt x="829725" y="22891"/>
                  <a:pt x="829259" y="22192"/>
                  <a:pt x="829259" y="21330"/>
                </a:cubicBezTo>
                <a:cubicBezTo>
                  <a:pt x="829259" y="20468"/>
                  <a:pt x="829725" y="19769"/>
                  <a:pt x="830300" y="19769"/>
                </a:cubicBezTo>
                <a:close/>
                <a:moveTo>
                  <a:pt x="894810" y="0"/>
                </a:moveTo>
                <a:cubicBezTo>
                  <a:pt x="895385" y="0"/>
                  <a:pt x="895851" y="1165"/>
                  <a:pt x="895851" y="2602"/>
                </a:cubicBezTo>
                <a:cubicBezTo>
                  <a:pt x="895851" y="4039"/>
                  <a:pt x="895385" y="5204"/>
                  <a:pt x="894810" y="5204"/>
                </a:cubicBezTo>
                <a:cubicBezTo>
                  <a:pt x="894235" y="5204"/>
                  <a:pt x="893769" y="4039"/>
                  <a:pt x="893769" y="2602"/>
                </a:cubicBezTo>
                <a:cubicBezTo>
                  <a:pt x="893769" y="1165"/>
                  <a:pt x="894235" y="0"/>
                  <a:pt x="894810" y="0"/>
                </a:cubicBezTo>
                <a:close/>
              </a:path>
            </a:pathLst>
          </a:custGeom>
          <a:gradFill flip="none" rotWithShape="1">
            <a:gsLst>
              <a:gs pos="29000">
                <a:schemeClr val="accent1">
                  <a:lumMod val="75000"/>
                  <a:lumOff val="25000"/>
                  <a:alpha val="0"/>
                </a:schemeClr>
              </a:gs>
              <a:gs pos="94000">
                <a:schemeClr val="accent1">
                  <a:lumMod val="77000"/>
                  <a:lumOff val="23000"/>
                  <a:alpha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思源黑体 CN Regular"/>
              <a:cs typeface="+mn-cs"/>
            </a:endParaRPr>
          </a:p>
        </p:txBody>
      </p:sp>
      <p:sp>
        <p:nvSpPr>
          <p:cNvPr id="32" name="椭圆 31">
            <a:extLst>
              <a:ext uri="{FF2B5EF4-FFF2-40B4-BE49-F238E27FC236}">
                <a16:creationId xmlns:a16="http://schemas.microsoft.com/office/drawing/2014/main" id="{0868652D-18C2-423B-B6A7-3779930C3CBB}"/>
              </a:ext>
            </a:extLst>
          </p:cNvPr>
          <p:cNvSpPr/>
          <p:nvPr/>
        </p:nvSpPr>
        <p:spPr>
          <a:xfrm rot="18982021">
            <a:off x="4448538" y="2282502"/>
            <a:ext cx="3294924" cy="3294924"/>
          </a:xfrm>
          <a:prstGeom prst="ellipse">
            <a:avLst/>
          </a:prstGeom>
          <a:blipFill>
            <a:blip r:embed="rId2">
              <a:extLst>
                <a:ext uri="{BEBA8EAE-BF5A-486C-A8C5-ECC9F3942E4B}">
                  <a14:imgProps xmlns:a14="http://schemas.microsoft.com/office/drawing/2010/main">
                    <a14:imgLayer r:embed="rId3">
                      <a14:imgEffect>
                        <a14:saturation sat="0"/>
                      </a14:imgEffect>
                    </a14:imgLayer>
                  </a14:imgProps>
                </a:ext>
              </a:extLst>
            </a:blip>
            <a:stretch>
              <a:fillRect t="-16731" b="-16602"/>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9" name="椭圆 78">
            <a:extLst>
              <a:ext uri="{FF2B5EF4-FFF2-40B4-BE49-F238E27FC236}">
                <a16:creationId xmlns:a16="http://schemas.microsoft.com/office/drawing/2014/main" id="{D7E4E43D-B8D6-4E7B-A28F-8745C8319DD7}"/>
              </a:ext>
            </a:extLst>
          </p:cNvPr>
          <p:cNvSpPr/>
          <p:nvPr/>
        </p:nvSpPr>
        <p:spPr>
          <a:xfrm rot="18982021">
            <a:off x="4448538" y="2282502"/>
            <a:ext cx="3294924" cy="3294924"/>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73" name="组合 72">
            <a:extLst>
              <a:ext uri="{FF2B5EF4-FFF2-40B4-BE49-F238E27FC236}">
                <a16:creationId xmlns:a16="http://schemas.microsoft.com/office/drawing/2014/main" id="{E096D350-9613-4CAB-9672-A6A9675F19E6}"/>
              </a:ext>
            </a:extLst>
          </p:cNvPr>
          <p:cNvGrpSpPr/>
          <p:nvPr/>
        </p:nvGrpSpPr>
        <p:grpSpPr>
          <a:xfrm rot="16200000" flipV="1">
            <a:off x="11026391" y="5729139"/>
            <a:ext cx="1574714" cy="186441"/>
            <a:chOff x="180854" y="371173"/>
            <a:chExt cx="1574714" cy="186441"/>
          </a:xfrm>
        </p:grpSpPr>
        <p:sp>
          <p:nvSpPr>
            <p:cNvPr id="74" name="任意多边形: 形状 73">
              <a:extLst>
                <a:ext uri="{FF2B5EF4-FFF2-40B4-BE49-F238E27FC236}">
                  <a16:creationId xmlns:a16="http://schemas.microsoft.com/office/drawing/2014/main" id="{F1E73D73-C941-46F8-ADDA-A994B1017CEF}"/>
                </a:ext>
              </a:extLst>
            </p:cNvPr>
            <p:cNvSpPr/>
            <p:nvPr/>
          </p:nvSpPr>
          <p:spPr>
            <a:xfrm>
              <a:off x="180854" y="457250"/>
              <a:ext cx="1424109"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96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pic>
          <p:nvPicPr>
            <p:cNvPr id="75" name="图片 74">
              <a:extLst>
                <a:ext uri="{FF2B5EF4-FFF2-40B4-BE49-F238E27FC236}">
                  <a16:creationId xmlns:a16="http://schemas.microsoft.com/office/drawing/2014/main" id="{5459112F-3C36-45D6-A586-2B633F42562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44833" y="371173"/>
              <a:ext cx="310735" cy="186441"/>
            </a:xfrm>
            <a:prstGeom prst="rect">
              <a:avLst/>
            </a:prstGeom>
          </p:spPr>
        </p:pic>
      </p:grpSp>
      <p:grpSp>
        <p:nvGrpSpPr>
          <p:cNvPr id="67" name="组合 66">
            <a:extLst>
              <a:ext uri="{FF2B5EF4-FFF2-40B4-BE49-F238E27FC236}">
                <a16:creationId xmlns:a16="http://schemas.microsoft.com/office/drawing/2014/main" id="{6699E209-C0EF-4D52-BCA6-21F80F1283BD}"/>
              </a:ext>
            </a:extLst>
          </p:cNvPr>
          <p:cNvGrpSpPr/>
          <p:nvPr/>
        </p:nvGrpSpPr>
        <p:grpSpPr>
          <a:xfrm rot="16200000" flipV="1">
            <a:off x="10574448" y="2772080"/>
            <a:ext cx="1574714" cy="186441"/>
            <a:chOff x="180854" y="371173"/>
            <a:chExt cx="1574714" cy="186441"/>
          </a:xfrm>
        </p:grpSpPr>
        <p:sp>
          <p:nvSpPr>
            <p:cNvPr id="68" name="任意多边形: 形状 67">
              <a:extLst>
                <a:ext uri="{FF2B5EF4-FFF2-40B4-BE49-F238E27FC236}">
                  <a16:creationId xmlns:a16="http://schemas.microsoft.com/office/drawing/2014/main" id="{4B86B12D-798F-4F6A-96C4-EC7DD1EF5DBF}"/>
                </a:ext>
              </a:extLst>
            </p:cNvPr>
            <p:cNvSpPr/>
            <p:nvPr/>
          </p:nvSpPr>
          <p:spPr>
            <a:xfrm>
              <a:off x="180854" y="457250"/>
              <a:ext cx="1424109"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96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pic>
          <p:nvPicPr>
            <p:cNvPr id="69" name="图片 68">
              <a:extLst>
                <a:ext uri="{FF2B5EF4-FFF2-40B4-BE49-F238E27FC236}">
                  <a16:creationId xmlns:a16="http://schemas.microsoft.com/office/drawing/2014/main" id="{0EFBB722-E6CA-42EF-9409-16AE993A29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44833" y="371173"/>
              <a:ext cx="310735" cy="186441"/>
            </a:xfrm>
            <a:prstGeom prst="rect">
              <a:avLst/>
            </a:prstGeom>
          </p:spPr>
        </p:pic>
      </p:grpSp>
      <p:grpSp>
        <p:nvGrpSpPr>
          <p:cNvPr id="70" name="组合 69">
            <a:extLst>
              <a:ext uri="{FF2B5EF4-FFF2-40B4-BE49-F238E27FC236}">
                <a16:creationId xmlns:a16="http://schemas.microsoft.com/office/drawing/2014/main" id="{8FBC5051-6C61-4426-8FA2-B6352EC63ABB}"/>
              </a:ext>
            </a:extLst>
          </p:cNvPr>
          <p:cNvGrpSpPr/>
          <p:nvPr/>
        </p:nvGrpSpPr>
        <p:grpSpPr>
          <a:xfrm rot="16200000" flipV="1">
            <a:off x="-228572" y="2379012"/>
            <a:ext cx="1574714" cy="186441"/>
            <a:chOff x="180854" y="371173"/>
            <a:chExt cx="1574714" cy="186441"/>
          </a:xfrm>
        </p:grpSpPr>
        <p:sp>
          <p:nvSpPr>
            <p:cNvPr id="71" name="任意多边形: 形状 70">
              <a:extLst>
                <a:ext uri="{FF2B5EF4-FFF2-40B4-BE49-F238E27FC236}">
                  <a16:creationId xmlns:a16="http://schemas.microsoft.com/office/drawing/2014/main" id="{6271EC28-4DE2-438E-85A0-5FB7956B0C08}"/>
                </a:ext>
              </a:extLst>
            </p:cNvPr>
            <p:cNvSpPr/>
            <p:nvPr/>
          </p:nvSpPr>
          <p:spPr>
            <a:xfrm>
              <a:off x="180854" y="457252"/>
              <a:ext cx="1424109"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96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pic>
          <p:nvPicPr>
            <p:cNvPr id="72" name="图片 71">
              <a:extLst>
                <a:ext uri="{FF2B5EF4-FFF2-40B4-BE49-F238E27FC236}">
                  <a16:creationId xmlns:a16="http://schemas.microsoft.com/office/drawing/2014/main" id="{B11BAD23-EDF0-4B1C-9D18-D5E8EDFD38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44833" y="371173"/>
              <a:ext cx="310735" cy="186441"/>
            </a:xfrm>
            <a:prstGeom prst="rect">
              <a:avLst/>
            </a:prstGeom>
          </p:spPr>
        </p:pic>
      </p:grpSp>
      <p:grpSp>
        <p:nvGrpSpPr>
          <p:cNvPr id="76" name="组合 75">
            <a:extLst>
              <a:ext uri="{FF2B5EF4-FFF2-40B4-BE49-F238E27FC236}">
                <a16:creationId xmlns:a16="http://schemas.microsoft.com/office/drawing/2014/main" id="{A324430D-C0CA-4841-8D76-1BBCFFE13943}"/>
              </a:ext>
            </a:extLst>
          </p:cNvPr>
          <p:cNvGrpSpPr/>
          <p:nvPr/>
        </p:nvGrpSpPr>
        <p:grpSpPr>
          <a:xfrm rot="16200000" flipV="1">
            <a:off x="429036" y="4596051"/>
            <a:ext cx="1048187" cy="186441"/>
            <a:chOff x="707381" y="371173"/>
            <a:chExt cx="1048187" cy="186441"/>
          </a:xfrm>
        </p:grpSpPr>
        <p:sp>
          <p:nvSpPr>
            <p:cNvPr id="77" name="任意多边形: 形状 76">
              <a:extLst>
                <a:ext uri="{FF2B5EF4-FFF2-40B4-BE49-F238E27FC236}">
                  <a16:creationId xmlns:a16="http://schemas.microsoft.com/office/drawing/2014/main" id="{979F01C2-298A-4565-B935-B29CBC7BAF2E}"/>
                </a:ext>
              </a:extLst>
            </p:cNvPr>
            <p:cNvSpPr/>
            <p:nvPr/>
          </p:nvSpPr>
          <p:spPr>
            <a:xfrm>
              <a:off x="707381" y="457250"/>
              <a:ext cx="897582"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96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pic>
          <p:nvPicPr>
            <p:cNvPr id="78" name="图片 77">
              <a:extLst>
                <a:ext uri="{FF2B5EF4-FFF2-40B4-BE49-F238E27FC236}">
                  <a16:creationId xmlns:a16="http://schemas.microsoft.com/office/drawing/2014/main" id="{522DAF66-AB81-4132-A0CE-C41B835C3F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44833" y="371173"/>
              <a:ext cx="310735" cy="186441"/>
            </a:xfrm>
            <a:prstGeom prst="rect">
              <a:avLst/>
            </a:prstGeom>
          </p:spPr>
        </p:pic>
      </p:grpSp>
      <p:sp>
        <p:nvSpPr>
          <p:cNvPr id="5" name="任意多边形: 形状 4">
            <a:extLst>
              <a:ext uri="{FF2B5EF4-FFF2-40B4-BE49-F238E27FC236}">
                <a16:creationId xmlns:a16="http://schemas.microsoft.com/office/drawing/2014/main" id="{909E6C19-357A-478F-87E4-1320FA33082F}"/>
              </a:ext>
            </a:extLst>
          </p:cNvPr>
          <p:cNvSpPr/>
          <p:nvPr/>
        </p:nvSpPr>
        <p:spPr>
          <a:xfrm>
            <a:off x="438084" y="2529647"/>
            <a:ext cx="4128247" cy="926528"/>
          </a:xfrm>
          <a:custGeom>
            <a:avLst/>
            <a:gdLst>
              <a:gd name="connsiteX0" fmla="*/ 0 w 3525759"/>
              <a:gd name="connsiteY0" fmla="*/ 0 h 791308"/>
              <a:gd name="connsiteX1" fmla="*/ 3525759 w 3525759"/>
              <a:gd name="connsiteY1" fmla="*/ 0 h 791308"/>
              <a:gd name="connsiteX2" fmla="*/ 3480070 w 3525759"/>
              <a:gd name="connsiteY2" fmla="*/ 34165 h 791308"/>
              <a:gd name="connsiteX3" fmla="*/ 3003427 w 3525759"/>
              <a:gd name="connsiteY3" fmla="*/ 672987 h 791308"/>
              <a:gd name="connsiteX4" fmla="*/ 2960121 w 3525759"/>
              <a:gd name="connsiteY4" fmla="*/ 791308 h 791308"/>
              <a:gd name="connsiteX5" fmla="*/ 0 w 3525759"/>
              <a:gd name="connsiteY5" fmla="*/ 791308 h 791308"/>
              <a:gd name="connsiteX6" fmla="*/ 0 w 3525759"/>
              <a:gd name="connsiteY6" fmla="*/ 0 h 79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5759" h="791308">
                <a:moveTo>
                  <a:pt x="0" y="0"/>
                </a:moveTo>
                <a:lnTo>
                  <a:pt x="3525759" y="0"/>
                </a:lnTo>
                <a:lnTo>
                  <a:pt x="3480070" y="34165"/>
                </a:lnTo>
                <a:cubicBezTo>
                  <a:pt x="3273807" y="204388"/>
                  <a:pt x="3109095" y="423160"/>
                  <a:pt x="3003427" y="672987"/>
                </a:cubicBezTo>
                <a:lnTo>
                  <a:pt x="2960121" y="791308"/>
                </a:lnTo>
                <a:lnTo>
                  <a:pt x="0" y="791308"/>
                </a:lnTo>
                <a:lnTo>
                  <a:pt x="0" y="0"/>
                </a:lnTo>
                <a:close/>
              </a:path>
            </a:pathLst>
          </a:custGeom>
          <a:gradFill flip="none" rotWithShape="1">
            <a:gsLst>
              <a:gs pos="50000">
                <a:schemeClr val="bg1">
                  <a:lumMod val="85000"/>
                  <a:alpha val="0"/>
                </a:schemeClr>
              </a:gs>
              <a:gs pos="0">
                <a:schemeClr val="tx2">
                  <a:alpha val="0"/>
                </a:schemeClr>
              </a:gs>
              <a:gs pos="100000">
                <a:schemeClr val="bg1">
                  <a:lumMod val="85000"/>
                  <a:alpha val="50000"/>
                </a:schemeClr>
              </a:gs>
            </a:gsLst>
            <a:lin ang="0" scaled="0"/>
            <a:tileRect/>
          </a:gradFill>
          <a:ln w="3175" cap="flat" cmpd="sng" algn="ctr">
            <a:gradFill>
              <a:gsLst>
                <a:gs pos="0">
                  <a:schemeClr val="accent1">
                    <a:alpha val="0"/>
                  </a:schemeClr>
                </a:gs>
                <a:gs pos="50000">
                  <a:schemeClr val="accent1">
                    <a:alpha val="0"/>
                  </a:schemeClr>
                </a:gs>
                <a:gs pos="100000">
                  <a:schemeClr val="accent1"/>
                </a:gs>
              </a:gsLst>
              <a:lin ang="0" scaled="0"/>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kern="0" dirty="0">
              <a:solidFill>
                <a:prstClr val="white"/>
              </a:solidFill>
              <a:latin typeface="+mn-ea"/>
            </a:endParaRPr>
          </a:p>
        </p:txBody>
      </p:sp>
      <p:sp>
        <p:nvSpPr>
          <p:cNvPr id="6" name="任意多边形: 形状 5">
            <a:extLst>
              <a:ext uri="{FF2B5EF4-FFF2-40B4-BE49-F238E27FC236}">
                <a16:creationId xmlns:a16="http://schemas.microsoft.com/office/drawing/2014/main" id="{47ACC6CB-7B47-4D71-9417-4B9121B0703F}"/>
              </a:ext>
            </a:extLst>
          </p:cNvPr>
          <p:cNvSpPr/>
          <p:nvPr/>
        </p:nvSpPr>
        <p:spPr>
          <a:xfrm flipH="1">
            <a:off x="572335" y="2597071"/>
            <a:ext cx="3805579" cy="788588"/>
          </a:xfrm>
          <a:custGeom>
            <a:avLst/>
            <a:gdLst>
              <a:gd name="connsiteX0" fmla="*/ 0 w 3525762"/>
              <a:gd name="connsiteY0" fmla="*/ 0 h 791308"/>
              <a:gd name="connsiteX1" fmla="*/ 3525762 w 3525762"/>
              <a:gd name="connsiteY1" fmla="*/ 0 h 791308"/>
              <a:gd name="connsiteX2" fmla="*/ 3525762 w 3525762"/>
              <a:gd name="connsiteY2" fmla="*/ 791308 h 791308"/>
              <a:gd name="connsiteX3" fmla="*/ 565640 w 3525762"/>
              <a:gd name="connsiteY3" fmla="*/ 791308 h 791308"/>
              <a:gd name="connsiteX4" fmla="*/ 522334 w 3525762"/>
              <a:gd name="connsiteY4" fmla="*/ 672989 h 791308"/>
              <a:gd name="connsiteX5" fmla="*/ 45691 w 3525762"/>
              <a:gd name="connsiteY5" fmla="*/ 34167 h 791308"/>
              <a:gd name="connsiteX6" fmla="*/ 0 w 3525762"/>
              <a:gd name="connsiteY6" fmla="*/ 0 h 79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5762" h="791308">
                <a:moveTo>
                  <a:pt x="0" y="0"/>
                </a:moveTo>
                <a:lnTo>
                  <a:pt x="3525762" y="0"/>
                </a:lnTo>
                <a:lnTo>
                  <a:pt x="3525762" y="791308"/>
                </a:lnTo>
                <a:lnTo>
                  <a:pt x="565640" y="791308"/>
                </a:lnTo>
                <a:lnTo>
                  <a:pt x="522334" y="672989"/>
                </a:lnTo>
                <a:cubicBezTo>
                  <a:pt x="416667" y="423162"/>
                  <a:pt x="251955" y="204390"/>
                  <a:pt x="45691" y="34167"/>
                </a:cubicBezTo>
                <a:lnTo>
                  <a:pt x="0" y="0"/>
                </a:lnTo>
                <a:close/>
              </a:path>
            </a:pathLst>
          </a:custGeom>
          <a:noFill/>
          <a:ln w="3175">
            <a:gradFill>
              <a:gsLst>
                <a:gs pos="0">
                  <a:schemeClr val="bg1">
                    <a:alpha val="40000"/>
                  </a:schemeClr>
                </a:gs>
                <a:gs pos="100000">
                  <a:schemeClr val="accent1">
                    <a:alpha val="0"/>
                  </a:schemeClr>
                </a:gs>
              </a:gsLst>
              <a:lin ang="24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mn-ea"/>
              <a:cs typeface="+mn-cs"/>
            </a:endParaRPr>
          </a:p>
        </p:txBody>
      </p:sp>
      <p:sp>
        <p:nvSpPr>
          <p:cNvPr id="9" name="任意多边形: 形状 8">
            <a:extLst>
              <a:ext uri="{FF2B5EF4-FFF2-40B4-BE49-F238E27FC236}">
                <a16:creationId xmlns:a16="http://schemas.microsoft.com/office/drawing/2014/main" id="{329B1397-76B6-4CD2-96A8-CF6F3E00D38F}"/>
              </a:ext>
            </a:extLst>
          </p:cNvPr>
          <p:cNvSpPr/>
          <p:nvPr/>
        </p:nvSpPr>
        <p:spPr>
          <a:xfrm>
            <a:off x="438084" y="3615740"/>
            <a:ext cx="3420442" cy="926528"/>
          </a:xfrm>
          <a:custGeom>
            <a:avLst/>
            <a:gdLst>
              <a:gd name="connsiteX0" fmla="*/ 0 w 2921253"/>
              <a:gd name="connsiteY0" fmla="*/ 0 h 791308"/>
              <a:gd name="connsiteX1" fmla="*/ 2921252 w 2921253"/>
              <a:gd name="connsiteY1" fmla="*/ 0 h 791308"/>
              <a:gd name="connsiteX2" fmla="*/ 2906087 w 2921253"/>
              <a:gd name="connsiteY2" fmla="*/ 58979 h 791308"/>
              <a:gd name="connsiteX3" fmla="*/ 2872147 w 2921253"/>
              <a:gd name="connsiteY3" fmla="*/ 395652 h 791308"/>
              <a:gd name="connsiteX4" fmla="*/ 2906087 w 2921253"/>
              <a:gd name="connsiteY4" fmla="*/ 732325 h 791308"/>
              <a:gd name="connsiteX5" fmla="*/ 2921253 w 2921253"/>
              <a:gd name="connsiteY5" fmla="*/ 791308 h 791308"/>
              <a:gd name="connsiteX6" fmla="*/ 0 w 2921253"/>
              <a:gd name="connsiteY6" fmla="*/ 791308 h 791308"/>
              <a:gd name="connsiteX7" fmla="*/ 0 w 2921253"/>
              <a:gd name="connsiteY7" fmla="*/ 0 h 79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1253" h="791308">
                <a:moveTo>
                  <a:pt x="0" y="0"/>
                </a:moveTo>
                <a:lnTo>
                  <a:pt x="2921252" y="0"/>
                </a:lnTo>
                <a:lnTo>
                  <a:pt x="2906087" y="58979"/>
                </a:lnTo>
                <a:cubicBezTo>
                  <a:pt x="2883834" y="167727"/>
                  <a:pt x="2872147" y="280325"/>
                  <a:pt x="2872147" y="395652"/>
                </a:cubicBezTo>
                <a:cubicBezTo>
                  <a:pt x="2872147" y="510979"/>
                  <a:pt x="2883834" y="623576"/>
                  <a:pt x="2906087" y="732325"/>
                </a:cubicBezTo>
                <a:lnTo>
                  <a:pt x="2921253" y="791308"/>
                </a:lnTo>
                <a:lnTo>
                  <a:pt x="0" y="791308"/>
                </a:lnTo>
                <a:lnTo>
                  <a:pt x="0" y="0"/>
                </a:lnTo>
                <a:close/>
              </a:path>
            </a:pathLst>
          </a:custGeom>
          <a:gradFill flip="none" rotWithShape="1">
            <a:gsLst>
              <a:gs pos="50000">
                <a:schemeClr val="bg1">
                  <a:lumMod val="85000"/>
                  <a:alpha val="0"/>
                </a:schemeClr>
              </a:gs>
              <a:gs pos="0">
                <a:schemeClr val="tx2">
                  <a:alpha val="0"/>
                </a:schemeClr>
              </a:gs>
              <a:gs pos="100000">
                <a:schemeClr val="bg1">
                  <a:lumMod val="85000"/>
                  <a:alpha val="50000"/>
                </a:schemeClr>
              </a:gs>
            </a:gsLst>
            <a:lin ang="0" scaled="0"/>
            <a:tileRect/>
          </a:gradFill>
          <a:ln w="3175" cap="flat" cmpd="sng" algn="ctr">
            <a:gradFill>
              <a:gsLst>
                <a:gs pos="0">
                  <a:schemeClr val="accent1">
                    <a:alpha val="0"/>
                  </a:schemeClr>
                </a:gs>
                <a:gs pos="50000">
                  <a:schemeClr val="accent1">
                    <a:alpha val="0"/>
                  </a:schemeClr>
                </a:gs>
                <a:gs pos="100000">
                  <a:schemeClr val="accent1"/>
                </a:gs>
              </a:gsLst>
              <a:lin ang="0" scaled="0"/>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kern="0" dirty="0">
              <a:solidFill>
                <a:prstClr val="white"/>
              </a:solidFill>
              <a:latin typeface="+mn-ea"/>
            </a:endParaRPr>
          </a:p>
        </p:txBody>
      </p:sp>
      <p:sp>
        <p:nvSpPr>
          <p:cNvPr id="10" name="任意多边形: 形状 9">
            <a:extLst>
              <a:ext uri="{FF2B5EF4-FFF2-40B4-BE49-F238E27FC236}">
                <a16:creationId xmlns:a16="http://schemas.microsoft.com/office/drawing/2014/main" id="{2977C69F-0204-452A-9C45-9E28091F9634}"/>
              </a:ext>
            </a:extLst>
          </p:cNvPr>
          <p:cNvSpPr/>
          <p:nvPr/>
        </p:nvSpPr>
        <p:spPr>
          <a:xfrm flipH="1">
            <a:off x="681127" y="3716464"/>
            <a:ext cx="3023580" cy="729443"/>
          </a:xfrm>
          <a:custGeom>
            <a:avLst/>
            <a:gdLst>
              <a:gd name="connsiteX0" fmla="*/ 0 w 2921253"/>
              <a:gd name="connsiteY0" fmla="*/ 0 h 791308"/>
              <a:gd name="connsiteX1" fmla="*/ 2921253 w 2921253"/>
              <a:gd name="connsiteY1" fmla="*/ 0 h 791308"/>
              <a:gd name="connsiteX2" fmla="*/ 2921253 w 2921253"/>
              <a:gd name="connsiteY2" fmla="*/ 791308 h 791308"/>
              <a:gd name="connsiteX3" fmla="*/ 0 w 2921253"/>
              <a:gd name="connsiteY3" fmla="*/ 791308 h 791308"/>
              <a:gd name="connsiteX4" fmla="*/ 15165 w 2921253"/>
              <a:gd name="connsiteY4" fmla="*/ 732327 h 791308"/>
              <a:gd name="connsiteX5" fmla="*/ 49105 w 2921253"/>
              <a:gd name="connsiteY5" fmla="*/ 395654 h 791308"/>
              <a:gd name="connsiteX6" fmla="*/ 15165 w 2921253"/>
              <a:gd name="connsiteY6" fmla="*/ 58981 h 791308"/>
              <a:gd name="connsiteX7" fmla="*/ 0 w 2921253"/>
              <a:gd name="connsiteY7" fmla="*/ 0 h 79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1253" h="791308">
                <a:moveTo>
                  <a:pt x="0" y="0"/>
                </a:moveTo>
                <a:lnTo>
                  <a:pt x="2921253" y="0"/>
                </a:lnTo>
                <a:lnTo>
                  <a:pt x="2921253" y="791308"/>
                </a:lnTo>
                <a:lnTo>
                  <a:pt x="0" y="791308"/>
                </a:lnTo>
                <a:lnTo>
                  <a:pt x="15165" y="732327"/>
                </a:lnTo>
                <a:cubicBezTo>
                  <a:pt x="37419" y="623578"/>
                  <a:pt x="49105" y="510981"/>
                  <a:pt x="49105" y="395654"/>
                </a:cubicBezTo>
                <a:cubicBezTo>
                  <a:pt x="49105" y="280327"/>
                  <a:pt x="37419" y="167729"/>
                  <a:pt x="15165" y="58981"/>
                </a:cubicBezTo>
                <a:lnTo>
                  <a:pt x="0" y="0"/>
                </a:lnTo>
                <a:close/>
              </a:path>
            </a:pathLst>
          </a:custGeom>
          <a:noFill/>
          <a:ln w="3175">
            <a:gradFill>
              <a:gsLst>
                <a:gs pos="0">
                  <a:schemeClr val="bg1">
                    <a:alpha val="40000"/>
                  </a:schemeClr>
                </a:gs>
                <a:gs pos="100000">
                  <a:schemeClr val="accent1">
                    <a:alpha val="0"/>
                  </a:schemeClr>
                </a:gs>
              </a:gsLst>
              <a:lin ang="24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3" name="任意多边形: 形状 12">
            <a:extLst>
              <a:ext uri="{FF2B5EF4-FFF2-40B4-BE49-F238E27FC236}">
                <a16:creationId xmlns:a16="http://schemas.microsoft.com/office/drawing/2014/main" id="{EE7DAE42-D5D9-4985-96F9-D5AF8FC99ABB}"/>
              </a:ext>
            </a:extLst>
          </p:cNvPr>
          <p:cNvSpPr/>
          <p:nvPr/>
        </p:nvSpPr>
        <p:spPr>
          <a:xfrm>
            <a:off x="438084" y="4701835"/>
            <a:ext cx="4128255" cy="926528"/>
          </a:xfrm>
          <a:custGeom>
            <a:avLst/>
            <a:gdLst>
              <a:gd name="connsiteX0" fmla="*/ 0 w 3525765"/>
              <a:gd name="connsiteY0" fmla="*/ 0 h 791308"/>
              <a:gd name="connsiteX1" fmla="*/ 2960122 w 3525765"/>
              <a:gd name="connsiteY1" fmla="*/ 0 h 791308"/>
              <a:gd name="connsiteX2" fmla="*/ 3003427 w 3525765"/>
              <a:gd name="connsiteY2" fmla="*/ 118316 h 791308"/>
              <a:gd name="connsiteX3" fmla="*/ 3480070 w 3525765"/>
              <a:gd name="connsiteY3" fmla="*/ 757138 h 791308"/>
              <a:gd name="connsiteX4" fmla="*/ 3525765 w 3525765"/>
              <a:gd name="connsiteY4" fmla="*/ 791308 h 791308"/>
              <a:gd name="connsiteX5" fmla="*/ 0 w 3525765"/>
              <a:gd name="connsiteY5" fmla="*/ 791308 h 791308"/>
              <a:gd name="connsiteX6" fmla="*/ 0 w 3525765"/>
              <a:gd name="connsiteY6" fmla="*/ 0 h 79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5765" h="791308">
                <a:moveTo>
                  <a:pt x="0" y="0"/>
                </a:moveTo>
                <a:lnTo>
                  <a:pt x="2960122" y="0"/>
                </a:lnTo>
                <a:lnTo>
                  <a:pt x="3003427" y="118316"/>
                </a:lnTo>
                <a:cubicBezTo>
                  <a:pt x="3109095" y="368143"/>
                  <a:pt x="3273807" y="586915"/>
                  <a:pt x="3480070" y="757138"/>
                </a:cubicBezTo>
                <a:lnTo>
                  <a:pt x="3525765" y="791308"/>
                </a:lnTo>
                <a:lnTo>
                  <a:pt x="0" y="791308"/>
                </a:lnTo>
                <a:lnTo>
                  <a:pt x="0" y="0"/>
                </a:lnTo>
                <a:close/>
              </a:path>
            </a:pathLst>
          </a:custGeom>
          <a:gradFill flip="none" rotWithShape="1">
            <a:gsLst>
              <a:gs pos="50000">
                <a:schemeClr val="bg1">
                  <a:lumMod val="85000"/>
                  <a:alpha val="0"/>
                </a:schemeClr>
              </a:gs>
              <a:gs pos="0">
                <a:schemeClr val="tx2">
                  <a:alpha val="0"/>
                </a:schemeClr>
              </a:gs>
              <a:gs pos="100000">
                <a:schemeClr val="bg1">
                  <a:lumMod val="85000"/>
                  <a:alpha val="50000"/>
                </a:schemeClr>
              </a:gs>
            </a:gsLst>
            <a:lin ang="0" scaled="0"/>
            <a:tileRect/>
          </a:gradFill>
          <a:ln w="3175" cap="flat" cmpd="sng" algn="ctr">
            <a:gradFill>
              <a:gsLst>
                <a:gs pos="0">
                  <a:schemeClr val="accent1">
                    <a:alpha val="0"/>
                  </a:schemeClr>
                </a:gs>
                <a:gs pos="50000">
                  <a:schemeClr val="accent1">
                    <a:alpha val="0"/>
                  </a:schemeClr>
                </a:gs>
                <a:gs pos="100000">
                  <a:schemeClr val="accent1"/>
                </a:gs>
              </a:gsLst>
              <a:lin ang="0" scaled="0"/>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kern="0" dirty="0">
              <a:solidFill>
                <a:prstClr val="white"/>
              </a:solidFill>
              <a:latin typeface="+mn-ea"/>
            </a:endParaRPr>
          </a:p>
        </p:txBody>
      </p:sp>
      <p:sp>
        <p:nvSpPr>
          <p:cNvPr id="14" name="任意多边形: 形状 13">
            <a:extLst>
              <a:ext uri="{FF2B5EF4-FFF2-40B4-BE49-F238E27FC236}">
                <a16:creationId xmlns:a16="http://schemas.microsoft.com/office/drawing/2014/main" id="{79470BF0-192F-4CC7-A000-CA9A47C936E8}"/>
              </a:ext>
            </a:extLst>
          </p:cNvPr>
          <p:cNvSpPr/>
          <p:nvPr/>
        </p:nvSpPr>
        <p:spPr>
          <a:xfrm flipH="1">
            <a:off x="896425" y="4758447"/>
            <a:ext cx="3437208" cy="797822"/>
          </a:xfrm>
          <a:custGeom>
            <a:avLst/>
            <a:gdLst>
              <a:gd name="connsiteX0" fmla="*/ 565641 w 3525763"/>
              <a:gd name="connsiteY0" fmla="*/ 0 h 791308"/>
              <a:gd name="connsiteX1" fmla="*/ 3525763 w 3525763"/>
              <a:gd name="connsiteY1" fmla="*/ 0 h 791308"/>
              <a:gd name="connsiteX2" fmla="*/ 3525763 w 3525763"/>
              <a:gd name="connsiteY2" fmla="*/ 791308 h 791308"/>
              <a:gd name="connsiteX3" fmla="*/ 0 w 3525763"/>
              <a:gd name="connsiteY3" fmla="*/ 791308 h 791308"/>
              <a:gd name="connsiteX4" fmla="*/ 45692 w 3525763"/>
              <a:gd name="connsiteY4" fmla="*/ 757140 h 791308"/>
              <a:gd name="connsiteX5" fmla="*/ 522335 w 3525763"/>
              <a:gd name="connsiteY5" fmla="*/ 118318 h 791308"/>
              <a:gd name="connsiteX6" fmla="*/ 565641 w 3525763"/>
              <a:gd name="connsiteY6" fmla="*/ 0 h 79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5763" h="791308">
                <a:moveTo>
                  <a:pt x="565641" y="0"/>
                </a:moveTo>
                <a:lnTo>
                  <a:pt x="3525763" y="0"/>
                </a:lnTo>
                <a:lnTo>
                  <a:pt x="3525763" y="791308"/>
                </a:lnTo>
                <a:lnTo>
                  <a:pt x="0" y="791308"/>
                </a:lnTo>
                <a:lnTo>
                  <a:pt x="45692" y="757140"/>
                </a:lnTo>
                <a:cubicBezTo>
                  <a:pt x="251956" y="586917"/>
                  <a:pt x="416668" y="368145"/>
                  <a:pt x="522335" y="118318"/>
                </a:cubicBezTo>
                <a:lnTo>
                  <a:pt x="565641" y="0"/>
                </a:lnTo>
                <a:close/>
              </a:path>
            </a:pathLst>
          </a:custGeom>
          <a:noFill/>
          <a:ln w="3175">
            <a:gradFill>
              <a:gsLst>
                <a:gs pos="0">
                  <a:schemeClr val="bg1">
                    <a:alpha val="40000"/>
                  </a:schemeClr>
                </a:gs>
                <a:gs pos="100000">
                  <a:schemeClr val="accent1">
                    <a:alpha val="0"/>
                  </a:schemeClr>
                </a:gs>
              </a:gsLst>
              <a:lin ang="24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7" name="任意多边形: 形状 16">
            <a:extLst>
              <a:ext uri="{FF2B5EF4-FFF2-40B4-BE49-F238E27FC236}">
                <a16:creationId xmlns:a16="http://schemas.microsoft.com/office/drawing/2014/main" id="{0426BE35-C0C2-4C2B-BBE8-D06DE2415CBC}"/>
              </a:ext>
            </a:extLst>
          </p:cNvPr>
          <p:cNvSpPr/>
          <p:nvPr/>
        </p:nvSpPr>
        <p:spPr>
          <a:xfrm>
            <a:off x="7616269" y="2529647"/>
            <a:ext cx="4128251" cy="926528"/>
          </a:xfrm>
          <a:custGeom>
            <a:avLst/>
            <a:gdLst>
              <a:gd name="connsiteX0" fmla="*/ 0 w 3525762"/>
              <a:gd name="connsiteY0" fmla="*/ 0 h 791308"/>
              <a:gd name="connsiteX1" fmla="*/ 3525762 w 3525762"/>
              <a:gd name="connsiteY1" fmla="*/ 0 h 791308"/>
              <a:gd name="connsiteX2" fmla="*/ 3525762 w 3525762"/>
              <a:gd name="connsiteY2" fmla="*/ 791308 h 791308"/>
              <a:gd name="connsiteX3" fmla="*/ 565640 w 3525762"/>
              <a:gd name="connsiteY3" fmla="*/ 791308 h 791308"/>
              <a:gd name="connsiteX4" fmla="*/ 522334 w 3525762"/>
              <a:gd name="connsiteY4" fmla="*/ 672989 h 791308"/>
              <a:gd name="connsiteX5" fmla="*/ 45691 w 3525762"/>
              <a:gd name="connsiteY5" fmla="*/ 34167 h 791308"/>
              <a:gd name="connsiteX6" fmla="*/ 0 w 3525762"/>
              <a:gd name="connsiteY6" fmla="*/ 0 h 79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5762" h="791308">
                <a:moveTo>
                  <a:pt x="0" y="0"/>
                </a:moveTo>
                <a:lnTo>
                  <a:pt x="3525762" y="0"/>
                </a:lnTo>
                <a:lnTo>
                  <a:pt x="3525762" y="791308"/>
                </a:lnTo>
                <a:lnTo>
                  <a:pt x="565640" y="791308"/>
                </a:lnTo>
                <a:lnTo>
                  <a:pt x="522334" y="672989"/>
                </a:lnTo>
                <a:cubicBezTo>
                  <a:pt x="416667" y="423162"/>
                  <a:pt x="251955" y="204390"/>
                  <a:pt x="45691" y="34167"/>
                </a:cubicBezTo>
                <a:lnTo>
                  <a:pt x="0" y="0"/>
                </a:lnTo>
                <a:close/>
              </a:path>
            </a:pathLst>
          </a:custGeom>
          <a:gradFill flip="none" rotWithShape="1">
            <a:gsLst>
              <a:gs pos="50000">
                <a:schemeClr val="bg1">
                  <a:lumMod val="85000"/>
                  <a:alpha val="0"/>
                </a:schemeClr>
              </a:gs>
              <a:gs pos="0">
                <a:schemeClr val="bg1">
                  <a:lumMod val="85000"/>
                  <a:alpha val="50000"/>
                </a:schemeClr>
              </a:gs>
              <a:gs pos="100000">
                <a:schemeClr val="tx2">
                  <a:alpha val="0"/>
                </a:schemeClr>
              </a:gs>
            </a:gsLst>
            <a:lin ang="0" scaled="0"/>
            <a:tileRect/>
          </a:gradFill>
          <a:ln w="3175" cap="flat" cmpd="sng" algn="ctr">
            <a:gradFill>
              <a:gsLst>
                <a:gs pos="0">
                  <a:schemeClr val="accent1"/>
                </a:gs>
                <a:gs pos="50000">
                  <a:schemeClr val="accent1">
                    <a:alpha val="0"/>
                  </a:schemeClr>
                </a:gs>
                <a:gs pos="100000">
                  <a:schemeClr val="accent1">
                    <a:alpha val="0"/>
                  </a:schemeClr>
                </a:gs>
              </a:gsLst>
              <a:lin ang="0" scaled="0"/>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kern="0" dirty="0">
              <a:solidFill>
                <a:prstClr val="white"/>
              </a:solidFill>
              <a:latin typeface="+mn-ea"/>
            </a:endParaRPr>
          </a:p>
        </p:txBody>
      </p:sp>
      <p:sp>
        <p:nvSpPr>
          <p:cNvPr id="18" name="任意多边形: 形状 17">
            <a:extLst>
              <a:ext uri="{FF2B5EF4-FFF2-40B4-BE49-F238E27FC236}">
                <a16:creationId xmlns:a16="http://schemas.microsoft.com/office/drawing/2014/main" id="{2B55126A-95B7-490E-B019-C5F084D8CBBF}"/>
              </a:ext>
            </a:extLst>
          </p:cNvPr>
          <p:cNvSpPr/>
          <p:nvPr/>
        </p:nvSpPr>
        <p:spPr>
          <a:xfrm>
            <a:off x="7865555" y="2597071"/>
            <a:ext cx="3707667" cy="788588"/>
          </a:xfrm>
          <a:custGeom>
            <a:avLst/>
            <a:gdLst>
              <a:gd name="connsiteX0" fmla="*/ 0 w 3525762"/>
              <a:gd name="connsiteY0" fmla="*/ 0 h 791308"/>
              <a:gd name="connsiteX1" fmla="*/ 3525762 w 3525762"/>
              <a:gd name="connsiteY1" fmla="*/ 0 h 791308"/>
              <a:gd name="connsiteX2" fmla="*/ 3525762 w 3525762"/>
              <a:gd name="connsiteY2" fmla="*/ 791308 h 791308"/>
              <a:gd name="connsiteX3" fmla="*/ 565640 w 3525762"/>
              <a:gd name="connsiteY3" fmla="*/ 791308 h 791308"/>
              <a:gd name="connsiteX4" fmla="*/ 522334 w 3525762"/>
              <a:gd name="connsiteY4" fmla="*/ 672989 h 791308"/>
              <a:gd name="connsiteX5" fmla="*/ 45691 w 3525762"/>
              <a:gd name="connsiteY5" fmla="*/ 34167 h 791308"/>
              <a:gd name="connsiteX6" fmla="*/ 0 w 3525762"/>
              <a:gd name="connsiteY6" fmla="*/ 0 h 79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5762" h="791308">
                <a:moveTo>
                  <a:pt x="0" y="0"/>
                </a:moveTo>
                <a:lnTo>
                  <a:pt x="3525762" y="0"/>
                </a:lnTo>
                <a:lnTo>
                  <a:pt x="3525762" y="791308"/>
                </a:lnTo>
                <a:lnTo>
                  <a:pt x="565640" y="791308"/>
                </a:lnTo>
                <a:lnTo>
                  <a:pt x="522334" y="672989"/>
                </a:lnTo>
                <a:cubicBezTo>
                  <a:pt x="416667" y="423162"/>
                  <a:pt x="251955" y="204390"/>
                  <a:pt x="45691" y="34167"/>
                </a:cubicBezTo>
                <a:lnTo>
                  <a:pt x="0" y="0"/>
                </a:lnTo>
                <a:close/>
              </a:path>
            </a:pathLst>
          </a:custGeom>
          <a:noFill/>
          <a:ln w="3175">
            <a:gradFill>
              <a:gsLst>
                <a:gs pos="0">
                  <a:schemeClr val="bg1">
                    <a:alpha val="40000"/>
                  </a:schemeClr>
                </a:gs>
                <a:gs pos="100000">
                  <a:schemeClr val="accent1">
                    <a:alpha val="0"/>
                  </a:schemeClr>
                </a:gs>
              </a:gsLst>
              <a:lin ang="24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mn-ea"/>
              <a:cs typeface="+mn-cs"/>
            </a:endParaRPr>
          </a:p>
        </p:txBody>
      </p:sp>
      <p:sp>
        <p:nvSpPr>
          <p:cNvPr id="21" name="任意多边形: 形状 20">
            <a:extLst>
              <a:ext uri="{FF2B5EF4-FFF2-40B4-BE49-F238E27FC236}">
                <a16:creationId xmlns:a16="http://schemas.microsoft.com/office/drawing/2014/main" id="{B7A690B5-3747-451C-8C87-A2A73B912FF0}"/>
              </a:ext>
            </a:extLst>
          </p:cNvPr>
          <p:cNvSpPr/>
          <p:nvPr/>
        </p:nvSpPr>
        <p:spPr>
          <a:xfrm>
            <a:off x="8324079" y="3615740"/>
            <a:ext cx="3420442" cy="926528"/>
          </a:xfrm>
          <a:custGeom>
            <a:avLst/>
            <a:gdLst>
              <a:gd name="connsiteX0" fmla="*/ 0 w 2921253"/>
              <a:gd name="connsiteY0" fmla="*/ 0 h 791308"/>
              <a:gd name="connsiteX1" fmla="*/ 2921253 w 2921253"/>
              <a:gd name="connsiteY1" fmla="*/ 0 h 791308"/>
              <a:gd name="connsiteX2" fmla="*/ 2921253 w 2921253"/>
              <a:gd name="connsiteY2" fmla="*/ 791308 h 791308"/>
              <a:gd name="connsiteX3" fmla="*/ 0 w 2921253"/>
              <a:gd name="connsiteY3" fmla="*/ 791308 h 791308"/>
              <a:gd name="connsiteX4" fmla="*/ 15165 w 2921253"/>
              <a:gd name="connsiteY4" fmla="*/ 732327 h 791308"/>
              <a:gd name="connsiteX5" fmla="*/ 49105 w 2921253"/>
              <a:gd name="connsiteY5" fmla="*/ 395654 h 791308"/>
              <a:gd name="connsiteX6" fmla="*/ 15165 w 2921253"/>
              <a:gd name="connsiteY6" fmla="*/ 58981 h 791308"/>
              <a:gd name="connsiteX7" fmla="*/ 0 w 2921253"/>
              <a:gd name="connsiteY7" fmla="*/ 0 h 79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1253" h="791308">
                <a:moveTo>
                  <a:pt x="0" y="0"/>
                </a:moveTo>
                <a:lnTo>
                  <a:pt x="2921253" y="0"/>
                </a:lnTo>
                <a:lnTo>
                  <a:pt x="2921253" y="791308"/>
                </a:lnTo>
                <a:lnTo>
                  <a:pt x="0" y="791308"/>
                </a:lnTo>
                <a:lnTo>
                  <a:pt x="15165" y="732327"/>
                </a:lnTo>
                <a:cubicBezTo>
                  <a:pt x="37419" y="623578"/>
                  <a:pt x="49105" y="510981"/>
                  <a:pt x="49105" y="395654"/>
                </a:cubicBezTo>
                <a:cubicBezTo>
                  <a:pt x="49105" y="280327"/>
                  <a:pt x="37419" y="167729"/>
                  <a:pt x="15165" y="58981"/>
                </a:cubicBezTo>
                <a:lnTo>
                  <a:pt x="0" y="0"/>
                </a:lnTo>
                <a:close/>
              </a:path>
            </a:pathLst>
          </a:custGeom>
          <a:gradFill flip="none" rotWithShape="1">
            <a:gsLst>
              <a:gs pos="50000">
                <a:schemeClr val="bg1">
                  <a:lumMod val="85000"/>
                  <a:alpha val="0"/>
                </a:schemeClr>
              </a:gs>
              <a:gs pos="0">
                <a:schemeClr val="bg1">
                  <a:lumMod val="85000"/>
                  <a:alpha val="50000"/>
                </a:schemeClr>
              </a:gs>
              <a:gs pos="100000">
                <a:schemeClr val="tx2">
                  <a:alpha val="0"/>
                </a:schemeClr>
              </a:gs>
            </a:gsLst>
            <a:lin ang="0" scaled="0"/>
            <a:tileRect/>
          </a:gradFill>
          <a:ln w="3175" cap="flat" cmpd="sng" algn="ctr">
            <a:gradFill>
              <a:gsLst>
                <a:gs pos="0">
                  <a:schemeClr val="accent1"/>
                </a:gs>
                <a:gs pos="50000">
                  <a:schemeClr val="accent1">
                    <a:alpha val="0"/>
                  </a:schemeClr>
                </a:gs>
                <a:gs pos="100000">
                  <a:schemeClr val="accent1">
                    <a:alpha val="0"/>
                  </a:schemeClr>
                </a:gs>
              </a:gsLst>
              <a:lin ang="0" scaled="0"/>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kern="0" dirty="0">
              <a:solidFill>
                <a:prstClr val="white"/>
              </a:solidFill>
              <a:latin typeface="+mn-ea"/>
            </a:endParaRPr>
          </a:p>
        </p:txBody>
      </p:sp>
      <p:sp>
        <p:nvSpPr>
          <p:cNvPr id="22" name="任意多边形: 形状 21">
            <a:extLst>
              <a:ext uri="{FF2B5EF4-FFF2-40B4-BE49-F238E27FC236}">
                <a16:creationId xmlns:a16="http://schemas.microsoft.com/office/drawing/2014/main" id="{7754E145-4738-4307-A6EC-40B8556E0F9D}"/>
              </a:ext>
            </a:extLst>
          </p:cNvPr>
          <p:cNvSpPr/>
          <p:nvPr/>
        </p:nvSpPr>
        <p:spPr>
          <a:xfrm>
            <a:off x="8478554" y="3716464"/>
            <a:ext cx="3023580" cy="729443"/>
          </a:xfrm>
          <a:custGeom>
            <a:avLst/>
            <a:gdLst>
              <a:gd name="connsiteX0" fmla="*/ 0 w 2921253"/>
              <a:gd name="connsiteY0" fmla="*/ 0 h 791308"/>
              <a:gd name="connsiteX1" fmla="*/ 2921253 w 2921253"/>
              <a:gd name="connsiteY1" fmla="*/ 0 h 791308"/>
              <a:gd name="connsiteX2" fmla="*/ 2921253 w 2921253"/>
              <a:gd name="connsiteY2" fmla="*/ 791308 h 791308"/>
              <a:gd name="connsiteX3" fmla="*/ 0 w 2921253"/>
              <a:gd name="connsiteY3" fmla="*/ 791308 h 791308"/>
              <a:gd name="connsiteX4" fmla="*/ 15165 w 2921253"/>
              <a:gd name="connsiteY4" fmla="*/ 732327 h 791308"/>
              <a:gd name="connsiteX5" fmla="*/ 49105 w 2921253"/>
              <a:gd name="connsiteY5" fmla="*/ 395654 h 791308"/>
              <a:gd name="connsiteX6" fmla="*/ 15165 w 2921253"/>
              <a:gd name="connsiteY6" fmla="*/ 58981 h 791308"/>
              <a:gd name="connsiteX7" fmla="*/ 0 w 2921253"/>
              <a:gd name="connsiteY7" fmla="*/ 0 h 79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1253" h="791308">
                <a:moveTo>
                  <a:pt x="0" y="0"/>
                </a:moveTo>
                <a:lnTo>
                  <a:pt x="2921253" y="0"/>
                </a:lnTo>
                <a:lnTo>
                  <a:pt x="2921253" y="791308"/>
                </a:lnTo>
                <a:lnTo>
                  <a:pt x="0" y="791308"/>
                </a:lnTo>
                <a:lnTo>
                  <a:pt x="15165" y="732327"/>
                </a:lnTo>
                <a:cubicBezTo>
                  <a:pt x="37419" y="623578"/>
                  <a:pt x="49105" y="510981"/>
                  <a:pt x="49105" y="395654"/>
                </a:cubicBezTo>
                <a:cubicBezTo>
                  <a:pt x="49105" y="280327"/>
                  <a:pt x="37419" y="167729"/>
                  <a:pt x="15165" y="58981"/>
                </a:cubicBezTo>
                <a:lnTo>
                  <a:pt x="0" y="0"/>
                </a:lnTo>
                <a:close/>
              </a:path>
            </a:pathLst>
          </a:custGeom>
          <a:noFill/>
          <a:ln w="3175">
            <a:gradFill>
              <a:gsLst>
                <a:gs pos="0">
                  <a:schemeClr val="bg1">
                    <a:alpha val="40000"/>
                  </a:schemeClr>
                </a:gs>
                <a:gs pos="100000">
                  <a:schemeClr val="accent1">
                    <a:alpha val="0"/>
                  </a:schemeClr>
                </a:gs>
              </a:gsLst>
              <a:lin ang="24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25" name="任意多边形: 形状 24">
            <a:extLst>
              <a:ext uri="{FF2B5EF4-FFF2-40B4-BE49-F238E27FC236}">
                <a16:creationId xmlns:a16="http://schemas.microsoft.com/office/drawing/2014/main" id="{EEDB84FC-625A-488E-99FF-23833F0AB800}"/>
              </a:ext>
            </a:extLst>
          </p:cNvPr>
          <p:cNvSpPr/>
          <p:nvPr/>
        </p:nvSpPr>
        <p:spPr>
          <a:xfrm>
            <a:off x="7616269" y="4701835"/>
            <a:ext cx="4128252" cy="926528"/>
          </a:xfrm>
          <a:custGeom>
            <a:avLst/>
            <a:gdLst>
              <a:gd name="connsiteX0" fmla="*/ 565641 w 3525763"/>
              <a:gd name="connsiteY0" fmla="*/ 0 h 791308"/>
              <a:gd name="connsiteX1" fmla="*/ 3525763 w 3525763"/>
              <a:gd name="connsiteY1" fmla="*/ 0 h 791308"/>
              <a:gd name="connsiteX2" fmla="*/ 3525763 w 3525763"/>
              <a:gd name="connsiteY2" fmla="*/ 791308 h 791308"/>
              <a:gd name="connsiteX3" fmla="*/ 0 w 3525763"/>
              <a:gd name="connsiteY3" fmla="*/ 791308 h 791308"/>
              <a:gd name="connsiteX4" fmla="*/ 45692 w 3525763"/>
              <a:gd name="connsiteY4" fmla="*/ 757140 h 791308"/>
              <a:gd name="connsiteX5" fmla="*/ 522335 w 3525763"/>
              <a:gd name="connsiteY5" fmla="*/ 118318 h 791308"/>
              <a:gd name="connsiteX6" fmla="*/ 565641 w 3525763"/>
              <a:gd name="connsiteY6" fmla="*/ 0 h 79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5763" h="791308">
                <a:moveTo>
                  <a:pt x="565641" y="0"/>
                </a:moveTo>
                <a:lnTo>
                  <a:pt x="3525763" y="0"/>
                </a:lnTo>
                <a:lnTo>
                  <a:pt x="3525763" y="791308"/>
                </a:lnTo>
                <a:lnTo>
                  <a:pt x="0" y="791308"/>
                </a:lnTo>
                <a:lnTo>
                  <a:pt x="45692" y="757140"/>
                </a:lnTo>
                <a:cubicBezTo>
                  <a:pt x="251956" y="586917"/>
                  <a:pt x="416668" y="368145"/>
                  <a:pt x="522335" y="118318"/>
                </a:cubicBezTo>
                <a:lnTo>
                  <a:pt x="565641" y="0"/>
                </a:lnTo>
                <a:close/>
              </a:path>
            </a:pathLst>
          </a:custGeom>
          <a:gradFill flip="none" rotWithShape="1">
            <a:gsLst>
              <a:gs pos="50000">
                <a:schemeClr val="bg1">
                  <a:lumMod val="85000"/>
                  <a:alpha val="0"/>
                </a:schemeClr>
              </a:gs>
              <a:gs pos="0">
                <a:schemeClr val="bg1">
                  <a:lumMod val="85000"/>
                  <a:alpha val="50000"/>
                </a:schemeClr>
              </a:gs>
              <a:gs pos="100000">
                <a:schemeClr val="tx2">
                  <a:alpha val="0"/>
                </a:schemeClr>
              </a:gs>
            </a:gsLst>
            <a:lin ang="0" scaled="0"/>
            <a:tileRect/>
          </a:gradFill>
          <a:ln w="3175" cap="flat" cmpd="sng" algn="ctr">
            <a:gradFill>
              <a:gsLst>
                <a:gs pos="0">
                  <a:schemeClr val="accent1"/>
                </a:gs>
                <a:gs pos="50000">
                  <a:schemeClr val="accent1">
                    <a:alpha val="0"/>
                  </a:schemeClr>
                </a:gs>
                <a:gs pos="100000">
                  <a:schemeClr val="accent1">
                    <a:alpha val="0"/>
                  </a:schemeClr>
                </a:gs>
              </a:gsLst>
              <a:lin ang="0" scaled="0"/>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kern="0" dirty="0">
              <a:solidFill>
                <a:prstClr val="white"/>
              </a:solidFill>
              <a:latin typeface="+mn-ea"/>
            </a:endParaRPr>
          </a:p>
        </p:txBody>
      </p:sp>
      <p:sp>
        <p:nvSpPr>
          <p:cNvPr id="26" name="任意多边形: 形状 25">
            <a:extLst>
              <a:ext uri="{FF2B5EF4-FFF2-40B4-BE49-F238E27FC236}">
                <a16:creationId xmlns:a16="http://schemas.microsoft.com/office/drawing/2014/main" id="{FC2D2C0E-08ED-40F9-A95C-3B26915C4E22}"/>
              </a:ext>
            </a:extLst>
          </p:cNvPr>
          <p:cNvSpPr/>
          <p:nvPr/>
        </p:nvSpPr>
        <p:spPr>
          <a:xfrm>
            <a:off x="7809566" y="4760773"/>
            <a:ext cx="3437208" cy="797822"/>
          </a:xfrm>
          <a:custGeom>
            <a:avLst/>
            <a:gdLst>
              <a:gd name="connsiteX0" fmla="*/ 565641 w 3525763"/>
              <a:gd name="connsiteY0" fmla="*/ 0 h 791308"/>
              <a:gd name="connsiteX1" fmla="*/ 3525763 w 3525763"/>
              <a:gd name="connsiteY1" fmla="*/ 0 h 791308"/>
              <a:gd name="connsiteX2" fmla="*/ 3525763 w 3525763"/>
              <a:gd name="connsiteY2" fmla="*/ 791308 h 791308"/>
              <a:gd name="connsiteX3" fmla="*/ 0 w 3525763"/>
              <a:gd name="connsiteY3" fmla="*/ 791308 h 791308"/>
              <a:gd name="connsiteX4" fmla="*/ 45692 w 3525763"/>
              <a:gd name="connsiteY4" fmla="*/ 757140 h 791308"/>
              <a:gd name="connsiteX5" fmla="*/ 522335 w 3525763"/>
              <a:gd name="connsiteY5" fmla="*/ 118318 h 791308"/>
              <a:gd name="connsiteX6" fmla="*/ 565641 w 3525763"/>
              <a:gd name="connsiteY6" fmla="*/ 0 h 79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5763" h="791308">
                <a:moveTo>
                  <a:pt x="565641" y="0"/>
                </a:moveTo>
                <a:lnTo>
                  <a:pt x="3525763" y="0"/>
                </a:lnTo>
                <a:lnTo>
                  <a:pt x="3525763" y="791308"/>
                </a:lnTo>
                <a:lnTo>
                  <a:pt x="0" y="791308"/>
                </a:lnTo>
                <a:lnTo>
                  <a:pt x="45692" y="757140"/>
                </a:lnTo>
                <a:cubicBezTo>
                  <a:pt x="251956" y="586917"/>
                  <a:pt x="416668" y="368145"/>
                  <a:pt x="522335" y="118318"/>
                </a:cubicBezTo>
                <a:lnTo>
                  <a:pt x="565641" y="0"/>
                </a:lnTo>
                <a:close/>
              </a:path>
            </a:pathLst>
          </a:custGeom>
          <a:noFill/>
          <a:ln w="3175">
            <a:gradFill>
              <a:gsLst>
                <a:gs pos="0">
                  <a:schemeClr val="bg1">
                    <a:alpha val="40000"/>
                  </a:schemeClr>
                </a:gs>
                <a:gs pos="100000">
                  <a:schemeClr val="accent1">
                    <a:alpha val="0"/>
                  </a:schemeClr>
                </a:gs>
              </a:gsLst>
              <a:lin ang="24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mn-ea"/>
              <a:cs typeface="+mn-cs"/>
            </a:endParaRPr>
          </a:p>
        </p:txBody>
      </p:sp>
      <p:sp>
        <p:nvSpPr>
          <p:cNvPr id="38" name="椭圆 37">
            <a:extLst>
              <a:ext uri="{FF2B5EF4-FFF2-40B4-BE49-F238E27FC236}">
                <a16:creationId xmlns:a16="http://schemas.microsoft.com/office/drawing/2014/main" id="{BCF79C92-0D45-4C46-919C-9E09D893FA8A}"/>
              </a:ext>
            </a:extLst>
          </p:cNvPr>
          <p:cNvSpPr/>
          <p:nvPr/>
        </p:nvSpPr>
        <p:spPr>
          <a:xfrm>
            <a:off x="4816571" y="2657335"/>
            <a:ext cx="2541709" cy="2541708"/>
          </a:xfrm>
          <a:prstGeom prst="ellipse">
            <a:avLst/>
          </a:prstGeom>
          <a:gradFill>
            <a:gsLst>
              <a:gs pos="52000">
                <a:schemeClr val="tx2"/>
              </a:gs>
              <a:gs pos="100000">
                <a:schemeClr val="accent1">
                  <a:lumMod val="75000"/>
                  <a:lumOff val="2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3200">
              <a:gradFill>
                <a:gsLst>
                  <a:gs pos="100000">
                    <a:schemeClr val="accent1">
                      <a:lumMod val="75000"/>
                    </a:schemeClr>
                  </a:gs>
                  <a:gs pos="16000">
                    <a:schemeClr val="accent1"/>
                  </a:gs>
                </a:gsLst>
                <a:lin ang="5400000" scaled="1"/>
              </a:gradFill>
            </a:endParaRPr>
          </a:p>
        </p:txBody>
      </p:sp>
      <p:sp>
        <p:nvSpPr>
          <p:cNvPr id="39" name="椭圆 38">
            <a:extLst>
              <a:ext uri="{FF2B5EF4-FFF2-40B4-BE49-F238E27FC236}">
                <a16:creationId xmlns:a16="http://schemas.microsoft.com/office/drawing/2014/main" id="{659ACAC2-3ECA-4E38-8C78-0C6AFD78065D}"/>
              </a:ext>
            </a:extLst>
          </p:cNvPr>
          <p:cNvSpPr/>
          <p:nvPr/>
        </p:nvSpPr>
        <p:spPr>
          <a:xfrm>
            <a:off x="4815800" y="2661068"/>
            <a:ext cx="2541709" cy="2541708"/>
          </a:xfrm>
          <a:prstGeom prst="ellipse">
            <a:avLst/>
          </a:prstGeom>
          <a:gradFill>
            <a:gsLst>
              <a:gs pos="85000">
                <a:schemeClr val="accent1">
                  <a:lumMod val="75000"/>
                  <a:lumOff val="25000"/>
                  <a:alpha val="44000"/>
                </a:schemeClr>
              </a:gs>
              <a:gs pos="57000">
                <a:schemeClr val="tx2">
                  <a:alpha val="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3200">
              <a:gradFill>
                <a:gsLst>
                  <a:gs pos="100000">
                    <a:schemeClr val="accent1">
                      <a:lumMod val="75000"/>
                    </a:schemeClr>
                  </a:gs>
                  <a:gs pos="16000">
                    <a:schemeClr val="accent1"/>
                  </a:gs>
                </a:gsLst>
                <a:lin ang="5400000" scaled="1"/>
              </a:gradFill>
            </a:endParaRPr>
          </a:p>
        </p:txBody>
      </p:sp>
      <p:sp>
        <p:nvSpPr>
          <p:cNvPr id="40" name="椭圆 39">
            <a:extLst>
              <a:ext uri="{FF2B5EF4-FFF2-40B4-BE49-F238E27FC236}">
                <a16:creationId xmlns:a16="http://schemas.microsoft.com/office/drawing/2014/main" id="{70FF1EFF-CCB4-4DF3-B7BA-BE8553FF1C86}"/>
              </a:ext>
            </a:extLst>
          </p:cNvPr>
          <p:cNvSpPr/>
          <p:nvPr/>
        </p:nvSpPr>
        <p:spPr>
          <a:xfrm>
            <a:off x="4834505" y="2657160"/>
            <a:ext cx="2541709" cy="2541704"/>
          </a:xfrm>
          <a:prstGeom prst="ellipse">
            <a:avLst/>
          </a:prstGeom>
          <a:gradFill>
            <a:gsLst>
              <a:gs pos="95000">
                <a:schemeClr val="accent1">
                  <a:lumMod val="75000"/>
                  <a:lumOff val="25000"/>
                </a:schemeClr>
              </a:gs>
              <a:gs pos="57000">
                <a:schemeClr val="tx2">
                  <a:alpha val="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3200" spc="300" dirty="0">
                <a:solidFill>
                  <a:schemeClr val="bg1"/>
                </a:solidFill>
                <a:latin typeface="+mj-ea"/>
                <a:ea typeface="+mj-ea"/>
                <a:cs typeface="阿里巴巴普惠体 H" panose="00020600040101010101" pitchFamily="18" charset="-122"/>
              </a:rPr>
              <a:t>提升方案</a:t>
            </a:r>
          </a:p>
        </p:txBody>
      </p:sp>
      <p:grpSp>
        <p:nvGrpSpPr>
          <p:cNvPr id="34" name="组合 33">
            <a:extLst>
              <a:ext uri="{FF2B5EF4-FFF2-40B4-BE49-F238E27FC236}">
                <a16:creationId xmlns:a16="http://schemas.microsoft.com/office/drawing/2014/main" id="{839CE603-A657-4260-87A7-CD3A579D66E1}"/>
              </a:ext>
            </a:extLst>
          </p:cNvPr>
          <p:cNvGrpSpPr/>
          <p:nvPr/>
        </p:nvGrpSpPr>
        <p:grpSpPr>
          <a:xfrm rot="18982021">
            <a:off x="4448538" y="2282502"/>
            <a:ext cx="3294924" cy="3294924"/>
            <a:chOff x="4448541" y="1939156"/>
            <a:chExt cx="3294924" cy="3294924"/>
          </a:xfrm>
        </p:grpSpPr>
        <p:sp>
          <p:nvSpPr>
            <p:cNvPr id="35" name="弧形 34">
              <a:extLst>
                <a:ext uri="{FF2B5EF4-FFF2-40B4-BE49-F238E27FC236}">
                  <a16:creationId xmlns:a16="http://schemas.microsoft.com/office/drawing/2014/main" id="{A105A1E1-DE80-4BA0-BC6E-A70EF528B2BF}"/>
                </a:ext>
              </a:extLst>
            </p:cNvPr>
            <p:cNvSpPr/>
            <p:nvPr/>
          </p:nvSpPr>
          <p:spPr>
            <a:xfrm>
              <a:off x="4448541" y="1939156"/>
              <a:ext cx="3294924" cy="3294924"/>
            </a:xfrm>
            <a:prstGeom prst="arc">
              <a:avLst>
                <a:gd name="adj1" fmla="val 16200000"/>
                <a:gd name="adj2" fmla="val 2528165"/>
              </a:avLst>
            </a:prstGeom>
            <a:ln w="25400" cap="rnd">
              <a:gradFill>
                <a:gsLst>
                  <a:gs pos="0">
                    <a:schemeClr val="accent1">
                      <a:lumMod val="20000"/>
                      <a:lumOff val="80000"/>
                      <a:alpha val="0"/>
                    </a:schemeClr>
                  </a:gs>
                  <a:gs pos="100000">
                    <a:schemeClr val="accent1">
                      <a:lumMod val="75000"/>
                      <a:lumOff val="25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sp>
          <p:nvSpPr>
            <p:cNvPr id="36" name="弧形 35">
              <a:extLst>
                <a:ext uri="{FF2B5EF4-FFF2-40B4-BE49-F238E27FC236}">
                  <a16:creationId xmlns:a16="http://schemas.microsoft.com/office/drawing/2014/main" id="{18DE1844-1E0B-4113-BF85-16FB8386B661}"/>
                </a:ext>
              </a:extLst>
            </p:cNvPr>
            <p:cNvSpPr/>
            <p:nvPr/>
          </p:nvSpPr>
          <p:spPr>
            <a:xfrm rot="7200000">
              <a:off x="4448541" y="1939156"/>
              <a:ext cx="3294924" cy="3294924"/>
            </a:xfrm>
            <a:prstGeom prst="arc">
              <a:avLst>
                <a:gd name="adj1" fmla="val 16200000"/>
                <a:gd name="adj2" fmla="val 2528165"/>
              </a:avLst>
            </a:prstGeom>
            <a:ln w="25400" cap="rnd">
              <a:gradFill>
                <a:gsLst>
                  <a:gs pos="0">
                    <a:schemeClr val="accent1">
                      <a:lumMod val="20000"/>
                      <a:lumOff val="80000"/>
                      <a:alpha val="0"/>
                    </a:schemeClr>
                  </a:gs>
                  <a:gs pos="100000">
                    <a:schemeClr val="accent1">
                      <a:lumMod val="75000"/>
                      <a:lumOff val="25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sp>
          <p:nvSpPr>
            <p:cNvPr id="37" name="弧形 36">
              <a:extLst>
                <a:ext uri="{FF2B5EF4-FFF2-40B4-BE49-F238E27FC236}">
                  <a16:creationId xmlns:a16="http://schemas.microsoft.com/office/drawing/2014/main" id="{2AC880AE-6370-4AF8-9587-F77F0286409A}"/>
                </a:ext>
              </a:extLst>
            </p:cNvPr>
            <p:cNvSpPr/>
            <p:nvPr/>
          </p:nvSpPr>
          <p:spPr>
            <a:xfrm rot="14400000">
              <a:off x="4448541" y="1939156"/>
              <a:ext cx="3294924" cy="3294924"/>
            </a:xfrm>
            <a:prstGeom prst="arc">
              <a:avLst>
                <a:gd name="adj1" fmla="val 16200000"/>
                <a:gd name="adj2" fmla="val 2528165"/>
              </a:avLst>
            </a:prstGeom>
            <a:ln w="25400" cap="rnd">
              <a:gradFill>
                <a:gsLst>
                  <a:gs pos="0">
                    <a:schemeClr val="accent1">
                      <a:lumMod val="20000"/>
                      <a:lumOff val="80000"/>
                      <a:alpha val="0"/>
                    </a:schemeClr>
                  </a:gs>
                  <a:gs pos="100000">
                    <a:schemeClr val="accent1">
                      <a:lumMod val="75000"/>
                      <a:lumOff val="25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grpSp>
      <p:sp>
        <p:nvSpPr>
          <p:cNvPr id="41" name="文本框 40">
            <a:extLst>
              <a:ext uri="{FF2B5EF4-FFF2-40B4-BE49-F238E27FC236}">
                <a16:creationId xmlns:a16="http://schemas.microsoft.com/office/drawing/2014/main" id="{8D984D0A-E898-4021-82E7-B5A00BB0E678}"/>
              </a:ext>
            </a:extLst>
          </p:cNvPr>
          <p:cNvSpPr txBox="1"/>
          <p:nvPr/>
        </p:nvSpPr>
        <p:spPr>
          <a:xfrm>
            <a:off x="4857664" y="670277"/>
            <a:ext cx="2385269" cy="430887"/>
          </a:xfrm>
          <a:prstGeom prst="rect">
            <a:avLst/>
          </a:prstGeom>
          <a:noFill/>
          <a:scene3d>
            <a:camera prst="perspectiveFront"/>
            <a:lightRig rig="threePt" dir="t"/>
          </a:scene3d>
          <a:sp3d/>
        </p:spPr>
        <p:txBody>
          <a:bodyPr wrap="none" lIns="0" tIns="0" rIns="0" bIns="0" rtlCol="0">
            <a:noAutofit/>
            <a:sp3d extrusionH="190500"/>
          </a:bodyPr>
          <a:lstStyle>
            <a:defPPr>
              <a:defRPr lang="zh-CN"/>
            </a:defPPr>
            <a:lvl1pPr marR="0" lvl="0" indent="0" fontAlgn="auto">
              <a:lnSpc>
                <a:spcPct val="100000"/>
              </a:lnSpc>
              <a:spcBef>
                <a:spcPts val="0"/>
              </a:spcBef>
              <a:spcAft>
                <a:spcPts val="0"/>
              </a:spcAft>
              <a:buClrTx/>
              <a:buSzTx/>
              <a:buFontTx/>
              <a:buNone/>
              <a:tabLst/>
              <a:defRPr kumimoji="0" sz="2800" b="0" i="0" u="none" strike="noStrike" cap="none" spc="300" normalizeH="0" baseline="0">
                <a:ln w="6350">
                  <a:solidFill>
                    <a:schemeClr val="bg1"/>
                  </a:solidFill>
                  <a:miter lim="800000"/>
                </a:ln>
                <a:gradFill>
                  <a:gsLst>
                    <a:gs pos="80000">
                      <a:schemeClr val="bg1"/>
                    </a:gs>
                    <a:gs pos="20000">
                      <a:schemeClr val="accent1"/>
                    </a:gs>
                    <a:gs pos="60000">
                      <a:schemeClr val="accent1"/>
                    </a:gs>
                    <a:gs pos="40000">
                      <a:srgbClr val="FEFEFE"/>
                    </a:gs>
                  </a:gsLst>
                  <a:lin ang="5400000" scaled="1"/>
                </a:gradFill>
                <a:effectLst/>
                <a:uLnTx/>
                <a:uFillTx/>
                <a:latin typeface="+mj-ea"/>
                <a:ea typeface="+mj-ea"/>
              </a:defRPr>
            </a:lvl1pPr>
          </a:lstStyle>
          <a:p>
            <a:pPr algn="ctr"/>
            <a:r>
              <a:rPr lang="zh-CN" altLang="en-US" dirty="0"/>
              <a:t>团队提升方案</a:t>
            </a:r>
          </a:p>
        </p:txBody>
      </p:sp>
      <p:sp>
        <p:nvSpPr>
          <p:cNvPr id="42" name="文本框 41">
            <a:extLst>
              <a:ext uri="{FF2B5EF4-FFF2-40B4-BE49-F238E27FC236}">
                <a16:creationId xmlns:a16="http://schemas.microsoft.com/office/drawing/2014/main" id="{5A41B0A6-141C-4280-8A19-76226007901E}"/>
              </a:ext>
            </a:extLst>
          </p:cNvPr>
          <p:cNvSpPr txBox="1"/>
          <p:nvPr/>
        </p:nvSpPr>
        <p:spPr>
          <a:xfrm>
            <a:off x="5236772" y="1113263"/>
            <a:ext cx="1614843" cy="123111"/>
          </a:xfrm>
          <a:prstGeom prst="rect">
            <a:avLst/>
          </a:prstGeom>
          <a:noFill/>
        </p:spPr>
        <p:txBody>
          <a:bodyPr wrap="square" lIns="0" tIns="0" rIns="0" bIns="0" rtlCol="0">
            <a:noAutofit/>
          </a:bodyPr>
          <a:lstStyle/>
          <a:p>
            <a:pPr algn="ctr"/>
            <a:r>
              <a:rPr lang="en-US" altLang="zh-CN" sz="800" dirty="0">
                <a:solidFill>
                  <a:schemeClr val="bg1">
                    <a:alpha val="50000"/>
                  </a:schemeClr>
                </a:solidFill>
                <a:latin typeface="+mn-ea"/>
                <a:cs typeface="阿里巴巴普惠体 L" panose="00020600040101010101" pitchFamily="18" charset="-122"/>
              </a:rPr>
              <a:t>TITLE BLOCK EXAMPLE</a:t>
            </a:r>
            <a:endParaRPr lang="zh-CN" altLang="en-US" sz="800" dirty="0">
              <a:solidFill>
                <a:schemeClr val="bg1">
                  <a:alpha val="50000"/>
                </a:schemeClr>
              </a:solidFill>
              <a:latin typeface="+mn-ea"/>
              <a:cs typeface="阿里巴巴普惠体 L" panose="00020600040101010101" pitchFamily="18" charset="-122"/>
            </a:endParaRPr>
          </a:p>
        </p:txBody>
      </p:sp>
      <p:sp>
        <p:nvSpPr>
          <p:cNvPr id="47" name="文本框 46">
            <a:extLst>
              <a:ext uri="{FF2B5EF4-FFF2-40B4-BE49-F238E27FC236}">
                <a16:creationId xmlns:a16="http://schemas.microsoft.com/office/drawing/2014/main" id="{D0D7B500-0297-424E-A576-7F535696626A}"/>
              </a:ext>
            </a:extLst>
          </p:cNvPr>
          <p:cNvSpPr txBox="1"/>
          <p:nvPr/>
        </p:nvSpPr>
        <p:spPr>
          <a:xfrm>
            <a:off x="8355334" y="3044605"/>
            <a:ext cx="2986346" cy="281424"/>
          </a:xfrm>
          <a:prstGeom prst="rect">
            <a:avLst/>
          </a:prstGeom>
          <a:noFill/>
        </p:spPr>
        <p:txBody>
          <a:bodyPr wrap="square" rtlCol="0">
            <a:noAutofit/>
          </a:bodyPr>
          <a:lstStyle/>
          <a:p>
            <a:pPr>
              <a:spcAft>
                <a:spcPts val="8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sp>
        <p:nvSpPr>
          <p:cNvPr id="48" name="文本框 47">
            <a:extLst>
              <a:ext uri="{FF2B5EF4-FFF2-40B4-BE49-F238E27FC236}">
                <a16:creationId xmlns:a16="http://schemas.microsoft.com/office/drawing/2014/main" id="{B68B292E-7720-4963-A920-0F98CC2D5DAE}"/>
              </a:ext>
            </a:extLst>
          </p:cNvPr>
          <p:cNvSpPr txBox="1"/>
          <p:nvPr/>
        </p:nvSpPr>
        <p:spPr>
          <a:xfrm>
            <a:off x="8355334" y="2666187"/>
            <a:ext cx="2332653" cy="400110"/>
          </a:xfrm>
          <a:prstGeom prst="rect">
            <a:avLst/>
          </a:prstGeom>
          <a:noFill/>
        </p:spPr>
        <p:txBody>
          <a:bodyPr wrap="square" rtlCol="0">
            <a:noAutofit/>
          </a:bodyPr>
          <a:lstStyle/>
          <a:p>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人员管理制度</a:t>
            </a:r>
          </a:p>
        </p:txBody>
      </p:sp>
      <p:sp>
        <p:nvSpPr>
          <p:cNvPr id="49" name="文本框 48">
            <a:extLst>
              <a:ext uri="{FF2B5EF4-FFF2-40B4-BE49-F238E27FC236}">
                <a16:creationId xmlns:a16="http://schemas.microsoft.com/office/drawing/2014/main" id="{B68C07EF-973C-4A29-8632-80DE9CBF918A}"/>
              </a:ext>
            </a:extLst>
          </p:cNvPr>
          <p:cNvSpPr txBox="1"/>
          <p:nvPr/>
        </p:nvSpPr>
        <p:spPr>
          <a:xfrm>
            <a:off x="8547462" y="4126730"/>
            <a:ext cx="2986346" cy="281424"/>
          </a:xfrm>
          <a:prstGeom prst="rect">
            <a:avLst/>
          </a:prstGeom>
          <a:noFill/>
        </p:spPr>
        <p:txBody>
          <a:bodyPr wrap="square" rtlCol="0">
            <a:noAutofit/>
          </a:bodyPr>
          <a:lstStyle/>
          <a:p>
            <a:pPr>
              <a:spcAft>
                <a:spcPts val="8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sp>
        <p:nvSpPr>
          <p:cNvPr id="50" name="文本框 49">
            <a:extLst>
              <a:ext uri="{FF2B5EF4-FFF2-40B4-BE49-F238E27FC236}">
                <a16:creationId xmlns:a16="http://schemas.microsoft.com/office/drawing/2014/main" id="{E56A0FB9-426F-44B0-A0E0-AB672C722EFC}"/>
              </a:ext>
            </a:extLst>
          </p:cNvPr>
          <p:cNvSpPr txBox="1"/>
          <p:nvPr/>
        </p:nvSpPr>
        <p:spPr>
          <a:xfrm>
            <a:off x="8547462" y="3748312"/>
            <a:ext cx="2332653" cy="400110"/>
          </a:xfrm>
          <a:prstGeom prst="rect">
            <a:avLst/>
          </a:prstGeom>
          <a:noFill/>
        </p:spPr>
        <p:txBody>
          <a:bodyPr wrap="square" rtlCol="0">
            <a:noAutofit/>
          </a:bodyPr>
          <a:lstStyle/>
          <a:p>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团队工作流程</a:t>
            </a:r>
          </a:p>
        </p:txBody>
      </p:sp>
      <p:sp>
        <p:nvSpPr>
          <p:cNvPr id="51" name="文本框 50">
            <a:extLst>
              <a:ext uri="{FF2B5EF4-FFF2-40B4-BE49-F238E27FC236}">
                <a16:creationId xmlns:a16="http://schemas.microsoft.com/office/drawing/2014/main" id="{8689952D-6A59-44AA-96D8-B5AF2478109F}"/>
              </a:ext>
            </a:extLst>
          </p:cNvPr>
          <p:cNvSpPr txBox="1"/>
          <p:nvPr/>
        </p:nvSpPr>
        <p:spPr>
          <a:xfrm>
            <a:off x="8355334" y="5213365"/>
            <a:ext cx="2986346" cy="281424"/>
          </a:xfrm>
          <a:prstGeom prst="rect">
            <a:avLst/>
          </a:prstGeom>
          <a:noFill/>
        </p:spPr>
        <p:txBody>
          <a:bodyPr wrap="square" rtlCol="0">
            <a:noAutofit/>
          </a:bodyPr>
          <a:lstStyle/>
          <a:p>
            <a:pPr>
              <a:spcAft>
                <a:spcPts val="8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sp>
        <p:nvSpPr>
          <p:cNvPr id="52" name="文本框 51">
            <a:extLst>
              <a:ext uri="{FF2B5EF4-FFF2-40B4-BE49-F238E27FC236}">
                <a16:creationId xmlns:a16="http://schemas.microsoft.com/office/drawing/2014/main" id="{D6B4421B-1180-4B84-8D58-027D22DB4882}"/>
              </a:ext>
            </a:extLst>
          </p:cNvPr>
          <p:cNvSpPr txBox="1"/>
          <p:nvPr/>
        </p:nvSpPr>
        <p:spPr>
          <a:xfrm>
            <a:off x="8355334" y="4834947"/>
            <a:ext cx="2332653" cy="400110"/>
          </a:xfrm>
          <a:prstGeom prst="rect">
            <a:avLst/>
          </a:prstGeom>
          <a:noFill/>
        </p:spPr>
        <p:txBody>
          <a:bodyPr wrap="square" rtlCol="0">
            <a:noAutofit/>
          </a:bodyPr>
          <a:lstStyle/>
          <a:p>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团队人员绩效</a:t>
            </a:r>
          </a:p>
        </p:txBody>
      </p:sp>
      <p:sp>
        <p:nvSpPr>
          <p:cNvPr id="55" name="文本框 54">
            <a:extLst>
              <a:ext uri="{FF2B5EF4-FFF2-40B4-BE49-F238E27FC236}">
                <a16:creationId xmlns:a16="http://schemas.microsoft.com/office/drawing/2014/main" id="{3E7C7D02-7FCF-450E-9DB4-F02BDA13BFD8}"/>
              </a:ext>
            </a:extLst>
          </p:cNvPr>
          <p:cNvSpPr txBox="1"/>
          <p:nvPr/>
        </p:nvSpPr>
        <p:spPr>
          <a:xfrm>
            <a:off x="797184" y="3044605"/>
            <a:ext cx="2986346" cy="281424"/>
          </a:xfrm>
          <a:prstGeom prst="rect">
            <a:avLst/>
          </a:prstGeom>
          <a:noFill/>
        </p:spPr>
        <p:txBody>
          <a:bodyPr wrap="square" rtlCol="0">
            <a:noAutofit/>
          </a:bodyPr>
          <a:lstStyle/>
          <a:p>
            <a:pPr algn="r">
              <a:spcAft>
                <a:spcPts val="8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sp>
        <p:nvSpPr>
          <p:cNvPr id="56" name="文本框 55">
            <a:extLst>
              <a:ext uri="{FF2B5EF4-FFF2-40B4-BE49-F238E27FC236}">
                <a16:creationId xmlns:a16="http://schemas.microsoft.com/office/drawing/2014/main" id="{1A666C33-DA5A-40D4-AE8B-B1B3AA1C087E}"/>
              </a:ext>
            </a:extLst>
          </p:cNvPr>
          <p:cNvSpPr txBox="1"/>
          <p:nvPr/>
        </p:nvSpPr>
        <p:spPr>
          <a:xfrm>
            <a:off x="1450877" y="2666187"/>
            <a:ext cx="2332653" cy="400110"/>
          </a:xfrm>
          <a:prstGeom prst="rect">
            <a:avLst/>
          </a:prstGeom>
          <a:noFill/>
        </p:spPr>
        <p:txBody>
          <a:bodyPr wrap="square" rtlCol="0">
            <a:noAutofit/>
          </a:bodyPr>
          <a:lstStyle/>
          <a:p>
            <a:pPr algn="r"/>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团队文化建设</a:t>
            </a:r>
          </a:p>
        </p:txBody>
      </p:sp>
      <p:sp>
        <p:nvSpPr>
          <p:cNvPr id="57" name="文本框 56">
            <a:extLst>
              <a:ext uri="{FF2B5EF4-FFF2-40B4-BE49-F238E27FC236}">
                <a16:creationId xmlns:a16="http://schemas.microsoft.com/office/drawing/2014/main" id="{F7D009C8-70D9-4D7E-953C-D45BCDCBB519}"/>
              </a:ext>
            </a:extLst>
          </p:cNvPr>
          <p:cNvSpPr txBox="1"/>
          <p:nvPr/>
        </p:nvSpPr>
        <p:spPr>
          <a:xfrm>
            <a:off x="687464" y="4126730"/>
            <a:ext cx="2986346" cy="281424"/>
          </a:xfrm>
          <a:prstGeom prst="rect">
            <a:avLst/>
          </a:prstGeom>
          <a:noFill/>
        </p:spPr>
        <p:txBody>
          <a:bodyPr wrap="square" rtlCol="0">
            <a:noAutofit/>
          </a:bodyPr>
          <a:lstStyle/>
          <a:p>
            <a:pPr algn="r">
              <a:spcAft>
                <a:spcPts val="8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sp>
        <p:nvSpPr>
          <p:cNvPr id="58" name="文本框 57">
            <a:extLst>
              <a:ext uri="{FF2B5EF4-FFF2-40B4-BE49-F238E27FC236}">
                <a16:creationId xmlns:a16="http://schemas.microsoft.com/office/drawing/2014/main" id="{28CF142D-76FB-4593-B2F7-21B593ADE9E0}"/>
              </a:ext>
            </a:extLst>
          </p:cNvPr>
          <p:cNvSpPr txBox="1"/>
          <p:nvPr/>
        </p:nvSpPr>
        <p:spPr>
          <a:xfrm>
            <a:off x="1341157" y="3748312"/>
            <a:ext cx="2332653" cy="400110"/>
          </a:xfrm>
          <a:prstGeom prst="rect">
            <a:avLst/>
          </a:prstGeom>
          <a:noFill/>
        </p:spPr>
        <p:txBody>
          <a:bodyPr wrap="square" rtlCol="0">
            <a:noAutofit/>
          </a:bodyPr>
          <a:lstStyle/>
          <a:p>
            <a:pPr algn="r"/>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改善工作方式</a:t>
            </a:r>
          </a:p>
        </p:txBody>
      </p:sp>
      <p:sp>
        <p:nvSpPr>
          <p:cNvPr id="59" name="文本框 58">
            <a:extLst>
              <a:ext uri="{FF2B5EF4-FFF2-40B4-BE49-F238E27FC236}">
                <a16:creationId xmlns:a16="http://schemas.microsoft.com/office/drawing/2014/main" id="{609D344B-27F3-42D1-AE06-43B5F8189357}"/>
              </a:ext>
            </a:extLst>
          </p:cNvPr>
          <p:cNvSpPr txBox="1"/>
          <p:nvPr/>
        </p:nvSpPr>
        <p:spPr>
          <a:xfrm>
            <a:off x="797184" y="5213365"/>
            <a:ext cx="2986346" cy="281424"/>
          </a:xfrm>
          <a:prstGeom prst="rect">
            <a:avLst/>
          </a:prstGeom>
          <a:noFill/>
        </p:spPr>
        <p:txBody>
          <a:bodyPr wrap="square" rtlCol="0">
            <a:noAutofit/>
          </a:bodyPr>
          <a:lstStyle/>
          <a:p>
            <a:pPr algn="r">
              <a:spcAft>
                <a:spcPts val="8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sp>
        <p:nvSpPr>
          <p:cNvPr id="60" name="文本框 59">
            <a:extLst>
              <a:ext uri="{FF2B5EF4-FFF2-40B4-BE49-F238E27FC236}">
                <a16:creationId xmlns:a16="http://schemas.microsoft.com/office/drawing/2014/main" id="{22D894CC-CB3E-4ADC-B232-4533ADD0ADA6}"/>
              </a:ext>
            </a:extLst>
          </p:cNvPr>
          <p:cNvSpPr txBox="1"/>
          <p:nvPr/>
        </p:nvSpPr>
        <p:spPr>
          <a:xfrm>
            <a:off x="1450877" y="4834947"/>
            <a:ext cx="2332653" cy="400110"/>
          </a:xfrm>
          <a:prstGeom prst="rect">
            <a:avLst/>
          </a:prstGeom>
          <a:noFill/>
        </p:spPr>
        <p:txBody>
          <a:bodyPr wrap="square" rtlCol="0">
            <a:noAutofit/>
          </a:bodyPr>
          <a:lstStyle/>
          <a:p>
            <a:pPr algn="r"/>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市场战略规划</a:t>
            </a:r>
          </a:p>
        </p:txBody>
      </p:sp>
    </p:spTree>
    <p:extLst>
      <p:ext uri="{BB962C8B-B14F-4D97-AF65-F5344CB8AC3E}">
        <p14:creationId xmlns:p14="http://schemas.microsoft.com/office/powerpoint/2010/main" val="105193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弧形 1">
            <a:extLst>
              <a:ext uri="{FF2B5EF4-FFF2-40B4-BE49-F238E27FC236}">
                <a16:creationId xmlns:a16="http://schemas.microsoft.com/office/drawing/2014/main" id="{2A155109-7317-4C56-8C03-124F4F1EB8B3}"/>
              </a:ext>
            </a:extLst>
          </p:cNvPr>
          <p:cNvSpPr/>
          <p:nvPr/>
        </p:nvSpPr>
        <p:spPr>
          <a:xfrm rot="14305974" flipH="1">
            <a:off x="1028792" y="3416854"/>
            <a:ext cx="1977889" cy="1949824"/>
          </a:xfrm>
          <a:prstGeom prst="arc">
            <a:avLst>
              <a:gd name="adj1" fmla="val 16200000"/>
              <a:gd name="adj2" fmla="val 9646559"/>
            </a:avLst>
          </a:prstGeom>
          <a:ln w="15875" cap="rnd">
            <a:gradFill>
              <a:gsLst>
                <a:gs pos="100000">
                  <a:schemeClr val="tx2">
                    <a:alpha val="0"/>
                  </a:schemeClr>
                </a:gs>
                <a:gs pos="20000">
                  <a:schemeClr val="accent1">
                    <a:alpha val="40000"/>
                  </a:schemeClr>
                </a:gs>
              </a:gsLst>
              <a:lin ang="12000000" scaled="0"/>
            </a:gradFill>
            <a:roun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dirty="0">
              <a:gradFill>
                <a:gsLst>
                  <a:gs pos="100000">
                    <a:schemeClr val="accent2">
                      <a:alpha val="0"/>
                    </a:schemeClr>
                  </a:gs>
                  <a:gs pos="20000">
                    <a:schemeClr val="accent1">
                      <a:alpha val="30000"/>
                    </a:schemeClr>
                  </a:gs>
                </a:gsLst>
                <a:lin ang="12000000" scaled="0"/>
              </a:gradFill>
            </a:endParaRPr>
          </a:p>
        </p:txBody>
      </p:sp>
      <p:sp>
        <p:nvSpPr>
          <p:cNvPr id="3" name="文本框 2">
            <a:extLst>
              <a:ext uri="{FF2B5EF4-FFF2-40B4-BE49-F238E27FC236}">
                <a16:creationId xmlns:a16="http://schemas.microsoft.com/office/drawing/2014/main" id="{6BB7B6C4-F306-4FB0-9C4E-F25A4DF71319}"/>
              </a:ext>
            </a:extLst>
          </p:cNvPr>
          <p:cNvSpPr txBox="1"/>
          <p:nvPr/>
        </p:nvSpPr>
        <p:spPr>
          <a:xfrm>
            <a:off x="737368" y="3480075"/>
            <a:ext cx="1586798" cy="400110"/>
          </a:xfrm>
          <a:prstGeom prst="rect">
            <a:avLst/>
          </a:prstGeom>
          <a:noFill/>
        </p:spPr>
        <p:txBody>
          <a:bodyPr wrap="square" rtlCol="0">
            <a:noAutofit/>
          </a:bodyPr>
          <a:lstStyle>
            <a:defPPr>
              <a:defRPr lang="zh-CN"/>
            </a:defPPr>
            <a:lvl1pPr algn="ctr">
              <a:defRPr sz="2000" spc="300">
                <a:gradFill>
                  <a:gsLst>
                    <a:gs pos="5000">
                      <a:schemeClr val="bg1"/>
                    </a:gs>
                    <a:gs pos="100000">
                      <a:schemeClr val="accent1"/>
                    </a:gs>
                  </a:gsLst>
                  <a:lin ang="0" scaled="0"/>
                </a:gradFill>
                <a:latin typeface="+mn-ea"/>
                <a:cs typeface="阿里巴巴普惠体 H" panose="00020600040101010101" pitchFamily="18" charset="-122"/>
              </a:defRPr>
            </a:lvl1pPr>
          </a:lstStyle>
          <a:p>
            <a:pPr algn="l"/>
            <a:r>
              <a:rPr lang="zh-CN" altLang="en-US" dirty="0">
                <a:gradFill>
                  <a:gsLst>
                    <a:gs pos="5000">
                      <a:schemeClr val="bg1"/>
                    </a:gs>
                    <a:gs pos="100000">
                      <a:schemeClr val="accent2"/>
                    </a:gs>
                  </a:gsLst>
                  <a:lin ang="0" scaled="0"/>
                </a:gradFill>
                <a:latin typeface="+mj-ea"/>
                <a:ea typeface="+mj-ea"/>
              </a:rPr>
              <a:t>复盘经验</a:t>
            </a:r>
            <a:r>
              <a:rPr lang="en-US" altLang="zh-CN" dirty="0">
                <a:gradFill>
                  <a:gsLst>
                    <a:gs pos="5000">
                      <a:schemeClr val="bg1"/>
                    </a:gs>
                    <a:gs pos="100000">
                      <a:schemeClr val="accent2"/>
                    </a:gs>
                  </a:gsLst>
                  <a:lin ang="0" scaled="0"/>
                </a:gradFill>
                <a:latin typeface="+mj-ea"/>
                <a:ea typeface="+mj-ea"/>
              </a:rPr>
              <a:t>1</a:t>
            </a:r>
          </a:p>
        </p:txBody>
      </p:sp>
      <p:sp>
        <p:nvSpPr>
          <p:cNvPr id="4" name="文本框 3">
            <a:extLst>
              <a:ext uri="{FF2B5EF4-FFF2-40B4-BE49-F238E27FC236}">
                <a16:creationId xmlns:a16="http://schemas.microsoft.com/office/drawing/2014/main" id="{B10C39F1-0E7D-4A7E-8B59-D6C80E0AE009}"/>
              </a:ext>
            </a:extLst>
          </p:cNvPr>
          <p:cNvSpPr txBox="1"/>
          <p:nvPr/>
        </p:nvSpPr>
        <p:spPr>
          <a:xfrm>
            <a:off x="795825" y="3932758"/>
            <a:ext cx="1627012" cy="1012200"/>
          </a:xfrm>
          <a:prstGeom prst="rect">
            <a:avLst/>
          </a:prstGeom>
          <a:noFill/>
        </p:spPr>
        <p:txBody>
          <a:bodyPr wrap="square" lIns="0" tIns="0" rIns="0" bIns="0" rtlCol="0">
            <a:noAutofit/>
          </a:bodyPr>
          <a:lstStyle>
            <a:defPPr>
              <a:defRPr lang="zh-CN"/>
            </a:defPPr>
            <a:lvl1pPr>
              <a:lnSpc>
                <a:spcPct val="110000"/>
              </a:lnSpc>
              <a:spcAft>
                <a:spcPts val="800"/>
              </a:spcAft>
              <a:defRPr sz="1200" spc="300">
                <a:solidFill>
                  <a:schemeClr val="bg1">
                    <a:lumMod val="75000"/>
                  </a:schemeClr>
                </a:solidFill>
                <a:latin typeface="+mn-ea"/>
                <a:cs typeface="阿里巴巴普惠体 H" panose="00020600040101010101" pitchFamily="18" charset="-122"/>
              </a:defRPr>
            </a:lvl1pPr>
          </a:lstStyle>
          <a:p>
            <a:pPr>
              <a:lnSpc>
                <a:spcPct val="120000"/>
              </a:lnSpc>
            </a:pPr>
            <a:r>
              <a:rPr lang="zh-CN" altLang="en-US" sz="1400" dirty="0">
                <a:solidFill>
                  <a:schemeClr val="bg1">
                    <a:lumMod val="95000"/>
                  </a:schemeClr>
                </a:solidFill>
              </a:rPr>
              <a:t>请在这里输入你的正文内容，请在这里输入你的正文内容</a:t>
            </a:r>
          </a:p>
        </p:txBody>
      </p:sp>
      <p:sp>
        <p:nvSpPr>
          <p:cNvPr id="5" name="弧形 4">
            <a:extLst>
              <a:ext uri="{FF2B5EF4-FFF2-40B4-BE49-F238E27FC236}">
                <a16:creationId xmlns:a16="http://schemas.microsoft.com/office/drawing/2014/main" id="{04D8484B-C9AB-459D-91FC-EEBFB81BF8A4}"/>
              </a:ext>
            </a:extLst>
          </p:cNvPr>
          <p:cNvSpPr/>
          <p:nvPr/>
        </p:nvSpPr>
        <p:spPr>
          <a:xfrm rot="14305974" flipH="1">
            <a:off x="3758695" y="3416854"/>
            <a:ext cx="1977889" cy="1949824"/>
          </a:xfrm>
          <a:prstGeom prst="arc">
            <a:avLst>
              <a:gd name="adj1" fmla="val 16200000"/>
              <a:gd name="adj2" fmla="val 9646559"/>
            </a:avLst>
          </a:prstGeom>
          <a:ln w="38100" cap="rnd">
            <a:gradFill>
              <a:gsLst>
                <a:gs pos="100000">
                  <a:schemeClr val="accent2">
                    <a:alpha val="0"/>
                  </a:schemeClr>
                </a:gs>
                <a:gs pos="20000">
                  <a:schemeClr val="accent1">
                    <a:alpha val="40000"/>
                  </a:schemeClr>
                </a:gs>
              </a:gsLst>
              <a:lin ang="12000000" scaled="0"/>
            </a:gradFill>
            <a:roun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a:gradFill>
                <a:gsLst>
                  <a:gs pos="100000">
                    <a:schemeClr val="accent2">
                      <a:alpha val="0"/>
                    </a:schemeClr>
                  </a:gs>
                  <a:gs pos="20000">
                    <a:schemeClr val="accent1">
                      <a:alpha val="30000"/>
                    </a:schemeClr>
                  </a:gs>
                </a:gsLst>
                <a:lin ang="12000000" scaled="0"/>
              </a:gradFill>
            </a:endParaRPr>
          </a:p>
        </p:txBody>
      </p:sp>
      <p:sp>
        <p:nvSpPr>
          <p:cNvPr id="6" name="文本框 5">
            <a:extLst>
              <a:ext uri="{FF2B5EF4-FFF2-40B4-BE49-F238E27FC236}">
                <a16:creationId xmlns:a16="http://schemas.microsoft.com/office/drawing/2014/main" id="{03217E5F-BDDE-433F-8EC1-E45747044FF3}"/>
              </a:ext>
            </a:extLst>
          </p:cNvPr>
          <p:cNvSpPr txBox="1"/>
          <p:nvPr/>
        </p:nvSpPr>
        <p:spPr>
          <a:xfrm>
            <a:off x="3467273" y="3480075"/>
            <a:ext cx="1586798" cy="400110"/>
          </a:xfrm>
          <a:prstGeom prst="rect">
            <a:avLst/>
          </a:prstGeom>
          <a:noFill/>
        </p:spPr>
        <p:txBody>
          <a:bodyPr wrap="square" rtlCol="0">
            <a:noAutofit/>
          </a:bodyPr>
          <a:lstStyle>
            <a:defPPr>
              <a:defRPr lang="zh-CN"/>
            </a:defPPr>
            <a:lvl1pPr>
              <a:defRPr sz="2000" spc="300">
                <a:gradFill>
                  <a:gsLst>
                    <a:gs pos="5000">
                      <a:schemeClr val="bg1"/>
                    </a:gs>
                    <a:gs pos="100000">
                      <a:schemeClr val="accent1"/>
                    </a:gs>
                  </a:gsLst>
                  <a:lin ang="0" scaled="0"/>
                </a:gradFill>
                <a:latin typeface="+mn-ea"/>
                <a:cs typeface="阿里巴巴普惠体 H" panose="00020600040101010101" pitchFamily="18" charset="-122"/>
              </a:defRPr>
            </a:lvl1pPr>
          </a:lstStyle>
          <a:p>
            <a:pPr algn="l"/>
            <a:r>
              <a:rPr lang="zh-CN" altLang="en-US" dirty="0">
                <a:gradFill>
                  <a:gsLst>
                    <a:gs pos="5000">
                      <a:schemeClr val="bg1"/>
                    </a:gs>
                    <a:gs pos="100000">
                      <a:schemeClr val="accent2"/>
                    </a:gs>
                  </a:gsLst>
                  <a:lin ang="0" scaled="0"/>
                </a:gradFill>
                <a:latin typeface="+mj-ea"/>
                <a:ea typeface="+mj-ea"/>
              </a:rPr>
              <a:t>复盘经验</a:t>
            </a:r>
            <a:r>
              <a:rPr lang="en-US" altLang="zh-CN" dirty="0">
                <a:gradFill>
                  <a:gsLst>
                    <a:gs pos="5000">
                      <a:schemeClr val="bg1"/>
                    </a:gs>
                    <a:gs pos="100000">
                      <a:schemeClr val="accent2"/>
                    </a:gs>
                  </a:gsLst>
                  <a:lin ang="0" scaled="0"/>
                </a:gradFill>
                <a:latin typeface="+mj-ea"/>
                <a:ea typeface="+mj-ea"/>
              </a:rPr>
              <a:t>2</a:t>
            </a:r>
          </a:p>
        </p:txBody>
      </p:sp>
      <p:sp>
        <p:nvSpPr>
          <p:cNvPr id="7" name="文本框 6">
            <a:extLst>
              <a:ext uri="{FF2B5EF4-FFF2-40B4-BE49-F238E27FC236}">
                <a16:creationId xmlns:a16="http://schemas.microsoft.com/office/drawing/2014/main" id="{8AC98577-E107-418D-BCFD-A6FB9C55E3D8}"/>
              </a:ext>
            </a:extLst>
          </p:cNvPr>
          <p:cNvSpPr txBox="1"/>
          <p:nvPr/>
        </p:nvSpPr>
        <p:spPr>
          <a:xfrm>
            <a:off x="3525728" y="3932758"/>
            <a:ext cx="1627012" cy="1012200"/>
          </a:xfrm>
          <a:prstGeom prst="rect">
            <a:avLst/>
          </a:prstGeom>
          <a:noFill/>
        </p:spPr>
        <p:txBody>
          <a:bodyPr wrap="square" lIns="0" tIns="0" rIns="0" bIns="0" rtlCol="0">
            <a:noAutofit/>
          </a:bodyPr>
          <a:lstStyle>
            <a:defPPr>
              <a:defRPr lang="zh-CN"/>
            </a:defPPr>
            <a:lvl1pPr>
              <a:lnSpc>
                <a:spcPct val="110000"/>
              </a:lnSpc>
              <a:spcAft>
                <a:spcPts val="800"/>
              </a:spcAft>
              <a:defRPr sz="1200" spc="300">
                <a:solidFill>
                  <a:schemeClr val="bg1">
                    <a:lumMod val="75000"/>
                  </a:schemeClr>
                </a:solidFill>
                <a:latin typeface="+mn-ea"/>
                <a:cs typeface="阿里巴巴普惠体 H" panose="00020600040101010101" pitchFamily="18" charset="-122"/>
              </a:defRPr>
            </a:lvl1pPr>
          </a:lstStyle>
          <a:p>
            <a:pPr>
              <a:lnSpc>
                <a:spcPct val="120000"/>
              </a:lnSpc>
            </a:pPr>
            <a:r>
              <a:rPr lang="zh-CN" altLang="en-US" sz="1400" dirty="0">
                <a:solidFill>
                  <a:schemeClr val="bg1">
                    <a:lumMod val="95000"/>
                  </a:schemeClr>
                </a:solidFill>
              </a:rPr>
              <a:t>请在这里输入你的正文内容，请在这里输入你的正文内容</a:t>
            </a:r>
          </a:p>
        </p:txBody>
      </p:sp>
      <p:sp>
        <p:nvSpPr>
          <p:cNvPr id="8" name="弧形 7">
            <a:extLst>
              <a:ext uri="{FF2B5EF4-FFF2-40B4-BE49-F238E27FC236}">
                <a16:creationId xmlns:a16="http://schemas.microsoft.com/office/drawing/2014/main" id="{27B4AEA8-8A93-4523-A0E2-E8FD7746661D}"/>
              </a:ext>
            </a:extLst>
          </p:cNvPr>
          <p:cNvSpPr/>
          <p:nvPr/>
        </p:nvSpPr>
        <p:spPr>
          <a:xfrm rot="14305974" flipH="1">
            <a:off x="6488597" y="2585657"/>
            <a:ext cx="1977889" cy="1949824"/>
          </a:xfrm>
          <a:prstGeom prst="arc">
            <a:avLst>
              <a:gd name="adj1" fmla="val 16200000"/>
              <a:gd name="adj2" fmla="val 9646559"/>
            </a:avLst>
          </a:prstGeom>
          <a:ln w="38100" cap="rnd">
            <a:gradFill>
              <a:gsLst>
                <a:gs pos="100000">
                  <a:schemeClr val="accent2">
                    <a:alpha val="0"/>
                  </a:schemeClr>
                </a:gs>
                <a:gs pos="20000">
                  <a:schemeClr val="accent1">
                    <a:alpha val="40000"/>
                  </a:schemeClr>
                </a:gs>
              </a:gsLst>
              <a:lin ang="12000000" scaled="0"/>
            </a:gradFill>
            <a:roun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a:gradFill>
                <a:gsLst>
                  <a:gs pos="100000">
                    <a:schemeClr val="accent2">
                      <a:alpha val="0"/>
                    </a:schemeClr>
                  </a:gs>
                  <a:gs pos="20000">
                    <a:schemeClr val="accent1">
                      <a:alpha val="30000"/>
                    </a:schemeClr>
                  </a:gs>
                </a:gsLst>
                <a:lin ang="12000000" scaled="0"/>
              </a:gradFill>
            </a:endParaRPr>
          </a:p>
        </p:txBody>
      </p:sp>
      <p:sp>
        <p:nvSpPr>
          <p:cNvPr id="9" name="文本框 8">
            <a:extLst>
              <a:ext uri="{FF2B5EF4-FFF2-40B4-BE49-F238E27FC236}">
                <a16:creationId xmlns:a16="http://schemas.microsoft.com/office/drawing/2014/main" id="{BF90ED7F-C9BB-4AF4-8A01-86CC6633C600}"/>
              </a:ext>
            </a:extLst>
          </p:cNvPr>
          <p:cNvSpPr txBox="1"/>
          <p:nvPr/>
        </p:nvSpPr>
        <p:spPr>
          <a:xfrm>
            <a:off x="6197173" y="2648878"/>
            <a:ext cx="1586798" cy="400110"/>
          </a:xfrm>
          <a:prstGeom prst="rect">
            <a:avLst/>
          </a:prstGeom>
          <a:noFill/>
        </p:spPr>
        <p:txBody>
          <a:bodyPr wrap="square" rtlCol="0">
            <a:noAutofit/>
          </a:bodyPr>
          <a:lstStyle>
            <a:defPPr>
              <a:defRPr lang="zh-CN"/>
            </a:defPPr>
            <a:lvl1pPr>
              <a:defRPr sz="2000" spc="300">
                <a:gradFill>
                  <a:gsLst>
                    <a:gs pos="5000">
                      <a:schemeClr val="bg1"/>
                    </a:gs>
                    <a:gs pos="100000">
                      <a:schemeClr val="accent1"/>
                    </a:gs>
                  </a:gsLst>
                  <a:lin ang="0" scaled="0"/>
                </a:gradFill>
                <a:latin typeface="+mn-ea"/>
                <a:cs typeface="阿里巴巴普惠体 H" panose="00020600040101010101" pitchFamily="18" charset="-122"/>
              </a:defRPr>
            </a:lvl1pPr>
          </a:lstStyle>
          <a:p>
            <a:r>
              <a:rPr lang="zh-CN" altLang="en-US" dirty="0">
                <a:gradFill>
                  <a:gsLst>
                    <a:gs pos="5000">
                      <a:schemeClr val="bg1"/>
                    </a:gs>
                    <a:gs pos="100000">
                      <a:schemeClr val="accent2"/>
                    </a:gs>
                  </a:gsLst>
                  <a:lin ang="0" scaled="0"/>
                </a:gradFill>
                <a:latin typeface="+mj-ea"/>
                <a:ea typeface="+mj-ea"/>
              </a:rPr>
              <a:t>复盘经验</a:t>
            </a:r>
            <a:r>
              <a:rPr lang="en-US" altLang="zh-CN" dirty="0">
                <a:gradFill>
                  <a:gsLst>
                    <a:gs pos="5000">
                      <a:schemeClr val="bg1"/>
                    </a:gs>
                    <a:gs pos="100000">
                      <a:schemeClr val="accent2"/>
                    </a:gs>
                  </a:gsLst>
                  <a:lin ang="0" scaled="0"/>
                </a:gradFill>
                <a:latin typeface="+mj-ea"/>
                <a:ea typeface="+mj-ea"/>
              </a:rPr>
              <a:t>3</a:t>
            </a:r>
          </a:p>
        </p:txBody>
      </p:sp>
      <p:sp>
        <p:nvSpPr>
          <p:cNvPr id="10" name="文本框 9">
            <a:extLst>
              <a:ext uri="{FF2B5EF4-FFF2-40B4-BE49-F238E27FC236}">
                <a16:creationId xmlns:a16="http://schemas.microsoft.com/office/drawing/2014/main" id="{8706E153-9E87-4A86-823B-19E2C1560E6D}"/>
              </a:ext>
            </a:extLst>
          </p:cNvPr>
          <p:cNvSpPr txBox="1"/>
          <p:nvPr/>
        </p:nvSpPr>
        <p:spPr>
          <a:xfrm>
            <a:off x="6255630" y="3101561"/>
            <a:ext cx="1627012" cy="1012200"/>
          </a:xfrm>
          <a:prstGeom prst="rect">
            <a:avLst/>
          </a:prstGeom>
          <a:noFill/>
        </p:spPr>
        <p:txBody>
          <a:bodyPr wrap="square" lIns="0" tIns="0" rIns="0" bIns="0" rtlCol="0">
            <a:noAutofit/>
          </a:bodyPr>
          <a:lstStyle>
            <a:defPPr>
              <a:defRPr lang="zh-CN"/>
            </a:defPPr>
            <a:lvl1pPr>
              <a:lnSpc>
                <a:spcPct val="110000"/>
              </a:lnSpc>
              <a:spcAft>
                <a:spcPts val="800"/>
              </a:spcAft>
              <a:defRPr sz="1200" spc="300">
                <a:solidFill>
                  <a:schemeClr val="bg1">
                    <a:lumMod val="75000"/>
                  </a:schemeClr>
                </a:solidFill>
                <a:latin typeface="+mn-ea"/>
                <a:cs typeface="阿里巴巴普惠体 H" panose="00020600040101010101" pitchFamily="18" charset="-122"/>
              </a:defRPr>
            </a:lvl1pPr>
          </a:lstStyle>
          <a:p>
            <a:pPr>
              <a:lnSpc>
                <a:spcPct val="120000"/>
              </a:lnSpc>
            </a:pPr>
            <a:r>
              <a:rPr lang="zh-CN" altLang="en-US" sz="1400" dirty="0">
                <a:solidFill>
                  <a:schemeClr val="bg1">
                    <a:lumMod val="95000"/>
                  </a:schemeClr>
                </a:solidFill>
              </a:rPr>
              <a:t>请在这里输入你的正文内容，请在这里输入你的正文内容</a:t>
            </a:r>
          </a:p>
        </p:txBody>
      </p:sp>
      <p:sp>
        <p:nvSpPr>
          <p:cNvPr id="11" name="弧形 10">
            <a:extLst>
              <a:ext uri="{FF2B5EF4-FFF2-40B4-BE49-F238E27FC236}">
                <a16:creationId xmlns:a16="http://schemas.microsoft.com/office/drawing/2014/main" id="{E8A2B044-2A1E-4857-9AF4-8B2BED5C189C}"/>
              </a:ext>
            </a:extLst>
          </p:cNvPr>
          <p:cNvSpPr/>
          <p:nvPr/>
        </p:nvSpPr>
        <p:spPr>
          <a:xfrm rot="14305974" flipH="1">
            <a:off x="9435377" y="3416854"/>
            <a:ext cx="1977889" cy="1949824"/>
          </a:xfrm>
          <a:prstGeom prst="arc">
            <a:avLst>
              <a:gd name="adj1" fmla="val 16200000"/>
              <a:gd name="adj2" fmla="val 9646559"/>
            </a:avLst>
          </a:prstGeom>
          <a:ln w="38100" cap="rnd">
            <a:gradFill>
              <a:gsLst>
                <a:gs pos="100000">
                  <a:schemeClr val="accent2">
                    <a:alpha val="0"/>
                  </a:schemeClr>
                </a:gs>
                <a:gs pos="20000">
                  <a:schemeClr val="accent1">
                    <a:alpha val="40000"/>
                  </a:schemeClr>
                </a:gs>
              </a:gsLst>
              <a:lin ang="12000000" scaled="0"/>
            </a:gradFill>
            <a:roun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a:gradFill>
                <a:gsLst>
                  <a:gs pos="100000">
                    <a:schemeClr val="accent2">
                      <a:alpha val="0"/>
                    </a:schemeClr>
                  </a:gs>
                  <a:gs pos="20000">
                    <a:schemeClr val="accent1">
                      <a:alpha val="30000"/>
                    </a:schemeClr>
                  </a:gs>
                </a:gsLst>
                <a:lin ang="12000000" scaled="0"/>
              </a:gradFill>
            </a:endParaRPr>
          </a:p>
        </p:txBody>
      </p:sp>
      <p:sp>
        <p:nvSpPr>
          <p:cNvPr id="12" name="文本框 11">
            <a:extLst>
              <a:ext uri="{FF2B5EF4-FFF2-40B4-BE49-F238E27FC236}">
                <a16:creationId xmlns:a16="http://schemas.microsoft.com/office/drawing/2014/main" id="{05B0CB02-28A6-4EDC-936B-F078FA3D7BD0}"/>
              </a:ext>
            </a:extLst>
          </p:cNvPr>
          <p:cNvSpPr txBox="1"/>
          <p:nvPr/>
        </p:nvSpPr>
        <p:spPr>
          <a:xfrm>
            <a:off x="9143955" y="3480075"/>
            <a:ext cx="1586798" cy="400110"/>
          </a:xfrm>
          <a:prstGeom prst="rect">
            <a:avLst/>
          </a:prstGeom>
          <a:noFill/>
        </p:spPr>
        <p:txBody>
          <a:bodyPr wrap="square" rtlCol="0">
            <a:noAutofit/>
          </a:bodyPr>
          <a:lstStyle>
            <a:defPPr>
              <a:defRPr lang="zh-CN"/>
            </a:defPPr>
            <a:lvl1pPr>
              <a:defRPr sz="2000" spc="300">
                <a:gradFill>
                  <a:gsLst>
                    <a:gs pos="5000">
                      <a:schemeClr val="bg1"/>
                    </a:gs>
                    <a:gs pos="100000">
                      <a:schemeClr val="accent1"/>
                    </a:gs>
                  </a:gsLst>
                  <a:lin ang="0" scaled="0"/>
                </a:gradFill>
                <a:latin typeface="+mn-ea"/>
                <a:cs typeface="阿里巴巴普惠体 H" panose="00020600040101010101" pitchFamily="18" charset="-122"/>
              </a:defRPr>
            </a:lvl1pPr>
          </a:lstStyle>
          <a:p>
            <a:r>
              <a:rPr lang="zh-CN" altLang="en-US" dirty="0">
                <a:gradFill>
                  <a:gsLst>
                    <a:gs pos="5000">
                      <a:schemeClr val="bg1"/>
                    </a:gs>
                    <a:gs pos="100000">
                      <a:schemeClr val="accent2"/>
                    </a:gs>
                  </a:gsLst>
                  <a:lin ang="0" scaled="0"/>
                </a:gradFill>
                <a:latin typeface="+mj-ea"/>
                <a:ea typeface="+mj-ea"/>
              </a:rPr>
              <a:t>复盘经验</a:t>
            </a:r>
            <a:r>
              <a:rPr lang="en-US" altLang="zh-CN" dirty="0">
                <a:gradFill>
                  <a:gsLst>
                    <a:gs pos="5000">
                      <a:schemeClr val="bg1"/>
                    </a:gs>
                    <a:gs pos="100000">
                      <a:schemeClr val="accent2"/>
                    </a:gs>
                  </a:gsLst>
                  <a:lin ang="0" scaled="0"/>
                </a:gradFill>
                <a:latin typeface="+mj-ea"/>
                <a:ea typeface="+mj-ea"/>
              </a:rPr>
              <a:t>4</a:t>
            </a:r>
          </a:p>
        </p:txBody>
      </p:sp>
      <p:sp>
        <p:nvSpPr>
          <p:cNvPr id="13" name="文本框 12">
            <a:extLst>
              <a:ext uri="{FF2B5EF4-FFF2-40B4-BE49-F238E27FC236}">
                <a16:creationId xmlns:a16="http://schemas.microsoft.com/office/drawing/2014/main" id="{F86204E2-5D94-457E-A459-E597E66E4B80}"/>
              </a:ext>
            </a:extLst>
          </p:cNvPr>
          <p:cNvSpPr txBox="1"/>
          <p:nvPr/>
        </p:nvSpPr>
        <p:spPr>
          <a:xfrm>
            <a:off x="9202410" y="3932758"/>
            <a:ext cx="1627012" cy="1012200"/>
          </a:xfrm>
          <a:prstGeom prst="rect">
            <a:avLst/>
          </a:prstGeom>
          <a:noFill/>
        </p:spPr>
        <p:txBody>
          <a:bodyPr wrap="square" lIns="0" tIns="0" rIns="0" bIns="0" rtlCol="0">
            <a:noAutofit/>
          </a:bodyPr>
          <a:lstStyle>
            <a:defPPr>
              <a:defRPr lang="zh-CN"/>
            </a:defPPr>
            <a:lvl1pPr>
              <a:lnSpc>
                <a:spcPct val="110000"/>
              </a:lnSpc>
              <a:spcAft>
                <a:spcPts val="800"/>
              </a:spcAft>
              <a:defRPr sz="1200" spc="300">
                <a:solidFill>
                  <a:schemeClr val="bg1">
                    <a:lumMod val="75000"/>
                  </a:schemeClr>
                </a:solidFill>
                <a:latin typeface="+mn-ea"/>
                <a:cs typeface="阿里巴巴普惠体 H" panose="00020600040101010101" pitchFamily="18" charset="-122"/>
              </a:defRPr>
            </a:lvl1pPr>
          </a:lstStyle>
          <a:p>
            <a:pPr>
              <a:lnSpc>
                <a:spcPct val="120000"/>
              </a:lnSpc>
            </a:pPr>
            <a:r>
              <a:rPr lang="zh-CN" altLang="en-US" sz="1400" dirty="0">
                <a:solidFill>
                  <a:schemeClr val="bg1">
                    <a:lumMod val="95000"/>
                  </a:schemeClr>
                </a:solidFill>
              </a:rPr>
              <a:t>请在这里输入你的正文内容，请在这里输入你的正文内容</a:t>
            </a:r>
          </a:p>
        </p:txBody>
      </p:sp>
      <p:sp>
        <p:nvSpPr>
          <p:cNvPr id="14" name="弧形 13">
            <a:extLst>
              <a:ext uri="{FF2B5EF4-FFF2-40B4-BE49-F238E27FC236}">
                <a16:creationId xmlns:a16="http://schemas.microsoft.com/office/drawing/2014/main" id="{231E966D-BA70-4A64-921D-95576AECFF2D}"/>
              </a:ext>
            </a:extLst>
          </p:cNvPr>
          <p:cNvSpPr/>
          <p:nvPr/>
        </p:nvSpPr>
        <p:spPr>
          <a:xfrm rot="14305974" flipH="1">
            <a:off x="3758694" y="3416853"/>
            <a:ext cx="1977889" cy="1949824"/>
          </a:xfrm>
          <a:prstGeom prst="arc">
            <a:avLst>
              <a:gd name="adj1" fmla="val 16200000"/>
              <a:gd name="adj2" fmla="val 9646559"/>
            </a:avLst>
          </a:prstGeom>
          <a:ln w="15875" cap="rnd">
            <a:gradFill>
              <a:gsLst>
                <a:gs pos="100000">
                  <a:schemeClr val="tx2">
                    <a:alpha val="0"/>
                  </a:schemeClr>
                </a:gs>
                <a:gs pos="20000">
                  <a:schemeClr val="accent1">
                    <a:alpha val="40000"/>
                  </a:schemeClr>
                </a:gs>
              </a:gsLst>
              <a:lin ang="12000000" scaled="0"/>
            </a:gradFill>
            <a:roun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a:gradFill>
                <a:gsLst>
                  <a:gs pos="100000">
                    <a:schemeClr val="accent2">
                      <a:alpha val="0"/>
                    </a:schemeClr>
                  </a:gs>
                  <a:gs pos="20000">
                    <a:schemeClr val="accent1">
                      <a:alpha val="30000"/>
                    </a:schemeClr>
                  </a:gs>
                </a:gsLst>
                <a:lin ang="12000000" scaled="0"/>
              </a:gradFill>
            </a:endParaRPr>
          </a:p>
        </p:txBody>
      </p:sp>
      <p:sp>
        <p:nvSpPr>
          <p:cNvPr id="15" name="弧形 14">
            <a:extLst>
              <a:ext uri="{FF2B5EF4-FFF2-40B4-BE49-F238E27FC236}">
                <a16:creationId xmlns:a16="http://schemas.microsoft.com/office/drawing/2014/main" id="{A535EC3B-F867-4318-A605-F3224D3C730B}"/>
              </a:ext>
            </a:extLst>
          </p:cNvPr>
          <p:cNvSpPr/>
          <p:nvPr/>
        </p:nvSpPr>
        <p:spPr>
          <a:xfrm rot="14305974" flipH="1">
            <a:off x="6488596" y="2585656"/>
            <a:ext cx="1977889" cy="1949824"/>
          </a:xfrm>
          <a:prstGeom prst="arc">
            <a:avLst>
              <a:gd name="adj1" fmla="val 16200000"/>
              <a:gd name="adj2" fmla="val 9646559"/>
            </a:avLst>
          </a:prstGeom>
          <a:ln w="15875" cap="rnd">
            <a:gradFill>
              <a:gsLst>
                <a:gs pos="100000">
                  <a:schemeClr val="tx2">
                    <a:alpha val="0"/>
                  </a:schemeClr>
                </a:gs>
                <a:gs pos="20000">
                  <a:schemeClr val="accent1">
                    <a:alpha val="40000"/>
                  </a:schemeClr>
                </a:gs>
              </a:gsLst>
              <a:lin ang="12000000" scaled="0"/>
            </a:gradFill>
            <a:roun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a:gradFill>
                <a:gsLst>
                  <a:gs pos="100000">
                    <a:schemeClr val="accent2">
                      <a:alpha val="0"/>
                    </a:schemeClr>
                  </a:gs>
                  <a:gs pos="20000">
                    <a:schemeClr val="accent1">
                      <a:alpha val="30000"/>
                    </a:schemeClr>
                  </a:gs>
                </a:gsLst>
                <a:lin ang="12000000" scaled="0"/>
              </a:gradFill>
            </a:endParaRPr>
          </a:p>
        </p:txBody>
      </p:sp>
      <p:sp>
        <p:nvSpPr>
          <p:cNvPr id="16" name="弧形 15">
            <a:extLst>
              <a:ext uri="{FF2B5EF4-FFF2-40B4-BE49-F238E27FC236}">
                <a16:creationId xmlns:a16="http://schemas.microsoft.com/office/drawing/2014/main" id="{8ED0B791-A226-4EC1-980A-30142B344462}"/>
              </a:ext>
            </a:extLst>
          </p:cNvPr>
          <p:cNvSpPr/>
          <p:nvPr/>
        </p:nvSpPr>
        <p:spPr>
          <a:xfrm rot="14305974" flipH="1">
            <a:off x="9435376" y="3416853"/>
            <a:ext cx="1977889" cy="1949824"/>
          </a:xfrm>
          <a:prstGeom prst="arc">
            <a:avLst>
              <a:gd name="adj1" fmla="val 16200000"/>
              <a:gd name="adj2" fmla="val 9646559"/>
            </a:avLst>
          </a:prstGeom>
          <a:ln w="15875" cap="rnd">
            <a:gradFill>
              <a:gsLst>
                <a:gs pos="100000">
                  <a:schemeClr val="tx2">
                    <a:alpha val="0"/>
                  </a:schemeClr>
                </a:gs>
                <a:gs pos="20000">
                  <a:schemeClr val="accent1">
                    <a:alpha val="40000"/>
                  </a:schemeClr>
                </a:gs>
              </a:gsLst>
              <a:lin ang="12000000" scaled="0"/>
            </a:gradFill>
            <a:roun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a:gradFill>
                <a:gsLst>
                  <a:gs pos="100000">
                    <a:schemeClr val="accent2">
                      <a:alpha val="0"/>
                    </a:schemeClr>
                  </a:gs>
                  <a:gs pos="20000">
                    <a:schemeClr val="accent1">
                      <a:alpha val="30000"/>
                    </a:schemeClr>
                  </a:gs>
                </a:gsLst>
                <a:lin ang="12000000" scaled="0"/>
              </a:gradFill>
            </a:endParaRPr>
          </a:p>
        </p:txBody>
      </p:sp>
      <p:sp>
        <p:nvSpPr>
          <p:cNvPr id="27" name="文本占位符 26">
            <a:extLst>
              <a:ext uri="{FF2B5EF4-FFF2-40B4-BE49-F238E27FC236}">
                <a16:creationId xmlns:a16="http://schemas.microsoft.com/office/drawing/2014/main" id="{F74E76A6-8374-4142-9369-D8D898D454E8}"/>
              </a:ext>
            </a:extLst>
          </p:cNvPr>
          <p:cNvSpPr>
            <a:spLocks noGrp="1"/>
          </p:cNvSpPr>
          <p:nvPr>
            <p:ph type="body" sz="quarter" idx="11"/>
          </p:nvPr>
        </p:nvSpPr>
        <p:spPr/>
        <p:txBody>
          <a:bodyPr/>
          <a:lstStyle/>
          <a:p>
            <a:r>
              <a:rPr lang="en-US" altLang="zh-CN" dirty="0"/>
              <a:t>TITLE BLOCK EXAMPLE</a:t>
            </a:r>
          </a:p>
        </p:txBody>
      </p:sp>
      <p:sp>
        <p:nvSpPr>
          <p:cNvPr id="28" name="文本占位符 27">
            <a:extLst>
              <a:ext uri="{FF2B5EF4-FFF2-40B4-BE49-F238E27FC236}">
                <a16:creationId xmlns:a16="http://schemas.microsoft.com/office/drawing/2014/main" id="{21715003-F16F-47C0-86E9-7F3D4E2BC033}"/>
              </a:ext>
            </a:extLst>
          </p:cNvPr>
          <p:cNvSpPr>
            <a:spLocks noGrp="1"/>
          </p:cNvSpPr>
          <p:nvPr>
            <p:ph type="body" sz="quarter" idx="12"/>
          </p:nvPr>
        </p:nvSpPr>
        <p:spPr/>
        <p:txBody>
          <a:bodyPr/>
          <a:lstStyle/>
          <a:p>
            <a:r>
              <a:rPr lang="zh-CN" altLang="en-US" dirty="0"/>
              <a:t>总结复盘</a:t>
            </a:r>
          </a:p>
        </p:txBody>
      </p:sp>
    </p:spTree>
    <p:extLst>
      <p:ext uri="{BB962C8B-B14F-4D97-AF65-F5344CB8AC3E}">
        <p14:creationId xmlns:p14="http://schemas.microsoft.com/office/powerpoint/2010/main" val="3512647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文本框 186">
            <a:extLst>
              <a:ext uri="{FF2B5EF4-FFF2-40B4-BE49-F238E27FC236}">
                <a16:creationId xmlns:a16="http://schemas.microsoft.com/office/drawing/2014/main" id="{D800901D-DDD6-4AF4-B633-301EE9E2A2B2}"/>
              </a:ext>
            </a:extLst>
          </p:cNvPr>
          <p:cNvSpPr txBox="1"/>
          <p:nvPr/>
        </p:nvSpPr>
        <p:spPr>
          <a:xfrm>
            <a:off x="6536995" y="3190850"/>
            <a:ext cx="2085737" cy="553998"/>
          </a:xfrm>
          <a:prstGeom prst="rect">
            <a:avLst/>
          </a:prstGeom>
          <a:noFill/>
          <a:scene3d>
            <a:camera prst="perspectiveFront"/>
            <a:lightRig rig="threePt" dir="t"/>
          </a:scene3d>
          <a:sp3d/>
        </p:spPr>
        <p:txBody>
          <a:bodyPr wrap="none" lIns="0" tIns="0" rIns="0" bIns="0" rtlCol="0">
            <a:noAutofit/>
            <a:sp3d extrusionH="190500"/>
          </a:bodyPr>
          <a:lstStyle>
            <a:defPPr>
              <a:defRPr lang="zh-CN"/>
            </a:defPPr>
            <a:lvl1pPr marR="0" lvl="0" indent="0" fontAlgn="auto">
              <a:lnSpc>
                <a:spcPct val="100000"/>
              </a:lnSpc>
              <a:spcBef>
                <a:spcPts val="0"/>
              </a:spcBef>
              <a:spcAft>
                <a:spcPts val="0"/>
              </a:spcAft>
              <a:buClrTx/>
              <a:buSzTx/>
              <a:buFontTx/>
              <a:buNone/>
              <a:tabLst/>
              <a:defRPr kumimoji="0" sz="3600" b="0" i="0" u="none" strike="noStrike" cap="none" spc="300" normalizeH="0" baseline="0">
                <a:ln w="6350">
                  <a:solidFill>
                    <a:schemeClr val="bg1"/>
                  </a:solidFill>
                  <a:miter lim="800000"/>
                </a:ln>
                <a:gradFill>
                  <a:gsLst>
                    <a:gs pos="80000">
                      <a:schemeClr val="bg1"/>
                    </a:gs>
                    <a:gs pos="20000">
                      <a:schemeClr val="accent1"/>
                    </a:gs>
                    <a:gs pos="60000">
                      <a:schemeClr val="accent1"/>
                    </a:gs>
                    <a:gs pos="40000">
                      <a:srgbClr val="FEFEFE"/>
                    </a:gs>
                  </a:gsLst>
                  <a:lin ang="5400000" scaled="1"/>
                </a:gradFill>
                <a:effectLst/>
                <a:uLnTx/>
                <a:uFillTx/>
                <a:latin typeface="+mj-ea"/>
                <a:ea typeface="+mj-ea"/>
              </a:defRPr>
            </a:lvl1pPr>
          </a:lstStyle>
          <a:p>
            <a:r>
              <a:rPr lang="zh-CN" altLang="en-US" dirty="0"/>
              <a:t>未来规划</a:t>
            </a:r>
          </a:p>
        </p:txBody>
      </p:sp>
      <p:sp>
        <p:nvSpPr>
          <p:cNvPr id="188" name="文本框 187">
            <a:extLst>
              <a:ext uri="{FF2B5EF4-FFF2-40B4-BE49-F238E27FC236}">
                <a16:creationId xmlns:a16="http://schemas.microsoft.com/office/drawing/2014/main" id="{44DFB96B-7D43-49BC-960F-F9BBF78BB74C}"/>
              </a:ext>
            </a:extLst>
          </p:cNvPr>
          <p:cNvSpPr txBox="1"/>
          <p:nvPr/>
        </p:nvSpPr>
        <p:spPr>
          <a:xfrm>
            <a:off x="6536996" y="3727456"/>
            <a:ext cx="2140195" cy="203952"/>
          </a:xfrm>
          <a:prstGeom prst="rect">
            <a:avLst/>
          </a:prstGeom>
          <a:noFill/>
        </p:spPr>
        <p:txBody>
          <a:bodyPr wrap="square" lIns="0" tIns="0" rIns="0" bIns="0" rtlCol="0">
            <a:noAutofit/>
          </a:bodyPr>
          <a:lstStyle/>
          <a:p>
            <a:r>
              <a:rPr lang="en-US" altLang="zh-CN" sz="1000" dirty="0">
                <a:solidFill>
                  <a:schemeClr val="bg1">
                    <a:alpha val="50000"/>
                  </a:schemeClr>
                </a:solidFill>
                <a:latin typeface="+mn-ea"/>
                <a:cs typeface="阿里巴巴普惠体 L" panose="00020600040101010101" pitchFamily="18" charset="-122"/>
              </a:rPr>
              <a:t>TITLE BLOCK EXAMPLE</a:t>
            </a:r>
            <a:endParaRPr lang="zh-CN" altLang="en-US" sz="1000" dirty="0">
              <a:solidFill>
                <a:schemeClr val="bg1">
                  <a:alpha val="50000"/>
                </a:schemeClr>
              </a:solidFill>
              <a:latin typeface="+mn-ea"/>
              <a:cs typeface="阿里巴巴普惠体 L" panose="00020600040101010101" pitchFamily="18" charset="-122"/>
            </a:endParaRPr>
          </a:p>
        </p:txBody>
      </p:sp>
      <p:grpSp>
        <p:nvGrpSpPr>
          <p:cNvPr id="189" name="组合 188">
            <a:extLst>
              <a:ext uri="{FF2B5EF4-FFF2-40B4-BE49-F238E27FC236}">
                <a16:creationId xmlns:a16="http://schemas.microsoft.com/office/drawing/2014/main" id="{569340D6-0B03-474B-8653-574E989CFEE1}"/>
              </a:ext>
            </a:extLst>
          </p:cNvPr>
          <p:cNvGrpSpPr/>
          <p:nvPr/>
        </p:nvGrpSpPr>
        <p:grpSpPr>
          <a:xfrm>
            <a:off x="7596994" y="3749598"/>
            <a:ext cx="1225340" cy="247095"/>
            <a:chOff x="831011" y="371173"/>
            <a:chExt cx="924557" cy="186441"/>
          </a:xfrm>
        </p:grpSpPr>
        <p:sp>
          <p:nvSpPr>
            <p:cNvPr id="191" name="任意多边形: 形状 190">
              <a:extLst>
                <a:ext uri="{FF2B5EF4-FFF2-40B4-BE49-F238E27FC236}">
                  <a16:creationId xmlns:a16="http://schemas.microsoft.com/office/drawing/2014/main" id="{904837E7-DC02-4CB6-A3D5-95BF38BCB3D8}"/>
                </a:ext>
              </a:extLst>
            </p:cNvPr>
            <p:cNvSpPr/>
            <p:nvPr/>
          </p:nvSpPr>
          <p:spPr>
            <a:xfrm>
              <a:off x="831011" y="457250"/>
              <a:ext cx="773952"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96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pic>
          <p:nvPicPr>
            <p:cNvPr id="192" name="图片 191">
              <a:extLst>
                <a:ext uri="{FF2B5EF4-FFF2-40B4-BE49-F238E27FC236}">
                  <a16:creationId xmlns:a16="http://schemas.microsoft.com/office/drawing/2014/main" id="{1F4F7F19-3896-4E8B-BAAF-AB9B549E82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44833" y="371173"/>
              <a:ext cx="310735" cy="186441"/>
            </a:xfrm>
            <a:prstGeom prst="rect">
              <a:avLst/>
            </a:prstGeom>
          </p:spPr>
        </p:pic>
      </p:grpSp>
      <p:sp>
        <p:nvSpPr>
          <p:cNvPr id="190" name="文本框 189">
            <a:extLst>
              <a:ext uri="{FF2B5EF4-FFF2-40B4-BE49-F238E27FC236}">
                <a16:creationId xmlns:a16="http://schemas.microsoft.com/office/drawing/2014/main" id="{7031C2C2-22B5-4166-B4FF-998913F2E937}"/>
              </a:ext>
            </a:extLst>
          </p:cNvPr>
          <p:cNvSpPr txBox="1"/>
          <p:nvPr/>
        </p:nvSpPr>
        <p:spPr>
          <a:xfrm>
            <a:off x="6536995" y="4268429"/>
            <a:ext cx="4157790" cy="246221"/>
          </a:xfrm>
          <a:prstGeom prst="rect">
            <a:avLst/>
          </a:prstGeom>
          <a:noFill/>
        </p:spPr>
        <p:txBody>
          <a:bodyPr wrap="square" lIns="0" tIns="0" rIns="0" bIns="0" rtlCol="0">
            <a:noAutofit/>
          </a:bodyPr>
          <a:lstStyle/>
          <a:p>
            <a:pPr>
              <a:spcAft>
                <a:spcPts val="800"/>
              </a:spcAft>
            </a:pPr>
            <a:r>
              <a:rPr lang="zh-CN" altLang="en-US" sz="1600" spc="300" dirty="0">
                <a:solidFill>
                  <a:schemeClr val="bg1">
                    <a:lumMod val="95000"/>
                  </a:schemeClr>
                </a:solidFill>
                <a:latin typeface="+mn-ea"/>
                <a:cs typeface="阿里巴巴普惠体 H" panose="00020600040101010101" pitchFamily="18" charset="-122"/>
              </a:rPr>
              <a:t>请输入一段话的文本描述</a:t>
            </a:r>
          </a:p>
        </p:txBody>
      </p:sp>
    </p:spTree>
    <p:extLst>
      <p:ext uri="{BB962C8B-B14F-4D97-AF65-F5344CB8AC3E}">
        <p14:creationId xmlns:p14="http://schemas.microsoft.com/office/powerpoint/2010/main" val="3995129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C7847379-422E-4436-8659-A277077001E1}"/>
              </a:ext>
            </a:extLst>
          </p:cNvPr>
          <p:cNvSpPr txBox="1"/>
          <p:nvPr/>
        </p:nvSpPr>
        <p:spPr>
          <a:xfrm>
            <a:off x="7174567" y="2852833"/>
            <a:ext cx="2332653" cy="400110"/>
          </a:xfrm>
          <a:prstGeom prst="rect">
            <a:avLst/>
          </a:prstGeom>
          <a:noFill/>
        </p:spPr>
        <p:txBody>
          <a:bodyPr wrap="square" rtlCol="0">
            <a:noAutofit/>
          </a:bodyPr>
          <a:lstStyle/>
          <a:p>
            <a:r>
              <a:rPr lang="zh-CN" altLang="en-US" sz="2000" spc="300" dirty="0">
                <a:solidFill>
                  <a:schemeClr val="accent2"/>
                </a:solidFill>
                <a:latin typeface="+mn-ea"/>
                <a:cs typeface="阿里巴巴普惠体 H" panose="00020600040101010101" pitchFamily="18" charset="-122"/>
              </a:rPr>
              <a:t>基本情况</a:t>
            </a:r>
          </a:p>
        </p:txBody>
      </p:sp>
      <p:sp>
        <p:nvSpPr>
          <p:cNvPr id="15" name="文本框 14">
            <a:extLst>
              <a:ext uri="{FF2B5EF4-FFF2-40B4-BE49-F238E27FC236}">
                <a16:creationId xmlns:a16="http://schemas.microsoft.com/office/drawing/2014/main" id="{05C7B1C4-C840-49C0-BCF4-344DE87BF41F}"/>
              </a:ext>
            </a:extLst>
          </p:cNvPr>
          <p:cNvSpPr txBox="1"/>
          <p:nvPr/>
        </p:nvSpPr>
        <p:spPr>
          <a:xfrm>
            <a:off x="7174567" y="3665633"/>
            <a:ext cx="2332653" cy="400110"/>
          </a:xfrm>
          <a:prstGeom prst="rect">
            <a:avLst/>
          </a:prstGeom>
          <a:noFill/>
        </p:spPr>
        <p:txBody>
          <a:bodyPr wrap="square" rtlCol="0">
            <a:noAutofit/>
          </a:bodyPr>
          <a:lstStyle/>
          <a:p>
            <a:r>
              <a:rPr lang="zh-CN" altLang="en-US" sz="2000" spc="300" dirty="0">
                <a:solidFill>
                  <a:schemeClr val="accent2"/>
                </a:solidFill>
                <a:latin typeface="+mn-ea"/>
                <a:cs typeface="阿里巴巴普惠体 H" panose="00020600040101010101" pitchFamily="18" charset="-122"/>
              </a:rPr>
              <a:t>存在问题</a:t>
            </a:r>
          </a:p>
        </p:txBody>
      </p:sp>
      <p:sp>
        <p:nvSpPr>
          <p:cNvPr id="16" name="文本框 15">
            <a:extLst>
              <a:ext uri="{FF2B5EF4-FFF2-40B4-BE49-F238E27FC236}">
                <a16:creationId xmlns:a16="http://schemas.microsoft.com/office/drawing/2014/main" id="{DA4A523F-370B-48C4-8571-DE00DFDFBC6A}"/>
              </a:ext>
            </a:extLst>
          </p:cNvPr>
          <p:cNvSpPr txBox="1"/>
          <p:nvPr/>
        </p:nvSpPr>
        <p:spPr>
          <a:xfrm>
            <a:off x="7174567" y="4478433"/>
            <a:ext cx="2332653" cy="400110"/>
          </a:xfrm>
          <a:prstGeom prst="rect">
            <a:avLst/>
          </a:prstGeom>
          <a:noFill/>
        </p:spPr>
        <p:txBody>
          <a:bodyPr wrap="square" rtlCol="0">
            <a:noAutofit/>
          </a:bodyPr>
          <a:lstStyle/>
          <a:p>
            <a:r>
              <a:rPr lang="zh-CN" altLang="en-US" sz="2000" spc="300" dirty="0">
                <a:solidFill>
                  <a:schemeClr val="accent2"/>
                </a:solidFill>
                <a:latin typeface="+mn-ea"/>
                <a:cs typeface="阿里巴巴普惠体 H" panose="00020600040101010101" pitchFamily="18" charset="-122"/>
              </a:rPr>
              <a:t>解决方案</a:t>
            </a:r>
          </a:p>
        </p:txBody>
      </p:sp>
      <p:sp>
        <p:nvSpPr>
          <p:cNvPr id="17" name="文本框 16">
            <a:extLst>
              <a:ext uri="{FF2B5EF4-FFF2-40B4-BE49-F238E27FC236}">
                <a16:creationId xmlns:a16="http://schemas.microsoft.com/office/drawing/2014/main" id="{67D27C6A-B3AD-4E8C-9C4B-428DF7167BEA}"/>
              </a:ext>
            </a:extLst>
          </p:cNvPr>
          <p:cNvSpPr txBox="1"/>
          <p:nvPr/>
        </p:nvSpPr>
        <p:spPr>
          <a:xfrm>
            <a:off x="7174567" y="5291233"/>
            <a:ext cx="2332653" cy="400110"/>
          </a:xfrm>
          <a:prstGeom prst="rect">
            <a:avLst/>
          </a:prstGeom>
          <a:noFill/>
        </p:spPr>
        <p:txBody>
          <a:bodyPr wrap="square" rtlCol="0">
            <a:noAutofit/>
          </a:bodyPr>
          <a:lstStyle/>
          <a:p>
            <a:r>
              <a:rPr lang="zh-CN" altLang="en-US" sz="2000" spc="300" dirty="0">
                <a:solidFill>
                  <a:schemeClr val="accent2"/>
                </a:solidFill>
                <a:latin typeface="+mn-ea"/>
                <a:cs typeface="阿里巴巴普惠体 H" panose="00020600040101010101" pitchFamily="18" charset="-122"/>
              </a:rPr>
              <a:t>未来规划</a:t>
            </a:r>
          </a:p>
        </p:txBody>
      </p:sp>
      <p:sp>
        <p:nvSpPr>
          <p:cNvPr id="18" name="文本框 17">
            <a:extLst>
              <a:ext uri="{FF2B5EF4-FFF2-40B4-BE49-F238E27FC236}">
                <a16:creationId xmlns:a16="http://schemas.microsoft.com/office/drawing/2014/main" id="{D37C448A-2456-432E-BBD9-B345003F2137}"/>
              </a:ext>
            </a:extLst>
          </p:cNvPr>
          <p:cNvSpPr txBox="1"/>
          <p:nvPr/>
        </p:nvSpPr>
        <p:spPr>
          <a:xfrm>
            <a:off x="6492240" y="2852833"/>
            <a:ext cx="666413" cy="400110"/>
          </a:xfrm>
          <a:prstGeom prst="rect">
            <a:avLst/>
          </a:prstGeom>
          <a:noFill/>
        </p:spPr>
        <p:txBody>
          <a:bodyPr wrap="square" rtlCol="0">
            <a:noAutofit/>
          </a:bodyPr>
          <a:lstStyle/>
          <a:p>
            <a:r>
              <a:rPr lang="en-US" altLang="zh-CN" sz="2000" spc="300" dirty="0">
                <a:gradFill>
                  <a:gsLst>
                    <a:gs pos="5000">
                      <a:schemeClr val="bg1"/>
                    </a:gs>
                    <a:gs pos="67000">
                      <a:schemeClr val="accent2"/>
                    </a:gs>
                  </a:gsLst>
                  <a:lin ang="0" scaled="0"/>
                </a:gradFill>
                <a:latin typeface="+mj-ea"/>
                <a:ea typeface="+mj-ea"/>
                <a:cs typeface="阿里巴巴普惠体 H" panose="00020600040101010101" pitchFamily="18" charset="-122"/>
              </a:rPr>
              <a:t>01.</a:t>
            </a:r>
            <a:endParaRPr lang="zh-CN" altLang="en-US" sz="2000" spc="300" dirty="0">
              <a:gradFill>
                <a:gsLst>
                  <a:gs pos="5000">
                    <a:schemeClr val="bg1"/>
                  </a:gs>
                  <a:gs pos="67000">
                    <a:schemeClr val="accent2"/>
                  </a:gs>
                </a:gsLst>
                <a:lin ang="0" scaled="0"/>
              </a:gradFill>
              <a:latin typeface="+mj-ea"/>
              <a:ea typeface="+mj-ea"/>
              <a:cs typeface="阿里巴巴普惠体 H" panose="00020600040101010101" pitchFamily="18" charset="-122"/>
            </a:endParaRPr>
          </a:p>
        </p:txBody>
      </p:sp>
      <p:sp>
        <p:nvSpPr>
          <p:cNvPr id="19" name="文本框 18">
            <a:extLst>
              <a:ext uri="{FF2B5EF4-FFF2-40B4-BE49-F238E27FC236}">
                <a16:creationId xmlns:a16="http://schemas.microsoft.com/office/drawing/2014/main" id="{7BBD7AAC-38AE-444B-91B0-6AC6689ED634}"/>
              </a:ext>
            </a:extLst>
          </p:cNvPr>
          <p:cNvSpPr txBox="1"/>
          <p:nvPr/>
        </p:nvSpPr>
        <p:spPr>
          <a:xfrm>
            <a:off x="6492240" y="3665633"/>
            <a:ext cx="666413" cy="400110"/>
          </a:xfrm>
          <a:prstGeom prst="rect">
            <a:avLst/>
          </a:prstGeom>
          <a:noFill/>
        </p:spPr>
        <p:txBody>
          <a:bodyPr wrap="square" rtlCol="0">
            <a:noAutofit/>
          </a:bodyPr>
          <a:lstStyle/>
          <a:p>
            <a:r>
              <a:rPr lang="en-US" altLang="zh-CN" sz="2000" spc="300" dirty="0">
                <a:gradFill>
                  <a:gsLst>
                    <a:gs pos="5000">
                      <a:schemeClr val="bg1"/>
                    </a:gs>
                    <a:gs pos="67000">
                      <a:schemeClr val="accent2"/>
                    </a:gs>
                  </a:gsLst>
                  <a:lin ang="0" scaled="0"/>
                </a:gradFill>
                <a:latin typeface="+mj-ea"/>
                <a:ea typeface="+mj-ea"/>
                <a:cs typeface="阿里巴巴普惠体 H" panose="00020600040101010101" pitchFamily="18" charset="-122"/>
              </a:rPr>
              <a:t>02.</a:t>
            </a:r>
            <a:endParaRPr lang="zh-CN" altLang="en-US" sz="2000" spc="300" dirty="0">
              <a:gradFill>
                <a:gsLst>
                  <a:gs pos="5000">
                    <a:schemeClr val="bg1"/>
                  </a:gs>
                  <a:gs pos="67000">
                    <a:schemeClr val="accent2"/>
                  </a:gs>
                </a:gsLst>
                <a:lin ang="0" scaled="0"/>
              </a:gradFill>
              <a:latin typeface="+mj-ea"/>
              <a:ea typeface="+mj-ea"/>
              <a:cs typeface="阿里巴巴普惠体 H" panose="00020600040101010101" pitchFamily="18" charset="-122"/>
            </a:endParaRPr>
          </a:p>
        </p:txBody>
      </p:sp>
      <p:sp>
        <p:nvSpPr>
          <p:cNvPr id="20" name="文本框 19">
            <a:extLst>
              <a:ext uri="{FF2B5EF4-FFF2-40B4-BE49-F238E27FC236}">
                <a16:creationId xmlns:a16="http://schemas.microsoft.com/office/drawing/2014/main" id="{DBA4A8C4-3652-4A25-AB86-1E501874E1F1}"/>
              </a:ext>
            </a:extLst>
          </p:cNvPr>
          <p:cNvSpPr txBox="1"/>
          <p:nvPr/>
        </p:nvSpPr>
        <p:spPr>
          <a:xfrm>
            <a:off x="6492240" y="4478433"/>
            <a:ext cx="666413" cy="400110"/>
          </a:xfrm>
          <a:prstGeom prst="rect">
            <a:avLst/>
          </a:prstGeom>
          <a:noFill/>
        </p:spPr>
        <p:txBody>
          <a:bodyPr wrap="square" rtlCol="0">
            <a:noAutofit/>
          </a:bodyPr>
          <a:lstStyle/>
          <a:p>
            <a:r>
              <a:rPr lang="en-US" altLang="zh-CN" sz="2000" spc="300" dirty="0">
                <a:gradFill>
                  <a:gsLst>
                    <a:gs pos="5000">
                      <a:schemeClr val="bg1"/>
                    </a:gs>
                    <a:gs pos="67000">
                      <a:schemeClr val="accent2"/>
                    </a:gs>
                  </a:gsLst>
                  <a:lin ang="0" scaled="0"/>
                </a:gradFill>
                <a:latin typeface="+mj-ea"/>
                <a:ea typeface="+mj-ea"/>
                <a:cs typeface="阿里巴巴普惠体 H" panose="00020600040101010101" pitchFamily="18" charset="-122"/>
              </a:rPr>
              <a:t>03.</a:t>
            </a:r>
            <a:endParaRPr lang="zh-CN" altLang="en-US" sz="2000" spc="300" dirty="0">
              <a:gradFill>
                <a:gsLst>
                  <a:gs pos="5000">
                    <a:schemeClr val="bg1"/>
                  </a:gs>
                  <a:gs pos="67000">
                    <a:schemeClr val="accent2"/>
                  </a:gs>
                </a:gsLst>
                <a:lin ang="0" scaled="0"/>
              </a:gradFill>
              <a:latin typeface="+mj-ea"/>
              <a:ea typeface="+mj-ea"/>
              <a:cs typeface="阿里巴巴普惠体 H" panose="00020600040101010101" pitchFamily="18" charset="-122"/>
            </a:endParaRPr>
          </a:p>
        </p:txBody>
      </p:sp>
      <p:sp>
        <p:nvSpPr>
          <p:cNvPr id="21" name="文本框 20">
            <a:extLst>
              <a:ext uri="{FF2B5EF4-FFF2-40B4-BE49-F238E27FC236}">
                <a16:creationId xmlns:a16="http://schemas.microsoft.com/office/drawing/2014/main" id="{92D8C756-56EF-4AB3-A712-3A697976E766}"/>
              </a:ext>
            </a:extLst>
          </p:cNvPr>
          <p:cNvSpPr txBox="1"/>
          <p:nvPr/>
        </p:nvSpPr>
        <p:spPr>
          <a:xfrm>
            <a:off x="6492240" y="5291233"/>
            <a:ext cx="666413" cy="400110"/>
          </a:xfrm>
          <a:prstGeom prst="rect">
            <a:avLst/>
          </a:prstGeom>
          <a:noFill/>
        </p:spPr>
        <p:txBody>
          <a:bodyPr wrap="square" rtlCol="0">
            <a:noAutofit/>
          </a:bodyPr>
          <a:lstStyle/>
          <a:p>
            <a:r>
              <a:rPr lang="en-US" altLang="zh-CN" sz="2000" spc="300" dirty="0">
                <a:gradFill>
                  <a:gsLst>
                    <a:gs pos="5000">
                      <a:schemeClr val="bg1"/>
                    </a:gs>
                    <a:gs pos="67000">
                      <a:schemeClr val="accent2"/>
                    </a:gs>
                  </a:gsLst>
                  <a:lin ang="0" scaled="0"/>
                </a:gradFill>
                <a:latin typeface="+mj-ea"/>
                <a:ea typeface="+mj-ea"/>
                <a:cs typeface="阿里巴巴普惠体 H" panose="00020600040101010101" pitchFamily="18" charset="-122"/>
              </a:rPr>
              <a:t>04.</a:t>
            </a:r>
            <a:endParaRPr lang="zh-CN" altLang="en-US" sz="2000" spc="300" dirty="0">
              <a:gradFill>
                <a:gsLst>
                  <a:gs pos="5000">
                    <a:schemeClr val="bg1"/>
                  </a:gs>
                  <a:gs pos="67000">
                    <a:schemeClr val="accent2"/>
                  </a:gs>
                </a:gsLst>
                <a:lin ang="0" scaled="0"/>
              </a:gradFill>
              <a:latin typeface="+mj-ea"/>
              <a:ea typeface="+mj-ea"/>
              <a:cs typeface="阿里巴巴普惠体 H" panose="00020600040101010101" pitchFamily="18" charset="-122"/>
            </a:endParaRPr>
          </a:p>
        </p:txBody>
      </p:sp>
      <p:sp>
        <p:nvSpPr>
          <p:cNvPr id="22" name="文本">
            <a:extLst>
              <a:ext uri="{FF2B5EF4-FFF2-40B4-BE49-F238E27FC236}">
                <a16:creationId xmlns:a16="http://schemas.microsoft.com/office/drawing/2014/main" id="{3C4A1AD1-4596-4736-906F-ACF49A20DF44}"/>
              </a:ext>
            </a:extLst>
          </p:cNvPr>
          <p:cNvSpPr txBox="1">
            <a:spLocks/>
          </p:cNvSpPr>
          <p:nvPr/>
        </p:nvSpPr>
        <p:spPr>
          <a:xfrm>
            <a:off x="466055" y="6427426"/>
            <a:ext cx="722665" cy="92333"/>
          </a:xfrm>
          <a:prstGeom prst="rect">
            <a:avLst/>
          </a:prstGeom>
        </p:spPr>
        <p:txBody>
          <a:bodyPr wrap="square"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lnSpc>
                <a:spcPct val="100000"/>
              </a:lnSpc>
            </a:pPr>
            <a:r>
              <a:rPr lang="zh-CN" altLang="en-US" sz="600" dirty="0">
                <a:solidFill>
                  <a:schemeClr val="accent1">
                    <a:alpha val="50000"/>
                  </a:schemeClr>
                </a:solidFill>
                <a:latin typeface="+mn-ea"/>
                <a:ea typeface="+mn-ea"/>
              </a:rPr>
              <a:t>此处可写公司标语</a:t>
            </a:r>
          </a:p>
        </p:txBody>
      </p:sp>
    </p:spTree>
    <p:extLst>
      <p:ext uri="{BB962C8B-B14F-4D97-AF65-F5344CB8AC3E}">
        <p14:creationId xmlns:p14="http://schemas.microsoft.com/office/powerpoint/2010/main" val="1277765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152847B-38A7-4696-A882-9322A7AD286A}"/>
              </a:ext>
            </a:extLst>
          </p:cNvPr>
          <p:cNvSpPr/>
          <p:nvPr/>
        </p:nvSpPr>
        <p:spPr bwMode="auto">
          <a:xfrm>
            <a:off x="802398" y="1713322"/>
            <a:ext cx="5079242" cy="459702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bg1">
                  <a:lumMod val="95000"/>
                </a:schemeClr>
              </a:solidFill>
            </a:endParaRPr>
          </a:p>
        </p:txBody>
      </p:sp>
      <p:sp>
        <p:nvSpPr>
          <p:cNvPr id="3" name="矩形: 圓角 64">
            <a:extLst>
              <a:ext uri="{FF2B5EF4-FFF2-40B4-BE49-F238E27FC236}">
                <a16:creationId xmlns:a16="http://schemas.microsoft.com/office/drawing/2014/main" id="{FFE4EA18-4BC3-4624-AA6A-50E14E7F4216}"/>
              </a:ext>
            </a:extLst>
          </p:cNvPr>
          <p:cNvSpPr/>
          <p:nvPr/>
        </p:nvSpPr>
        <p:spPr>
          <a:xfrm>
            <a:off x="1227299" y="1978493"/>
            <a:ext cx="4229440" cy="402128"/>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600">
                <a:gradFill>
                  <a:gsLst>
                    <a:gs pos="5000">
                      <a:schemeClr val="bg1"/>
                    </a:gs>
                    <a:gs pos="100000">
                      <a:schemeClr val="accent2"/>
                    </a:gs>
                  </a:gsLst>
                  <a:lin ang="0" scaled="0"/>
                </a:gradFill>
                <a:latin typeface="+mj-ea"/>
                <a:ea typeface="+mj-ea"/>
              </a:rPr>
              <a:t>20XX</a:t>
            </a:r>
            <a:r>
              <a:rPr lang="zh-CN" altLang="en-US" sz="1600">
                <a:gradFill>
                  <a:gsLst>
                    <a:gs pos="5000">
                      <a:schemeClr val="bg1"/>
                    </a:gs>
                    <a:gs pos="100000">
                      <a:schemeClr val="accent2"/>
                    </a:gs>
                  </a:gsLst>
                  <a:lin ang="0" scaled="0"/>
                </a:gradFill>
                <a:latin typeface="+mj-ea"/>
                <a:ea typeface="+mj-ea"/>
              </a:rPr>
              <a:t>年收入（</a:t>
            </a:r>
            <a:r>
              <a:rPr lang="en-US" altLang="zh-CN" sz="1600">
                <a:gradFill>
                  <a:gsLst>
                    <a:gs pos="5000">
                      <a:schemeClr val="bg1"/>
                    </a:gs>
                    <a:gs pos="100000">
                      <a:schemeClr val="accent2"/>
                    </a:gs>
                  </a:gsLst>
                  <a:lin ang="0" scaled="0"/>
                </a:gradFill>
                <a:latin typeface="+mj-ea"/>
                <a:ea typeface="+mj-ea"/>
              </a:rPr>
              <a:t> </a:t>
            </a:r>
            <a:r>
              <a:rPr lang="zh-CN" altLang="en-US" sz="1600">
                <a:gradFill>
                  <a:gsLst>
                    <a:gs pos="5000">
                      <a:schemeClr val="bg1"/>
                    </a:gs>
                    <a:gs pos="100000">
                      <a:schemeClr val="accent2"/>
                    </a:gs>
                  </a:gsLst>
                  <a:lin ang="0" scaled="0"/>
                </a:gradFill>
                <a:latin typeface="+mj-ea"/>
                <a:ea typeface="+mj-ea"/>
              </a:rPr>
              <a:t>合计</a:t>
            </a:r>
            <a:r>
              <a:rPr lang="en-US" altLang="zh-CN" sz="1600">
                <a:gradFill>
                  <a:gsLst>
                    <a:gs pos="5000">
                      <a:schemeClr val="bg1"/>
                    </a:gs>
                    <a:gs pos="100000">
                      <a:schemeClr val="accent2"/>
                    </a:gs>
                  </a:gsLst>
                  <a:lin ang="0" scaled="0"/>
                </a:gradFill>
                <a:latin typeface="+mj-ea"/>
                <a:ea typeface="+mj-ea"/>
              </a:rPr>
              <a:t>666.66</a:t>
            </a:r>
            <a:r>
              <a:rPr lang="zh-CN" altLang="en-US" sz="1600">
                <a:gradFill>
                  <a:gsLst>
                    <a:gs pos="5000">
                      <a:schemeClr val="bg1"/>
                    </a:gs>
                    <a:gs pos="100000">
                      <a:schemeClr val="accent2"/>
                    </a:gs>
                  </a:gsLst>
                  <a:lin ang="0" scaled="0"/>
                </a:gradFill>
                <a:latin typeface="+mj-ea"/>
                <a:ea typeface="+mj-ea"/>
              </a:rPr>
              <a:t>亿元）</a:t>
            </a:r>
            <a:endParaRPr lang="zh-CN" altLang="en-US" sz="1600" dirty="0">
              <a:gradFill>
                <a:gsLst>
                  <a:gs pos="5000">
                    <a:schemeClr val="bg1"/>
                  </a:gs>
                  <a:gs pos="100000">
                    <a:schemeClr val="accent2"/>
                  </a:gs>
                </a:gsLst>
                <a:lin ang="0" scaled="0"/>
              </a:gradFill>
              <a:latin typeface="+mj-ea"/>
              <a:ea typeface="+mj-ea"/>
            </a:endParaRPr>
          </a:p>
        </p:txBody>
      </p:sp>
      <p:sp>
        <p:nvSpPr>
          <p:cNvPr id="6" name="文本框 5">
            <a:extLst>
              <a:ext uri="{FF2B5EF4-FFF2-40B4-BE49-F238E27FC236}">
                <a16:creationId xmlns:a16="http://schemas.microsoft.com/office/drawing/2014/main" id="{8C1D28A5-B696-484F-A7BB-1ABFE21F1F50}"/>
              </a:ext>
            </a:extLst>
          </p:cNvPr>
          <p:cNvSpPr txBox="1"/>
          <p:nvPr/>
        </p:nvSpPr>
        <p:spPr>
          <a:xfrm>
            <a:off x="2792759" y="2383771"/>
            <a:ext cx="1098522" cy="309124"/>
          </a:xfrm>
          <a:prstGeom prst="rect">
            <a:avLst/>
          </a:prstGeom>
          <a:noFill/>
          <a:ln w="9525">
            <a:noFill/>
          </a:ln>
        </p:spPr>
        <p:txBody>
          <a:bodyPr wrap="square">
            <a:noAutofit/>
          </a:bodyPr>
          <a:lstStyle/>
          <a:p>
            <a:pPr algn="ctr"/>
            <a:r>
              <a:rPr lang="zh-CN" altLang="en-US" sz="1200" dirty="0">
                <a:solidFill>
                  <a:schemeClr val="bg1">
                    <a:lumMod val="85000"/>
                  </a:schemeClr>
                </a:solidFill>
                <a:latin typeface="+mn-ea"/>
              </a:rPr>
              <a:t>单位：亿元</a:t>
            </a:r>
          </a:p>
        </p:txBody>
      </p:sp>
      <p:graphicFrame>
        <p:nvGraphicFramePr>
          <p:cNvPr id="7" name="图表 6">
            <a:extLst>
              <a:ext uri="{FF2B5EF4-FFF2-40B4-BE49-F238E27FC236}">
                <a16:creationId xmlns:a16="http://schemas.microsoft.com/office/drawing/2014/main" id="{5A6A89ED-F79A-4743-B52A-CAD2CA6CB561}"/>
              </a:ext>
            </a:extLst>
          </p:cNvPr>
          <p:cNvGraphicFramePr/>
          <p:nvPr>
            <p:extLst>
              <p:ext uri="{D42A27DB-BD31-4B8C-83A1-F6EECF244321}">
                <p14:modId xmlns:p14="http://schemas.microsoft.com/office/powerpoint/2010/main" val="3301232599"/>
              </p:ext>
            </p:extLst>
          </p:nvPr>
        </p:nvGraphicFramePr>
        <p:xfrm>
          <a:off x="1758862" y="3154243"/>
          <a:ext cx="3039272" cy="2398512"/>
        </p:xfrm>
        <a:graphic>
          <a:graphicData uri="http://schemas.openxmlformats.org/drawingml/2006/chart">
            <c:chart xmlns:c="http://schemas.openxmlformats.org/drawingml/2006/chart" xmlns:r="http://schemas.openxmlformats.org/officeDocument/2006/relationships" r:id="rId2"/>
          </a:graphicData>
        </a:graphic>
      </p:graphicFrame>
      <p:sp>
        <p:nvSpPr>
          <p:cNvPr id="8" name="文本框 7">
            <a:extLst>
              <a:ext uri="{FF2B5EF4-FFF2-40B4-BE49-F238E27FC236}">
                <a16:creationId xmlns:a16="http://schemas.microsoft.com/office/drawing/2014/main" id="{4D833D8F-2365-4250-B9BB-D9E36422F153}"/>
              </a:ext>
            </a:extLst>
          </p:cNvPr>
          <p:cNvSpPr txBox="1"/>
          <p:nvPr/>
        </p:nvSpPr>
        <p:spPr>
          <a:xfrm>
            <a:off x="4324061" y="5156522"/>
            <a:ext cx="1010916" cy="410305"/>
          </a:xfrm>
          <a:prstGeom prst="rect">
            <a:avLst/>
          </a:prstGeom>
          <a:noFill/>
          <a:ln w="9525">
            <a:noFill/>
          </a:ln>
        </p:spPr>
        <p:txBody>
          <a:bodyPr wrap="square" lIns="0" tIns="0" rIns="0" bIns="0">
            <a:noAutofit/>
          </a:bodyPr>
          <a:lstStyle/>
          <a:p>
            <a:pPr algn="r"/>
            <a:r>
              <a:rPr lang="en-US" altLang="zh-CN" sz="1400" b="1" dirty="0">
                <a:solidFill>
                  <a:schemeClr val="bg1">
                    <a:lumMod val="95000"/>
                  </a:schemeClr>
                </a:solidFill>
                <a:latin typeface="+mn-ea"/>
              </a:rPr>
              <a:t>99.99</a:t>
            </a:r>
          </a:p>
          <a:p>
            <a:pPr algn="r"/>
            <a:r>
              <a:rPr lang="zh-CN" altLang="en-US" sz="1100" b="0" dirty="0">
                <a:solidFill>
                  <a:schemeClr val="bg1">
                    <a:lumMod val="95000"/>
                  </a:schemeClr>
                </a:solidFill>
                <a:latin typeface="+mn-ea"/>
              </a:rPr>
              <a:t>项目七</a:t>
            </a:r>
            <a:endParaRPr lang="en-US" altLang="zh-CN" sz="1100" b="0" dirty="0">
              <a:solidFill>
                <a:schemeClr val="bg1">
                  <a:lumMod val="95000"/>
                </a:schemeClr>
              </a:solidFill>
              <a:latin typeface="+mn-ea"/>
            </a:endParaRPr>
          </a:p>
        </p:txBody>
      </p:sp>
      <p:sp>
        <p:nvSpPr>
          <p:cNvPr id="9" name="任意多边形: 形状 8">
            <a:extLst>
              <a:ext uri="{FF2B5EF4-FFF2-40B4-BE49-F238E27FC236}">
                <a16:creationId xmlns:a16="http://schemas.microsoft.com/office/drawing/2014/main" id="{62C88ECA-4A6B-4C87-BF15-6F0E6BDEB7A3}"/>
              </a:ext>
            </a:extLst>
          </p:cNvPr>
          <p:cNvSpPr/>
          <p:nvPr/>
        </p:nvSpPr>
        <p:spPr>
          <a:xfrm flipH="1">
            <a:off x="3992878" y="4948806"/>
            <a:ext cx="887731" cy="188027"/>
          </a:xfrm>
          <a:custGeom>
            <a:avLst/>
            <a:gdLst>
              <a:gd name="connsiteX0" fmla="*/ 1574800 w 1574800"/>
              <a:gd name="connsiteY0" fmla="*/ 30480 h 243840"/>
              <a:gd name="connsiteX1" fmla="*/ 1574800 w 1574800"/>
              <a:gd name="connsiteY1" fmla="*/ 30480 h 243840"/>
              <a:gd name="connsiteX2" fmla="*/ 1473200 w 1574800"/>
              <a:gd name="connsiteY2" fmla="*/ 10160 h 243840"/>
              <a:gd name="connsiteX3" fmla="*/ 1381760 w 1574800"/>
              <a:gd name="connsiteY3" fmla="*/ 0 h 243840"/>
              <a:gd name="connsiteX4" fmla="*/ 243840 w 1574800"/>
              <a:gd name="connsiteY4" fmla="*/ 20320 h 243840"/>
              <a:gd name="connsiteX5" fmla="*/ 0 w 1574800"/>
              <a:gd name="connsiteY5" fmla="*/ 243840 h 243840"/>
              <a:gd name="connsiteX0" fmla="*/ 1574800 w 1574800"/>
              <a:gd name="connsiteY0" fmla="*/ 30480 h 243840"/>
              <a:gd name="connsiteX1" fmla="*/ 1473200 w 1574800"/>
              <a:gd name="connsiteY1" fmla="*/ 10160 h 243840"/>
              <a:gd name="connsiteX2" fmla="*/ 1381760 w 1574800"/>
              <a:gd name="connsiteY2" fmla="*/ 0 h 243840"/>
              <a:gd name="connsiteX3" fmla="*/ 243840 w 1574800"/>
              <a:gd name="connsiteY3" fmla="*/ 20320 h 243840"/>
              <a:gd name="connsiteX4" fmla="*/ 0 w 1574800"/>
              <a:gd name="connsiteY4" fmla="*/ 243840 h 243840"/>
              <a:gd name="connsiteX0" fmla="*/ 1473200 w 1473200"/>
              <a:gd name="connsiteY0" fmla="*/ 10160 h 243840"/>
              <a:gd name="connsiteX1" fmla="*/ 1381760 w 1473200"/>
              <a:gd name="connsiteY1" fmla="*/ 0 h 243840"/>
              <a:gd name="connsiteX2" fmla="*/ 243840 w 1473200"/>
              <a:gd name="connsiteY2" fmla="*/ 20320 h 243840"/>
              <a:gd name="connsiteX3" fmla="*/ 0 w 1473200"/>
              <a:gd name="connsiteY3" fmla="*/ 243840 h 243840"/>
              <a:gd name="connsiteX0" fmla="*/ 1381760 w 1381760"/>
              <a:gd name="connsiteY0" fmla="*/ 0 h 243840"/>
              <a:gd name="connsiteX1" fmla="*/ 243840 w 1381760"/>
              <a:gd name="connsiteY1" fmla="*/ 20320 h 243840"/>
              <a:gd name="connsiteX2" fmla="*/ 0 w 1381760"/>
              <a:gd name="connsiteY2" fmla="*/ 243840 h 243840"/>
              <a:gd name="connsiteX0" fmla="*/ 1381760 w 1381760"/>
              <a:gd name="connsiteY0" fmla="*/ 5080 h 223520"/>
              <a:gd name="connsiteX1" fmla="*/ 243840 w 1381760"/>
              <a:gd name="connsiteY1" fmla="*/ 0 h 223520"/>
              <a:gd name="connsiteX2" fmla="*/ 0 w 1381760"/>
              <a:gd name="connsiteY2" fmla="*/ 223520 h 223520"/>
              <a:gd name="connsiteX0" fmla="*/ 1310640 w 1310640"/>
              <a:gd name="connsiteY0" fmla="*/ 5080 h 162560"/>
              <a:gd name="connsiteX1" fmla="*/ 172720 w 1310640"/>
              <a:gd name="connsiteY1" fmla="*/ 0 h 162560"/>
              <a:gd name="connsiteX2" fmla="*/ 0 w 1310640"/>
              <a:gd name="connsiteY2" fmla="*/ 162560 h 162560"/>
              <a:gd name="connsiteX0" fmla="*/ 1693545 w 1693545"/>
              <a:gd name="connsiteY0" fmla="*/ 3175 h 162560"/>
              <a:gd name="connsiteX1" fmla="*/ 172720 w 1693545"/>
              <a:gd name="connsiteY1" fmla="*/ 0 h 162560"/>
              <a:gd name="connsiteX2" fmla="*/ 0 w 1693545"/>
              <a:gd name="connsiteY2" fmla="*/ 162560 h 162560"/>
              <a:gd name="connsiteX0" fmla="*/ 1695450 w 1695450"/>
              <a:gd name="connsiteY0" fmla="*/ 0 h 168910"/>
              <a:gd name="connsiteX1" fmla="*/ 172720 w 1695450"/>
              <a:gd name="connsiteY1" fmla="*/ 6350 h 168910"/>
              <a:gd name="connsiteX2" fmla="*/ 0 w 1695450"/>
              <a:gd name="connsiteY2" fmla="*/ 168910 h 168910"/>
            </a:gdLst>
            <a:ahLst/>
            <a:cxnLst>
              <a:cxn ang="0">
                <a:pos x="connsiteX0" y="connsiteY0"/>
              </a:cxn>
              <a:cxn ang="0">
                <a:pos x="connsiteX1" y="connsiteY1"/>
              </a:cxn>
              <a:cxn ang="0">
                <a:pos x="connsiteX2" y="connsiteY2"/>
              </a:cxn>
            </a:cxnLst>
            <a:rect l="l" t="t" r="r" b="b"/>
            <a:pathLst>
              <a:path w="1695450" h="168910">
                <a:moveTo>
                  <a:pt x="1695450" y="0"/>
                </a:moveTo>
                <a:lnTo>
                  <a:pt x="172720" y="6350"/>
                </a:lnTo>
                <a:lnTo>
                  <a:pt x="0" y="168910"/>
                </a:lnTo>
              </a:path>
            </a:pathLst>
          </a:custGeom>
          <a:noFill/>
          <a:ln w="6350">
            <a:solidFill>
              <a:schemeClr val="bg1">
                <a:lumMod val="95000"/>
              </a:schemeClr>
            </a:solidFill>
            <a:prstDash val="dash"/>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bg1">
                  <a:lumMod val="95000"/>
                </a:schemeClr>
              </a:solidFill>
              <a:effectLst/>
              <a:uLnTx/>
              <a:uFillTx/>
              <a:latin typeface="微软雅黑" panose="020B0503020204020204" pitchFamily="34" charset="-122"/>
              <a:ea typeface="思源黑体 CN Regular"/>
              <a:cs typeface="+mn-cs"/>
            </a:endParaRPr>
          </a:p>
        </p:txBody>
      </p:sp>
      <p:sp>
        <p:nvSpPr>
          <p:cNvPr id="10" name="任意多边形: 形状 9">
            <a:extLst>
              <a:ext uri="{FF2B5EF4-FFF2-40B4-BE49-F238E27FC236}">
                <a16:creationId xmlns:a16="http://schemas.microsoft.com/office/drawing/2014/main" id="{6F5596BA-62C6-4715-A974-6C87912FA485}"/>
              </a:ext>
            </a:extLst>
          </p:cNvPr>
          <p:cNvSpPr/>
          <p:nvPr/>
        </p:nvSpPr>
        <p:spPr>
          <a:xfrm rot="16200000" flipV="1">
            <a:off x="2300843" y="4616042"/>
            <a:ext cx="50060" cy="1010915"/>
          </a:xfrm>
          <a:custGeom>
            <a:avLst/>
            <a:gdLst>
              <a:gd name="connsiteX0" fmla="*/ 1574800 w 1574800"/>
              <a:gd name="connsiteY0" fmla="*/ 30480 h 243840"/>
              <a:gd name="connsiteX1" fmla="*/ 1574800 w 1574800"/>
              <a:gd name="connsiteY1" fmla="*/ 30480 h 243840"/>
              <a:gd name="connsiteX2" fmla="*/ 1473200 w 1574800"/>
              <a:gd name="connsiteY2" fmla="*/ 10160 h 243840"/>
              <a:gd name="connsiteX3" fmla="*/ 1381760 w 1574800"/>
              <a:gd name="connsiteY3" fmla="*/ 0 h 243840"/>
              <a:gd name="connsiteX4" fmla="*/ 243840 w 1574800"/>
              <a:gd name="connsiteY4" fmla="*/ 20320 h 243840"/>
              <a:gd name="connsiteX5" fmla="*/ 0 w 1574800"/>
              <a:gd name="connsiteY5" fmla="*/ 243840 h 243840"/>
              <a:gd name="connsiteX0" fmla="*/ 1574800 w 1574800"/>
              <a:gd name="connsiteY0" fmla="*/ 30480 h 243840"/>
              <a:gd name="connsiteX1" fmla="*/ 1473200 w 1574800"/>
              <a:gd name="connsiteY1" fmla="*/ 10160 h 243840"/>
              <a:gd name="connsiteX2" fmla="*/ 1381760 w 1574800"/>
              <a:gd name="connsiteY2" fmla="*/ 0 h 243840"/>
              <a:gd name="connsiteX3" fmla="*/ 243840 w 1574800"/>
              <a:gd name="connsiteY3" fmla="*/ 20320 h 243840"/>
              <a:gd name="connsiteX4" fmla="*/ 0 w 1574800"/>
              <a:gd name="connsiteY4" fmla="*/ 243840 h 243840"/>
              <a:gd name="connsiteX0" fmla="*/ 1473200 w 1473200"/>
              <a:gd name="connsiteY0" fmla="*/ 10160 h 243840"/>
              <a:gd name="connsiteX1" fmla="*/ 1381760 w 1473200"/>
              <a:gd name="connsiteY1" fmla="*/ 0 h 243840"/>
              <a:gd name="connsiteX2" fmla="*/ 243840 w 1473200"/>
              <a:gd name="connsiteY2" fmla="*/ 20320 h 243840"/>
              <a:gd name="connsiteX3" fmla="*/ 0 w 1473200"/>
              <a:gd name="connsiteY3" fmla="*/ 243840 h 243840"/>
              <a:gd name="connsiteX0" fmla="*/ 1381760 w 1381760"/>
              <a:gd name="connsiteY0" fmla="*/ 0 h 243840"/>
              <a:gd name="connsiteX1" fmla="*/ 243840 w 1381760"/>
              <a:gd name="connsiteY1" fmla="*/ 20320 h 243840"/>
              <a:gd name="connsiteX2" fmla="*/ 0 w 1381760"/>
              <a:gd name="connsiteY2" fmla="*/ 243840 h 243840"/>
              <a:gd name="connsiteX0" fmla="*/ 1381760 w 1381760"/>
              <a:gd name="connsiteY0" fmla="*/ 5080 h 223520"/>
              <a:gd name="connsiteX1" fmla="*/ 243840 w 1381760"/>
              <a:gd name="connsiteY1" fmla="*/ 0 h 223520"/>
              <a:gd name="connsiteX2" fmla="*/ 0 w 1381760"/>
              <a:gd name="connsiteY2" fmla="*/ 223520 h 223520"/>
              <a:gd name="connsiteX0" fmla="*/ 1310640 w 1310640"/>
              <a:gd name="connsiteY0" fmla="*/ 5080 h 162560"/>
              <a:gd name="connsiteX1" fmla="*/ 172720 w 1310640"/>
              <a:gd name="connsiteY1" fmla="*/ 0 h 162560"/>
              <a:gd name="connsiteX2" fmla="*/ 0 w 1310640"/>
              <a:gd name="connsiteY2" fmla="*/ 162560 h 162560"/>
              <a:gd name="connsiteX0" fmla="*/ 1693545 w 1693545"/>
              <a:gd name="connsiteY0" fmla="*/ 3175 h 162560"/>
              <a:gd name="connsiteX1" fmla="*/ 172720 w 1693545"/>
              <a:gd name="connsiteY1" fmla="*/ 0 h 162560"/>
              <a:gd name="connsiteX2" fmla="*/ 0 w 1693545"/>
              <a:gd name="connsiteY2" fmla="*/ 162560 h 162560"/>
              <a:gd name="connsiteX0" fmla="*/ 1695450 w 1695450"/>
              <a:gd name="connsiteY0" fmla="*/ 0 h 168910"/>
              <a:gd name="connsiteX1" fmla="*/ 172720 w 1695450"/>
              <a:gd name="connsiteY1" fmla="*/ 6350 h 168910"/>
              <a:gd name="connsiteX2" fmla="*/ 0 w 1695450"/>
              <a:gd name="connsiteY2" fmla="*/ 168910 h 168910"/>
            </a:gdLst>
            <a:ahLst/>
            <a:cxnLst>
              <a:cxn ang="0">
                <a:pos x="connsiteX0" y="connsiteY0"/>
              </a:cxn>
              <a:cxn ang="0">
                <a:pos x="connsiteX1" y="connsiteY1"/>
              </a:cxn>
              <a:cxn ang="0">
                <a:pos x="connsiteX2" y="connsiteY2"/>
              </a:cxn>
            </a:cxnLst>
            <a:rect l="l" t="t" r="r" b="b"/>
            <a:pathLst>
              <a:path w="1695450" h="168910">
                <a:moveTo>
                  <a:pt x="1695450" y="0"/>
                </a:moveTo>
                <a:lnTo>
                  <a:pt x="172720" y="6350"/>
                </a:lnTo>
                <a:lnTo>
                  <a:pt x="0" y="168910"/>
                </a:lnTo>
              </a:path>
            </a:pathLst>
          </a:custGeom>
          <a:noFill/>
          <a:ln w="6350">
            <a:solidFill>
              <a:schemeClr val="bg1">
                <a:lumMod val="95000"/>
              </a:schemeClr>
            </a:solidFill>
            <a:prstDash val="dash"/>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bg1">
                  <a:lumMod val="95000"/>
                </a:schemeClr>
              </a:solidFill>
              <a:effectLst/>
              <a:uLnTx/>
              <a:uFillTx/>
              <a:latin typeface="微软雅黑" panose="020B0503020204020204" pitchFamily="34" charset="-122"/>
              <a:ea typeface="思源黑体 CN Regular"/>
              <a:cs typeface="+mn-cs"/>
            </a:endParaRPr>
          </a:p>
        </p:txBody>
      </p:sp>
      <p:sp>
        <p:nvSpPr>
          <p:cNvPr id="11" name="文本框 10">
            <a:extLst>
              <a:ext uri="{FF2B5EF4-FFF2-40B4-BE49-F238E27FC236}">
                <a16:creationId xmlns:a16="http://schemas.microsoft.com/office/drawing/2014/main" id="{CC3516EB-9F55-49C9-B107-7D5711340436}"/>
              </a:ext>
            </a:extLst>
          </p:cNvPr>
          <p:cNvSpPr txBox="1"/>
          <p:nvPr/>
        </p:nvSpPr>
        <p:spPr>
          <a:xfrm>
            <a:off x="1314958" y="5027114"/>
            <a:ext cx="1010916" cy="410305"/>
          </a:xfrm>
          <a:prstGeom prst="rect">
            <a:avLst/>
          </a:prstGeom>
          <a:noFill/>
          <a:ln w="9525">
            <a:noFill/>
          </a:ln>
        </p:spPr>
        <p:txBody>
          <a:bodyPr wrap="square" lIns="0" tIns="0" rIns="0" bIns="0">
            <a:noAutofit/>
          </a:bodyPr>
          <a:lstStyle/>
          <a:p>
            <a:r>
              <a:rPr lang="en-US" altLang="zh-CN" sz="1400" b="1" dirty="0">
                <a:solidFill>
                  <a:schemeClr val="bg1">
                    <a:lumMod val="95000"/>
                  </a:schemeClr>
                </a:solidFill>
                <a:latin typeface="+mn-ea"/>
              </a:rPr>
              <a:t>99.99</a:t>
            </a:r>
          </a:p>
          <a:p>
            <a:r>
              <a:rPr lang="zh-CN" altLang="en-US" sz="1100" dirty="0">
                <a:solidFill>
                  <a:schemeClr val="bg1">
                    <a:lumMod val="95000"/>
                  </a:schemeClr>
                </a:solidFill>
                <a:latin typeface="+mn-ea"/>
              </a:rPr>
              <a:t>项目一</a:t>
            </a:r>
            <a:endParaRPr lang="en-US" altLang="zh-CN" sz="1100" b="0" dirty="0">
              <a:solidFill>
                <a:schemeClr val="bg1">
                  <a:lumMod val="95000"/>
                </a:schemeClr>
              </a:solidFill>
              <a:latin typeface="+mn-ea"/>
            </a:endParaRPr>
          </a:p>
        </p:txBody>
      </p:sp>
      <p:sp>
        <p:nvSpPr>
          <p:cNvPr id="12" name="文本框 11">
            <a:extLst>
              <a:ext uri="{FF2B5EF4-FFF2-40B4-BE49-F238E27FC236}">
                <a16:creationId xmlns:a16="http://schemas.microsoft.com/office/drawing/2014/main" id="{27C78D0D-2245-41E3-9DD4-290C25A37228}"/>
              </a:ext>
            </a:extLst>
          </p:cNvPr>
          <p:cNvSpPr txBox="1"/>
          <p:nvPr/>
        </p:nvSpPr>
        <p:spPr>
          <a:xfrm>
            <a:off x="1330141" y="3414575"/>
            <a:ext cx="1010916" cy="410305"/>
          </a:xfrm>
          <a:prstGeom prst="rect">
            <a:avLst/>
          </a:prstGeom>
          <a:noFill/>
          <a:ln w="9525">
            <a:noFill/>
          </a:ln>
        </p:spPr>
        <p:txBody>
          <a:bodyPr wrap="square" lIns="0" tIns="0" rIns="0" bIns="0">
            <a:noAutofit/>
          </a:bodyPr>
          <a:lstStyle/>
          <a:p>
            <a:r>
              <a:rPr lang="en-US" altLang="zh-CN" sz="1400" b="1" dirty="0">
                <a:solidFill>
                  <a:schemeClr val="bg1">
                    <a:lumMod val="95000"/>
                  </a:schemeClr>
                </a:solidFill>
                <a:latin typeface="+mn-ea"/>
              </a:rPr>
              <a:t>99.99</a:t>
            </a:r>
          </a:p>
          <a:p>
            <a:r>
              <a:rPr lang="zh-CN" altLang="en-US" sz="1100" b="0" dirty="0">
                <a:solidFill>
                  <a:schemeClr val="bg1">
                    <a:lumMod val="95000"/>
                  </a:schemeClr>
                </a:solidFill>
                <a:latin typeface="+mn-ea"/>
              </a:rPr>
              <a:t>项目三</a:t>
            </a:r>
            <a:endParaRPr lang="en-US" altLang="zh-CN" sz="1100" b="0" dirty="0">
              <a:solidFill>
                <a:schemeClr val="bg1">
                  <a:lumMod val="95000"/>
                </a:schemeClr>
              </a:solidFill>
              <a:latin typeface="+mn-ea"/>
            </a:endParaRPr>
          </a:p>
        </p:txBody>
      </p:sp>
      <p:sp>
        <p:nvSpPr>
          <p:cNvPr id="13" name="任意多边形: 形状 12">
            <a:extLst>
              <a:ext uri="{FF2B5EF4-FFF2-40B4-BE49-F238E27FC236}">
                <a16:creationId xmlns:a16="http://schemas.microsoft.com/office/drawing/2014/main" id="{48A87EB3-C85F-42FB-98D6-4FF7A25797B0}"/>
              </a:ext>
            </a:extLst>
          </p:cNvPr>
          <p:cNvSpPr/>
          <p:nvPr/>
        </p:nvSpPr>
        <p:spPr>
          <a:xfrm flipV="1">
            <a:off x="1755485" y="4471467"/>
            <a:ext cx="835316" cy="538197"/>
          </a:xfrm>
          <a:custGeom>
            <a:avLst/>
            <a:gdLst>
              <a:gd name="connsiteX0" fmla="*/ 1574800 w 1574800"/>
              <a:gd name="connsiteY0" fmla="*/ 30480 h 243840"/>
              <a:gd name="connsiteX1" fmla="*/ 1574800 w 1574800"/>
              <a:gd name="connsiteY1" fmla="*/ 30480 h 243840"/>
              <a:gd name="connsiteX2" fmla="*/ 1473200 w 1574800"/>
              <a:gd name="connsiteY2" fmla="*/ 10160 h 243840"/>
              <a:gd name="connsiteX3" fmla="*/ 1381760 w 1574800"/>
              <a:gd name="connsiteY3" fmla="*/ 0 h 243840"/>
              <a:gd name="connsiteX4" fmla="*/ 243840 w 1574800"/>
              <a:gd name="connsiteY4" fmla="*/ 20320 h 243840"/>
              <a:gd name="connsiteX5" fmla="*/ 0 w 1574800"/>
              <a:gd name="connsiteY5" fmla="*/ 243840 h 243840"/>
              <a:gd name="connsiteX0" fmla="*/ 1574800 w 1574800"/>
              <a:gd name="connsiteY0" fmla="*/ 30480 h 243840"/>
              <a:gd name="connsiteX1" fmla="*/ 1473200 w 1574800"/>
              <a:gd name="connsiteY1" fmla="*/ 10160 h 243840"/>
              <a:gd name="connsiteX2" fmla="*/ 1381760 w 1574800"/>
              <a:gd name="connsiteY2" fmla="*/ 0 h 243840"/>
              <a:gd name="connsiteX3" fmla="*/ 243840 w 1574800"/>
              <a:gd name="connsiteY3" fmla="*/ 20320 h 243840"/>
              <a:gd name="connsiteX4" fmla="*/ 0 w 1574800"/>
              <a:gd name="connsiteY4" fmla="*/ 243840 h 243840"/>
              <a:gd name="connsiteX0" fmla="*/ 1473200 w 1473200"/>
              <a:gd name="connsiteY0" fmla="*/ 10160 h 243840"/>
              <a:gd name="connsiteX1" fmla="*/ 1381760 w 1473200"/>
              <a:gd name="connsiteY1" fmla="*/ 0 h 243840"/>
              <a:gd name="connsiteX2" fmla="*/ 243840 w 1473200"/>
              <a:gd name="connsiteY2" fmla="*/ 20320 h 243840"/>
              <a:gd name="connsiteX3" fmla="*/ 0 w 1473200"/>
              <a:gd name="connsiteY3" fmla="*/ 243840 h 243840"/>
              <a:gd name="connsiteX0" fmla="*/ 1381760 w 1381760"/>
              <a:gd name="connsiteY0" fmla="*/ 0 h 243840"/>
              <a:gd name="connsiteX1" fmla="*/ 243840 w 1381760"/>
              <a:gd name="connsiteY1" fmla="*/ 20320 h 243840"/>
              <a:gd name="connsiteX2" fmla="*/ 0 w 1381760"/>
              <a:gd name="connsiteY2" fmla="*/ 243840 h 243840"/>
              <a:gd name="connsiteX0" fmla="*/ 1381760 w 1381760"/>
              <a:gd name="connsiteY0" fmla="*/ 5080 h 223520"/>
              <a:gd name="connsiteX1" fmla="*/ 243840 w 1381760"/>
              <a:gd name="connsiteY1" fmla="*/ 0 h 223520"/>
              <a:gd name="connsiteX2" fmla="*/ 0 w 1381760"/>
              <a:gd name="connsiteY2" fmla="*/ 223520 h 223520"/>
              <a:gd name="connsiteX0" fmla="*/ 1310640 w 1310640"/>
              <a:gd name="connsiteY0" fmla="*/ 5080 h 162560"/>
              <a:gd name="connsiteX1" fmla="*/ 172720 w 1310640"/>
              <a:gd name="connsiteY1" fmla="*/ 0 h 162560"/>
              <a:gd name="connsiteX2" fmla="*/ 0 w 1310640"/>
              <a:gd name="connsiteY2" fmla="*/ 162560 h 162560"/>
              <a:gd name="connsiteX0" fmla="*/ 1693545 w 1693545"/>
              <a:gd name="connsiteY0" fmla="*/ 3175 h 162560"/>
              <a:gd name="connsiteX1" fmla="*/ 172720 w 1693545"/>
              <a:gd name="connsiteY1" fmla="*/ 0 h 162560"/>
              <a:gd name="connsiteX2" fmla="*/ 0 w 1693545"/>
              <a:gd name="connsiteY2" fmla="*/ 162560 h 162560"/>
              <a:gd name="connsiteX0" fmla="*/ 1695450 w 1695450"/>
              <a:gd name="connsiteY0" fmla="*/ 0 h 168910"/>
              <a:gd name="connsiteX1" fmla="*/ 172720 w 1695450"/>
              <a:gd name="connsiteY1" fmla="*/ 6350 h 168910"/>
              <a:gd name="connsiteX2" fmla="*/ 0 w 1695450"/>
              <a:gd name="connsiteY2" fmla="*/ 168910 h 168910"/>
            </a:gdLst>
            <a:ahLst/>
            <a:cxnLst>
              <a:cxn ang="0">
                <a:pos x="connsiteX0" y="connsiteY0"/>
              </a:cxn>
              <a:cxn ang="0">
                <a:pos x="connsiteX1" y="connsiteY1"/>
              </a:cxn>
              <a:cxn ang="0">
                <a:pos x="connsiteX2" y="connsiteY2"/>
              </a:cxn>
            </a:cxnLst>
            <a:rect l="l" t="t" r="r" b="b"/>
            <a:pathLst>
              <a:path w="1695450" h="168910">
                <a:moveTo>
                  <a:pt x="1695450" y="0"/>
                </a:moveTo>
                <a:lnTo>
                  <a:pt x="172720" y="6350"/>
                </a:lnTo>
                <a:lnTo>
                  <a:pt x="0" y="168910"/>
                </a:lnTo>
              </a:path>
            </a:pathLst>
          </a:custGeom>
          <a:noFill/>
          <a:ln w="6350">
            <a:solidFill>
              <a:schemeClr val="bg1">
                <a:lumMod val="95000"/>
              </a:schemeClr>
            </a:solidFill>
            <a:prstDash val="dash"/>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bg1">
                  <a:lumMod val="95000"/>
                </a:schemeClr>
              </a:solidFill>
              <a:effectLst/>
              <a:uLnTx/>
              <a:uFillTx/>
              <a:latin typeface="微软雅黑" panose="020B0503020204020204" pitchFamily="34" charset="-122"/>
              <a:ea typeface="思源黑体 CN Regular"/>
              <a:cs typeface="+mn-cs"/>
            </a:endParaRPr>
          </a:p>
        </p:txBody>
      </p:sp>
      <p:sp>
        <p:nvSpPr>
          <p:cNvPr id="14" name="任意多边形: 形状 13">
            <a:extLst>
              <a:ext uri="{FF2B5EF4-FFF2-40B4-BE49-F238E27FC236}">
                <a16:creationId xmlns:a16="http://schemas.microsoft.com/office/drawing/2014/main" id="{759E800C-0CC4-4CEA-AD51-41D742CE4C26}"/>
              </a:ext>
            </a:extLst>
          </p:cNvPr>
          <p:cNvSpPr/>
          <p:nvPr/>
        </p:nvSpPr>
        <p:spPr>
          <a:xfrm flipV="1">
            <a:off x="1778112" y="3837104"/>
            <a:ext cx="1010915" cy="78599"/>
          </a:xfrm>
          <a:custGeom>
            <a:avLst/>
            <a:gdLst>
              <a:gd name="connsiteX0" fmla="*/ 1574800 w 1574800"/>
              <a:gd name="connsiteY0" fmla="*/ 30480 h 243840"/>
              <a:gd name="connsiteX1" fmla="*/ 1574800 w 1574800"/>
              <a:gd name="connsiteY1" fmla="*/ 30480 h 243840"/>
              <a:gd name="connsiteX2" fmla="*/ 1473200 w 1574800"/>
              <a:gd name="connsiteY2" fmla="*/ 10160 h 243840"/>
              <a:gd name="connsiteX3" fmla="*/ 1381760 w 1574800"/>
              <a:gd name="connsiteY3" fmla="*/ 0 h 243840"/>
              <a:gd name="connsiteX4" fmla="*/ 243840 w 1574800"/>
              <a:gd name="connsiteY4" fmla="*/ 20320 h 243840"/>
              <a:gd name="connsiteX5" fmla="*/ 0 w 1574800"/>
              <a:gd name="connsiteY5" fmla="*/ 243840 h 243840"/>
              <a:gd name="connsiteX0" fmla="*/ 1574800 w 1574800"/>
              <a:gd name="connsiteY0" fmla="*/ 30480 h 243840"/>
              <a:gd name="connsiteX1" fmla="*/ 1473200 w 1574800"/>
              <a:gd name="connsiteY1" fmla="*/ 10160 h 243840"/>
              <a:gd name="connsiteX2" fmla="*/ 1381760 w 1574800"/>
              <a:gd name="connsiteY2" fmla="*/ 0 h 243840"/>
              <a:gd name="connsiteX3" fmla="*/ 243840 w 1574800"/>
              <a:gd name="connsiteY3" fmla="*/ 20320 h 243840"/>
              <a:gd name="connsiteX4" fmla="*/ 0 w 1574800"/>
              <a:gd name="connsiteY4" fmla="*/ 243840 h 243840"/>
              <a:gd name="connsiteX0" fmla="*/ 1473200 w 1473200"/>
              <a:gd name="connsiteY0" fmla="*/ 10160 h 243840"/>
              <a:gd name="connsiteX1" fmla="*/ 1381760 w 1473200"/>
              <a:gd name="connsiteY1" fmla="*/ 0 h 243840"/>
              <a:gd name="connsiteX2" fmla="*/ 243840 w 1473200"/>
              <a:gd name="connsiteY2" fmla="*/ 20320 h 243840"/>
              <a:gd name="connsiteX3" fmla="*/ 0 w 1473200"/>
              <a:gd name="connsiteY3" fmla="*/ 243840 h 243840"/>
              <a:gd name="connsiteX0" fmla="*/ 1381760 w 1381760"/>
              <a:gd name="connsiteY0" fmla="*/ 0 h 243840"/>
              <a:gd name="connsiteX1" fmla="*/ 243840 w 1381760"/>
              <a:gd name="connsiteY1" fmla="*/ 20320 h 243840"/>
              <a:gd name="connsiteX2" fmla="*/ 0 w 1381760"/>
              <a:gd name="connsiteY2" fmla="*/ 243840 h 243840"/>
              <a:gd name="connsiteX0" fmla="*/ 1381760 w 1381760"/>
              <a:gd name="connsiteY0" fmla="*/ 5080 h 223520"/>
              <a:gd name="connsiteX1" fmla="*/ 243840 w 1381760"/>
              <a:gd name="connsiteY1" fmla="*/ 0 h 223520"/>
              <a:gd name="connsiteX2" fmla="*/ 0 w 1381760"/>
              <a:gd name="connsiteY2" fmla="*/ 223520 h 223520"/>
              <a:gd name="connsiteX0" fmla="*/ 1310640 w 1310640"/>
              <a:gd name="connsiteY0" fmla="*/ 5080 h 162560"/>
              <a:gd name="connsiteX1" fmla="*/ 172720 w 1310640"/>
              <a:gd name="connsiteY1" fmla="*/ 0 h 162560"/>
              <a:gd name="connsiteX2" fmla="*/ 0 w 1310640"/>
              <a:gd name="connsiteY2" fmla="*/ 162560 h 162560"/>
              <a:gd name="connsiteX0" fmla="*/ 1693545 w 1693545"/>
              <a:gd name="connsiteY0" fmla="*/ 3175 h 162560"/>
              <a:gd name="connsiteX1" fmla="*/ 172720 w 1693545"/>
              <a:gd name="connsiteY1" fmla="*/ 0 h 162560"/>
              <a:gd name="connsiteX2" fmla="*/ 0 w 1693545"/>
              <a:gd name="connsiteY2" fmla="*/ 162560 h 162560"/>
              <a:gd name="connsiteX0" fmla="*/ 1695450 w 1695450"/>
              <a:gd name="connsiteY0" fmla="*/ 0 h 168910"/>
              <a:gd name="connsiteX1" fmla="*/ 172720 w 1695450"/>
              <a:gd name="connsiteY1" fmla="*/ 6350 h 168910"/>
              <a:gd name="connsiteX2" fmla="*/ 0 w 1695450"/>
              <a:gd name="connsiteY2" fmla="*/ 168910 h 168910"/>
            </a:gdLst>
            <a:ahLst/>
            <a:cxnLst>
              <a:cxn ang="0">
                <a:pos x="connsiteX0" y="connsiteY0"/>
              </a:cxn>
              <a:cxn ang="0">
                <a:pos x="connsiteX1" y="connsiteY1"/>
              </a:cxn>
              <a:cxn ang="0">
                <a:pos x="connsiteX2" y="connsiteY2"/>
              </a:cxn>
            </a:cxnLst>
            <a:rect l="l" t="t" r="r" b="b"/>
            <a:pathLst>
              <a:path w="1695450" h="168910">
                <a:moveTo>
                  <a:pt x="1695450" y="0"/>
                </a:moveTo>
                <a:lnTo>
                  <a:pt x="172720" y="6350"/>
                </a:lnTo>
                <a:lnTo>
                  <a:pt x="0" y="168910"/>
                </a:lnTo>
              </a:path>
            </a:pathLst>
          </a:custGeom>
          <a:noFill/>
          <a:ln w="6350">
            <a:solidFill>
              <a:schemeClr val="bg1">
                <a:lumMod val="95000"/>
              </a:schemeClr>
            </a:solidFill>
            <a:prstDash val="dash"/>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bg1">
                  <a:lumMod val="95000"/>
                </a:schemeClr>
              </a:solidFill>
              <a:effectLst/>
              <a:uLnTx/>
              <a:uFillTx/>
              <a:latin typeface="微软雅黑" panose="020B0503020204020204" pitchFamily="34" charset="-122"/>
              <a:ea typeface="思源黑体 CN Regular"/>
              <a:cs typeface="+mn-cs"/>
            </a:endParaRPr>
          </a:p>
        </p:txBody>
      </p:sp>
      <p:sp>
        <p:nvSpPr>
          <p:cNvPr id="15" name="文本框 14">
            <a:extLst>
              <a:ext uri="{FF2B5EF4-FFF2-40B4-BE49-F238E27FC236}">
                <a16:creationId xmlns:a16="http://schemas.microsoft.com/office/drawing/2014/main" id="{40FFBBFB-6E45-4F31-A197-20B2D3F72C06}"/>
              </a:ext>
            </a:extLst>
          </p:cNvPr>
          <p:cNvSpPr txBox="1"/>
          <p:nvPr/>
        </p:nvSpPr>
        <p:spPr>
          <a:xfrm>
            <a:off x="1253402" y="4270972"/>
            <a:ext cx="1010916" cy="410305"/>
          </a:xfrm>
          <a:prstGeom prst="rect">
            <a:avLst/>
          </a:prstGeom>
          <a:noFill/>
          <a:ln w="9525">
            <a:noFill/>
          </a:ln>
        </p:spPr>
        <p:txBody>
          <a:bodyPr wrap="square" lIns="0" tIns="0" rIns="0" bIns="0">
            <a:noAutofit/>
          </a:bodyPr>
          <a:lstStyle/>
          <a:p>
            <a:r>
              <a:rPr lang="en-US" altLang="zh-CN" sz="1400" b="1" dirty="0">
                <a:solidFill>
                  <a:schemeClr val="bg1">
                    <a:lumMod val="95000"/>
                  </a:schemeClr>
                </a:solidFill>
                <a:latin typeface="+mn-ea"/>
              </a:rPr>
              <a:t>99.99</a:t>
            </a:r>
          </a:p>
          <a:p>
            <a:r>
              <a:rPr lang="zh-CN" altLang="en-US" sz="1100" b="0" dirty="0">
                <a:solidFill>
                  <a:schemeClr val="bg1">
                    <a:lumMod val="95000"/>
                  </a:schemeClr>
                </a:solidFill>
                <a:latin typeface="+mn-ea"/>
              </a:rPr>
              <a:t>项目二</a:t>
            </a:r>
            <a:endParaRPr lang="en-US" altLang="zh-CN" sz="1100" b="0" dirty="0">
              <a:solidFill>
                <a:schemeClr val="bg1">
                  <a:lumMod val="95000"/>
                </a:schemeClr>
              </a:solidFill>
              <a:latin typeface="+mn-ea"/>
            </a:endParaRPr>
          </a:p>
        </p:txBody>
      </p:sp>
      <p:sp>
        <p:nvSpPr>
          <p:cNvPr id="16" name="文本框 15">
            <a:extLst>
              <a:ext uri="{FF2B5EF4-FFF2-40B4-BE49-F238E27FC236}">
                <a16:creationId xmlns:a16="http://schemas.microsoft.com/office/drawing/2014/main" id="{6C54AE69-A86D-4C92-86AD-176537023A8E}"/>
              </a:ext>
            </a:extLst>
          </p:cNvPr>
          <p:cNvSpPr txBox="1"/>
          <p:nvPr/>
        </p:nvSpPr>
        <p:spPr>
          <a:xfrm>
            <a:off x="3482937" y="5507168"/>
            <a:ext cx="1010916" cy="410305"/>
          </a:xfrm>
          <a:prstGeom prst="rect">
            <a:avLst/>
          </a:prstGeom>
          <a:noFill/>
          <a:ln w="9525">
            <a:noFill/>
          </a:ln>
        </p:spPr>
        <p:txBody>
          <a:bodyPr wrap="square" lIns="0" tIns="0" rIns="0" bIns="0">
            <a:noAutofit/>
          </a:bodyPr>
          <a:lstStyle/>
          <a:p>
            <a:pPr algn="ctr"/>
            <a:r>
              <a:rPr lang="en-US" altLang="zh-CN" sz="1400" b="1" dirty="0">
                <a:solidFill>
                  <a:schemeClr val="bg1">
                    <a:lumMod val="95000"/>
                  </a:schemeClr>
                </a:solidFill>
                <a:latin typeface="+mn-ea"/>
              </a:rPr>
              <a:t>99.99</a:t>
            </a:r>
          </a:p>
          <a:p>
            <a:pPr algn="ctr"/>
            <a:r>
              <a:rPr lang="zh-CN" altLang="en-US" sz="1100" b="0" dirty="0">
                <a:solidFill>
                  <a:schemeClr val="bg1">
                    <a:lumMod val="95000"/>
                  </a:schemeClr>
                </a:solidFill>
                <a:latin typeface="+mn-ea"/>
              </a:rPr>
              <a:t>项目四</a:t>
            </a:r>
            <a:endParaRPr lang="en-US" altLang="zh-CN" sz="1100" b="0" dirty="0">
              <a:solidFill>
                <a:schemeClr val="bg1">
                  <a:lumMod val="95000"/>
                </a:schemeClr>
              </a:solidFill>
              <a:latin typeface="+mn-ea"/>
            </a:endParaRPr>
          </a:p>
        </p:txBody>
      </p:sp>
      <p:sp>
        <p:nvSpPr>
          <p:cNvPr id="17" name="任意多边形: 形状 16">
            <a:extLst>
              <a:ext uri="{FF2B5EF4-FFF2-40B4-BE49-F238E27FC236}">
                <a16:creationId xmlns:a16="http://schemas.microsoft.com/office/drawing/2014/main" id="{7ED8B1F5-017D-42D6-A495-AA57D82A6BD0}"/>
              </a:ext>
            </a:extLst>
          </p:cNvPr>
          <p:cNvSpPr/>
          <p:nvPr/>
        </p:nvSpPr>
        <p:spPr>
          <a:xfrm rot="5400000" flipH="1" flipV="1">
            <a:off x="3362277" y="5314020"/>
            <a:ext cx="373485" cy="255271"/>
          </a:xfrm>
          <a:custGeom>
            <a:avLst/>
            <a:gdLst>
              <a:gd name="connsiteX0" fmla="*/ 1574800 w 1574800"/>
              <a:gd name="connsiteY0" fmla="*/ 30480 h 243840"/>
              <a:gd name="connsiteX1" fmla="*/ 1574800 w 1574800"/>
              <a:gd name="connsiteY1" fmla="*/ 30480 h 243840"/>
              <a:gd name="connsiteX2" fmla="*/ 1473200 w 1574800"/>
              <a:gd name="connsiteY2" fmla="*/ 10160 h 243840"/>
              <a:gd name="connsiteX3" fmla="*/ 1381760 w 1574800"/>
              <a:gd name="connsiteY3" fmla="*/ 0 h 243840"/>
              <a:gd name="connsiteX4" fmla="*/ 243840 w 1574800"/>
              <a:gd name="connsiteY4" fmla="*/ 20320 h 243840"/>
              <a:gd name="connsiteX5" fmla="*/ 0 w 1574800"/>
              <a:gd name="connsiteY5" fmla="*/ 243840 h 243840"/>
              <a:gd name="connsiteX0" fmla="*/ 1574800 w 1574800"/>
              <a:gd name="connsiteY0" fmla="*/ 30480 h 243840"/>
              <a:gd name="connsiteX1" fmla="*/ 1473200 w 1574800"/>
              <a:gd name="connsiteY1" fmla="*/ 10160 h 243840"/>
              <a:gd name="connsiteX2" fmla="*/ 1381760 w 1574800"/>
              <a:gd name="connsiteY2" fmla="*/ 0 h 243840"/>
              <a:gd name="connsiteX3" fmla="*/ 243840 w 1574800"/>
              <a:gd name="connsiteY3" fmla="*/ 20320 h 243840"/>
              <a:gd name="connsiteX4" fmla="*/ 0 w 1574800"/>
              <a:gd name="connsiteY4" fmla="*/ 243840 h 243840"/>
              <a:gd name="connsiteX0" fmla="*/ 1473200 w 1473200"/>
              <a:gd name="connsiteY0" fmla="*/ 10160 h 243840"/>
              <a:gd name="connsiteX1" fmla="*/ 1381760 w 1473200"/>
              <a:gd name="connsiteY1" fmla="*/ 0 h 243840"/>
              <a:gd name="connsiteX2" fmla="*/ 243840 w 1473200"/>
              <a:gd name="connsiteY2" fmla="*/ 20320 h 243840"/>
              <a:gd name="connsiteX3" fmla="*/ 0 w 1473200"/>
              <a:gd name="connsiteY3" fmla="*/ 243840 h 243840"/>
              <a:gd name="connsiteX0" fmla="*/ 1381760 w 1381760"/>
              <a:gd name="connsiteY0" fmla="*/ 0 h 243840"/>
              <a:gd name="connsiteX1" fmla="*/ 243840 w 1381760"/>
              <a:gd name="connsiteY1" fmla="*/ 20320 h 243840"/>
              <a:gd name="connsiteX2" fmla="*/ 0 w 1381760"/>
              <a:gd name="connsiteY2" fmla="*/ 243840 h 243840"/>
              <a:gd name="connsiteX0" fmla="*/ 1381760 w 1381760"/>
              <a:gd name="connsiteY0" fmla="*/ 5080 h 223520"/>
              <a:gd name="connsiteX1" fmla="*/ 243840 w 1381760"/>
              <a:gd name="connsiteY1" fmla="*/ 0 h 223520"/>
              <a:gd name="connsiteX2" fmla="*/ 0 w 1381760"/>
              <a:gd name="connsiteY2" fmla="*/ 223520 h 223520"/>
              <a:gd name="connsiteX0" fmla="*/ 1310640 w 1310640"/>
              <a:gd name="connsiteY0" fmla="*/ 5080 h 162560"/>
              <a:gd name="connsiteX1" fmla="*/ 172720 w 1310640"/>
              <a:gd name="connsiteY1" fmla="*/ 0 h 162560"/>
              <a:gd name="connsiteX2" fmla="*/ 0 w 1310640"/>
              <a:gd name="connsiteY2" fmla="*/ 162560 h 162560"/>
              <a:gd name="connsiteX0" fmla="*/ 1693545 w 1693545"/>
              <a:gd name="connsiteY0" fmla="*/ 3175 h 162560"/>
              <a:gd name="connsiteX1" fmla="*/ 172720 w 1693545"/>
              <a:gd name="connsiteY1" fmla="*/ 0 h 162560"/>
              <a:gd name="connsiteX2" fmla="*/ 0 w 1693545"/>
              <a:gd name="connsiteY2" fmla="*/ 162560 h 162560"/>
              <a:gd name="connsiteX0" fmla="*/ 1695450 w 1695450"/>
              <a:gd name="connsiteY0" fmla="*/ 0 h 168910"/>
              <a:gd name="connsiteX1" fmla="*/ 172720 w 1695450"/>
              <a:gd name="connsiteY1" fmla="*/ 6350 h 168910"/>
              <a:gd name="connsiteX2" fmla="*/ 0 w 1695450"/>
              <a:gd name="connsiteY2" fmla="*/ 168910 h 168910"/>
            </a:gdLst>
            <a:ahLst/>
            <a:cxnLst>
              <a:cxn ang="0">
                <a:pos x="connsiteX0" y="connsiteY0"/>
              </a:cxn>
              <a:cxn ang="0">
                <a:pos x="connsiteX1" y="connsiteY1"/>
              </a:cxn>
              <a:cxn ang="0">
                <a:pos x="connsiteX2" y="connsiteY2"/>
              </a:cxn>
            </a:cxnLst>
            <a:rect l="l" t="t" r="r" b="b"/>
            <a:pathLst>
              <a:path w="1695450" h="168910">
                <a:moveTo>
                  <a:pt x="1695450" y="0"/>
                </a:moveTo>
                <a:lnTo>
                  <a:pt x="172720" y="6350"/>
                </a:lnTo>
                <a:lnTo>
                  <a:pt x="0" y="168910"/>
                </a:lnTo>
              </a:path>
            </a:pathLst>
          </a:custGeom>
          <a:noFill/>
          <a:ln w="6350">
            <a:solidFill>
              <a:schemeClr val="bg1">
                <a:lumMod val="95000"/>
              </a:schemeClr>
            </a:solidFill>
            <a:prstDash val="dash"/>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bg1">
                  <a:lumMod val="95000"/>
                </a:schemeClr>
              </a:solidFill>
              <a:effectLst/>
              <a:uLnTx/>
              <a:uFillTx/>
              <a:latin typeface="微软雅黑" panose="020B0503020204020204" pitchFamily="34" charset="-122"/>
              <a:ea typeface="思源黑体 CN Regular"/>
              <a:cs typeface="+mn-cs"/>
            </a:endParaRPr>
          </a:p>
        </p:txBody>
      </p:sp>
      <p:sp>
        <p:nvSpPr>
          <p:cNvPr id="18" name="任意多边形: 形状 17">
            <a:extLst>
              <a:ext uri="{FF2B5EF4-FFF2-40B4-BE49-F238E27FC236}">
                <a16:creationId xmlns:a16="http://schemas.microsoft.com/office/drawing/2014/main" id="{79F3184F-EB38-4D55-9274-069A299623FC}"/>
              </a:ext>
            </a:extLst>
          </p:cNvPr>
          <p:cNvSpPr/>
          <p:nvPr/>
        </p:nvSpPr>
        <p:spPr>
          <a:xfrm flipH="1" flipV="1">
            <a:off x="3676654" y="3631874"/>
            <a:ext cx="1124857" cy="266597"/>
          </a:xfrm>
          <a:custGeom>
            <a:avLst/>
            <a:gdLst>
              <a:gd name="connsiteX0" fmla="*/ 1574800 w 1574800"/>
              <a:gd name="connsiteY0" fmla="*/ 30480 h 243840"/>
              <a:gd name="connsiteX1" fmla="*/ 1574800 w 1574800"/>
              <a:gd name="connsiteY1" fmla="*/ 30480 h 243840"/>
              <a:gd name="connsiteX2" fmla="*/ 1473200 w 1574800"/>
              <a:gd name="connsiteY2" fmla="*/ 10160 h 243840"/>
              <a:gd name="connsiteX3" fmla="*/ 1381760 w 1574800"/>
              <a:gd name="connsiteY3" fmla="*/ 0 h 243840"/>
              <a:gd name="connsiteX4" fmla="*/ 243840 w 1574800"/>
              <a:gd name="connsiteY4" fmla="*/ 20320 h 243840"/>
              <a:gd name="connsiteX5" fmla="*/ 0 w 1574800"/>
              <a:gd name="connsiteY5" fmla="*/ 243840 h 243840"/>
              <a:gd name="connsiteX0" fmla="*/ 1574800 w 1574800"/>
              <a:gd name="connsiteY0" fmla="*/ 30480 h 243840"/>
              <a:gd name="connsiteX1" fmla="*/ 1473200 w 1574800"/>
              <a:gd name="connsiteY1" fmla="*/ 10160 h 243840"/>
              <a:gd name="connsiteX2" fmla="*/ 1381760 w 1574800"/>
              <a:gd name="connsiteY2" fmla="*/ 0 h 243840"/>
              <a:gd name="connsiteX3" fmla="*/ 243840 w 1574800"/>
              <a:gd name="connsiteY3" fmla="*/ 20320 h 243840"/>
              <a:gd name="connsiteX4" fmla="*/ 0 w 1574800"/>
              <a:gd name="connsiteY4" fmla="*/ 243840 h 243840"/>
              <a:gd name="connsiteX0" fmla="*/ 1473200 w 1473200"/>
              <a:gd name="connsiteY0" fmla="*/ 10160 h 243840"/>
              <a:gd name="connsiteX1" fmla="*/ 1381760 w 1473200"/>
              <a:gd name="connsiteY1" fmla="*/ 0 h 243840"/>
              <a:gd name="connsiteX2" fmla="*/ 243840 w 1473200"/>
              <a:gd name="connsiteY2" fmla="*/ 20320 h 243840"/>
              <a:gd name="connsiteX3" fmla="*/ 0 w 1473200"/>
              <a:gd name="connsiteY3" fmla="*/ 243840 h 243840"/>
              <a:gd name="connsiteX0" fmla="*/ 1381760 w 1381760"/>
              <a:gd name="connsiteY0" fmla="*/ 0 h 243840"/>
              <a:gd name="connsiteX1" fmla="*/ 243840 w 1381760"/>
              <a:gd name="connsiteY1" fmla="*/ 20320 h 243840"/>
              <a:gd name="connsiteX2" fmla="*/ 0 w 1381760"/>
              <a:gd name="connsiteY2" fmla="*/ 243840 h 243840"/>
              <a:gd name="connsiteX0" fmla="*/ 1381760 w 1381760"/>
              <a:gd name="connsiteY0" fmla="*/ 5080 h 223520"/>
              <a:gd name="connsiteX1" fmla="*/ 243840 w 1381760"/>
              <a:gd name="connsiteY1" fmla="*/ 0 h 223520"/>
              <a:gd name="connsiteX2" fmla="*/ 0 w 1381760"/>
              <a:gd name="connsiteY2" fmla="*/ 223520 h 223520"/>
              <a:gd name="connsiteX0" fmla="*/ 1310640 w 1310640"/>
              <a:gd name="connsiteY0" fmla="*/ 5080 h 162560"/>
              <a:gd name="connsiteX1" fmla="*/ 172720 w 1310640"/>
              <a:gd name="connsiteY1" fmla="*/ 0 h 162560"/>
              <a:gd name="connsiteX2" fmla="*/ 0 w 1310640"/>
              <a:gd name="connsiteY2" fmla="*/ 162560 h 162560"/>
              <a:gd name="connsiteX0" fmla="*/ 1693545 w 1693545"/>
              <a:gd name="connsiteY0" fmla="*/ 3175 h 162560"/>
              <a:gd name="connsiteX1" fmla="*/ 172720 w 1693545"/>
              <a:gd name="connsiteY1" fmla="*/ 0 h 162560"/>
              <a:gd name="connsiteX2" fmla="*/ 0 w 1693545"/>
              <a:gd name="connsiteY2" fmla="*/ 162560 h 162560"/>
              <a:gd name="connsiteX0" fmla="*/ 1695450 w 1695450"/>
              <a:gd name="connsiteY0" fmla="*/ 0 h 168910"/>
              <a:gd name="connsiteX1" fmla="*/ 172720 w 1695450"/>
              <a:gd name="connsiteY1" fmla="*/ 6350 h 168910"/>
              <a:gd name="connsiteX2" fmla="*/ 0 w 1695450"/>
              <a:gd name="connsiteY2" fmla="*/ 168910 h 168910"/>
            </a:gdLst>
            <a:ahLst/>
            <a:cxnLst>
              <a:cxn ang="0">
                <a:pos x="connsiteX0" y="connsiteY0"/>
              </a:cxn>
              <a:cxn ang="0">
                <a:pos x="connsiteX1" y="connsiteY1"/>
              </a:cxn>
              <a:cxn ang="0">
                <a:pos x="connsiteX2" y="connsiteY2"/>
              </a:cxn>
            </a:cxnLst>
            <a:rect l="l" t="t" r="r" b="b"/>
            <a:pathLst>
              <a:path w="1695450" h="168910">
                <a:moveTo>
                  <a:pt x="1695450" y="0"/>
                </a:moveTo>
                <a:lnTo>
                  <a:pt x="172720" y="6350"/>
                </a:lnTo>
                <a:lnTo>
                  <a:pt x="0" y="168910"/>
                </a:lnTo>
              </a:path>
            </a:pathLst>
          </a:custGeom>
          <a:noFill/>
          <a:ln w="6350">
            <a:solidFill>
              <a:schemeClr val="bg1">
                <a:lumMod val="95000"/>
              </a:schemeClr>
            </a:solidFill>
            <a:prstDash val="dash"/>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bg1">
                  <a:lumMod val="95000"/>
                </a:schemeClr>
              </a:solidFill>
              <a:effectLst/>
              <a:uLnTx/>
              <a:uFillTx/>
              <a:latin typeface="微软雅黑" panose="020B0503020204020204" pitchFamily="34" charset="-122"/>
              <a:ea typeface="思源黑体 CN Regular"/>
              <a:cs typeface="+mn-cs"/>
            </a:endParaRPr>
          </a:p>
        </p:txBody>
      </p:sp>
      <p:sp>
        <p:nvSpPr>
          <p:cNvPr id="19" name="文本框 18">
            <a:extLst>
              <a:ext uri="{FF2B5EF4-FFF2-40B4-BE49-F238E27FC236}">
                <a16:creationId xmlns:a16="http://schemas.microsoft.com/office/drawing/2014/main" id="{AA5E4AB3-2B8C-49A4-A243-D8F8D66CE12F}"/>
              </a:ext>
            </a:extLst>
          </p:cNvPr>
          <p:cNvSpPr txBox="1"/>
          <p:nvPr/>
        </p:nvSpPr>
        <p:spPr>
          <a:xfrm>
            <a:off x="4324061" y="3193425"/>
            <a:ext cx="1010916" cy="410305"/>
          </a:xfrm>
          <a:prstGeom prst="rect">
            <a:avLst/>
          </a:prstGeom>
          <a:noFill/>
          <a:ln w="9525">
            <a:noFill/>
          </a:ln>
        </p:spPr>
        <p:txBody>
          <a:bodyPr wrap="square" lIns="0" tIns="0" rIns="0" bIns="0">
            <a:noAutofit/>
          </a:bodyPr>
          <a:lstStyle/>
          <a:p>
            <a:pPr algn="r"/>
            <a:r>
              <a:rPr lang="en-US" altLang="zh-CN" sz="1400" b="1" dirty="0">
                <a:solidFill>
                  <a:schemeClr val="bg1">
                    <a:lumMod val="95000"/>
                  </a:schemeClr>
                </a:solidFill>
                <a:latin typeface="+mn-ea"/>
              </a:rPr>
              <a:t>99.99</a:t>
            </a:r>
          </a:p>
          <a:p>
            <a:pPr algn="r"/>
            <a:r>
              <a:rPr lang="zh-CN" altLang="en-US" sz="1100" b="0" dirty="0">
                <a:solidFill>
                  <a:schemeClr val="bg1">
                    <a:lumMod val="95000"/>
                  </a:schemeClr>
                </a:solidFill>
                <a:latin typeface="+mn-ea"/>
              </a:rPr>
              <a:t>项目五</a:t>
            </a:r>
            <a:endParaRPr lang="en-US" altLang="zh-CN" sz="1100" b="0" dirty="0">
              <a:solidFill>
                <a:schemeClr val="bg1">
                  <a:lumMod val="95000"/>
                </a:schemeClr>
              </a:solidFill>
              <a:latin typeface="+mn-ea"/>
            </a:endParaRPr>
          </a:p>
        </p:txBody>
      </p:sp>
      <p:sp>
        <p:nvSpPr>
          <p:cNvPr id="20" name="文本框 19">
            <a:extLst>
              <a:ext uri="{FF2B5EF4-FFF2-40B4-BE49-F238E27FC236}">
                <a16:creationId xmlns:a16="http://schemas.microsoft.com/office/drawing/2014/main" id="{D349703A-6533-4009-A50E-4ACC5C26A55D}"/>
              </a:ext>
            </a:extLst>
          </p:cNvPr>
          <p:cNvSpPr txBox="1"/>
          <p:nvPr/>
        </p:nvSpPr>
        <p:spPr>
          <a:xfrm>
            <a:off x="1642196" y="5470177"/>
            <a:ext cx="1010916" cy="410305"/>
          </a:xfrm>
          <a:prstGeom prst="rect">
            <a:avLst/>
          </a:prstGeom>
          <a:noFill/>
          <a:ln w="9525">
            <a:noFill/>
          </a:ln>
        </p:spPr>
        <p:txBody>
          <a:bodyPr wrap="square" lIns="0" tIns="0" rIns="0" bIns="0">
            <a:noAutofit/>
          </a:bodyPr>
          <a:lstStyle/>
          <a:p>
            <a:pPr algn="r"/>
            <a:r>
              <a:rPr lang="en-US" altLang="zh-CN" sz="1400" b="1" dirty="0">
                <a:solidFill>
                  <a:schemeClr val="bg1">
                    <a:lumMod val="95000"/>
                  </a:schemeClr>
                </a:solidFill>
                <a:latin typeface="+mn-ea"/>
              </a:rPr>
              <a:t>99.99</a:t>
            </a:r>
          </a:p>
          <a:p>
            <a:pPr algn="r"/>
            <a:r>
              <a:rPr lang="zh-CN" altLang="en-US" sz="1100" b="0" dirty="0">
                <a:solidFill>
                  <a:schemeClr val="bg1">
                    <a:lumMod val="95000"/>
                  </a:schemeClr>
                </a:solidFill>
                <a:latin typeface="+mn-ea"/>
              </a:rPr>
              <a:t>项目六</a:t>
            </a:r>
            <a:endParaRPr lang="en-US" altLang="zh-CN" sz="1100" b="0" dirty="0">
              <a:solidFill>
                <a:schemeClr val="bg1">
                  <a:lumMod val="95000"/>
                </a:schemeClr>
              </a:solidFill>
              <a:latin typeface="+mn-ea"/>
            </a:endParaRPr>
          </a:p>
        </p:txBody>
      </p:sp>
      <p:sp>
        <p:nvSpPr>
          <p:cNvPr id="21" name="任意多边形: 形状 20">
            <a:extLst>
              <a:ext uri="{FF2B5EF4-FFF2-40B4-BE49-F238E27FC236}">
                <a16:creationId xmlns:a16="http://schemas.microsoft.com/office/drawing/2014/main" id="{88687D53-1EF2-4388-A088-95FD18DD7861}"/>
              </a:ext>
            </a:extLst>
          </p:cNvPr>
          <p:cNvSpPr/>
          <p:nvPr/>
        </p:nvSpPr>
        <p:spPr>
          <a:xfrm>
            <a:off x="2465070" y="5228805"/>
            <a:ext cx="457982" cy="208614"/>
          </a:xfrm>
          <a:custGeom>
            <a:avLst/>
            <a:gdLst>
              <a:gd name="connsiteX0" fmla="*/ 1574800 w 1574800"/>
              <a:gd name="connsiteY0" fmla="*/ 30480 h 243840"/>
              <a:gd name="connsiteX1" fmla="*/ 1574800 w 1574800"/>
              <a:gd name="connsiteY1" fmla="*/ 30480 h 243840"/>
              <a:gd name="connsiteX2" fmla="*/ 1473200 w 1574800"/>
              <a:gd name="connsiteY2" fmla="*/ 10160 h 243840"/>
              <a:gd name="connsiteX3" fmla="*/ 1381760 w 1574800"/>
              <a:gd name="connsiteY3" fmla="*/ 0 h 243840"/>
              <a:gd name="connsiteX4" fmla="*/ 243840 w 1574800"/>
              <a:gd name="connsiteY4" fmla="*/ 20320 h 243840"/>
              <a:gd name="connsiteX5" fmla="*/ 0 w 1574800"/>
              <a:gd name="connsiteY5" fmla="*/ 243840 h 243840"/>
              <a:gd name="connsiteX0" fmla="*/ 1574800 w 1574800"/>
              <a:gd name="connsiteY0" fmla="*/ 30480 h 243840"/>
              <a:gd name="connsiteX1" fmla="*/ 1473200 w 1574800"/>
              <a:gd name="connsiteY1" fmla="*/ 10160 h 243840"/>
              <a:gd name="connsiteX2" fmla="*/ 1381760 w 1574800"/>
              <a:gd name="connsiteY2" fmla="*/ 0 h 243840"/>
              <a:gd name="connsiteX3" fmla="*/ 243840 w 1574800"/>
              <a:gd name="connsiteY3" fmla="*/ 20320 h 243840"/>
              <a:gd name="connsiteX4" fmla="*/ 0 w 1574800"/>
              <a:gd name="connsiteY4" fmla="*/ 243840 h 243840"/>
              <a:gd name="connsiteX0" fmla="*/ 1473200 w 1473200"/>
              <a:gd name="connsiteY0" fmla="*/ 10160 h 243840"/>
              <a:gd name="connsiteX1" fmla="*/ 1381760 w 1473200"/>
              <a:gd name="connsiteY1" fmla="*/ 0 h 243840"/>
              <a:gd name="connsiteX2" fmla="*/ 243840 w 1473200"/>
              <a:gd name="connsiteY2" fmla="*/ 20320 h 243840"/>
              <a:gd name="connsiteX3" fmla="*/ 0 w 1473200"/>
              <a:gd name="connsiteY3" fmla="*/ 243840 h 243840"/>
              <a:gd name="connsiteX0" fmla="*/ 1381760 w 1381760"/>
              <a:gd name="connsiteY0" fmla="*/ 0 h 243840"/>
              <a:gd name="connsiteX1" fmla="*/ 243840 w 1381760"/>
              <a:gd name="connsiteY1" fmla="*/ 20320 h 243840"/>
              <a:gd name="connsiteX2" fmla="*/ 0 w 1381760"/>
              <a:gd name="connsiteY2" fmla="*/ 243840 h 243840"/>
              <a:gd name="connsiteX0" fmla="*/ 1381760 w 1381760"/>
              <a:gd name="connsiteY0" fmla="*/ 5080 h 223520"/>
              <a:gd name="connsiteX1" fmla="*/ 243840 w 1381760"/>
              <a:gd name="connsiteY1" fmla="*/ 0 h 223520"/>
              <a:gd name="connsiteX2" fmla="*/ 0 w 1381760"/>
              <a:gd name="connsiteY2" fmla="*/ 223520 h 223520"/>
              <a:gd name="connsiteX0" fmla="*/ 1310640 w 1310640"/>
              <a:gd name="connsiteY0" fmla="*/ 5080 h 162560"/>
              <a:gd name="connsiteX1" fmla="*/ 172720 w 1310640"/>
              <a:gd name="connsiteY1" fmla="*/ 0 h 162560"/>
              <a:gd name="connsiteX2" fmla="*/ 0 w 1310640"/>
              <a:gd name="connsiteY2" fmla="*/ 162560 h 162560"/>
              <a:gd name="connsiteX0" fmla="*/ 1693545 w 1693545"/>
              <a:gd name="connsiteY0" fmla="*/ 3175 h 162560"/>
              <a:gd name="connsiteX1" fmla="*/ 172720 w 1693545"/>
              <a:gd name="connsiteY1" fmla="*/ 0 h 162560"/>
              <a:gd name="connsiteX2" fmla="*/ 0 w 1693545"/>
              <a:gd name="connsiteY2" fmla="*/ 162560 h 162560"/>
              <a:gd name="connsiteX0" fmla="*/ 1695450 w 1695450"/>
              <a:gd name="connsiteY0" fmla="*/ 0 h 168910"/>
              <a:gd name="connsiteX1" fmla="*/ 172720 w 1695450"/>
              <a:gd name="connsiteY1" fmla="*/ 6350 h 168910"/>
              <a:gd name="connsiteX2" fmla="*/ 0 w 1695450"/>
              <a:gd name="connsiteY2" fmla="*/ 168910 h 168910"/>
            </a:gdLst>
            <a:ahLst/>
            <a:cxnLst>
              <a:cxn ang="0">
                <a:pos x="connsiteX0" y="connsiteY0"/>
              </a:cxn>
              <a:cxn ang="0">
                <a:pos x="connsiteX1" y="connsiteY1"/>
              </a:cxn>
              <a:cxn ang="0">
                <a:pos x="connsiteX2" y="connsiteY2"/>
              </a:cxn>
            </a:cxnLst>
            <a:rect l="l" t="t" r="r" b="b"/>
            <a:pathLst>
              <a:path w="1695450" h="168910">
                <a:moveTo>
                  <a:pt x="1695450" y="0"/>
                </a:moveTo>
                <a:lnTo>
                  <a:pt x="172720" y="6350"/>
                </a:lnTo>
                <a:lnTo>
                  <a:pt x="0" y="168910"/>
                </a:lnTo>
              </a:path>
            </a:pathLst>
          </a:custGeom>
          <a:noFill/>
          <a:ln w="6350">
            <a:solidFill>
              <a:schemeClr val="bg1">
                <a:lumMod val="95000"/>
              </a:schemeClr>
            </a:solidFill>
            <a:prstDash val="dash"/>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bg1">
                  <a:lumMod val="95000"/>
                </a:schemeClr>
              </a:solidFill>
              <a:effectLst/>
              <a:uLnTx/>
              <a:uFillTx/>
              <a:latin typeface="微软雅黑" panose="020B0503020204020204" pitchFamily="34" charset="-122"/>
              <a:ea typeface="思源黑体 CN Regular"/>
              <a:cs typeface="+mn-cs"/>
            </a:endParaRPr>
          </a:p>
        </p:txBody>
      </p:sp>
      <p:sp>
        <p:nvSpPr>
          <p:cNvPr id="23" name="矩形 22">
            <a:extLst>
              <a:ext uri="{FF2B5EF4-FFF2-40B4-BE49-F238E27FC236}">
                <a16:creationId xmlns:a16="http://schemas.microsoft.com/office/drawing/2014/main" id="{BE96EEB2-4E1E-4E3B-A9C4-D8FDD5BD8578}"/>
              </a:ext>
            </a:extLst>
          </p:cNvPr>
          <p:cNvSpPr/>
          <p:nvPr/>
        </p:nvSpPr>
        <p:spPr bwMode="auto">
          <a:xfrm>
            <a:off x="6310361" y="1726042"/>
            <a:ext cx="5079242" cy="459702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bg1">
                  <a:lumMod val="95000"/>
                </a:schemeClr>
              </a:solidFill>
            </a:endParaRPr>
          </a:p>
        </p:txBody>
      </p:sp>
      <p:sp>
        <p:nvSpPr>
          <p:cNvPr id="25" name="矩形: 圓角 64">
            <a:extLst>
              <a:ext uri="{FF2B5EF4-FFF2-40B4-BE49-F238E27FC236}">
                <a16:creationId xmlns:a16="http://schemas.microsoft.com/office/drawing/2014/main" id="{E7917B9D-06A3-4F9B-A6BC-AC14FC442ABB}"/>
              </a:ext>
            </a:extLst>
          </p:cNvPr>
          <p:cNvSpPr/>
          <p:nvPr/>
        </p:nvSpPr>
        <p:spPr>
          <a:xfrm>
            <a:off x="6735262" y="1978492"/>
            <a:ext cx="4229440" cy="402128"/>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defRPr/>
            </a:pPr>
            <a:r>
              <a:rPr lang="en-US" altLang="zh-CN" sz="1600" dirty="0">
                <a:gradFill>
                  <a:gsLst>
                    <a:gs pos="5000">
                      <a:schemeClr val="bg1"/>
                    </a:gs>
                    <a:gs pos="100000">
                      <a:schemeClr val="accent2"/>
                    </a:gs>
                  </a:gsLst>
                  <a:lin ang="0" scaled="0"/>
                </a:gradFill>
                <a:latin typeface="+mj-ea"/>
                <a:ea typeface="+mj-ea"/>
              </a:rPr>
              <a:t>20XX</a:t>
            </a:r>
            <a:r>
              <a:rPr lang="zh-CN" altLang="en-US" sz="1600" dirty="0">
                <a:gradFill>
                  <a:gsLst>
                    <a:gs pos="5000">
                      <a:schemeClr val="bg1"/>
                    </a:gs>
                    <a:gs pos="100000">
                      <a:schemeClr val="accent2"/>
                    </a:gs>
                  </a:gsLst>
                  <a:lin ang="0" scaled="0"/>
                </a:gradFill>
                <a:latin typeface="+mj-ea"/>
                <a:ea typeface="+mj-ea"/>
              </a:rPr>
              <a:t>年收入（</a:t>
            </a:r>
            <a:r>
              <a:rPr lang="en-US" altLang="zh-CN" sz="1600" dirty="0">
                <a:gradFill>
                  <a:gsLst>
                    <a:gs pos="5000">
                      <a:schemeClr val="bg1"/>
                    </a:gs>
                    <a:gs pos="100000">
                      <a:schemeClr val="accent2"/>
                    </a:gs>
                  </a:gsLst>
                  <a:lin ang="0" scaled="0"/>
                </a:gradFill>
                <a:latin typeface="+mj-ea"/>
                <a:ea typeface="+mj-ea"/>
              </a:rPr>
              <a:t> </a:t>
            </a:r>
            <a:r>
              <a:rPr lang="zh-CN" altLang="en-US" sz="1600" dirty="0">
                <a:gradFill>
                  <a:gsLst>
                    <a:gs pos="5000">
                      <a:schemeClr val="bg1"/>
                    </a:gs>
                    <a:gs pos="100000">
                      <a:schemeClr val="accent2"/>
                    </a:gs>
                  </a:gsLst>
                  <a:lin ang="0" scaled="0"/>
                </a:gradFill>
                <a:latin typeface="+mj-ea"/>
                <a:ea typeface="+mj-ea"/>
              </a:rPr>
              <a:t>合计</a:t>
            </a:r>
            <a:r>
              <a:rPr lang="en-US" altLang="zh-CN" sz="1600" dirty="0">
                <a:gradFill>
                  <a:gsLst>
                    <a:gs pos="5000">
                      <a:schemeClr val="bg1"/>
                    </a:gs>
                    <a:gs pos="100000">
                      <a:schemeClr val="accent2"/>
                    </a:gs>
                  </a:gsLst>
                  <a:lin ang="0" scaled="0"/>
                </a:gradFill>
                <a:latin typeface="+mj-ea"/>
                <a:ea typeface="+mj-ea"/>
              </a:rPr>
              <a:t>666.66</a:t>
            </a:r>
            <a:r>
              <a:rPr lang="zh-CN" altLang="en-US" sz="1600" dirty="0">
                <a:gradFill>
                  <a:gsLst>
                    <a:gs pos="5000">
                      <a:schemeClr val="bg1"/>
                    </a:gs>
                    <a:gs pos="100000">
                      <a:schemeClr val="accent2"/>
                    </a:gs>
                  </a:gsLst>
                  <a:lin ang="0" scaled="0"/>
                </a:gradFill>
                <a:latin typeface="+mj-ea"/>
                <a:ea typeface="+mj-ea"/>
              </a:rPr>
              <a:t>亿元）</a:t>
            </a:r>
          </a:p>
        </p:txBody>
      </p:sp>
      <p:sp>
        <p:nvSpPr>
          <p:cNvPr id="27" name="文本框 26">
            <a:extLst>
              <a:ext uri="{FF2B5EF4-FFF2-40B4-BE49-F238E27FC236}">
                <a16:creationId xmlns:a16="http://schemas.microsoft.com/office/drawing/2014/main" id="{815CF4E5-6517-4A00-8B2E-72A693B98266}"/>
              </a:ext>
            </a:extLst>
          </p:cNvPr>
          <p:cNvSpPr txBox="1"/>
          <p:nvPr/>
        </p:nvSpPr>
        <p:spPr>
          <a:xfrm>
            <a:off x="8235925" y="2383771"/>
            <a:ext cx="1228116" cy="309124"/>
          </a:xfrm>
          <a:prstGeom prst="rect">
            <a:avLst/>
          </a:prstGeom>
          <a:noFill/>
          <a:ln w="9525">
            <a:noFill/>
          </a:ln>
        </p:spPr>
        <p:txBody>
          <a:bodyPr wrap="square">
            <a:noAutofit/>
          </a:bodyPr>
          <a:lstStyle/>
          <a:p>
            <a:pPr algn="ctr"/>
            <a:r>
              <a:rPr lang="zh-CN" altLang="en-US" sz="1200" dirty="0">
                <a:solidFill>
                  <a:schemeClr val="bg1">
                    <a:lumMod val="85000"/>
                  </a:schemeClr>
                </a:solidFill>
                <a:latin typeface="+mn-ea"/>
              </a:rPr>
              <a:t>单位：亿元</a:t>
            </a:r>
          </a:p>
        </p:txBody>
      </p:sp>
      <p:sp>
        <p:nvSpPr>
          <p:cNvPr id="28" name="文本框 27">
            <a:extLst>
              <a:ext uri="{FF2B5EF4-FFF2-40B4-BE49-F238E27FC236}">
                <a16:creationId xmlns:a16="http://schemas.microsoft.com/office/drawing/2014/main" id="{743E77E5-2DC7-4448-918C-FD289200B05D}"/>
              </a:ext>
            </a:extLst>
          </p:cNvPr>
          <p:cNvSpPr txBox="1"/>
          <p:nvPr/>
        </p:nvSpPr>
        <p:spPr>
          <a:xfrm>
            <a:off x="4857661" y="670277"/>
            <a:ext cx="2385269" cy="430887"/>
          </a:xfrm>
          <a:prstGeom prst="rect">
            <a:avLst/>
          </a:prstGeom>
          <a:noFill/>
          <a:scene3d>
            <a:camera prst="perspectiveFront"/>
            <a:lightRig rig="threePt" dir="t"/>
          </a:scene3d>
          <a:sp3d/>
        </p:spPr>
        <p:txBody>
          <a:bodyPr wrap="none" lIns="0" tIns="0" rIns="0" bIns="0" rtlCol="0">
            <a:noAutofit/>
            <a:sp3d extrusionH="190500"/>
          </a:bodyPr>
          <a:lstStyle>
            <a:defPPr>
              <a:defRPr lang="zh-CN"/>
            </a:defPPr>
            <a:lvl1pPr marR="0" lvl="0" indent="0" fontAlgn="auto">
              <a:lnSpc>
                <a:spcPct val="100000"/>
              </a:lnSpc>
              <a:spcBef>
                <a:spcPts val="0"/>
              </a:spcBef>
              <a:spcAft>
                <a:spcPts val="0"/>
              </a:spcAft>
              <a:buClrTx/>
              <a:buSzTx/>
              <a:buFontTx/>
              <a:buNone/>
              <a:tabLst/>
              <a:defRPr kumimoji="0" sz="2800" b="0" i="0" u="none" strike="noStrike" cap="none" spc="300" normalizeH="0" baseline="0">
                <a:ln w="6350">
                  <a:solidFill>
                    <a:schemeClr val="bg1"/>
                  </a:solidFill>
                  <a:miter lim="800000"/>
                </a:ln>
                <a:gradFill>
                  <a:gsLst>
                    <a:gs pos="80000">
                      <a:schemeClr val="bg1"/>
                    </a:gs>
                    <a:gs pos="20000">
                      <a:schemeClr val="accent1"/>
                    </a:gs>
                    <a:gs pos="60000">
                      <a:schemeClr val="accent1"/>
                    </a:gs>
                    <a:gs pos="40000">
                      <a:srgbClr val="FEFEFE"/>
                    </a:gs>
                  </a:gsLst>
                  <a:lin ang="5400000" scaled="1"/>
                </a:gradFill>
                <a:effectLst/>
                <a:uLnTx/>
                <a:uFillTx/>
                <a:latin typeface="+mj-ea"/>
                <a:ea typeface="+mj-ea"/>
              </a:defRPr>
            </a:lvl1pPr>
          </a:lstStyle>
          <a:p>
            <a:pPr algn="ctr"/>
            <a:r>
              <a:rPr lang="zh-CN" altLang="en-US" dirty="0"/>
              <a:t>未来业务规划</a:t>
            </a:r>
          </a:p>
        </p:txBody>
      </p:sp>
      <p:sp>
        <p:nvSpPr>
          <p:cNvPr id="29" name="文本框 28">
            <a:extLst>
              <a:ext uri="{FF2B5EF4-FFF2-40B4-BE49-F238E27FC236}">
                <a16:creationId xmlns:a16="http://schemas.microsoft.com/office/drawing/2014/main" id="{ACFCE578-19CB-4DA8-AE0F-C34C5154BAF3}"/>
              </a:ext>
            </a:extLst>
          </p:cNvPr>
          <p:cNvSpPr txBox="1"/>
          <p:nvPr/>
        </p:nvSpPr>
        <p:spPr>
          <a:xfrm>
            <a:off x="5236772" y="1113263"/>
            <a:ext cx="1614843" cy="123111"/>
          </a:xfrm>
          <a:prstGeom prst="rect">
            <a:avLst/>
          </a:prstGeom>
          <a:noFill/>
        </p:spPr>
        <p:txBody>
          <a:bodyPr wrap="square" lIns="0" tIns="0" rIns="0" bIns="0" rtlCol="0">
            <a:noAutofit/>
          </a:bodyPr>
          <a:lstStyle/>
          <a:p>
            <a:pPr algn="ctr"/>
            <a:r>
              <a:rPr lang="en-US" altLang="zh-CN" sz="800" dirty="0">
                <a:solidFill>
                  <a:schemeClr val="bg1">
                    <a:alpha val="50000"/>
                  </a:schemeClr>
                </a:solidFill>
                <a:latin typeface="+mn-ea"/>
                <a:cs typeface="阿里巴巴普惠体 L" panose="00020600040101010101" pitchFamily="18" charset="-122"/>
              </a:rPr>
              <a:t>TITLE BLOCK EXAMPLE</a:t>
            </a:r>
            <a:endParaRPr lang="zh-CN" altLang="en-US" sz="800" dirty="0">
              <a:solidFill>
                <a:schemeClr val="bg1">
                  <a:alpha val="50000"/>
                </a:schemeClr>
              </a:solidFill>
              <a:latin typeface="+mn-ea"/>
              <a:cs typeface="阿里巴巴普惠体 L" panose="00020600040101010101" pitchFamily="18" charset="-122"/>
            </a:endParaRPr>
          </a:p>
        </p:txBody>
      </p:sp>
      <p:sp>
        <p:nvSpPr>
          <p:cNvPr id="35" name="任意多边形: 形状 34">
            <a:extLst>
              <a:ext uri="{FF2B5EF4-FFF2-40B4-BE49-F238E27FC236}">
                <a16:creationId xmlns:a16="http://schemas.microsoft.com/office/drawing/2014/main" id="{23A7963E-27FD-45BB-AF85-8E7FBBC72E69}"/>
              </a:ext>
            </a:extLst>
          </p:cNvPr>
          <p:cNvSpPr/>
          <p:nvPr/>
        </p:nvSpPr>
        <p:spPr>
          <a:xfrm>
            <a:off x="309937" y="467043"/>
            <a:ext cx="745287"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100000">
                  <a:schemeClr val="bg1">
                    <a:alpha val="8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graphicFrame>
        <p:nvGraphicFramePr>
          <p:cNvPr id="32" name="图表 31">
            <a:extLst>
              <a:ext uri="{FF2B5EF4-FFF2-40B4-BE49-F238E27FC236}">
                <a16:creationId xmlns:a16="http://schemas.microsoft.com/office/drawing/2014/main" id="{A95ACC14-8D96-40A9-8BD0-5BC759FE9DDC}"/>
              </a:ext>
            </a:extLst>
          </p:cNvPr>
          <p:cNvGraphicFramePr/>
          <p:nvPr>
            <p:extLst>
              <p:ext uri="{D42A27DB-BD31-4B8C-83A1-F6EECF244321}">
                <p14:modId xmlns:p14="http://schemas.microsoft.com/office/powerpoint/2010/main" val="1945877711"/>
              </p:ext>
            </p:extLst>
          </p:nvPr>
        </p:nvGraphicFramePr>
        <p:xfrm>
          <a:off x="6769136" y="2997844"/>
          <a:ext cx="4203664" cy="30775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2782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箭头连接符 11">
            <a:extLst>
              <a:ext uri="{FF2B5EF4-FFF2-40B4-BE49-F238E27FC236}">
                <a16:creationId xmlns:a16="http://schemas.microsoft.com/office/drawing/2014/main" id="{49AF851C-2A45-4234-B915-34F3B2B64528}"/>
              </a:ext>
            </a:extLst>
          </p:cNvPr>
          <p:cNvCxnSpPr>
            <a:cxnSpLocks/>
            <a:endCxn id="13" idx="1"/>
          </p:cNvCxnSpPr>
          <p:nvPr/>
        </p:nvCxnSpPr>
        <p:spPr>
          <a:xfrm>
            <a:off x="0" y="4892127"/>
            <a:ext cx="11329497" cy="0"/>
          </a:xfrm>
          <a:prstGeom prst="straightConnector1">
            <a:avLst/>
          </a:prstGeom>
          <a:ln w="254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B39B00C-6E2E-4CEC-A7BB-658EF563AA77}"/>
              </a:ext>
            </a:extLst>
          </p:cNvPr>
          <p:cNvSpPr txBox="1"/>
          <p:nvPr/>
        </p:nvSpPr>
        <p:spPr>
          <a:xfrm>
            <a:off x="4857662" y="670277"/>
            <a:ext cx="2385269" cy="430887"/>
          </a:xfrm>
          <a:prstGeom prst="rect">
            <a:avLst/>
          </a:prstGeom>
          <a:noFill/>
          <a:scene3d>
            <a:camera prst="perspectiveFront"/>
            <a:lightRig rig="threePt" dir="t"/>
          </a:scene3d>
          <a:sp3d/>
        </p:spPr>
        <p:txBody>
          <a:bodyPr wrap="none" lIns="0" tIns="0" rIns="0" bIns="0" rtlCol="0">
            <a:noAutofit/>
            <a:sp3d extrusionH="190500"/>
          </a:bodyPr>
          <a:lstStyle>
            <a:defPPr>
              <a:defRPr lang="zh-CN"/>
            </a:defPPr>
            <a:lvl1pPr marR="0" lvl="0" indent="0" fontAlgn="auto">
              <a:lnSpc>
                <a:spcPct val="100000"/>
              </a:lnSpc>
              <a:spcBef>
                <a:spcPts val="0"/>
              </a:spcBef>
              <a:spcAft>
                <a:spcPts val="0"/>
              </a:spcAft>
              <a:buClrTx/>
              <a:buSzTx/>
              <a:buFontTx/>
              <a:buNone/>
              <a:tabLst/>
              <a:defRPr kumimoji="0" sz="2800" b="0" i="0" u="none" strike="noStrike" cap="none" spc="300" normalizeH="0" baseline="0">
                <a:ln w="6350">
                  <a:solidFill>
                    <a:schemeClr val="bg1"/>
                  </a:solidFill>
                  <a:miter lim="800000"/>
                </a:ln>
                <a:gradFill>
                  <a:gsLst>
                    <a:gs pos="80000">
                      <a:schemeClr val="bg1"/>
                    </a:gs>
                    <a:gs pos="20000">
                      <a:schemeClr val="accent1"/>
                    </a:gs>
                    <a:gs pos="60000">
                      <a:schemeClr val="accent1"/>
                    </a:gs>
                    <a:gs pos="40000">
                      <a:srgbClr val="FEFEFE"/>
                    </a:gs>
                  </a:gsLst>
                  <a:lin ang="5400000" scaled="1"/>
                </a:gradFill>
                <a:effectLst/>
                <a:uLnTx/>
                <a:uFillTx/>
                <a:latin typeface="+mj-ea"/>
                <a:ea typeface="+mj-ea"/>
              </a:defRPr>
            </a:lvl1pPr>
          </a:lstStyle>
          <a:p>
            <a:pPr algn="ctr"/>
            <a:r>
              <a:rPr lang="zh-CN" altLang="en-US" dirty="0"/>
              <a:t>未来工作规划</a:t>
            </a:r>
          </a:p>
        </p:txBody>
      </p:sp>
      <p:sp>
        <p:nvSpPr>
          <p:cNvPr id="5" name="文本框 4">
            <a:extLst>
              <a:ext uri="{FF2B5EF4-FFF2-40B4-BE49-F238E27FC236}">
                <a16:creationId xmlns:a16="http://schemas.microsoft.com/office/drawing/2014/main" id="{2A1049C2-A10B-4DF3-93AE-32E05FCA368A}"/>
              </a:ext>
            </a:extLst>
          </p:cNvPr>
          <p:cNvSpPr txBox="1"/>
          <p:nvPr/>
        </p:nvSpPr>
        <p:spPr>
          <a:xfrm>
            <a:off x="5236772" y="1113263"/>
            <a:ext cx="1614843" cy="123111"/>
          </a:xfrm>
          <a:prstGeom prst="rect">
            <a:avLst/>
          </a:prstGeom>
          <a:noFill/>
        </p:spPr>
        <p:txBody>
          <a:bodyPr wrap="square" lIns="0" tIns="0" rIns="0" bIns="0" rtlCol="0">
            <a:noAutofit/>
          </a:bodyPr>
          <a:lstStyle/>
          <a:p>
            <a:pPr algn="ctr"/>
            <a:r>
              <a:rPr lang="en-US" altLang="zh-CN" sz="800" dirty="0">
                <a:solidFill>
                  <a:schemeClr val="bg1">
                    <a:alpha val="50000"/>
                  </a:schemeClr>
                </a:solidFill>
                <a:latin typeface="+mn-ea"/>
                <a:cs typeface="阿里巴巴普惠体 L" panose="00020600040101010101" pitchFamily="18" charset="-122"/>
              </a:rPr>
              <a:t>TITLE BLOCK EXAMPLE</a:t>
            </a:r>
            <a:endParaRPr lang="zh-CN" altLang="en-US" sz="800" dirty="0">
              <a:solidFill>
                <a:schemeClr val="bg1">
                  <a:alpha val="50000"/>
                </a:schemeClr>
              </a:solidFill>
              <a:latin typeface="+mn-ea"/>
              <a:cs typeface="阿里巴巴普惠体 L" panose="00020600040101010101" pitchFamily="18" charset="-122"/>
            </a:endParaRPr>
          </a:p>
        </p:txBody>
      </p:sp>
      <p:sp>
        <p:nvSpPr>
          <p:cNvPr id="13" name="箭头: V 形 12">
            <a:extLst>
              <a:ext uri="{FF2B5EF4-FFF2-40B4-BE49-F238E27FC236}">
                <a16:creationId xmlns:a16="http://schemas.microsoft.com/office/drawing/2014/main" id="{CD9817A7-7796-4A42-8F5A-8054BD4593BE}"/>
              </a:ext>
            </a:extLst>
          </p:cNvPr>
          <p:cNvSpPr/>
          <p:nvPr/>
        </p:nvSpPr>
        <p:spPr>
          <a:xfrm>
            <a:off x="11272347" y="4834977"/>
            <a:ext cx="114300" cy="11430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51" name="文本框 50">
            <a:extLst>
              <a:ext uri="{FF2B5EF4-FFF2-40B4-BE49-F238E27FC236}">
                <a16:creationId xmlns:a16="http://schemas.microsoft.com/office/drawing/2014/main" id="{BA580EF4-49D7-41C6-BC06-859FF5047A63}"/>
              </a:ext>
            </a:extLst>
          </p:cNvPr>
          <p:cNvSpPr txBox="1"/>
          <p:nvPr/>
        </p:nvSpPr>
        <p:spPr>
          <a:xfrm>
            <a:off x="568862" y="5268427"/>
            <a:ext cx="1093552" cy="307777"/>
          </a:xfrm>
          <a:prstGeom prst="rect">
            <a:avLst/>
          </a:prstGeom>
          <a:noFill/>
        </p:spPr>
        <p:txBody>
          <a:bodyPr wrap="square" lIns="0" tIns="0" rIns="0" bIns="0" rtlCol="0">
            <a:noAutofit/>
          </a:bodyPr>
          <a:lstStyle/>
          <a:p>
            <a:pPr algn="ctr"/>
            <a:r>
              <a:rPr lang="en-US" altLang="zh-CN" sz="2000" dirty="0">
                <a:gradFill>
                  <a:gsLst>
                    <a:gs pos="5000">
                      <a:schemeClr val="bg1"/>
                    </a:gs>
                    <a:gs pos="100000">
                      <a:schemeClr val="accent2"/>
                    </a:gs>
                  </a:gsLst>
                  <a:lin ang="0" scaled="0"/>
                </a:gradFill>
                <a:latin typeface="+mj-ea"/>
                <a:ea typeface="+mj-ea"/>
                <a:cs typeface="阿里巴巴普惠体 H" panose="00020600040101010101" pitchFamily="18" charset="-122"/>
              </a:rPr>
              <a:t>20XX</a:t>
            </a:r>
            <a:endParaRPr lang="zh-CN" altLang="en-US" sz="2000" dirty="0">
              <a:gradFill>
                <a:gsLst>
                  <a:gs pos="5000">
                    <a:schemeClr val="bg1"/>
                  </a:gs>
                  <a:gs pos="100000">
                    <a:schemeClr val="accent2"/>
                  </a:gs>
                </a:gsLst>
                <a:lin ang="0" scaled="0"/>
              </a:gradFill>
              <a:latin typeface="+mj-ea"/>
              <a:ea typeface="+mj-ea"/>
              <a:cs typeface="阿里巴巴普惠体 H" panose="00020600040101010101" pitchFamily="18" charset="-122"/>
            </a:endParaRPr>
          </a:p>
        </p:txBody>
      </p:sp>
      <p:sp>
        <p:nvSpPr>
          <p:cNvPr id="52" name="文本框 51">
            <a:extLst>
              <a:ext uri="{FF2B5EF4-FFF2-40B4-BE49-F238E27FC236}">
                <a16:creationId xmlns:a16="http://schemas.microsoft.com/office/drawing/2014/main" id="{7463DE0F-B839-49C0-B64F-233ECDD6631A}"/>
              </a:ext>
            </a:extLst>
          </p:cNvPr>
          <p:cNvSpPr txBox="1"/>
          <p:nvPr/>
        </p:nvSpPr>
        <p:spPr>
          <a:xfrm>
            <a:off x="304251" y="2400146"/>
            <a:ext cx="1622774" cy="1624740"/>
          </a:xfrm>
          <a:prstGeom prst="rect">
            <a:avLst/>
          </a:prstGeom>
          <a:noFill/>
        </p:spPr>
        <p:txBody>
          <a:bodyPr wrap="square" rtlCol="0">
            <a:noAutofit/>
          </a:bodyPr>
          <a:lstStyle/>
          <a:p>
            <a:pPr algn="ctr">
              <a:lnSpc>
                <a:spcPct val="120000"/>
              </a:lnSpc>
              <a:spcAft>
                <a:spcPts val="6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grpSp>
        <p:nvGrpSpPr>
          <p:cNvPr id="3" name="组合 2">
            <a:extLst>
              <a:ext uri="{FF2B5EF4-FFF2-40B4-BE49-F238E27FC236}">
                <a16:creationId xmlns:a16="http://schemas.microsoft.com/office/drawing/2014/main" id="{01D16F56-824D-4995-9896-EBC8DA13E672}"/>
              </a:ext>
            </a:extLst>
          </p:cNvPr>
          <p:cNvGrpSpPr/>
          <p:nvPr/>
        </p:nvGrpSpPr>
        <p:grpSpPr>
          <a:xfrm>
            <a:off x="890848" y="4217162"/>
            <a:ext cx="1158044" cy="899755"/>
            <a:chOff x="890848" y="4217162"/>
            <a:chExt cx="1158044" cy="899755"/>
          </a:xfrm>
        </p:grpSpPr>
        <p:sp>
          <p:nvSpPr>
            <p:cNvPr id="50" name="箭头: V 形 49">
              <a:extLst>
                <a:ext uri="{FF2B5EF4-FFF2-40B4-BE49-F238E27FC236}">
                  <a16:creationId xmlns:a16="http://schemas.microsoft.com/office/drawing/2014/main" id="{4B480B4F-D14D-437B-8AC7-6A43C94468DB}"/>
                </a:ext>
              </a:extLst>
            </p:cNvPr>
            <p:cNvSpPr/>
            <p:nvPr/>
          </p:nvSpPr>
          <p:spPr>
            <a:xfrm>
              <a:off x="1967586" y="4851474"/>
              <a:ext cx="81306" cy="8130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nvGrpSpPr>
            <p:cNvPr id="72" name="组合 71">
              <a:extLst>
                <a:ext uri="{FF2B5EF4-FFF2-40B4-BE49-F238E27FC236}">
                  <a16:creationId xmlns:a16="http://schemas.microsoft.com/office/drawing/2014/main" id="{93D03ECE-4721-47DD-B71B-D213A7E109D1}"/>
                </a:ext>
              </a:extLst>
            </p:cNvPr>
            <p:cNvGrpSpPr/>
            <p:nvPr/>
          </p:nvGrpSpPr>
          <p:grpSpPr>
            <a:xfrm>
              <a:off x="890848" y="4667337"/>
              <a:ext cx="449580" cy="449580"/>
              <a:chOff x="1274592" y="4503598"/>
              <a:chExt cx="449580" cy="449580"/>
            </a:xfrm>
          </p:grpSpPr>
          <p:sp>
            <p:nvSpPr>
              <p:cNvPr id="19" name="椭圆 18">
                <a:extLst>
                  <a:ext uri="{FF2B5EF4-FFF2-40B4-BE49-F238E27FC236}">
                    <a16:creationId xmlns:a16="http://schemas.microsoft.com/office/drawing/2014/main" id="{222317DE-CABB-4461-956E-4657D5FAA175}"/>
                  </a:ext>
                </a:extLst>
              </p:cNvPr>
              <p:cNvSpPr/>
              <p:nvPr/>
            </p:nvSpPr>
            <p:spPr>
              <a:xfrm>
                <a:off x="1274592" y="4503598"/>
                <a:ext cx="449580" cy="44958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 name="椭圆 17">
                <a:extLst>
                  <a:ext uri="{FF2B5EF4-FFF2-40B4-BE49-F238E27FC236}">
                    <a16:creationId xmlns:a16="http://schemas.microsoft.com/office/drawing/2014/main" id="{0BF81099-4CC6-4802-B354-CAB3BED1FE65}"/>
                  </a:ext>
                </a:extLst>
              </p:cNvPr>
              <p:cNvSpPr/>
              <p:nvPr/>
            </p:nvSpPr>
            <p:spPr>
              <a:xfrm>
                <a:off x="1347872" y="4576878"/>
                <a:ext cx="303021" cy="303021"/>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 name="椭圆 16">
                <a:extLst>
                  <a:ext uri="{FF2B5EF4-FFF2-40B4-BE49-F238E27FC236}">
                    <a16:creationId xmlns:a16="http://schemas.microsoft.com/office/drawing/2014/main" id="{A2901DC0-192F-4E08-986E-3CEADFFF2F8C}"/>
                  </a:ext>
                </a:extLst>
              </p:cNvPr>
              <p:cNvSpPr/>
              <p:nvPr/>
            </p:nvSpPr>
            <p:spPr>
              <a:xfrm>
                <a:off x="1401346" y="4630352"/>
                <a:ext cx="196072" cy="196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cxnSp>
          <p:nvCxnSpPr>
            <p:cNvPr id="54" name="直接连接符 53">
              <a:extLst>
                <a:ext uri="{FF2B5EF4-FFF2-40B4-BE49-F238E27FC236}">
                  <a16:creationId xmlns:a16="http://schemas.microsoft.com/office/drawing/2014/main" id="{3B8E7216-E374-4FBE-ACBF-049DE74D5A54}"/>
                </a:ext>
              </a:extLst>
            </p:cNvPr>
            <p:cNvCxnSpPr>
              <a:cxnSpLocks/>
            </p:cNvCxnSpPr>
            <p:nvPr/>
          </p:nvCxnSpPr>
          <p:spPr>
            <a:xfrm>
              <a:off x="1115638" y="4224587"/>
              <a:ext cx="0" cy="569504"/>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7A7173DB-B863-4E16-8A8A-864746509811}"/>
                </a:ext>
              </a:extLst>
            </p:cNvPr>
            <p:cNvSpPr/>
            <p:nvPr/>
          </p:nvSpPr>
          <p:spPr>
            <a:xfrm flipH="1">
              <a:off x="1092778" y="421716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62" name="文本框 61">
            <a:extLst>
              <a:ext uri="{FF2B5EF4-FFF2-40B4-BE49-F238E27FC236}">
                <a16:creationId xmlns:a16="http://schemas.microsoft.com/office/drawing/2014/main" id="{982E74B7-70B2-4308-8B45-E2DCBAD66FB0}"/>
              </a:ext>
            </a:extLst>
          </p:cNvPr>
          <p:cNvSpPr txBox="1"/>
          <p:nvPr/>
        </p:nvSpPr>
        <p:spPr>
          <a:xfrm>
            <a:off x="2354064" y="5268427"/>
            <a:ext cx="1093552" cy="307777"/>
          </a:xfrm>
          <a:prstGeom prst="rect">
            <a:avLst/>
          </a:prstGeom>
          <a:noFill/>
        </p:spPr>
        <p:txBody>
          <a:bodyPr wrap="square" lIns="0" tIns="0" rIns="0" bIns="0" rtlCol="0">
            <a:noAutofit/>
          </a:bodyPr>
          <a:lstStyle/>
          <a:p>
            <a:pPr algn="ctr"/>
            <a:r>
              <a:rPr lang="en-US" altLang="zh-CN" sz="2000" dirty="0">
                <a:gradFill>
                  <a:gsLst>
                    <a:gs pos="5000">
                      <a:schemeClr val="bg1"/>
                    </a:gs>
                    <a:gs pos="100000">
                      <a:schemeClr val="accent2"/>
                    </a:gs>
                  </a:gsLst>
                  <a:lin ang="0" scaled="0"/>
                </a:gradFill>
                <a:latin typeface="+mj-ea"/>
                <a:ea typeface="+mj-ea"/>
                <a:cs typeface="阿里巴巴普惠体 H" panose="00020600040101010101" pitchFamily="18" charset="-122"/>
              </a:rPr>
              <a:t>20XX</a:t>
            </a:r>
            <a:endParaRPr lang="zh-CN" altLang="en-US" sz="2000" dirty="0">
              <a:gradFill>
                <a:gsLst>
                  <a:gs pos="5000">
                    <a:schemeClr val="bg1"/>
                  </a:gs>
                  <a:gs pos="100000">
                    <a:schemeClr val="accent2"/>
                  </a:gs>
                </a:gsLst>
                <a:lin ang="0" scaled="0"/>
              </a:gradFill>
              <a:latin typeface="+mj-ea"/>
              <a:ea typeface="+mj-ea"/>
              <a:cs typeface="阿里巴巴普惠体 H" panose="00020600040101010101" pitchFamily="18" charset="-122"/>
            </a:endParaRPr>
          </a:p>
        </p:txBody>
      </p:sp>
      <p:sp>
        <p:nvSpPr>
          <p:cNvPr id="63" name="文本框 62">
            <a:extLst>
              <a:ext uri="{FF2B5EF4-FFF2-40B4-BE49-F238E27FC236}">
                <a16:creationId xmlns:a16="http://schemas.microsoft.com/office/drawing/2014/main" id="{1AE97D21-A6BB-4F56-A26A-BDBAAD5D2038}"/>
              </a:ext>
            </a:extLst>
          </p:cNvPr>
          <p:cNvSpPr txBox="1"/>
          <p:nvPr/>
        </p:nvSpPr>
        <p:spPr>
          <a:xfrm>
            <a:off x="2089453" y="2400146"/>
            <a:ext cx="1622774" cy="1624740"/>
          </a:xfrm>
          <a:prstGeom prst="rect">
            <a:avLst/>
          </a:prstGeom>
          <a:noFill/>
        </p:spPr>
        <p:txBody>
          <a:bodyPr wrap="square" rtlCol="0">
            <a:noAutofit/>
          </a:bodyPr>
          <a:lstStyle/>
          <a:p>
            <a:pPr algn="ctr">
              <a:lnSpc>
                <a:spcPct val="120000"/>
              </a:lnSpc>
              <a:spcAft>
                <a:spcPts val="6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grpSp>
        <p:nvGrpSpPr>
          <p:cNvPr id="73" name="组合 72">
            <a:extLst>
              <a:ext uri="{FF2B5EF4-FFF2-40B4-BE49-F238E27FC236}">
                <a16:creationId xmlns:a16="http://schemas.microsoft.com/office/drawing/2014/main" id="{99D6F43F-4F98-4B58-9916-E82E1F4504E7}"/>
              </a:ext>
            </a:extLst>
          </p:cNvPr>
          <p:cNvGrpSpPr>
            <a:grpSpLocks/>
          </p:cNvGrpSpPr>
          <p:nvPr/>
        </p:nvGrpSpPr>
        <p:grpSpPr>
          <a:xfrm>
            <a:off x="2676050" y="4217162"/>
            <a:ext cx="1158044" cy="899755"/>
            <a:chOff x="890848" y="4217162"/>
            <a:chExt cx="1158044" cy="899755"/>
          </a:xfrm>
        </p:grpSpPr>
        <p:sp>
          <p:nvSpPr>
            <p:cNvPr id="74" name="箭头: V 形 73">
              <a:extLst>
                <a:ext uri="{FF2B5EF4-FFF2-40B4-BE49-F238E27FC236}">
                  <a16:creationId xmlns:a16="http://schemas.microsoft.com/office/drawing/2014/main" id="{F5F174DA-FDA5-4CCB-8B85-E035130773B7}"/>
                </a:ext>
              </a:extLst>
            </p:cNvPr>
            <p:cNvSpPr/>
            <p:nvPr/>
          </p:nvSpPr>
          <p:spPr>
            <a:xfrm>
              <a:off x="1967586" y="4851474"/>
              <a:ext cx="81306" cy="8130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nvGrpSpPr>
            <p:cNvPr id="83" name="组合 82">
              <a:extLst>
                <a:ext uri="{FF2B5EF4-FFF2-40B4-BE49-F238E27FC236}">
                  <a16:creationId xmlns:a16="http://schemas.microsoft.com/office/drawing/2014/main" id="{F5FC5C02-C27C-49C2-BEB2-D7D8F880537D}"/>
                </a:ext>
              </a:extLst>
            </p:cNvPr>
            <p:cNvGrpSpPr/>
            <p:nvPr/>
          </p:nvGrpSpPr>
          <p:grpSpPr>
            <a:xfrm>
              <a:off x="890848" y="4667337"/>
              <a:ext cx="449580" cy="449580"/>
              <a:chOff x="1274592" y="4503598"/>
              <a:chExt cx="449580" cy="449580"/>
            </a:xfrm>
          </p:grpSpPr>
          <p:sp>
            <p:nvSpPr>
              <p:cNvPr id="110" name="椭圆 109">
                <a:extLst>
                  <a:ext uri="{FF2B5EF4-FFF2-40B4-BE49-F238E27FC236}">
                    <a16:creationId xmlns:a16="http://schemas.microsoft.com/office/drawing/2014/main" id="{40F1CC55-40BF-41C7-8ADB-C023E30B0470}"/>
                  </a:ext>
                </a:extLst>
              </p:cNvPr>
              <p:cNvSpPr/>
              <p:nvPr/>
            </p:nvSpPr>
            <p:spPr>
              <a:xfrm>
                <a:off x="1274592" y="4503598"/>
                <a:ext cx="449580" cy="44958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3" name="椭圆 112">
                <a:extLst>
                  <a:ext uri="{FF2B5EF4-FFF2-40B4-BE49-F238E27FC236}">
                    <a16:creationId xmlns:a16="http://schemas.microsoft.com/office/drawing/2014/main" id="{63CC7EB8-687C-4D3C-A5AE-4067AC4A803D}"/>
                  </a:ext>
                </a:extLst>
              </p:cNvPr>
              <p:cNvSpPr/>
              <p:nvPr/>
            </p:nvSpPr>
            <p:spPr>
              <a:xfrm>
                <a:off x="1347872" y="4576878"/>
                <a:ext cx="303021" cy="303021"/>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4" name="椭圆 113">
                <a:extLst>
                  <a:ext uri="{FF2B5EF4-FFF2-40B4-BE49-F238E27FC236}">
                    <a16:creationId xmlns:a16="http://schemas.microsoft.com/office/drawing/2014/main" id="{C073AA03-FAF7-4EB8-9372-D320E48BE098}"/>
                  </a:ext>
                </a:extLst>
              </p:cNvPr>
              <p:cNvSpPr/>
              <p:nvPr/>
            </p:nvSpPr>
            <p:spPr>
              <a:xfrm>
                <a:off x="1401346" y="4630352"/>
                <a:ext cx="196072" cy="196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cxnSp>
          <p:nvCxnSpPr>
            <p:cNvPr id="92" name="直接连接符 91">
              <a:extLst>
                <a:ext uri="{FF2B5EF4-FFF2-40B4-BE49-F238E27FC236}">
                  <a16:creationId xmlns:a16="http://schemas.microsoft.com/office/drawing/2014/main" id="{765C0655-2291-44CC-B2C8-D81430A47259}"/>
                </a:ext>
              </a:extLst>
            </p:cNvPr>
            <p:cNvCxnSpPr>
              <a:cxnSpLocks/>
            </p:cNvCxnSpPr>
            <p:nvPr/>
          </p:nvCxnSpPr>
          <p:spPr>
            <a:xfrm>
              <a:off x="1115638" y="4224587"/>
              <a:ext cx="0" cy="569504"/>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101" name="椭圆 100">
              <a:extLst>
                <a:ext uri="{FF2B5EF4-FFF2-40B4-BE49-F238E27FC236}">
                  <a16:creationId xmlns:a16="http://schemas.microsoft.com/office/drawing/2014/main" id="{23D73857-7264-47E4-AFE8-2F3964BBD173}"/>
                </a:ext>
              </a:extLst>
            </p:cNvPr>
            <p:cNvSpPr/>
            <p:nvPr/>
          </p:nvSpPr>
          <p:spPr>
            <a:xfrm flipH="1">
              <a:off x="1092778" y="421716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76" name="文本框 75">
            <a:extLst>
              <a:ext uri="{FF2B5EF4-FFF2-40B4-BE49-F238E27FC236}">
                <a16:creationId xmlns:a16="http://schemas.microsoft.com/office/drawing/2014/main" id="{5132DA8F-E87C-4DC8-833E-B585DD30E014}"/>
              </a:ext>
            </a:extLst>
          </p:cNvPr>
          <p:cNvSpPr txBox="1"/>
          <p:nvPr/>
        </p:nvSpPr>
        <p:spPr>
          <a:xfrm>
            <a:off x="4139266" y="5268427"/>
            <a:ext cx="1093552" cy="307777"/>
          </a:xfrm>
          <a:prstGeom prst="rect">
            <a:avLst/>
          </a:prstGeom>
          <a:noFill/>
        </p:spPr>
        <p:txBody>
          <a:bodyPr wrap="square" lIns="0" tIns="0" rIns="0" bIns="0" rtlCol="0">
            <a:noAutofit/>
          </a:bodyPr>
          <a:lstStyle/>
          <a:p>
            <a:pPr algn="ctr"/>
            <a:r>
              <a:rPr lang="en-US" altLang="zh-CN" sz="2000" dirty="0">
                <a:gradFill>
                  <a:gsLst>
                    <a:gs pos="5000">
                      <a:schemeClr val="bg1"/>
                    </a:gs>
                    <a:gs pos="100000">
                      <a:schemeClr val="accent2"/>
                    </a:gs>
                  </a:gsLst>
                  <a:lin ang="0" scaled="0"/>
                </a:gradFill>
                <a:latin typeface="+mj-ea"/>
                <a:ea typeface="+mj-ea"/>
                <a:cs typeface="阿里巴巴普惠体 H" panose="00020600040101010101" pitchFamily="18" charset="-122"/>
              </a:rPr>
              <a:t>20XX</a:t>
            </a:r>
            <a:endParaRPr lang="zh-CN" altLang="en-US" sz="2000" dirty="0">
              <a:gradFill>
                <a:gsLst>
                  <a:gs pos="5000">
                    <a:schemeClr val="bg1"/>
                  </a:gs>
                  <a:gs pos="100000">
                    <a:schemeClr val="accent2"/>
                  </a:gs>
                </a:gsLst>
                <a:lin ang="0" scaled="0"/>
              </a:gradFill>
              <a:latin typeface="+mj-ea"/>
              <a:ea typeface="+mj-ea"/>
              <a:cs typeface="阿里巴巴普惠体 H" panose="00020600040101010101" pitchFamily="18" charset="-122"/>
            </a:endParaRPr>
          </a:p>
        </p:txBody>
      </p:sp>
      <p:sp>
        <p:nvSpPr>
          <p:cNvPr id="77" name="文本框 76">
            <a:extLst>
              <a:ext uri="{FF2B5EF4-FFF2-40B4-BE49-F238E27FC236}">
                <a16:creationId xmlns:a16="http://schemas.microsoft.com/office/drawing/2014/main" id="{1683F4E4-7F01-4304-B1DE-77D8EE81CBDF}"/>
              </a:ext>
            </a:extLst>
          </p:cNvPr>
          <p:cNvSpPr txBox="1"/>
          <p:nvPr/>
        </p:nvSpPr>
        <p:spPr>
          <a:xfrm>
            <a:off x="3874655" y="2400146"/>
            <a:ext cx="1622774" cy="1624740"/>
          </a:xfrm>
          <a:prstGeom prst="rect">
            <a:avLst/>
          </a:prstGeom>
          <a:noFill/>
        </p:spPr>
        <p:txBody>
          <a:bodyPr wrap="square" rtlCol="0">
            <a:noAutofit/>
          </a:bodyPr>
          <a:lstStyle/>
          <a:p>
            <a:pPr algn="ctr">
              <a:lnSpc>
                <a:spcPct val="120000"/>
              </a:lnSpc>
              <a:spcAft>
                <a:spcPts val="6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grpSp>
        <p:nvGrpSpPr>
          <p:cNvPr id="115" name="组合 114">
            <a:extLst>
              <a:ext uri="{FF2B5EF4-FFF2-40B4-BE49-F238E27FC236}">
                <a16:creationId xmlns:a16="http://schemas.microsoft.com/office/drawing/2014/main" id="{A9394B25-3DEF-4A89-A868-7014A0BBC200}"/>
              </a:ext>
            </a:extLst>
          </p:cNvPr>
          <p:cNvGrpSpPr>
            <a:grpSpLocks/>
          </p:cNvGrpSpPr>
          <p:nvPr/>
        </p:nvGrpSpPr>
        <p:grpSpPr>
          <a:xfrm>
            <a:off x="4461252" y="4217162"/>
            <a:ext cx="1158044" cy="899755"/>
            <a:chOff x="890848" y="4217162"/>
            <a:chExt cx="1158044" cy="899755"/>
          </a:xfrm>
        </p:grpSpPr>
        <p:sp>
          <p:nvSpPr>
            <p:cNvPr id="116" name="箭头: V 形 115">
              <a:extLst>
                <a:ext uri="{FF2B5EF4-FFF2-40B4-BE49-F238E27FC236}">
                  <a16:creationId xmlns:a16="http://schemas.microsoft.com/office/drawing/2014/main" id="{F887F728-167D-4467-AC3E-61CDBE0F7BCB}"/>
                </a:ext>
              </a:extLst>
            </p:cNvPr>
            <p:cNvSpPr/>
            <p:nvPr/>
          </p:nvSpPr>
          <p:spPr>
            <a:xfrm>
              <a:off x="1967586" y="4851474"/>
              <a:ext cx="81306" cy="8130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nvGrpSpPr>
            <p:cNvPr id="118" name="组合 117">
              <a:extLst>
                <a:ext uri="{FF2B5EF4-FFF2-40B4-BE49-F238E27FC236}">
                  <a16:creationId xmlns:a16="http://schemas.microsoft.com/office/drawing/2014/main" id="{51C22425-E54A-4965-87F7-19674A11B416}"/>
                </a:ext>
              </a:extLst>
            </p:cNvPr>
            <p:cNvGrpSpPr/>
            <p:nvPr/>
          </p:nvGrpSpPr>
          <p:grpSpPr>
            <a:xfrm>
              <a:off x="890848" y="4667337"/>
              <a:ext cx="449580" cy="449580"/>
              <a:chOff x="1274592" y="4503598"/>
              <a:chExt cx="449580" cy="449580"/>
            </a:xfrm>
          </p:grpSpPr>
          <p:sp>
            <p:nvSpPr>
              <p:cNvPr id="121" name="椭圆 120">
                <a:extLst>
                  <a:ext uri="{FF2B5EF4-FFF2-40B4-BE49-F238E27FC236}">
                    <a16:creationId xmlns:a16="http://schemas.microsoft.com/office/drawing/2014/main" id="{6DDBE7E6-078E-42B2-AF8C-C1663BF79D64}"/>
                  </a:ext>
                </a:extLst>
              </p:cNvPr>
              <p:cNvSpPr/>
              <p:nvPr/>
            </p:nvSpPr>
            <p:spPr>
              <a:xfrm>
                <a:off x="1274592" y="4503598"/>
                <a:ext cx="449580" cy="44958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2" name="椭圆 121">
                <a:extLst>
                  <a:ext uri="{FF2B5EF4-FFF2-40B4-BE49-F238E27FC236}">
                    <a16:creationId xmlns:a16="http://schemas.microsoft.com/office/drawing/2014/main" id="{C9F5AADF-769F-4D6A-824D-066D8A39B91E}"/>
                  </a:ext>
                </a:extLst>
              </p:cNvPr>
              <p:cNvSpPr/>
              <p:nvPr/>
            </p:nvSpPr>
            <p:spPr>
              <a:xfrm>
                <a:off x="1347872" y="4576878"/>
                <a:ext cx="303021" cy="303021"/>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3" name="椭圆 122">
                <a:extLst>
                  <a:ext uri="{FF2B5EF4-FFF2-40B4-BE49-F238E27FC236}">
                    <a16:creationId xmlns:a16="http://schemas.microsoft.com/office/drawing/2014/main" id="{BFBDD1B2-A966-404D-85C6-3F520460FC54}"/>
                  </a:ext>
                </a:extLst>
              </p:cNvPr>
              <p:cNvSpPr/>
              <p:nvPr/>
            </p:nvSpPr>
            <p:spPr>
              <a:xfrm>
                <a:off x="1401346" y="4630352"/>
                <a:ext cx="196072" cy="196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cxnSp>
          <p:nvCxnSpPr>
            <p:cNvPr id="119" name="直接连接符 118">
              <a:extLst>
                <a:ext uri="{FF2B5EF4-FFF2-40B4-BE49-F238E27FC236}">
                  <a16:creationId xmlns:a16="http://schemas.microsoft.com/office/drawing/2014/main" id="{D06B789E-947C-4AD9-97BE-14D2FB7DE937}"/>
                </a:ext>
              </a:extLst>
            </p:cNvPr>
            <p:cNvCxnSpPr>
              <a:cxnSpLocks/>
            </p:cNvCxnSpPr>
            <p:nvPr/>
          </p:nvCxnSpPr>
          <p:spPr>
            <a:xfrm>
              <a:off x="1115638" y="4224587"/>
              <a:ext cx="0" cy="569504"/>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120" name="椭圆 119">
              <a:extLst>
                <a:ext uri="{FF2B5EF4-FFF2-40B4-BE49-F238E27FC236}">
                  <a16:creationId xmlns:a16="http://schemas.microsoft.com/office/drawing/2014/main" id="{D3BC8107-806B-4AA8-978B-78DE2A17B563}"/>
                </a:ext>
              </a:extLst>
            </p:cNvPr>
            <p:cNvSpPr/>
            <p:nvPr/>
          </p:nvSpPr>
          <p:spPr>
            <a:xfrm flipH="1">
              <a:off x="1092778" y="421716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85" name="文本框 84">
            <a:extLst>
              <a:ext uri="{FF2B5EF4-FFF2-40B4-BE49-F238E27FC236}">
                <a16:creationId xmlns:a16="http://schemas.microsoft.com/office/drawing/2014/main" id="{448CB7C4-A0AA-4519-8D7A-1BC929EB334B}"/>
              </a:ext>
            </a:extLst>
          </p:cNvPr>
          <p:cNvSpPr txBox="1"/>
          <p:nvPr/>
        </p:nvSpPr>
        <p:spPr>
          <a:xfrm>
            <a:off x="5924468" y="5268427"/>
            <a:ext cx="1093552" cy="307777"/>
          </a:xfrm>
          <a:prstGeom prst="rect">
            <a:avLst/>
          </a:prstGeom>
          <a:noFill/>
        </p:spPr>
        <p:txBody>
          <a:bodyPr wrap="square" lIns="0" tIns="0" rIns="0" bIns="0" rtlCol="0">
            <a:noAutofit/>
          </a:bodyPr>
          <a:lstStyle/>
          <a:p>
            <a:pPr algn="ctr"/>
            <a:r>
              <a:rPr lang="en-US" altLang="zh-CN" sz="2000" dirty="0">
                <a:gradFill>
                  <a:gsLst>
                    <a:gs pos="5000">
                      <a:schemeClr val="bg1"/>
                    </a:gs>
                    <a:gs pos="100000">
                      <a:schemeClr val="accent2"/>
                    </a:gs>
                  </a:gsLst>
                  <a:lin ang="0" scaled="0"/>
                </a:gradFill>
                <a:latin typeface="+mj-ea"/>
                <a:ea typeface="+mj-ea"/>
                <a:cs typeface="阿里巴巴普惠体 H" panose="00020600040101010101" pitchFamily="18" charset="-122"/>
              </a:rPr>
              <a:t>20XX</a:t>
            </a:r>
            <a:endParaRPr lang="zh-CN" altLang="en-US" sz="2000" dirty="0">
              <a:gradFill>
                <a:gsLst>
                  <a:gs pos="5000">
                    <a:schemeClr val="bg1"/>
                  </a:gs>
                  <a:gs pos="100000">
                    <a:schemeClr val="accent2"/>
                  </a:gs>
                </a:gsLst>
                <a:lin ang="0" scaled="0"/>
              </a:gradFill>
              <a:latin typeface="+mj-ea"/>
              <a:ea typeface="+mj-ea"/>
              <a:cs typeface="阿里巴巴普惠体 H" panose="00020600040101010101" pitchFamily="18" charset="-122"/>
            </a:endParaRPr>
          </a:p>
        </p:txBody>
      </p:sp>
      <p:sp>
        <p:nvSpPr>
          <p:cNvPr id="86" name="文本框 85">
            <a:extLst>
              <a:ext uri="{FF2B5EF4-FFF2-40B4-BE49-F238E27FC236}">
                <a16:creationId xmlns:a16="http://schemas.microsoft.com/office/drawing/2014/main" id="{91EA8F6D-0513-4E62-AEE8-28757CC6C412}"/>
              </a:ext>
            </a:extLst>
          </p:cNvPr>
          <p:cNvSpPr txBox="1"/>
          <p:nvPr/>
        </p:nvSpPr>
        <p:spPr>
          <a:xfrm>
            <a:off x="5659857" y="2400146"/>
            <a:ext cx="1622774" cy="1624740"/>
          </a:xfrm>
          <a:prstGeom prst="rect">
            <a:avLst/>
          </a:prstGeom>
          <a:noFill/>
        </p:spPr>
        <p:txBody>
          <a:bodyPr wrap="square" rtlCol="0">
            <a:noAutofit/>
          </a:bodyPr>
          <a:lstStyle/>
          <a:p>
            <a:pPr algn="ctr">
              <a:lnSpc>
                <a:spcPct val="120000"/>
              </a:lnSpc>
              <a:spcAft>
                <a:spcPts val="6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grpSp>
        <p:nvGrpSpPr>
          <p:cNvPr id="124" name="组合 123">
            <a:extLst>
              <a:ext uri="{FF2B5EF4-FFF2-40B4-BE49-F238E27FC236}">
                <a16:creationId xmlns:a16="http://schemas.microsoft.com/office/drawing/2014/main" id="{6261A24E-0F8C-46DF-8447-CBD7BAFC5479}"/>
              </a:ext>
            </a:extLst>
          </p:cNvPr>
          <p:cNvGrpSpPr>
            <a:grpSpLocks/>
          </p:cNvGrpSpPr>
          <p:nvPr/>
        </p:nvGrpSpPr>
        <p:grpSpPr>
          <a:xfrm>
            <a:off x="6246454" y="4217162"/>
            <a:ext cx="1158044" cy="899755"/>
            <a:chOff x="890848" y="4217162"/>
            <a:chExt cx="1158044" cy="899755"/>
          </a:xfrm>
        </p:grpSpPr>
        <p:sp>
          <p:nvSpPr>
            <p:cNvPr id="125" name="箭头: V 形 124">
              <a:extLst>
                <a:ext uri="{FF2B5EF4-FFF2-40B4-BE49-F238E27FC236}">
                  <a16:creationId xmlns:a16="http://schemas.microsoft.com/office/drawing/2014/main" id="{07F5CEBF-F0DA-4B76-BC0B-859041FA3BE8}"/>
                </a:ext>
              </a:extLst>
            </p:cNvPr>
            <p:cNvSpPr/>
            <p:nvPr/>
          </p:nvSpPr>
          <p:spPr>
            <a:xfrm>
              <a:off x="1967586" y="4851474"/>
              <a:ext cx="81306" cy="8130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nvGrpSpPr>
            <p:cNvPr id="126" name="组合 125">
              <a:extLst>
                <a:ext uri="{FF2B5EF4-FFF2-40B4-BE49-F238E27FC236}">
                  <a16:creationId xmlns:a16="http://schemas.microsoft.com/office/drawing/2014/main" id="{5E28DE87-5383-44D4-8103-0F155CB8A957}"/>
                </a:ext>
              </a:extLst>
            </p:cNvPr>
            <p:cNvGrpSpPr/>
            <p:nvPr/>
          </p:nvGrpSpPr>
          <p:grpSpPr>
            <a:xfrm>
              <a:off x="890848" y="4667337"/>
              <a:ext cx="449580" cy="449580"/>
              <a:chOff x="1274592" y="4503598"/>
              <a:chExt cx="449580" cy="449580"/>
            </a:xfrm>
          </p:grpSpPr>
          <p:sp>
            <p:nvSpPr>
              <p:cNvPr id="129" name="椭圆 128">
                <a:extLst>
                  <a:ext uri="{FF2B5EF4-FFF2-40B4-BE49-F238E27FC236}">
                    <a16:creationId xmlns:a16="http://schemas.microsoft.com/office/drawing/2014/main" id="{B183E406-554F-4E6A-ADAD-9BD1DF2FDF78}"/>
                  </a:ext>
                </a:extLst>
              </p:cNvPr>
              <p:cNvSpPr/>
              <p:nvPr/>
            </p:nvSpPr>
            <p:spPr>
              <a:xfrm>
                <a:off x="1274592" y="4503598"/>
                <a:ext cx="449580" cy="44958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0" name="椭圆 129">
                <a:extLst>
                  <a:ext uri="{FF2B5EF4-FFF2-40B4-BE49-F238E27FC236}">
                    <a16:creationId xmlns:a16="http://schemas.microsoft.com/office/drawing/2014/main" id="{56FB0A94-DC1F-49BF-B14B-D9ED485BD5AF}"/>
                  </a:ext>
                </a:extLst>
              </p:cNvPr>
              <p:cNvSpPr/>
              <p:nvPr/>
            </p:nvSpPr>
            <p:spPr>
              <a:xfrm>
                <a:off x="1347872" y="4576878"/>
                <a:ext cx="303021" cy="303021"/>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1" name="椭圆 130">
                <a:extLst>
                  <a:ext uri="{FF2B5EF4-FFF2-40B4-BE49-F238E27FC236}">
                    <a16:creationId xmlns:a16="http://schemas.microsoft.com/office/drawing/2014/main" id="{FED8E49A-B48A-4BC3-8736-730B7E39F288}"/>
                  </a:ext>
                </a:extLst>
              </p:cNvPr>
              <p:cNvSpPr/>
              <p:nvPr/>
            </p:nvSpPr>
            <p:spPr>
              <a:xfrm>
                <a:off x="1401346" y="4630352"/>
                <a:ext cx="196072" cy="196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cxnSp>
          <p:nvCxnSpPr>
            <p:cNvPr id="127" name="直接连接符 126">
              <a:extLst>
                <a:ext uri="{FF2B5EF4-FFF2-40B4-BE49-F238E27FC236}">
                  <a16:creationId xmlns:a16="http://schemas.microsoft.com/office/drawing/2014/main" id="{182C79B2-D61F-4245-B1D1-4BACE72127F3}"/>
                </a:ext>
              </a:extLst>
            </p:cNvPr>
            <p:cNvCxnSpPr>
              <a:cxnSpLocks/>
            </p:cNvCxnSpPr>
            <p:nvPr/>
          </p:nvCxnSpPr>
          <p:spPr>
            <a:xfrm>
              <a:off x="1115638" y="4224587"/>
              <a:ext cx="0" cy="569504"/>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128" name="椭圆 127">
              <a:extLst>
                <a:ext uri="{FF2B5EF4-FFF2-40B4-BE49-F238E27FC236}">
                  <a16:creationId xmlns:a16="http://schemas.microsoft.com/office/drawing/2014/main" id="{37276537-EF45-4AD1-9AE4-692E28CE75B7}"/>
                </a:ext>
              </a:extLst>
            </p:cNvPr>
            <p:cNvSpPr/>
            <p:nvPr/>
          </p:nvSpPr>
          <p:spPr>
            <a:xfrm flipH="1">
              <a:off x="1092778" y="421716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94" name="文本框 93">
            <a:extLst>
              <a:ext uri="{FF2B5EF4-FFF2-40B4-BE49-F238E27FC236}">
                <a16:creationId xmlns:a16="http://schemas.microsoft.com/office/drawing/2014/main" id="{F3406CC2-04D0-487E-A64A-5608208D80A7}"/>
              </a:ext>
            </a:extLst>
          </p:cNvPr>
          <p:cNvSpPr txBox="1"/>
          <p:nvPr/>
        </p:nvSpPr>
        <p:spPr>
          <a:xfrm>
            <a:off x="7709670" y="5268427"/>
            <a:ext cx="1093552" cy="307777"/>
          </a:xfrm>
          <a:prstGeom prst="rect">
            <a:avLst/>
          </a:prstGeom>
          <a:noFill/>
        </p:spPr>
        <p:txBody>
          <a:bodyPr wrap="square" lIns="0" tIns="0" rIns="0" bIns="0" rtlCol="0">
            <a:noAutofit/>
          </a:bodyPr>
          <a:lstStyle/>
          <a:p>
            <a:pPr algn="ctr"/>
            <a:r>
              <a:rPr lang="en-US" altLang="zh-CN" sz="2000" dirty="0">
                <a:gradFill>
                  <a:gsLst>
                    <a:gs pos="5000">
                      <a:schemeClr val="bg1"/>
                    </a:gs>
                    <a:gs pos="100000">
                      <a:schemeClr val="accent2"/>
                    </a:gs>
                  </a:gsLst>
                  <a:lin ang="0" scaled="0"/>
                </a:gradFill>
                <a:latin typeface="+mj-ea"/>
                <a:ea typeface="+mj-ea"/>
                <a:cs typeface="阿里巴巴普惠体 H" panose="00020600040101010101" pitchFamily="18" charset="-122"/>
              </a:rPr>
              <a:t>20XX</a:t>
            </a:r>
            <a:endParaRPr lang="zh-CN" altLang="en-US" sz="2000" dirty="0">
              <a:gradFill>
                <a:gsLst>
                  <a:gs pos="5000">
                    <a:schemeClr val="bg1"/>
                  </a:gs>
                  <a:gs pos="100000">
                    <a:schemeClr val="accent2"/>
                  </a:gs>
                </a:gsLst>
                <a:lin ang="0" scaled="0"/>
              </a:gradFill>
              <a:latin typeface="+mj-ea"/>
              <a:ea typeface="+mj-ea"/>
              <a:cs typeface="阿里巴巴普惠体 H" panose="00020600040101010101" pitchFamily="18" charset="-122"/>
            </a:endParaRPr>
          </a:p>
        </p:txBody>
      </p:sp>
      <p:sp>
        <p:nvSpPr>
          <p:cNvPr id="95" name="文本框 94">
            <a:extLst>
              <a:ext uri="{FF2B5EF4-FFF2-40B4-BE49-F238E27FC236}">
                <a16:creationId xmlns:a16="http://schemas.microsoft.com/office/drawing/2014/main" id="{7E1D13B1-BBD2-4263-8303-438D67D9C8BC}"/>
              </a:ext>
            </a:extLst>
          </p:cNvPr>
          <p:cNvSpPr txBox="1"/>
          <p:nvPr/>
        </p:nvSpPr>
        <p:spPr>
          <a:xfrm>
            <a:off x="7445059" y="2400146"/>
            <a:ext cx="1622774" cy="1624740"/>
          </a:xfrm>
          <a:prstGeom prst="rect">
            <a:avLst/>
          </a:prstGeom>
          <a:noFill/>
        </p:spPr>
        <p:txBody>
          <a:bodyPr wrap="square" rtlCol="0">
            <a:noAutofit/>
          </a:bodyPr>
          <a:lstStyle/>
          <a:p>
            <a:pPr algn="ctr">
              <a:lnSpc>
                <a:spcPct val="120000"/>
              </a:lnSpc>
              <a:spcAft>
                <a:spcPts val="6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grpSp>
        <p:nvGrpSpPr>
          <p:cNvPr id="132" name="组合 131">
            <a:extLst>
              <a:ext uri="{FF2B5EF4-FFF2-40B4-BE49-F238E27FC236}">
                <a16:creationId xmlns:a16="http://schemas.microsoft.com/office/drawing/2014/main" id="{E521F7F0-1880-46F9-A9B0-3A65616B728F}"/>
              </a:ext>
            </a:extLst>
          </p:cNvPr>
          <p:cNvGrpSpPr>
            <a:grpSpLocks/>
          </p:cNvGrpSpPr>
          <p:nvPr/>
        </p:nvGrpSpPr>
        <p:grpSpPr>
          <a:xfrm>
            <a:off x="8031656" y="4217162"/>
            <a:ext cx="1158044" cy="899755"/>
            <a:chOff x="890848" y="4217162"/>
            <a:chExt cx="1158044" cy="899755"/>
          </a:xfrm>
        </p:grpSpPr>
        <p:sp>
          <p:nvSpPr>
            <p:cNvPr id="133" name="箭头: V 形 132">
              <a:extLst>
                <a:ext uri="{FF2B5EF4-FFF2-40B4-BE49-F238E27FC236}">
                  <a16:creationId xmlns:a16="http://schemas.microsoft.com/office/drawing/2014/main" id="{8E38476F-A038-4945-BBFA-277EA661F756}"/>
                </a:ext>
              </a:extLst>
            </p:cNvPr>
            <p:cNvSpPr/>
            <p:nvPr/>
          </p:nvSpPr>
          <p:spPr>
            <a:xfrm>
              <a:off x="1967586" y="4851474"/>
              <a:ext cx="81306" cy="8130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nvGrpSpPr>
            <p:cNvPr id="134" name="组合 133">
              <a:extLst>
                <a:ext uri="{FF2B5EF4-FFF2-40B4-BE49-F238E27FC236}">
                  <a16:creationId xmlns:a16="http://schemas.microsoft.com/office/drawing/2014/main" id="{83C4FC79-CCB2-4C06-9044-E5E41A27F72A}"/>
                </a:ext>
              </a:extLst>
            </p:cNvPr>
            <p:cNvGrpSpPr/>
            <p:nvPr/>
          </p:nvGrpSpPr>
          <p:grpSpPr>
            <a:xfrm>
              <a:off x="890848" y="4667337"/>
              <a:ext cx="449580" cy="449580"/>
              <a:chOff x="1274592" y="4503598"/>
              <a:chExt cx="449580" cy="449580"/>
            </a:xfrm>
          </p:grpSpPr>
          <p:sp>
            <p:nvSpPr>
              <p:cNvPr id="137" name="椭圆 136">
                <a:extLst>
                  <a:ext uri="{FF2B5EF4-FFF2-40B4-BE49-F238E27FC236}">
                    <a16:creationId xmlns:a16="http://schemas.microsoft.com/office/drawing/2014/main" id="{8074E699-0C05-474A-AC43-5F2BD041493D}"/>
                  </a:ext>
                </a:extLst>
              </p:cNvPr>
              <p:cNvSpPr/>
              <p:nvPr/>
            </p:nvSpPr>
            <p:spPr>
              <a:xfrm>
                <a:off x="1274592" y="4503598"/>
                <a:ext cx="449580" cy="44958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8" name="椭圆 137">
                <a:extLst>
                  <a:ext uri="{FF2B5EF4-FFF2-40B4-BE49-F238E27FC236}">
                    <a16:creationId xmlns:a16="http://schemas.microsoft.com/office/drawing/2014/main" id="{E302A40D-B8C3-49D0-9946-B80204530583}"/>
                  </a:ext>
                </a:extLst>
              </p:cNvPr>
              <p:cNvSpPr/>
              <p:nvPr/>
            </p:nvSpPr>
            <p:spPr>
              <a:xfrm>
                <a:off x="1347872" y="4576878"/>
                <a:ext cx="303021" cy="303021"/>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9" name="椭圆 138">
                <a:extLst>
                  <a:ext uri="{FF2B5EF4-FFF2-40B4-BE49-F238E27FC236}">
                    <a16:creationId xmlns:a16="http://schemas.microsoft.com/office/drawing/2014/main" id="{0AB6042A-CDB4-4BA6-94CA-018117615637}"/>
                  </a:ext>
                </a:extLst>
              </p:cNvPr>
              <p:cNvSpPr/>
              <p:nvPr/>
            </p:nvSpPr>
            <p:spPr>
              <a:xfrm>
                <a:off x="1401346" y="4630352"/>
                <a:ext cx="196072" cy="196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cxnSp>
          <p:nvCxnSpPr>
            <p:cNvPr id="135" name="直接连接符 134">
              <a:extLst>
                <a:ext uri="{FF2B5EF4-FFF2-40B4-BE49-F238E27FC236}">
                  <a16:creationId xmlns:a16="http://schemas.microsoft.com/office/drawing/2014/main" id="{51CB5A9D-309A-4BAA-80E2-846595D99903}"/>
                </a:ext>
              </a:extLst>
            </p:cNvPr>
            <p:cNvCxnSpPr>
              <a:cxnSpLocks/>
            </p:cNvCxnSpPr>
            <p:nvPr/>
          </p:nvCxnSpPr>
          <p:spPr>
            <a:xfrm>
              <a:off x="1115638" y="4224587"/>
              <a:ext cx="0" cy="569504"/>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136" name="椭圆 135">
              <a:extLst>
                <a:ext uri="{FF2B5EF4-FFF2-40B4-BE49-F238E27FC236}">
                  <a16:creationId xmlns:a16="http://schemas.microsoft.com/office/drawing/2014/main" id="{DAA18EB7-8961-4821-9EF7-32603D0B285E}"/>
                </a:ext>
              </a:extLst>
            </p:cNvPr>
            <p:cNvSpPr/>
            <p:nvPr/>
          </p:nvSpPr>
          <p:spPr>
            <a:xfrm flipH="1">
              <a:off x="1092778" y="421716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103" name="文本框 102">
            <a:extLst>
              <a:ext uri="{FF2B5EF4-FFF2-40B4-BE49-F238E27FC236}">
                <a16:creationId xmlns:a16="http://schemas.microsoft.com/office/drawing/2014/main" id="{1FE7396C-A147-4D3F-9B3C-53ADECDBDA44}"/>
              </a:ext>
            </a:extLst>
          </p:cNvPr>
          <p:cNvSpPr txBox="1"/>
          <p:nvPr/>
        </p:nvSpPr>
        <p:spPr>
          <a:xfrm>
            <a:off x="9494868" y="5268427"/>
            <a:ext cx="1093552" cy="307777"/>
          </a:xfrm>
          <a:prstGeom prst="rect">
            <a:avLst/>
          </a:prstGeom>
          <a:noFill/>
        </p:spPr>
        <p:txBody>
          <a:bodyPr wrap="square" lIns="0" tIns="0" rIns="0" bIns="0" rtlCol="0">
            <a:noAutofit/>
          </a:bodyPr>
          <a:lstStyle/>
          <a:p>
            <a:pPr algn="ctr"/>
            <a:r>
              <a:rPr lang="en-US" altLang="zh-CN" sz="2000" dirty="0">
                <a:gradFill>
                  <a:gsLst>
                    <a:gs pos="5000">
                      <a:schemeClr val="bg1"/>
                    </a:gs>
                    <a:gs pos="100000">
                      <a:schemeClr val="accent2"/>
                    </a:gs>
                  </a:gsLst>
                  <a:lin ang="0" scaled="0"/>
                </a:gradFill>
                <a:latin typeface="+mj-ea"/>
                <a:ea typeface="+mj-ea"/>
                <a:cs typeface="阿里巴巴普惠体 H" panose="00020600040101010101" pitchFamily="18" charset="-122"/>
              </a:rPr>
              <a:t>20XX</a:t>
            </a:r>
            <a:endParaRPr lang="zh-CN" altLang="en-US" sz="2000" dirty="0">
              <a:gradFill>
                <a:gsLst>
                  <a:gs pos="5000">
                    <a:schemeClr val="bg1"/>
                  </a:gs>
                  <a:gs pos="100000">
                    <a:schemeClr val="accent2"/>
                  </a:gs>
                </a:gsLst>
                <a:lin ang="0" scaled="0"/>
              </a:gradFill>
              <a:latin typeface="+mj-ea"/>
              <a:ea typeface="+mj-ea"/>
              <a:cs typeface="阿里巴巴普惠体 H" panose="00020600040101010101" pitchFamily="18" charset="-122"/>
            </a:endParaRPr>
          </a:p>
        </p:txBody>
      </p:sp>
      <p:sp>
        <p:nvSpPr>
          <p:cNvPr id="104" name="文本框 103">
            <a:extLst>
              <a:ext uri="{FF2B5EF4-FFF2-40B4-BE49-F238E27FC236}">
                <a16:creationId xmlns:a16="http://schemas.microsoft.com/office/drawing/2014/main" id="{86F99F06-B43B-4FBC-9ABF-77A6B66B75F4}"/>
              </a:ext>
            </a:extLst>
          </p:cNvPr>
          <p:cNvSpPr txBox="1"/>
          <p:nvPr/>
        </p:nvSpPr>
        <p:spPr>
          <a:xfrm>
            <a:off x="9230257" y="2400146"/>
            <a:ext cx="1622774" cy="1624740"/>
          </a:xfrm>
          <a:prstGeom prst="rect">
            <a:avLst/>
          </a:prstGeom>
          <a:noFill/>
        </p:spPr>
        <p:txBody>
          <a:bodyPr wrap="square" rtlCol="0">
            <a:noAutofit/>
          </a:bodyPr>
          <a:lstStyle/>
          <a:p>
            <a:pPr algn="ctr">
              <a:lnSpc>
                <a:spcPct val="120000"/>
              </a:lnSpc>
              <a:spcAft>
                <a:spcPts val="6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grpSp>
        <p:nvGrpSpPr>
          <p:cNvPr id="140" name="组合 139">
            <a:extLst>
              <a:ext uri="{FF2B5EF4-FFF2-40B4-BE49-F238E27FC236}">
                <a16:creationId xmlns:a16="http://schemas.microsoft.com/office/drawing/2014/main" id="{790192C4-2854-46CF-900A-8C6FC92C896A}"/>
              </a:ext>
            </a:extLst>
          </p:cNvPr>
          <p:cNvGrpSpPr>
            <a:grpSpLocks/>
          </p:cNvGrpSpPr>
          <p:nvPr/>
        </p:nvGrpSpPr>
        <p:grpSpPr>
          <a:xfrm>
            <a:off x="9816854" y="4217162"/>
            <a:ext cx="449580" cy="899755"/>
            <a:chOff x="890848" y="4217162"/>
            <a:chExt cx="449580" cy="899755"/>
          </a:xfrm>
        </p:grpSpPr>
        <p:grpSp>
          <p:nvGrpSpPr>
            <p:cNvPr id="142" name="组合 141">
              <a:extLst>
                <a:ext uri="{FF2B5EF4-FFF2-40B4-BE49-F238E27FC236}">
                  <a16:creationId xmlns:a16="http://schemas.microsoft.com/office/drawing/2014/main" id="{BDB94E7B-88ED-464E-8115-F09EAB9F205C}"/>
                </a:ext>
              </a:extLst>
            </p:cNvPr>
            <p:cNvGrpSpPr/>
            <p:nvPr/>
          </p:nvGrpSpPr>
          <p:grpSpPr>
            <a:xfrm>
              <a:off x="890848" y="4667337"/>
              <a:ext cx="449580" cy="449580"/>
              <a:chOff x="1274592" y="4503598"/>
              <a:chExt cx="449580" cy="449580"/>
            </a:xfrm>
          </p:grpSpPr>
          <p:sp>
            <p:nvSpPr>
              <p:cNvPr id="145" name="椭圆 144">
                <a:extLst>
                  <a:ext uri="{FF2B5EF4-FFF2-40B4-BE49-F238E27FC236}">
                    <a16:creationId xmlns:a16="http://schemas.microsoft.com/office/drawing/2014/main" id="{DE5BE6BF-C090-402B-A10C-3C3833824E3D}"/>
                  </a:ext>
                </a:extLst>
              </p:cNvPr>
              <p:cNvSpPr/>
              <p:nvPr/>
            </p:nvSpPr>
            <p:spPr>
              <a:xfrm>
                <a:off x="1274592" y="4503598"/>
                <a:ext cx="449580" cy="44958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6" name="椭圆 145">
                <a:extLst>
                  <a:ext uri="{FF2B5EF4-FFF2-40B4-BE49-F238E27FC236}">
                    <a16:creationId xmlns:a16="http://schemas.microsoft.com/office/drawing/2014/main" id="{3FC97C4D-037E-495C-A8E4-556E56D73ECA}"/>
                  </a:ext>
                </a:extLst>
              </p:cNvPr>
              <p:cNvSpPr/>
              <p:nvPr/>
            </p:nvSpPr>
            <p:spPr>
              <a:xfrm>
                <a:off x="1347872" y="4576878"/>
                <a:ext cx="303021" cy="303021"/>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7" name="椭圆 146">
                <a:extLst>
                  <a:ext uri="{FF2B5EF4-FFF2-40B4-BE49-F238E27FC236}">
                    <a16:creationId xmlns:a16="http://schemas.microsoft.com/office/drawing/2014/main" id="{1EABCCE6-2A38-47D5-A632-36B5C209011A}"/>
                  </a:ext>
                </a:extLst>
              </p:cNvPr>
              <p:cNvSpPr/>
              <p:nvPr/>
            </p:nvSpPr>
            <p:spPr>
              <a:xfrm>
                <a:off x="1401346" y="4630352"/>
                <a:ext cx="196072" cy="196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cxnSp>
          <p:nvCxnSpPr>
            <p:cNvPr id="143" name="直接连接符 142">
              <a:extLst>
                <a:ext uri="{FF2B5EF4-FFF2-40B4-BE49-F238E27FC236}">
                  <a16:creationId xmlns:a16="http://schemas.microsoft.com/office/drawing/2014/main" id="{C642E9E2-C135-4443-9B33-8EC4804CD8C3}"/>
                </a:ext>
              </a:extLst>
            </p:cNvPr>
            <p:cNvCxnSpPr>
              <a:cxnSpLocks/>
            </p:cNvCxnSpPr>
            <p:nvPr/>
          </p:nvCxnSpPr>
          <p:spPr>
            <a:xfrm>
              <a:off x="1115638" y="4224587"/>
              <a:ext cx="0" cy="569504"/>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144" name="椭圆 143">
              <a:extLst>
                <a:ext uri="{FF2B5EF4-FFF2-40B4-BE49-F238E27FC236}">
                  <a16:creationId xmlns:a16="http://schemas.microsoft.com/office/drawing/2014/main" id="{CA2B3C83-25B6-4142-9183-12C647D8B2EE}"/>
                </a:ext>
              </a:extLst>
            </p:cNvPr>
            <p:cNvSpPr/>
            <p:nvPr/>
          </p:nvSpPr>
          <p:spPr>
            <a:xfrm flipH="1">
              <a:off x="1092778" y="4217162"/>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111" name="文本">
            <a:extLst>
              <a:ext uri="{FF2B5EF4-FFF2-40B4-BE49-F238E27FC236}">
                <a16:creationId xmlns:a16="http://schemas.microsoft.com/office/drawing/2014/main" id="{F5876B0A-33F5-43A9-B96D-E383EB6A1B68}"/>
              </a:ext>
            </a:extLst>
          </p:cNvPr>
          <p:cNvSpPr txBox="1">
            <a:spLocks/>
          </p:cNvSpPr>
          <p:nvPr/>
        </p:nvSpPr>
        <p:spPr>
          <a:xfrm>
            <a:off x="466055" y="6213220"/>
            <a:ext cx="722665" cy="374270"/>
          </a:xfrm>
          <a:prstGeom prst="rect">
            <a:avLst/>
          </a:prstGeom>
        </p:spPr>
        <p:txBody>
          <a:bodyPr wrap="square"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lnSpc>
                <a:spcPts val="3680"/>
              </a:lnSpc>
            </a:pPr>
            <a:r>
              <a:rPr lang="zh-CN" altLang="en-US" sz="600" dirty="0">
                <a:solidFill>
                  <a:schemeClr val="accent1">
                    <a:alpha val="50000"/>
                  </a:schemeClr>
                </a:solidFill>
                <a:latin typeface="+mn-ea"/>
                <a:ea typeface="+mn-ea"/>
              </a:rPr>
              <a:t>此处可写公司标语</a:t>
            </a:r>
          </a:p>
        </p:txBody>
      </p:sp>
      <p:sp>
        <p:nvSpPr>
          <p:cNvPr id="117" name="任意多边形: 形状 116">
            <a:extLst>
              <a:ext uri="{FF2B5EF4-FFF2-40B4-BE49-F238E27FC236}">
                <a16:creationId xmlns:a16="http://schemas.microsoft.com/office/drawing/2014/main" id="{D0518BA1-2169-4E6F-A0ED-879D478622C4}"/>
              </a:ext>
            </a:extLst>
          </p:cNvPr>
          <p:cNvSpPr/>
          <p:nvPr/>
        </p:nvSpPr>
        <p:spPr>
          <a:xfrm>
            <a:off x="309937" y="467043"/>
            <a:ext cx="745287"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100000">
                  <a:schemeClr val="bg1">
                    <a:alpha val="8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sp>
        <p:nvSpPr>
          <p:cNvPr id="68" name="矩形 67">
            <a:extLst>
              <a:ext uri="{FF2B5EF4-FFF2-40B4-BE49-F238E27FC236}">
                <a16:creationId xmlns:a16="http://schemas.microsoft.com/office/drawing/2014/main" id="{3B93C095-4597-4529-BE62-8CC7C9BFE0E2}"/>
              </a:ext>
            </a:extLst>
          </p:cNvPr>
          <p:cNvSpPr/>
          <p:nvPr/>
        </p:nvSpPr>
        <p:spPr>
          <a:xfrm>
            <a:off x="0" y="6483730"/>
            <a:ext cx="11420884" cy="374270"/>
          </a:xfrm>
          <a:prstGeom prst="rect">
            <a:avLst/>
          </a:prstGeom>
          <a:blipFill>
            <a:blip r:embed="rId2">
              <a:extLst>
                <a:ext uri="{BEBA8EAE-BF5A-486C-A8C5-ECC9F3942E4B}">
                  <a14:imgProps xmlns:a14="http://schemas.microsoft.com/office/drawing/2010/main">
                    <a14:imgLayer r:embed="rId3">
                      <a14:imgEffect>
                        <a14:saturation sat="0"/>
                      </a14:imgEffect>
                    </a14:imgLayer>
                  </a14:imgProps>
                </a:ext>
              </a:extLst>
            </a:blip>
            <a:stretch>
              <a:fillRect t="-686369" b="-656111"/>
            </a:stretch>
          </a:blip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Tree>
    <p:extLst>
      <p:ext uri="{BB962C8B-B14F-4D97-AF65-F5344CB8AC3E}">
        <p14:creationId xmlns:p14="http://schemas.microsoft.com/office/powerpoint/2010/main" val="373367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4">
            <a:extLst>
              <a:ext uri="{FF2B5EF4-FFF2-40B4-BE49-F238E27FC236}">
                <a16:creationId xmlns:a16="http://schemas.microsoft.com/office/drawing/2014/main" id="{D9D87E02-2576-4C3E-B406-883D3D8A1C0C}"/>
              </a:ext>
            </a:extLst>
          </p:cNvPr>
          <p:cNvSpPr>
            <a:spLocks/>
          </p:cNvSpPr>
          <p:nvPr/>
        </p:nvSpPr>
        <p:spPr bwMode="auto">
          <a:xfrm>
            <a:off x="4220125" y="2621996"/>
            <a:ext cx="2986346" cy="3304800"/>
          </a:xfrm>
          <a:custGeom>
            <a:avLst/>
            <a:gdLst>
              <a:gd name="T0" fmla="*/ 0 w 2682"/>
              <a:gd name="T1" fmla="*/ 0 h 2968"/>
              <a:gd name="T2" fmla="*/ 1402 w 2682"/>
              <a:gd name="T3" fmla="*/ 0 h 2968"/>
              <a:gd name="T4" fmla="*/ 2682 w 2682"/>
              <a:gd name="T5" fmla="*/ 1484 h 2968"/>
              <a:gd name="T6" fmla="*/ 1402 w 2682"/>
              <a:gd name="T7" fmla="*/ 2968 h 2968"/>
              <a:gd name="T8" fmla="*/ 0 w 2682"/>
              <a:gd name="T9" fmla="*/ 2968 h 2968"/>
              <a:gd name="T10" fmla="*/ 1280 w 2682"/>
              <a:gd name="T11" fmla="*/ 1484 h 2968"/>
              <a:gd name="T12" fmla="*/ 0 w 2682"/>
              <a:gd name="T13" fmla="*/ 0 h 2968"/>
            </a:gdLst>
            <a:ahLst/>
            <a:cxnLst>
              <a:cxn ang="0">
                <a:pos x="T0" y="T1"/>
              </a:cxn>
              <a:cxn ang="0">
                <a:pos x="T2" y="T3"/>
              </a:cxn>
              <a:cxn ang="0">
                <a:pos x="T4" y="T5"/>
              </a:cxn>
              <a:cxn ang="0">
                <a:pos x="T6" y="T7"/>
              </a:cxn>
              <a:cxn ang="0">
                <a:pos x="T8" y="T9"/>
              </a:cxn>
              <a:cxn ang="0">
                <a:pos x="T10" y="T11"/>
              </a:cxn>
              <a:cxn ang="0">
                <a:pos x="T12" y="T13"/>
              </a:cxn>
            </a:cxnLst>
            <a:rect l="0" t="0" r="r" b="b"/>
            <a:pathLst>
              <a:path w="2682" h="2968">
                <a:moveTo>
                  <a:pt x="0" y="0"/>
                </a:moveTo>
                <a:lnTo>
                  <a:pt x="1402" y="0"/>
                </a:lnTo>
                <a:lnTo>
                  <a:pt x="2682" y="1484"/>
                </a:lnTo>
                <a:lnTo>
                  <a:pt x="1402" y="2968"/>
                </a:lnTo>
                <a:lnTo>
                  <a:pt x="0" y="2968"/>
                </a:lnTo>
                <a:lnTo>
                  <a:pt x="1280" y="1484"/>
                </a:lnTo>
                <a:lnTo>
                  <a:pt x="0" y="0"/>
                </a:lnTo>
                <a:close/>
              </a:path>
            </a:pathLst>
          </a:custGeom>
          <a:gradFill flip="none" rotWithShape="1">
            <a:gsLst>
              <a:gs pos="0">
                <a:schemeClr val="accent3"/>
              </a:gs>
              <a:gs pos="100000">
                <a:schemeClr val="bg1"/>
              </a:gs>
            </a:gsLst>
            <a:lin ang="16200000" scaled="1"/>
            <a:tileRect/>
          </a:gradFill>
          <a:ln w="9525">
            <a:solidFill>
              <a:srgbClr val="FFE79B"/>
            </a:solidFill>
            <a:prstDash val="solid"/>
            <a:round/>
            <a:headEnd/>
            <a:tailEnd/>
          </a:ln>
          <a:effectLst>
            <a:reflection blurRad="6350" stA="30000" endPos="16000" dir="5400000" sy="-100000" algn="bl" rotWithShape="0"/>
          </a:effectLst>
        </p:spPr>
        <p:txBody>
          <a:bodyPr vert="horz" wrap="square" lIns="91440" tIns="45720" rIns="91440" bIns="45720" numCol="1" anchor="t" anchorCtr="0" compatLnSpc="1">
            <a:prstTxWarp prst="textNoShape">
              <a:avLst/>
            </a:prstTxWarp>
            <a:noAutofit/>
          </a:bodyPr>
          <a:lstStyle/>
          <a:p>
            <a:endParaRPr lang="en-US" dirty="0">
              <a:solidFill>
                <a:schemeClr val="bg1">
                  <a:lumMod val="75000"/>
                </a:schemeClr>
              </a:solidFill>
            </a:endParaRPr>
          </a:p>
        </p:txBody>
      </p:sp>
      <p:sp>
        <p:nvSpPr>
          <p:cNvPr id="5" name="Freeform 15">
            <a:extLst>
              <a:ext uri="{FF2B5EF4-FFF2-40B4-BE49-F238E27FC236}">
                <a16:creationId xmlns:a16="http://schemas.microsoft.com/office/drawing/2014/main" id="{DD0BDFA5-343D-4298-A2DB-E4186DA8975D}"/>
              </a:ext>
            </a:extLst>
          </p:cNvPr>
          <p:cNvSpPr>
            <a:spLocks/>
          </p:cNvSpPr>
          <p:nvPr/>
        </p:nvSpPr>
        <p:spPr bwMode="auto">
          <a:xfrm>
            <a:off x="2848321" y="3007258"/>
            <a:ext cx="2291537" cy="2534274"/>
          </a:xfrm>
          <a:custGeom>
            <a:avLst/>
            <a:gdLst>
              <a:gd name="T0" fmla="*/ 0 w 2057"/>
              <a:gd name="T1" fmla="*/ 0 h 2276"/>
              <a:gd name="T2" fmla="*/ 1075 w 2057"/>
              <a:gd name="T3" fmla="*/ 0 h 2276"/>
              <a:gd name="T4" fmla="*/ 2057 w 2057"/>
              <a:gd name="T5" fmla="*/ 1138 h 2276"/>
              <a:gd name="T6" fmla="*/ 1075 w 2057"/>
              <a:gd name="T7" fmla="*/ 2276 h 2276"/>
              <a:gd name="T8" fmla="*/ 0 w 2057"/>
              <a:gd name="T9" fmla="*/ 2276 h 2276"/>
              <a:gd name="T10" fmla="*/ 982 w 2057"/>
              <a:gd name="T11" fmla="*/ 1138 h 2276"/>
              <a:gd name="T12" fmla="*/ 0 w 2057"/>
              <a:gd name="T13" fmla="*/ 0 h 2276"/>
            </a:gdLst>
            <a:ahLst/>
            <a:cxnLst>
              <a:cxn ang="0">
                <a:pos x="T0" y="T1"/>
              </a:cxn>
              <a:cxn ang="0">
                <a:pos x="T2" y="T3"/>
              </a:cxn>
              <a:cxn ang="0">
                <a:pos x="T4" y="T5"/>
              </a:cxn>
              <a:cxn ang="0">
                <a:pos x="T6" y="T7"/>
              </a:cxn>
              <a:cxn ang="0">
                <a:pos x="T8" y="T9"/>
              </a:cxn>
              <a:cxn ang="0">
                <a:pos x="T10" y="T11"/>
              </a:cxn>
              <a:cxn ang="0">
                <a:pos x="T12" y="T13"/>
              </a:cxn>
            </a:cxnLst>
            <a:rect l="0" t="0" r="r" b="b"/>
            <a:pathLst>
              <a:path w="2057" h="2276">
                <a:moveTo>
                  <a:pt x="0" y="0"/>
                </a:moveTo>
                <a:lnTo>
                  <a:pt x="1075" y="0"/>
                </a:lnTo>
                <a:lnTo>
                  <a:pt x="2057" y="1138"/>
                </a:lnTo>
                <a:lnTo>
                  <a:pt x="1075" y="2276"/>
                </a:lnTo>
                <a:lnTo>
                  <a:pt x="0" y="2276"/>
                </a:lnTo>
                <a:lnTo>
                  <a:pt x="982" y="1138"/>
                </a:lnTo>
                <a:lnTo>
                  <a:pt x="0" y="0"/>
                </a:lnTo>
                <a:close/>
              </a:path>
            </a:pathLst>
          </a:custGeom>
          <a:gradFill flip="none" rotWithShape="1">
            <a:gsLst>
              <a:gs pos="0">
                <a:schemeClr val="accent1">
                  <a:lumMod val="60000"/>
                  <a:lumOff val="40000"/>
                </a:schemeClr>
              </a:gs>
              <a:gs pos="100000">
                <a:schemeClr val="bg1"/>
              </a:gs>
            </a:gsLst>
            <a:lin ang="16200000" scaled="1"/>
            <a:tileRect/>
          </a:gradFill>
          <a:ln w="9525">
            <a:solidFill>
              <a:schemeClr val="accent1">
                <a:lumMod val="60000"/>
                <a:lumOff val="40000"/>
              </a:schemeClr>
            </a:solidFill>
            <a:prstDash val="solid"/>
            <a:round/>
            <a:headEnd/>
            <a:tailEnd/>
          </a:ln>
          <a:effectLst>
            <a:reflection blurRad="6350" stA="20000" endPos="16000" dir="5400000" sy="-100000" algn="bl" rotWithShape="0"/>
          </a:effectLst>
        </p:spPr>
        <p:txBody>
          <a:bodyPr vert="horz" wrap="square" lIns="91440" tIns="45720" rIns="91440" bIns="45720" numCol="1" anchor="t" anchorCtr="0" compatLnSpc="1">
            <a:prstTxWarp prst="textNoShape">
              <a:avLst/>
            </a:prstTxWarp>
            <a:noAutofit/>
          </a:bodyPr>
          <a:lstStyle/>
          <a:p>
            <a:endParaRPr lang="en-US" dirty="0">
              <a:solidFill>
                <a:schemeClr val="accent1">
                  <a:lumMod val="60000"/>
                  <a:lumOff val="40000"/>
                </a:schemeClr>
              </a:solidFill>
            </a:endParaRPr>
          </a:p>
        </p:txBody>
      </p:sp>
      <p:sp>
        <p:nvSpPr>
          <p:cNvPr id="6" name="Freeform 16">
            <a:extLst>
              <a:ext uri="{FF2B5EF4-FFF2-40B4-BE49-F238E27FC236}">
                <a16:creationId xmlns:a16="http://schemas.microsoft.com/office/drawing/2014/main" id="{09668C47-94B5-4A25-8088-76DCEF814F07}"/>
              </a:ext>
            </a:extLst>
          </p:cNvPr>
          <p:cNvSpPr>
            <a:spLocks/>
          </p:cNvSpPr>
          <p:nvPr/>
        </p:nvSpPr>
        <p:spPr bwMode="auto">
          <a:xfrm>
            <a:off x="1745978" y="3307898"/>
            <a:ext cx="1745932" cy="1932996"/>
          </a:xfrm>
          <a:custGeom>
            <a:avLst/>
            <a:gdLst>
              <a:gd name="T0" fmla="*/ 0 w 1570"/>
              <a:gd name="T1" fmla="*/ 0 h 1736"/>
              <a:gd name="T2" fmla="*/ 821 w 1570"/>
              <a:gd name="T3" fmla="*/ 0 h 1736"/>
              <a:gd name="T4" fmla="*/ 1570 w 1570"/>
              <a:gd name="T5" fmla="*/ 868 h 1736"/>
              <a:gd name="T6" fmla="*/ 821 w 1570"/>
              <a:gd name="T7" fmla="*/ 1736 h 1736"/>
              <a:gd name="T8" fmla="*/ 0 w 1570"/>
              <a:gd name="T9" fmla="*/ 1736 h 1736"/>
              <a:gd name="T10" fmla="*/ 750 w 1570"/>
              <a:gd name="T11" fmla="*/ 868 h 1736"/>
              <a:gd name="T12" fmla="*/ 0 w 1570"/>
              <a:gd name="T13" fmla="*/ 0 h 1736"/>
            </a:gdLst>
            <a:ahLst/>
            <a:cxnLst>
              <a:cxn ang="0">
                <a:pos x="T0" y="T1"/>
              </a:cxn>
              <a:cxn ang="0">
                <a:pos x="T2" y="T3"/>
              </a:cxn>
              <a:cxn ang="0">
                <a:pos x="T4" y="T5"/>
              </a:cxn>
              <a:cxn ang="0">
                <a:pos x="T6" y="T7"/>
              </a:cxn>
              <a:cxn ang="0">
                <a:pos x="T8" y="T9"/>
              </a:cxn>
              <a:cxn ang="0">
                <a:pos x="T10" y="T11"/>
              </a:cxn>
              <a:cxn ang="0">
                <a:pos x="T12" y="T13"/>
              </a:cxn>
            </a:cxnLst>
            <a:rect l="0" t="0" r="r" b="b"/>
            <a:pathLst>
              <a:path w="1570" h="1736">
                <a:moveTo>
                  <a:pt x="0" y="0"/>
                </a:moveTo>
                <a:lnTo>
                  <a:pt x="821" y="0"/>
                </a:lnTo>
                <a:lnTo>
                  <a:pt x="1570" y="868"/>
                </a:lnTo>
                <a:lnTo>
                  <a:pt x="821" y="1736"/>
                </a:lnTo>
                <a:lnTo>
                  <a:pt x="0" y="1736"/>
                </a:lnTo>
                <a:lnTo>
                  <a:pt x="750" y="868"/>
                </a:lnTo>
                <a:lnTo>
                  <a:pt x="0" y="0"/>
                </a:lnTo>
                <a:close/>
              </a:path>
            </a:pathLst>
          </a:custGeom>
          <a:gradFill flip="none" rotWithShape="1">
            <a:gsLst>
              <a:gs pos="0">
                <a:schemeClr val="tx1">
                  <a:lumMod val="95000"/>
                  <a:lumOff val="5000"/>
                </a:schemeClr>
              </a:gs>
              <a:gs pos="100000">
                <a:schemeClr val="tx1">
                  <a:lumMod val="65000"/>
                  <a:lumOff val="35000"/>
                </a:schemeClr>
              </a:gs>
            </a:gsLst>
            <a:lin ang="16200000" scaled="1"/>
            <a:tileRect/>
          </a:gradFill>
          <a:ln w="9525">
            <a:solidFill>
              <a:schemeClr val="tx1">
                <a:lumMod val="95000"/>
                <a:lumOff val="5000"/>
              </a:schemeClr>
            </a:solidFill>
            <a:prstDash val="solid"/>
            <a:round/>
            <a:headEnd/>
            <a:tailEnd/>
          </a:ln>
          <a:effectLst>
            <a:reflection blurRad="6350" stA="30000" endPos="16000" dir="5400000" sy="-100000" algn="bl" rotWithShape="0"/>
          </a:effectLst>
        </p:spPr>
        <p:txBody>
          <a:bodyPr vert="horz" wrap="square" lIns="91440" tIns="45720" rIns="91440" bIns="45720" numCol="1" anchor="t" anchorCtr="0" compatLnSpc="1">
            <a:prstTxWarp prst="textNoShape">
              <a:avLst/>
            </a:prstTxWarp>
            <a:noAutofit/>
          </a:bodyPr>
          <a:lstStyle/>
          <a:p>
            <a:endParaRPr lang="en-US">
              <a:solidFill>
                <a:schemeClr val="bg1">
                  <a:lumMod val="75000"/>
                </a:schemeClr>
              </a:solidFill>
            </a:endParaRPr>
          </a:p>
        </p:txBody>
      </p:sp>
      <p:sp>
        <p:nvSpPr>
          <p:cNvPr id="26" name="Freeform 17">
            <a:extLst>
              <a:ext uri="{FF2B5EF4-FFF2-40B4-BE49-F238E27FC236}">
                <a16:creationId xmlns:a16="http://schemas.microsoft.com/office/drawing/2014/main" id="{BBAE6AC3-9C6E-4E50-82B9-EEA26D809B96}"/>
              </a:ext>
            </a:extLst>
          </p:cNvPr>
          <p:cNvSpPr>
            <a:spLocks/>
          </p:cNvSpPr>
          <p:nvPr/>
        </p:nvSpPr>
        <p:spPr bwMode="auto">
          <a:xfrm>
            <a:off x="1002176" y="3626352"/>
            <a:ext cx="1173606" cy="1296087"/>
          </a:xfrm>
          <a:custGeom>
            <a:avLst/>
            <a:gdLst>
              <a:gd name="T0" fmla="*/ 0 w 1053"/>
              <a:gd name="T1" fmla="*/ 0 h 1164"/>
              <a:gd name="T2" fmla="*/ 550 w 1053"/>
              <a:gd name="T3" fmla="*/ 0 h 1164"/>
              <a:gd name="T4" fmla="*/ 1053 w 1053"/>
              <a:gd name="T5" fmla="*/ 582 h 1164"/>
              <a:gd name="T6" fmla="*/ 550 w 1053"/>
              <a:gd name="T7" fmla="*/ 1164 h 1164"/>
              <a:gd name="T8" fmla="*/ 0 w 1053"/>
              <a:gd name="T9" fmla="*/ 1164 h 1164"/>
              <a:gd name="T10" fmla="*/ 503 w 1053"/>
              <a:gd name="T11" fmla="*/ 582 h 1164"/>
              <a:gd name="T12" fmla="*/ 0 w 1053"/>
              <a:gd name="T13" fmla="*/ 0 h 1164"/>
            </a:gdLst>
            <a:ahLst/>
            <a:cxnLst>
              <a:cxn ang="0">
                <a:pos x="T0" y="T1"/>
              </a:cxn>
              <a:cxn ang="0">
                <a:pos x="T2" y="T3"/>
              </a:cxn>
              <a:cxn ang="0">
                <a:pos x="T4" y="T5"/>
              </a:cxn>
              <a:cxn ang="0">
                <a:pos x="T6" y="T7"/>
              </a:cxn>
              <a:cxn ang="0">
                <a:pos x="T8" y="T9"/>
              </a:cxn>
              <a:cxn ang="0">
                <a:pos x="T10" y="T11"/>
              </a:cxn>
              <a:cxn ang="0">
                <a:pos x="T12" y="T13"/>
              </a:cxn>
            </a:cxnLst>
            <a:rect l="0" t="0" r="r" b="b"/>
            <a:pathLst>
              <a:path w="1053" h="1164">
                <a:moveTo>
                  <a:pt x="0" y="0"/>
                </a:moveTo>
                <a:lnTo>
                  <a:pt x="550" y="0"/>
                </a:lnTo>
                <a:lnTo>
                  <a:pt x="1053" y="582"/>
                </a:lnTo>
                <a:lnTo>
                  <a:pt x="550" y="1164"/>
                </a:lnTo>
                <a:lnTo>
                  <a:pt x="0" y="1164"/>
                </a:lnTo>
                <a:lnTo>
                  <a:pt x="503" y="582"/>
                </a:lnTo>
                <a:lnTo>
                  <a:pt x="0" y="0"/>
                </a:lnTo>
                <a:close/>
              </a:path>
            </a:pathLst>
          </a:custGeom>
          <a:gradFill flip="none" rotWithShape="1">
            <a:gsLst>
              <a:gs pos="0">
                <a:schemeClr val="accent1">
                  <a:lumMod val="60000"/>
                  <a:lumOff val="40000"/>
                </a:schemeClr>
              </a:gs>
              <a:gs pos="100000">
                <a:schemeClr val="bg1"/>
              </a:gs>
            </a:gsLst>
            <a:lin ang="16200000" scaled="1"/>
            <a:tileRect/>
          </a:gradFill>
          <a:ln w="9525">
            <a:solidFill>
              <a:schemeClr val="accent1">
                <a:lumMod val="60000"/>
                <a:lumOff val="40000"/>
              </a:schemeClr>
            </a:solidFill>
            <a:prstDash val="solid"/>
            <a:round/>
            <a:headEnd/>
            <a:tailEnd/>
          </a:ln>
          <a:effectLst>
            <a:reflection blurRad="6350" stA="20000" endPos="16000" dir="5400000" sy="-100000" algn="bl" rotWithShape="0"/>
          </a:effectLst>
        </p:spPr>
        <p:txBody>
          <a:bodyPr vert="horz" wrap="square" lIns="91440" tIns="45720" rIns="91440" bIns="45720" numCol="1" anchor="t" anchorCtr="0" compatLnSpc="1">
            <a:prstTxWarp prst="textNoShape">
              <a:avLst/>
            </a:prstTxWarp>
            <a:noAutofit/>
          </a:bodyPr>
          <a:lstStyle/>
          <a:p>
            <a:endParaRPr lang="en-US">
              <a:solidFill>
                <a:schemeClr val="bg1">
                  <a:lumMod val="75000"/>
                </a:schemeClr>
              </a:solidFill>
            </a:endParaRPr>
          </a:p>
        </p:txBody>
      </p:sp>
      <p:grpSp>
        <p:nvGrpSpPr>
          <p:cNvPr id="56" name="图形 112">
            <a:extLst>
              <a:ext uri="{FF2B5EF4-FFF2-40B4-BE49-F238E27FC236}">
                <a16:creationId xmlns:a16="http://schemas.microsoft.com/office/drawing/2014/main" id="{4483ACD8-5612-46A8-9502-803D49083DF6}"/>
              </a:ext>
            </a:extLst>
          </p:cNvPr>
          <p:cNvGrpSpPr/>
          <p:nvPr/>
        </p:nvGrpSpPr>
        <p:grpSpPr>
          <a:xfrm>
            <a:off x="5087109" y="2736972"/>
            <a:ext cx="652508" cy="652508"/>
            <a:chOff x="8624475" y="5558053"/>
            <a:chExt cx="534958" cy="534958"/>
          </a:xfrm>
          <a:solidFill>
            <a:schemeClr val="tx1">
              <a:lumMod val="65000"/>
              <a:lumOff val="35000"/>
            </a:schemeClr>
          </a:solidFill>
        </p:grpSpPr>
        <p:sp>
          <p:nvSpPr>
            <p:cNvPr id="57" name="任意多边形: 形状 56">
              <a:extLst>
                <a:ext uri="{FF2B5EF4-FFF2-40B4-BE49-F238E27FC236}">
                  <a16:creationId xmlns:a16="http://schemas.microsoft.com/office/drawing/2014/main" id="{00A21B6B-0F97-45E1-8F1B-64D05D27957F}"/>
                </a:ext>
              </a:extLst>
            </p:cNvPr>
            <p:cNvSpPr/>
            <p:nvPr/>
          </p:nvSpPr>
          <p:spPr>
            <a:xfrm>
              <a:off x="8637274" y="5948039"/>
              <a:ext cx="510508" cy="68071"/>
            </a:xfrm>
            <a:custGeom>
              <a:avLst/>
              <a:gdLst>
                <a:gd name="connsiteX0" fmla="*/ 493269 w 510508"/>
                <a:gd name="connsiteY0" fmla="*/ 17292 h 68071"/>
                <a:gd name="connsiteX1" fmla="*/ 493269 w 510508"/>
                <a:gd name="connsiteY1" fmla="*/ 50831 h 68071"/>
                <a:gd name="connsiteX2" fmla="*/ 17240 w 510508"/>
                <a:gd name="connsiteY2" fmla="*/ 50831 h 68071"/>
                <a:gd name="connsiteX3" fmla="*/ 17240 w 510508"/>
                <a:gd name="connsiteY3" fmla="*/ 17292 h 68071"/>
                <a:gd name="connsiteX4" fmla="*/ 493269 w 510508"/>
                <a:gd name="connsiteY4" fmla="*/ 17292 h 68071"/>
                <a:gd name="connsiteX5" fmla="*/ 510509 w 510508"/>
                <a:gd name="connsiteY5" fmla="*/ 0 h 68071"/>
                <a:gd name="connsiteX6" fmla="*/ 0 w 510508"/>
                <a:gd name="connsiteY6" fmla="*/ 0 h 68071"/>
                <a:gd name="connsiteX7" fmla="*/ 0 w 510508"/>
                <a:gd name="connsiteY7" fmla="*/ 68071 h 68071"/>
                <a:gd name="connsiteX8" fmla="*/ 510509 w 510508"/>
                <a:gd name="connsiteY8" fmla="*/ 68071 h 68071"/>
                <a:gd name="connsiteX9" fmla="*/ 510509 w 510508"/>
                <a:gd name="connsiteY9" fmla="*/ 0 h 6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508" h="68071">
                  <a:moveTo>
                    <a:pt x="493269" y="17292"/>
                  </a:moveTo>
                  <a:lnTo>
                    <a:pt x="493269" y="50831"/>
                  </a:lnTo>
                  <a:lnTo>
                    <a:pt x="17240" y="50831"/>
                  </a:lnTo>
                  <a:lnTo>
                    <a:pt x="17240" y="17292"/>
                  </a:lnTo>
                  <a:lnTo>
                    <a:pt x="493269" y="17292"/>
                  </a:lnTo>
                  <a:moveTo>
                    <a:pt x="510509" y="0"/>
                  </a:moveTo>
                  <a:lnTo>
                    <a:pt x="0" y="0"/>
                  </a:lnTo>
                  <a:lnTo>
                    <a:pt x="0" y="68071"/>
                  </a:lnTo>
                  <a:lnTo>
                    <a:pt x="510509" y="68071"/>
                  </a:lnTo>
                  <a:lnTo>
                    <a:pt x="510509" y="0"/>
                  </a:lnTo>
                  <a:close/>
                </a:path>
              </a:pathLst>
            </a:custGeom>
            <a:grpFill/>
            <a:ln w="521"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effectLst/>
                <a:uLnTx/>
                <a:uFillTx/>
                <a:latin typeface="等线" panose="020F0502020204030204"/>
                <a:ea typeface="等线" panose="02010600030101010101" pitchFamily="2" charset="-122"/>
                <a:cs typeface="+mn-cs"/>
              </a:endParaRPr>
            </a:p>
          </p:txBody>
        </p:sp>
        <p:sp>
          <p:nvSpPr>
            <p:cNvPr id="66" name="任意多边形: 形状 65">
              <a:extLst>
                <a:ext uri="{FF2B5EF4-FFF2-40B4-BE49-F238E27FC236}">
                  <a16:creationId xmlns:a16="http://schemas.microsoft.com/office/drawing/2014/main" id="{D911FB93-95DC-4934-9E36-21EE459E8E81}"/>
                </a:ext>
              </a:extLst>
            </p:cNvPr>
            <p:cNvSpPr/>
            <p:nvPr/>
          </p:nvSpPr>
          <p:spPr>
            <a:xfrm>
              <a:off x="8654252" y="5675754"/>
              <a:ext cx="476499" cy="289316"/>
            </a:xfrm>
            <a:custGeom>
              <a:avLst/>
              <a:gdLst>
                <a:gd name="connsiteX0" fmla="*/ 459259 w 476499"/>
                <a:gd name="connsiteY0" fmla="*/ 17240 h 289316"/>
                <a:gd name="connsiteX1" fmla="*/ 459259 w 476499"/>
                <a:gd name="connsiteY1" fmla="*/ 272076 h 289316"/>
                <a:gd name="connsiteX2" fmla="*/ 17240 w 476499"/>
                <a:gd name="connsiteY2" fmla="*/ 272076 h 289316"/>
                <a:gd name="connsiteX3" fmla="*/ 17240 w 476499"/>
                <a:gd name="connsiteY3" fmla="*/ 17240 h 289316"/>
                <a:gd name="connsiteX4" fmla="*/ 459259 w 476499"/>
                <a:gd name="connsiteY4" fmla="*/ 17240 h 289316"/>
                <a:gd name="connsiteX5" fmla="*/ 476499 w 476499"/>
                <a:gd name="connsiteY5" fmla="*/ 0 h 289316"/>
                <a:gd name="connsiteX6" fmla="*/ 0 w 476499"/>
                <a:gd name="connsiteY6" fmla="*/ 0 h 289316"/>
                <a:gd name="connsiteX7" fmla="*/ 0 w 476499"/>
                <a:gd name="connsiteY7" fmla="*/ 289316 h 289316"/>
                <a:gd name="connsiteX8" fmla="*/ 476499 w 476499"/>
                <a:gd name="connsiteY8" fmla="*/ 289316 h 289316"/>
                <a:gd name="connsiteX9" fmla="*/ 476499 w 476499"/>
                <a:gd name="connsiteY9" fmla="*/ 0 h 28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499" h="289316">
                  <a:moveTo>
                    <a:pt x="459259" y="17240"/>
                  </a:moveTo>
                  <a:lnTo>
                    <a:pt x="459259" y="272076"/>
                  </a:lnTo>
                  <a:lnTo>
                    <a:pt x="17240" y="272076"/>
                  </a:lnTo>
                  <a:lnTo>
                    <a:pt x="17240" y="17240"/>
                  </a:lnTo>
                  <a:lnTo>
                    <a:pt x="459259" y="17240"/>
                  </a:lnTo>
                  <a:moveTo>
                    <a:pt x="476499" y="0"/>
                  </a:moveTo>
                  <a:lnTo>
                    <a:pt x="0" y="0"/>
                  </a:lnTo>
                  <a:lnTo>
                    <a:pt x="0" y="289316"/>
                  </a:lnTo>
                  <a:lnTo>
                    <a:pt x="476499" y="289316"/>
                  </a:lnTo>
                  <a:lnTo>
                    <a:pt x="476499" y="0"/>
                  </a:lnTo>
                  <a:close/>
                </a:path>
              </a:pathLst>
            </a:custGeom>
            <a:grpFill/>
            <a:ln w="521"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effectLst/>
                <a:uLnTx/>
                <a:uFillTx/>
                <a:latin typeface="等线" panose="020F0502020204030204"/>
                <a:ea typeface="等线" panose="02010600030101010101" pitchFamily="2" charset="-122"/>
                <a:cs typeface="+mn-cs"/>
              </a:endParaRPr>
            </a:p>
          </p:txBody>
        </p:sp>
        <p:sp>
          <p:nvSpPr>
            <p:cNvPr id="67" name="任意多边形: 形状 66">
              <a:extLst>
                <a:ext uri="{FF2B5EF4-FFF2-40B4-BE49-F238E27FC236}">
                  <a16:creationId xmlns:a16="http://schemas.microsoft.com/office/drawing/2014/main" id="{3C5D56D0-94A9-470C-B2B3-092BAC9B75A8}"/>
                </a:ext>
              </a:extLst>
            </p:cNvPr>
            <p:cNvSpPr/>
            <p:nvPr/>
          </p:nvSpPr>
          <p:spPr>
            <a:xfrm>
              <a:off x="8688314" y="5641744"/>
              <a:ext cx="408375" cy="323325"/>
            </a:xfrm>
            <a:custGeom>
              <a:avLst/>
              <a:gdLst>
                <a:gd name="connsiteX0" fmla="*/ 323064 w 408375"/>
                <a:gd name="connsiteY0" fmla="*/ 17240 h 323325"/>
                <a:gd name="connsiteX1" fmla="*/ 323064 w 408375"/>
                <a:gd name="connsiteY1" fmla="*/ 33801 h 323325"/>
                <a:gd name="connsiteX2" fmla="*/ 85311 w 408375"/>
                <a:gd name="connsiteY2" fmla="*/ 33801 h 323325"/>
                <a:gd name="connsiteX3" fmla="*/ 85311 w 408375"/>
                <a:gd name="connsiteY3" fmla="*/ 17240 h 323325"/>
                <a:gd name="connsiteX4" fmla="*/ 323064 w 408375"/>
                <a:gd name="connsiteY4" fmla="*/ 17240 h 323325"/>
                <a:gd name="connsiteX5" fmla="*/ 340304 w 408375"/>
                <a:gd name="connsiteY5" fmla="*/ 0 h 323325"/>
                <a:gd name="connsiteX6" fmla="*/ 68071 w 408375"/>
                <a:gd name="connsiteY6" fmla="*/ 0 h 323325"/>
                <a:gd name="connsiteX7" fmla="*/ 68071 w 408375"/>
                <a:gd name="connsiteY7" fmla="*/ 51040 h 323325"/>
                <a:gd name="connsiteX8" fmla="*/ 340357 w 408375"/>
                <a:gd name="connsiteY8" fmla="*/ 51040 h 323325"/>
                <a:gd name="connsiteX9" fmla="*/ 340357 w 408375"/>
                <a:gd name="connsiteY9" fmla="*/ 0 h 323325"/>
                <a:gd name="connsiteX10" fmla="*/ 340304 w 408375"/>
                <a:gd name="connsiteY10" fmla="*/ 0 h 323325"/>
                <a:gd name="connsiteX11" fmla="*/ 33801 w 408375"/>
                <a:gd name="connsiteY11" fmla="*/ 85311 h 323325"/>
                <a:gd name="connsiteX12" fmla="*/ 33801 w 408375"/>
                <a:gd name="connsiteY12" fmla="*/ 101924 h 323325"/>
                <a:gd name="connsiteX13" fmla="*/ 17240 w 408375"/>
                <a:gd name="connsiteY13" fmla="*/ 101924 h 323325"/>
                <a:gd name="connsiteX14" fmla="*/ 17240 w 408375"/>
                <a:gd name="connsiteY14" fmla="*/ 85311 h 323325"/>
                <a:gd name="connsiteX15" fmla="*/ 33801 w 408375"/>
                <a:gd name="connsiteY15" fmla="*/ 85311 h 323325"/>
                <a:gd name="connsiteX16" fmla="*/ 51040 w 408375"/>
                <a:gd name="connsiteY16" fmla="*/ 68071 h 323325"/>
                <a:gd name="connsiteX17" fmla="*/ 0 w 408375"/>
                <a:gd name="connsiteY17" fmla="*/ 68071 h 323325"/>
                <a:gd name="connsiteX18" fmla="*/ 0 w 408375"/>
                <a:gd name="connsiteY18" fmla="*/ 119164 h 323325"/>
                <a:gd name="connsiteX19" fmla="*/ 51040 w 408375"/>
                <a:gd name="connsiteY19" fmla="*/ 119164 h 323325"/>
                <a:gd name="connsiteX20" fmla="*/ 51040 w 408375"/>
                <a:gd name="connsiteY20" fmla="*/ 68071 h 323325"/>
                <a:gd name="connsiteX21" fmla="*/ 118903 w 408375"/>
                <a:gd name="connsiteY21" fmla="*/ 85311 h 323325"/>
                <a:gd name="connsiteX22" fmla="*/ 118903 w 408375"/>
                <a:gd name="connsiteY22" fmla="*/ 101924 h 323325"/>
                <a:gd name="connsiteX23" fmla="*/ 102290 w 408375"/>
                <a:gd name="connsiteY23" fmla="*/ 101924 h 323325"/>
                <a:gd name="connsiteX24" fmla="*/ 102290 w 408375"/>
                <a:gd name="connsiteY24" fmla="*/ 85311 h 323325"/>
                <a:gd name="connsiteX25" fmla="*/ 118903 w 408375"/>
                <a:gd name="connsiteY25" fmla="*/ 85311 h 323325"/>
                <a:gd name="connsiteX26" fmla="*/ 136143 w 408375"/>
                <a:gd name="connsiteY26" fmla="*/ 68071 h 323325"/>
                <a:gd name="connsiteX27" fmla="*/ 85050 w 408375"/>
                <a:gd name="connsiteY27" fmla="*/ 68071 h 323325"/>
                <a:gd name="connsiteX28" fmla="*/ 85050 w 408375"/>
                <a:gd name="connsiteY28" fmla="*/ 119164 h 323325"/>
                <a:gd name="connsiteX29" fmla="*/ 136090 w 408375"/>
                <a:gd name="connsiteY29" fmla="*/ 119164 h 323325"/>
                <a:gd name="connsiteX30" fmla="*/ 136090 w 408375"/>
                <a:gd name="connsiteY30" fmla="*/ 68071 h 323325"/>
                <a:gd name="connsiteX31" fmla="*/ 136143 w 408375"/>
                <a:gd name="connsiteY31" fmla="*/ 68071 h 323325"/>
                <a:gd name="connsiteX32" fmla="*/ 391136 w 408375"/>
                <a:gd name="connsiteY32" fmla="*/ 85311 h 323325"/>
                <a:gd name="connsiteX33" fmla="*/ 391136 w 408375"/>
                <a:gd name="connsiteY33" fmla="*/ 101924 h 323325"/>
                <a:gd name="connsiteX34" fmla="*/ 374575 w 408375"/>
                <a:gd name="connsiteY34" fmla="*/ 101924 h 323325"/>
                <a:gd name="connsiteX35" fmla="*/ 374575 w 408375"/>
                <a:gd name="connsiteY35" fmla="*/ 85311 h 323325"/>
                <a:gd name="connsiteX36" fmla="*/ 391136 w 408375"/>
                <a:gd name="connsiteY36" fmla="*/ 85311 h 323325"/>
                <a:gd name="connsiteX37" fmla="*/ 408376 w 408375"/>
                <a:gd name="connsiteY37" fmla="*/ 68071 h 323325"/>
                <a:gd name="connsiteX38" fmla="*/ 357335 w 408375"/>
                <a:gd name="connsiteY38" fmla="*/ 68071 h 323325"/>
                <a:gd name="connsiteX39" fmla="*/ 357335 w 408375"/>
                <a:gd name="connsiteY39" fmla="*/ 119164 h 323325"/>
                <a:gd name="connsiteX40" fmla="*/ 408376 w 408375"/>
                <a:gd name="connsiteY40" fmla="*/ 119164 h 323325"/>
                <a:gd name="connsiteX41" fmla="*/ 408376 w 408375"/>
                <a:gd name="connsiteY41" fmla="*/ 68071 h 323325"/>
                <a:gd name="connsiteX42" fmla="*/ 306086 w 408375"/>
                <a:gd name="connsiteY42" fmla="*/ 85311 h 323325"/>
                <a:gd name="connsiteX43" fmla="*/ 306086 w 408375"/>
                <a:gd name="connsiteY43" fmla="*/ 101924 h 323325"/>
                <a:gd name="connsiteX44" fmla="*/ 289525 w 408375"/>
                <a:gd name="connsiteY44" fmla="*/ 101924 h 323325"/>
                <a:gd name="connsiteX45" fmla="*/ 289525 w 408375"/>
                <a:gd name="connsiteY45" fmla="*/ 85311 h 323325"/>
                <a:gd name="connsiteX46" fmla="*/ 306086 w 408375"/>
                <a:gd name="connsiteY46" fmla="*/ 85311 h 323325"/>
                <a:gd name="connsiteX47" fmla="*/ 323326 w 408375"/>
                <a:gd name="connsiteY47" fmla="*/ 68071 h 323325"/>
                <a:gd name="connsiteX48" fmla="*/ 272285 w 408375"/>
                <a:gd name="connsiteY48" fmla="*/ 68071 h 323325"/>
                <a:gd name="connsiteX49" fmla="*/ 272285 w 408375"/>
                <a:gd name="connsiteY49" fmla="*/ 119164 h 323325"/>
                <a:gd name="connsiteX50" fmla="*/ 323326 w 408375"/>
                <a:gd name="connsiteY50" fmla="*/ 119164 h 323325"/>
                <a:gd name="connsiteX51" fmla="*/ 323326 w 408375"/>
                <a:gd name="connsiteY51" fmla="*/ 68071 h 323325"/>
                <a:gd name="connsiteX52" fmla="*/ 391136 w 408375"/>
                <a:gd name="connsiteY52" fmla="*/ 170361 h 323325"/>
                <a:gd name="connsiteX53" fmla="*/ 391136 w 408375"/>
                <a:gd name="connsiteY53" fmla="*/ 186974 h 323325"/>
                <a:gd name="connsiteX54" fmla="*/ 374575 w 408375"/>
                <a:gd name="connsiteY54" fmla="*/ 186974 h 323325"/>
                <a:gd name="connsiteX55" fmla="*/ 374575 w 408375"/>
                <a:gd name="connsiteY55" fmla="*/ 170361 h 323325"/>
                <a:gd name="connsiteX56" fmla="*/ 391136 w 408375"/>
                <a:gd name="connsiteY56" fmla="*/ 170361 h 323325"/>
                <a:gd name="connsiteX57" fmla="*/ 408376 w 408375"/>
                <a:gd name="connsiteY57" fmla="*/ 153121 h 323325"/>
                <a:gd name="connsiteX58" fmla="*/ 357335 w 408375"/>
                <a:gd name="connsiteY58" fmla="*/ 153121 h 323325"/>
                <a:gd name="connsiteX59" fmla="*/ 357335 w 408375"/>
                <a:gd name="connsiteY59" fmla="*/ 204214 h 323325"/>
                <a:gd name="connsiteX60" fmla="*/ 408376 w 408375"/>
                <a:gd name="connsiteY60" fmla="*/ 204214 h 323325"/>
                <a:gd name="connsiteX61" fmla="*/ 408376 w 408375"/>
                <a:gd name="connsiteY61" fmla="*/ 153121 h 323325"/>
                <a:gd name="connsiteX62" fmla="*/ 306086 w 408375"/>
                <a:gd name="connsiteY62" fmla="*/ 170361 h 323325"/>
                <a:gd name="connsiteX63" fmla="*/ 306086 w 408375"/>
                <a:gd name="connsiteY63" fmla="*/ 186974 h 323325"/>
                <a:gd name="connsiteX64" fmla="*/ 289525 w 408375"/>
                <a:gd name="connsiteY64" fmla="*/ 186974 h 323325"/>
                <a:gd name="connsiteX65" fmla="*/ 289525 w 408375"/>
                <a:gd name="connsiteY65" fmla="*/ 170361 h 323325"/>
                <a:gd name="connsiteX66" fmla="*/ 306086 w 408375"/>
                <a:gd name="connsiteY66" fmla="*/ 170361 h 323325"/>
                <a:gd name="connsiteX67" fmla="*/ 323326 w 408375"/>
                <a:gd name="connsiteY67" fmla="*/ 153121 h 323325"/>
                <a:gd name="connsiteX68" fmla="*/ 272285 w 408375"/>
                <a:gd name="connsiteY68" fmla="*/ 153121 h 323325"/>
                <a:gd name="connsiteX69" fmla="*/ 272285 w 408375"/>
                <a:gd name="connsiteY69" fmla="*/ 204214 h 323325"/>
                <a:gd name="connsiteX70" fmla="*/ 323326 w 408375"/>
                <a:gd name="connsiteY70" fmla="*/ 204214 h 323325"/>
                <a:gd name="connsiteX71" fmla="*/ 323326 w 408375"/>
                <a:gd name="connsiteY71" fmla="*/ 153121 h 323325"/>
                <a:gd name="connsiteX72" fmla="*/ 391136 w 408375"/>
                <a:gd name="connsiteY72" fmla="*/ 255463 h 323325"/>
                <a:gd name="connsiteX73" fmla="*/ 391136 w 408375"/>
                <a:gd name="connsiteY73" fmla="*/ 272024 h 323325"/>
                <a:gd name="connsiteX74" fmla="*/ 374575 w 408375"/>
                <a:gd name="connsiteY74" fmla="*/ 272024 h 323325"/>
                <a:gd name="connsiteX75" fmla="*/ 374575 w 408375"/>
                <a:gd name="connsiteY75" fmla="*/ 255463 h 323325"/>
                <a:gd name="connsiteX76" fmla="*/ 391136 w 408375"/>
                <a:gd name="connsiteY76" fmla="*/ 255463 h 323325"/>
                <a:gd name="connsiteX77" fmla="*/ 408376 w 408375"/>
                <a:gd name="connsiteY77" fmla="*/ 238224 h 323325"/>
                <a:gd name="connsiteX78" fmla="*/ 357335 w 408375"/>
                <a:gd name="connsiteY78" fmla="*/ 238224 h 323325"/>
                <a:gd name="connsiteX79" fmla="*/ 357335 w 408375"/>
                <a:gd name="connsiteY79" fmla="*/ 289264 h 323325"/>
                <a:gd name="connsiteX80" fmla="*/ 408376 w 408375"/>
                <a:gd name="connsiteY80" fmla="*/ 289264 h 323325"/>
                <a:gd name="connsiteX81" fmla="*/ 408376 w 408375"/>
                <a:gd name="connsiteY81" fmla="*/ 238224 h 323325"/>
                <a:gd name="connsiteX82" fmla="*/ 306086 w 408375"/>
                <a:gd name="connsiteY82" fmla="*/ 255463 h 323325"/>
                <a:gd name="connsiteX83" fmla="*/ 306086 w 408375"/>
                <a:gd name="connsiteY83" fmla="*/ 272024 h 323325"/>
                <a:gd name="connsiteX84" fmla="*/ 289525 w 408375"/>
                <a:gd name="connsiteY84" fmla="*/ 272024 h 323325"/>
                <a:gd name="connsiteX85" fmla="*/ 289525 w 408375"/>
                <a:gd name="connsiteY85" fmla="*/ 255463 h 323325"/>
                <a:gd name="connsiteX86" fmla="*/ 306086 w 408375"/>
                <a:gd name="connsiteY86" fmla="*/ 255463 h 323325"/>
                <a:gd name="connsiteX87" fmla="*/ 323326 w 408375"/>
                <a:gd name="connsiteY87" fmla="*/ 238224 h 323325"/>
                <a:gd name="connsiteX88" fmla="*/ 272285 w 408375"/>
                <a:gd name="connsiteY88" fmla="*/ 238224 h 323325"/>
                <a:gd name="connsiteX89" fmla="*/ 272285 w 408375"/>
                <a:gd name="connsiteY89" fmla="*/ 289264 h 323325"/>
                <a:gd name="connsiteX90" fmla="*/ 323326 w 408375"/>
                <a:gd name="connsiteY90" fmla="*/ 289264 h 323325"/>
                <a:gd name="connsiteX91" fmla="*/ 323326 w 408375"/>
                <a:gd name="connsiteY91" fmla="*/ 238224 h 323325"/>
                <a:gd name="connsiteX92" fmla="*/ 118903 w 408375"/>
                <a:gd name="connsiteY92" fmla="*/ 170361 h 323325"/>
                <a:gd name="connsiteX93" fmla="*/ 118903 w 408375"/>
                <a:gd name="connsiteY93" fmla="*/ 186974 h 323325"/>
                <a:gd name="connsiteX94" fmla="*/ 102290 w 408375"/>
                <a:gd name="connsiteY94" fmla="*/ 186974 h 323325"/>
                <a:gd name="connsiteX95" fmla="*/ 102290 w 408375"/>
                <a:gd name="connsiteY95" fmla="*/ 170361 h 323325"/>
                <a:gd name="connsiteX96" fmla="*/ 118903 w 408375"/>
                <a:gd name="connsiteY96" fmla="*/ 170361 h 323325"/>
                <a:gd name="connsiteX97" fmla="*/ 136143 w 408375"/>
                <a:gd name="connsiteY97" fmla="*/ 153121 h 323325"/>
                <a:gd name="connsiteX98" fmla="*/ 85050 w 408375"/>
                <a:gd name="connsiteY98" fmla="*/ 153121 h 323325"/>
                <a:gd name="connsiteX99" fmla="*/ 85050 w 408375"/>
                <a:gd name="connsiteY99" fmla="*/ 204214 h 323325"/>
                <a:gd name="connsiteX100" fmla="*/ 136090 w 408375"/>
                <a:gd name="connsiteY100" fmla="*/ 204214 h 323325"/>
                <a:gd name="connsiteX101" fmla="*/ 136090 w 408375"/>
                <a:gd name="connsiteY101" fmla="*/ 153121 h 323325"/>
                <a:gd name="connsiteX102" fmla="*/ 136143 w 408375"/>
                <a:gd name="connsiteY102" fmla="*/ 153121 h 323325"/>
                <a:gd name="connsiteX103" fmla="*/ 33801 w 408375"/>
                <a:gd name="connsiteY103" fmla="*/ 170361 h 323325"/>
                <a:gd name="connsiteX104" fmla="*/ 33801 w 408375"/>
                <a:gd name="connsiteY104" fmla="*/ 186974 h 323325"/>
                <a:gd name="connsiteX105" fmla="*/ 17240 w 408375"/>
                <a:gd name="connsiteY105" fmla="*/ 186974 h 323325"/>
                <a:gd name="connsiteX106" fmla="*/ 17240 w 408375"/>
                <a:gd name="connsiteY106" fmla="*/ 170361 h 323325"/>
                <a:gd name="connsiteX107" fmla="*/ 33801 w 408375"/>
                <a:gd name="connsiteY107" fmla="*/ 170361 h 323325"/>
                <a:gd name="connsiteX108" fmla="*/ 51040 w 408375"/>
                <a:gd name="connsiteY108" fmla="*/ 153121 h 323325"/>
                <a:gd name="connsiteX109" fmla="*/ 0 w 408375"/>
                <a:gd name="connsiteY109" fmla="*/ 153121 h 323325"/>
                <a:gd name="connsiteX110" fmla="*/ 0 w 408375"/>
                <a:gd name="connsiteY110" fmla="*/ 204214 h 323325"/>
                <a:gd name="connsiteX111" fmla="*/ 51040 w 408375"/>
                <a:gd name="connsiteY111" fmla="*/ 204214 h 323325"/>
                <a:gd name="connsiteX112" fmla="*/ 51040 w 408375"/>
                <a:gd name="connsiteY112" fmla="*/ 153121 h 323325"/>
                <a:gd name="connsiteX113" fmla="*/ 118903 w 408375"/>
                <a:gd name="connsiteY113" fmla="*/ 255463 h 323325"/>
                <a:gd name="connsiteX114" fmla="*/ 118903 w 408375"/>
                <a:gd name="connsiteY114" fmla="*/ 272024 h 323325"/>
                <a:gd name="connsiteX115" fmla="*/ 102290 w 408375"/>
                <a:gd name="connsiteY115" fmla="*/ 272024 h 323325"/>
                <a:gd name="connsiteX116" fmla="*/ 102290 w 408375"/>
                <a:gd name="connsiteY116" fmla="*/ 255463 h 323325"/>
                <a:gd name="connsiteX117" fmla="*/ 118903 w 408375"/>
                <a:gd name="connsiteY117" fmla="*/ 255463 h 323325"/>
                <a:gd name="connsiteX118" fmla="*/ 136143 w 408375"/>
                <a:gd name="connsiteY118" fmla="*/ 238224 h 323325"/>
                <a:gd name="connsiteX119" fmla="*/ 85050 w 408375"/>
                <a:gd name="connsiteY119" fmla="*/ 238224 h 323325"/>
                <a:gd name="connsiteX120" fmla="*/ 85050 w 408375"/>
                <a:gd name="connsiteY120" fmla="*/ 289264 h 323325"/>
                <a:gd name="connsiteX121" fmla="*/ 136090 w 408375"/>
                <a:gd name="connsiteY121" fmla="*/ 289264 h 323325"/>
                <a:gd name="connsiteX122" fmla="*/ 136090 w 408375"/>
                <a:gd name="connsiteY122" fmla="*/ 238224 h 323325"/>
                <a:gd name="connsiteX123" fmla="*/ 136143 w 408375"/>
                <a:gd name="connsiteY123" fmla="*/ 238224 h 323325"/>
                <a:gd name="connsiteX124" fmla="*/ 33801 w 408375"/>
                <a:gd name="connsiteY124" fmla="*/ 255463 h 323325"/>
                <a:gd name="connsiteX125" fmla="*/ 33801 w 408375"/>
                <a:gd name="connsiteY125" fmla="*/ 272024 h 323325"/>
                <a:gd name="connsiteX126" fmla="*/ 17240 w 408375"/>
                <a:gd name="connsiteY126" fmla="*/ 272024 h 323325"/>
                <a:gd name="connsiteX127" fmla="*/ 17240 w 408375"/>
                <a:gd name="connsiteY127" fmla="*/ 255463 h 323325"/>
                <a:gd name="connsiteX128" fmla="*/ 33801 w 408375"/>
                <a:gd name="connsiteY128" fmla="*/ 255463 h 323325"/>
                <a:gd name="connsiteX129" fmla="*/ 51040 w 408375"/>
                <a:gd name="connsiteY129" fmla="*/ 238224 h 323325"/>
                <a:gd name="connsiteX130" fmla="*/ 0 w 408375"/>
                <a:gd name="connsiteY130" fmla="*/ 238224 h 323325"/>
                <a:gd name="connsiteX131" fmla="*/ 0 w 408375"/>
                <a:gd name="connsiteY131" fmla="*/ 289264 h 323325"/>
                <a:gd name="connsiteX132" fmla="*/ 51040 w 408375"/>
                <a:gd name="connsiteY132" fmla="*/ 289264 h 323325"/>
                <a:gd name="connsiteX133" fmla="*/ 51040 w 408375"/>
                <a:gd name="connsiteY133" fmla="*/ 238224 h 323325"/>
                <a:gd name="connsiteX134" fmla="*/ 220984 w 408375"/>
                <a:gd name="connsiteY134" fmla="*/ 221454 h 323325"/>
                <a:gd name="connsiteX135" fmla="*/ 220984 w 408375"/>
                <a:gd name="connsiteY135" fmla="*/ 306086 h 323325"/>
                <a:gd name="connsiteX136" fmla="*/ 187444 w 408375"/>
                <a:gd name="connsiteY136" fmla="*/ 306086 h 323325"/>
                <a:gd name="connsiteX137" fmla="*/ 187444 w 408375"/>
                <a:gd name="connsiteY137" fmla="*/ 221454 h 323325"/>
                <a:gd name="connsiteX138" fmla="*/ 220984 w 408375"/>
                <a:gd name="connsiteY138" fmla="*/ 221454 h 323325"/>
                <a:gd name="connsiteX139" fmla="*/ 238224 w 408375"/>
                <a:gd name="connsiteY139" fmla="*/ 204214 h 323325"/>
                <a:gd name="connsiteX140" fmla="*/ 170152 w 408375"/>
                <a:gd name="connsiteY140" fmla="*/ 204214 h 323325"/>
                <a:gd name="connsiteX141" fmla="*/ 170152 w 408375"/>
                <a:gd name="connsiteY141" fmla="*/ 323326 h 323325"/>
                <a:gd name="connsiteX142" fmla="*/ 238224 w 408375"/>
                <a:gd name="connsiteY142" fmla="*/ 323326 h 323325"/>
                <a:gd name="connsiteX143" fmla="*/ 238224 w 408375"/>
                <a:gd name="connsiteY143" fmla="*/ 204214 h 323325"/>
                <a:gd name="connsiteX144" fmla="*/ 220984 w 408375"/>
                <a:gd name="connsiteY144" fmla="*/ 85311 h 323325"/>
                <a:gd name="connsiteX145" fmla="*/ 220984 w 408375"/>
                <a:gd name="connsiteY145" fmla="*/ 118903 h 323325"/>
                <a:gd name="connsiteX146" fmla="*/ 187444 w 408375"/>
                <a:gd name="connsiteY146" fmla="*/ 118903 h 323325"/>
                <a:gd name="connsiteX147" fmla="*/ 187444 w 408375"/>
                <a:gd name="connsiteY147" fmla="*/ 85311 h 323325"/>
                <a:gd name="connsiteX148" fmla="*/ 220984 w 408375"/>
                <a:gd name="connsiteY148" fmla="*/ 85311 h 323325"/>
                <a:gd name="connsiteX149" fmla="*/ 238224 w 408375"/>
                <a:gd name="connsiteY149" fmla="*/ 68071 h 323325"/>
                <a:gd name="connsiteX150" fmla="*/ 170152 w 408375"/>
                <a:gd name="connsiteY150" fmla="*/ 68071 h 323325"/>
                <a:gd name="connsiteX151" fmla="*/ 170152 w 408375"/>
                <a:gd name="connsiteY151" fmla="*/ 136143 h 323325"/>
                <a:gd name="connsiteX152" fmla="*/ 238224 w 408375"/>
                <a:gd name="connsiteY152" fmla="*/ 136143 h 323325"/>
                <a:gd name="connsiteX153" fmla="*/ 238224 w 408375"/>
                <a:gd name="connsiteY153" fmla="*/ 68071 h 32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408375" h="323325">
                  <a:moveTo>
                    <a:pt x="323064" y="17240"/>
                  </a:moveTo>
                  <a:lnTo>
                    <a:pt x="323064" y="33801"/>
                  </a:lnTo>
                  <a:lnTo>
                    <a:pt x="85311" y="33801"/>
                  </a:lnTo>
                  <a:lnTo>
                    <a:pt x="85311" y="17240"/>
                  </a:lnTo>
                  <a:lnTo>
                    <a:pt x="323064" y="17240"/>
                  </a:lnTo>
                  <a:moveTo>
                    <a:pt x="340304" y="0"/>
                  </a:moveTo>
                  <a:lnTo>
                    <a:pt x="68071" y="0"/>
                  </a:lnTo>
                  <a:lnTo>
                    <a:pt x="68071" y="51040"/>
                  </a:lnTo>
                  <a:lnTo>
                    <a:pt x="340357" y="51040"/>
                  </a:lnTo>
                  <a:lnTo>
                    <a:pt x="340357" y="0"/>
                  </a:lnTo>
                  <a:lnTo>
                    <a:pt x="340304" y="0"/>
                  </a:lnTo>
                  <a:close/>
                  <a:moveTo>
                    <a:pt x="33801" y="85311"/>
                  </a:moveTo>
                  <a:lnTo>
                    <a:pt x="33801" y="101924"/>
                  </a:lnTo>
                  <a:lnTo>
                    <a:pt x="17240" y="101924"/>
                  </a:lnTo>
                  <a:lnTo>
                    <a:pt x="17240" y="85311"/>
                  </a:lnTo>
                  <a:lnTo>
                    <a:pt x="33801" y="85311"/>
                  </a:lnTo>
                  <a:moveTo>
                    <a:pt x="51040" y="68071"/>
                  </a:moveTo>
                  <a:lnTo>
                    <a:pt x="0" y="68071"/>
                  </a:lnTo>
                  <a:lnTo>
                    <a:pt x="0" y="119164"/>
                  </a:lnTo>
                  <a:lnTo>
                    <a:pt x="51040" y="119164"/>
                  </a:lnTo>
                  <a:lnTo>
                    <a:pt x="51040" y="68071"/>
                  </a:lnTo>
                  <a:close/>
                  <a:moveTo>
                    <a:pt x="118903" y="85311"/>
                  </a:moveTo>
                  <a:lnTo>
                    <a:pt x="118903" y="101924"/>
                  </a:lnTo>
                  <a:lnTo>
                    <a:pt x="102290" y="101924"/>
                  </a:lnTo>
                  <a:lnTo>
                    <a:pt x="102290" y="85311"/>
                  </a:lnTo>
                  <a:lnTo>
                    <a:pt x="118903" y="85311"/>
                  </a:lnTo>
                  <a:moveTo>
                    <a:pt x="136143" y="68071"/>
                  </a:moveTo>
                  <a:lnTo>
                    <a:pt x="85050" y="68071"/>
                  </a:lnTo>
                  <a:lnTo>
                    <a:pt x="85050" y="119164"/>
                  </a:lnTo>
                  <a:lnTo>
                    <a:pt x="136090" y="119164"/>
                  </a:lnTo>
                  <a:lnTo>
                    <a:pt x="136090" y="68071"/>
                  </a:lnTo>
                  <a:lnTo>
                    <a:pt x="136143" y="68071"/>
                  </a:lnTo>
                  <a:close/>
                  <a:moveTo>
                    <a:pt x="391136" y="85311"/>
                  </a:moveTo>
                  <a:lnTo>
                    <a:pt x="391136" y="101924"/>
                  </a:lnTo>
                  <a:lnTo>
                    <a:pt x="374575" y="101924"/>
                  </a:lnTo>
                  <a:lnTo>
                    <a:pt x="374575" y="85311"/>
                  </a:lnTo>
                  <a:lnTo>
                    <a:pt x="391136" y="85311"/>
                  </a:lnTo>
                  <a:moveTo>
                    <a:pt x="408376" y="68071"/>
                  </a:moveTo>
                  <a:lnTo>
                    <a:pt x="357335" y="68071"/>
                  </a:lnTo>
                  <a:lnTo>
                    <a:pt x="357335" y="119164"/>
                  </a:lnTo>
                  <a:lnTo>
                    <a:pt x="408376" y="119164"/>
                  </a:lnTo>
                  <a:lnTo>
                    <a:pt x="408376" y="68071"/>
                  </a:lnTo>
                  <a:close/>
                  <a:moveTo>
                    <a:pt x="306086" y="85311"/>
                  </a:moveTo>
                  <a:lnTo>
                    <a:pt x="306086" y="101924"/>
                  </a:lnTo>
                  <a:lnTo>
                    <a:pt x="289525" y="101924"/>
                  </a:lnTo>
                  <a:lnTo>
                    <a:pt x="289525" y="85311"/>
                  </a:lnTo>
                  <a:lnTo>
                    <a:pt x="306086" y="85311"/>
                  </a:lnTo>
                  <a:moveTo>
                    <a:pt x="323326" y="68071"/>
                  </a:moveTo>
                  <a:lnTo>
                    <a:pt x="272285" y="68071"/>
                  </a:lnTo>
                  <a:lnTo>
                    <a:pt x="272285" y="119164"/>
                  </a:lnTo>
                  <a:lnTo>
                    <a:pt x="323326" y="119164"/>
                  </a:lnTo>
                  <a:lnTo>
                    <a:pt x="323326" y="68071"/>
                  </a:lnTo>
                  <a:close/>
                  <a:moveTo>
                    <a:pt x="391136" y="170361"/>
                  </a:moveTo>
                  <a:lnTo>
                    <a:pt x="391136" y="186974"/>
                  </a:lnTo>
                  <a:lnTo>
                    <a:pt x="374575" y="186974"/>
                  </a:lnTo>
                  <a:lnTo>
                    <a:pt x="374575" y="170361"/>
                  </a:lnTo>
                  <a:lnTo>
                    <a:pt x="391136" y="170361"/>
                  </a:lnTo>
                  <a:moveTo>
                    <a:pt x="408376" y="153121"/>
                  </a:moveTo>
                  <a:lnTo>
                    <a:pt x="357335" y="153121"/>
                  </a:lnTo>
                  <a:lnTo>
                    <a:pt x="357335" y="204214"/>
                  </a:lnTo>
                  <a:lnTo>
                    <a:pt x="408376" y="204214"/>
                  </a:lnTo>
                  <a:lnTo>
                    <a:pt x="408376" y="153121"/>
                  </a:lnTo>
                  <a:close/>
                  <a:moveTo>
                    <a:pt x="306086" y="170361"/>
                  </a:moveTo>
                  <a:lnTo>
                    <a:pt x="306086" y="186974"/>
                  </a:lnTo>
                  <a:lnTo>
                    <a:pt x="289525" y="186974"/>
                  </a:lnTo>
                  <a:lnTo>
                    <a:pt x="289525" y="170361"/>
                  </a:lnTo>
                  <a:lnTo>
                    <a:pt x="306086" y="170361"/>
                  </a:lnTo>
                  <a:moveTo>
                    <a:pt x="323326" y="153121"/>
                  </a:moveTo>
                  <a:lnTo>
                    <a:pt x="272285" y="153121"/>
                  </a:lnTo>
                  <a:lnTo>
                    <a:pt x="272285" y="204214"/>
                  </a:lnTo>
                  <a:lnTo>
                    <a:pt x="323326" y="204214"/>
                  </a:lnTo>
                  <a:lnTo>
                    <a:pt x="323326" y="153121"/>
                  </a:lnTo>
                  <a:close/>
                  <a:moveTo>
                    <a:pt x="391136" y="255463"/>
                  </a:moveTo>
                  <a:lnTo>
                    <a:pt x="391136" y="272024"/>
                  </a:lnTo>
                  <a:lnTo>
                    <a:pt x="374575" y="272024"/>
                  </a:lnTo>
                  <a:lnTo>
                    <a:pt x="374575" y="255463"/>
                  </a:lnTo>
                  <a:lnTo>
                    <a:pt x="391136" y="255463"/>
                  </a:lnTo>
                  <a:moveTo>
                    <a:pt x="408376" y="238224"/>
                  </a:moveTo>
                  <a:lnTo>
                    <a:pt x="357335" y="238224"/>
                  </a:lnTo>
                  <a:lnTo>
                    <a:pt x="357335" y="289264"/>
                  </a:lnTo>
                  <a:lnTo>
                    <a:pt x="408376" y="289264"/>
                  </a:lnTo>
                  <a:lnTo>
                    <a:pt x="408376" y="238224"/>
                  </a:lnTo>
                  <a:close/>
                  <a:moveTo>
                    <a:pt x="306086" y="255463"/>
                  </a:moveTo>
                  <a:lnTo>
                    <a:pt x="306086" y="272024"/>
                  </a:lnTo>
                  <a:lnTo>
                    <a:pt x="289525" y="272024"/>
                  </a:lnTo>
                  <a:lnTo>
                    <a:pt x="289525" y="255463"/>
                  </a:lnTo>
                  <a:lnTo>
                    <a:pt x="306086" y="255463"/>
                  </a:lnTo>
                  <a:moveTo>
                    <a:pt x="323326" y="238224"/>
                  </a:moveTo>
                  <a:lnTo>
                    <a:pt x="272285" y="238224"/>
                  </a:lnTo>
                  <a:lnTo>
                    <a:pt x="272285" y="289264"/>
                  </a:lnTo>
                  <a:lnTo>
                    <a:pt x="323326" y="289264"/>
                  </a:lnTo>
                  <a:lnTo>
                    <a:pt x="323326" y="238224"/>
                  </a:lnTo>
                  <a:close/>
                  <a:moveTo>
                    <a:pt x="118903" y="170361"/>
                  </a:moveTo>
                  <a:lnTo>
                    <a:pt x="118903" y="186974"/>
                  </a:lnTo>
                  <a:lnTo>
                    <a:pt x="102290" y="186974"/>
                  </a:lnTo>
                  <a:lnTo>
                    <a:pt x="102290" y="170361"/>
                  </a:lnTo>
                  <a:lnTo>
                    <a:pt x="118903" y="170361"/>
                  </a:lnTo>
                  <a:moveTo>
                    <a:pt x="136143" y="153121"/>
                  </a:moveTo>
                  <a:lnTo>
                    <a:pt x="85050" y="153121"/>
                  </a:lnTo>
                  <a:lnTo>
                    <a:pt x="85050" y="204214"/>
                  </a:lnTo>
                  <a:lnTo>
                    <a:pt x="136090" y="204214"/>
                  </a:lnTo>
                  <a:lnTo>
                    <a:pt x="136090" y="153121"/>
                  </a:lnTo>
                  <a:lnTo>
                    <a:pt x="136143" y="153121"/>
                  </a:lnTo>
                  <a:close/>
                  <a:moveTo>
                    <a:pt x="33801" y="170361"/>
                  </a:moveTo>
                  <a:lnTo>
                    <a:pt x="33801" y="186974"/>
                  </a:lnTo>
                  <a:lnTo>
                    <a:pt x="17240" y="186974"/>
                  </a:lnTo>
                  <a:lnTo>
                    <a:pt x="17240" y="170361"/>
                  </a:lnTo>
                  <a:lnTo>
                    <a:pt x="33801" y="170361"/>
                  </a:lnTo>
                  <a:moveTo>
                    <a:pt x="51040" y="153121"/>
                  </a:moveTo>
                  <a:lnTo>
                    <a:pt x="0" y="153121"/>
                  </a:lnTo>
                  <a:lnTo>
                    <a:pt x="0" y="204214"/>
                  </a:lnTo>
                  <a:lnTo>
                    <a:pt x="51040" y="204214"/>
                  </a:lnTo>
                  <a:lnTo>
                    <a:pt x="51040" y="153121"/>
                  </a:lnTo>
                  <a:close/>
                  <a:moveTo>
                    <a:pt x="118903" y="255463"/>
                  </a:moveTo>
                  <a:lnTo>
                    <a:pt x="118903" y="272024"/>
                  </a:lnTo>
                  <a:lnTo>
                    <a:pt x="102290" y="272024"/>
                  </a:lnTo>
                  <a:lnTo>
                    <a:pt x="102290" y="255463"/>
                  </a:lnTo>
                  <a:lnTo>
                    <a:pt x="118903" y="255463"/>
                  </a:lnTo>
                  <a:moveTo>
                    <a:pt x="136143" y="238224"/>
                  </a:moveTo>
                  <a:lnTo>
                    <a:pt x="85050" y="238224"/>
                  </a:lnTo>
                  <a:lnTo>
                    <a:pt x="85050" y="289264"/>
                  </a:lnTo>
                  <a:lnTo>
                    <a:pt x="136090" y="289264"/>
                  </a:lnTo>
                  <a:lnTo>
                    <a:pt x="136090" y="238224"/>
                  </a:lnTo>
                  <a:lnTo>
                    <a:pt x="136143" y="238224"/>
                  </a:lnTo>
                  <a:close/>
                  <a:moveTo>
                    <a:pt x="33801" y="255463"/>
                  </a:moveTo>
                  <a:lnTo>
                    <a:pt x="33801" y="272024"/>
                  </a:lnTo>
                  <a:lnTo>
                    <a:pt x="17240" y="272024"/>
                  </a:lnTo>
                  <a:lnTo>
                    <a:pt x="17240" y="255463"/>
                  </a:lnTo>
                  <a:lnTo>
                    <a:pt x="33801" y="255463"/>
                  </a:lnTo>
                  <a:moveTo>
                    <a:pt x="51040" y="238224"/>
                  </a:moveTo>
                  <a:lnTo>
                    <a:pt x="0" y="238224"/>
                  </a:lnTo>
                  <a:lnTo>
                    <a:pt x="0" y="289264"/>
                  </a:lnTo>
                  <a:lnTo>
                    <a:pt x="51040" y="289264"/>
                  </a:lnTo>
                  <a:lnTo>
                    <a:pt x="51040" y="238224"/>
                  </a:lnTo>
                  <a:close/>
                  <a:moveTo>
                    <a:pt x="220984" y="221454"/>
                  </a:moveTo>
                  <a:lnTo>
                    <a:pt x="220984" y="306086"/>
                  </a:lnTo>
                  <a:lnTo>
                    <a:pt x="187444" y="306086"/>
                  </a:lnTo>
                  <a:lnTo>
                    <a:pt x="187444" y="221454"/>
                  </a:lnTo>
                  <a:lnTo>
                    <a:pt x="220984" y="221454"/>
                  </a:lnTo>
                  <a:moveTo>
                    <a:pt x="238224" y="204214"/>
                  </a:moveTo>
                  <a:lnTo>
                    <a:pt x="170152" y="204214"/>
                  </a:lnTo>
                  <a:lnTo>
                    <a:pt x="170152" y="323326"/>
                  </a:lnTo>
                  <a:lnTo>
                    <a:pt x="238224" y="323326"/>
                  </a:lnTo>
                  <a:lnTo>
                    <a:pt x="238224" y="204214"/>
                  </a:lnTo>
                  <a:close/>
                  <a:moveTo>
                    <a:pt x="220984" y="85311"/>
                  </a:moveTo>
                  <a:lnTo>
                    <a:pt x="220984" y="118903"/>
                  </a:lnTo>
                  <a:lnTo>
                    <a:pt x="187444" y="118903"/>
                  </a:lnTo>
                  <a:lnTo>
                    <a:pt x="187444" y="85311"/>
                  </a:lnTo>
                  <a:lnTo>
                    <a:pt x="220984" y="85311"/>
                  </a:lnTo>
                  <a:moveTo>
                    <a:pt x="238224" y="68071"/>
                  </a:moveTo>
                  <a:lnTo>
                    <a:pt x="170152" y="68071"/>
                  </a:lnTo>
                  <a:lnTo>
                    <a:pt x="170152" y="136143"/>
                  </a:lnTo>
                  <a:lnTo>
                    <a:pt x="238224" y="136143"/>
                  </a:lnTo>
                  <a:lnTo>
                    <a:pt x="238224" y="68071"/>
                  </a:lnTo>
                  <a:close/>
                </a:path>
              </a:pathLst>
            </a:custGeom>
            <a:grpFill/>
            <a:ln w="521"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effectLst/>
                <a:uLnTx/>
                <a:uFillTx/>
                <a:latin typeface="等线" panose="020F0502020204030204"/>
                <a:ea typeface="等线" panose="02010600030101010101" pitchFamily="2" charset="-122"/>
                <a:cs typeface="+mn-cs"/>
              </a:endParaRPr>
            </a:p>
          </p:txBody>
        </p:sp>
      </p:grpSp>
      <p:pic>
        <p:nvPicPr>
          <p:cNvPr id="68" name="图形 67">
            <a:extLst>
              <a:ext uri="{FF2B5EF4-FFF2-40B4-BE49-F238E27FC236}">
                <a16:creationId xmlns:a16="http://schemas.microsoft.com/office/drawing/2014/main" id="{A606271E-25FD-4225-9507-199D638D0B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2171" y="3151673"/>
            <a:ext cx="348040" cy="295834"/>
          </a:xfrm>
          <a:prstGeom prst="rect">
            <a:avLst/>
          </a:prstGeom>
        </p:spPr>
      </p:pic>
      <p:pic>
        <p:nvPicPr>
          <p:cNvPr id="69" name="图形 68">
            <a:extLst>
              <a:ext uri="{FF2B5EF4-FFF2-40B4-BE49-F238E27FC236}">
                <a16:creationId xmlns:a16="http://schemas.microsoft.com/office/drawing/2014/main" id="{1CF7EC57-7287-426E-B461-33393B99BD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0194" y="3727490"/>
            <a:ext cx="184505" cy="184505"/>
          </a:xfrm>
          <a:prstGeom prst="rect">
            <a:avLst/>
          </a:prstGeom>
        </p:spPr>
      </p:pic>
      <p:pic>
        <p:nvPicPr>
          <p:cNvPr id="70" name="图形 69">
            <a:extLst>
              <a:ext uri="{FF2B5EF4-FFF2-40B4-BE49-F238E27FC236}">
                <a16:creationId xmlns:a16="http://schemas.microsoft.com/office/drawing/2014/main" id="{961C4330-171F-4A10-B335-E516EA20B7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38808" y="3454593"/>
            <a:ext cx="348040" cy="248849"/>
          </a:xfrm>
          <a:prstGeom prst="rect">
            <a:avLst/>
          </a:prstGeom>
        </p:spPr>
      </p:pic>
      <p:sp>
        <p:nvSpPr>
          <p:cNvPr id="72" name="矩形 71">
            <a:extLst>
              <a:ext uri="{FF2B5EF4-FFF2-40B4-BE49-F238E27FC236}">
                <a16:creationId xmlns:a16="http://schemas.microsoft.com/office/drawing/2014/main" id="{78A875B2-3D33-43F7-B2C7-09C2C164A729}"/>
              </a:ext>
            </a:extLst>
          </p:cNvPr>
          <p:cNvSpPr/>
          <p:nvPr/>
        </p:nvSpPr>
        <p:spPr>
          <a:xfrm>
            <a:off x="0" y="6688524"/>
            <a:ext cx="12085320" cy="169476"/>
          </a:xfrm>
          <a:prstGeom prst="rect">
            <a:avLst/>
          </a:prstGeom>
          <a:blipFill>
            <a:blip r:embed="rId8">
              <a:extLst>
                <a:ext uri="{BEBA8EAE-BF5A-486C-A8C5-ECC9F3942E4B}">
                  <a14:imgProps xmlns:a14="http://schemas.microsoft.com/office/drawing/2010/main">
                    <a14:imgLayer r:embed="rId9">
                      <a14:imgEffect>
                        <a14:saturation sat="0"/>
                      </a14:imgEffect>
                    </a14:imgLayer>
                  </a14:imgProps>
                </a:ext>
              </a:extLst>
            </a:blip>
            <a:stretch>
              <a:fillRect t="-1552965" b="-14099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0" name="文本框 59">
            <a:extLst>
              <a:ext uri="{FF2B5EF4-FFF2-40B4-BE49-F238E27FC236}">
                <a16:creationId xmlns:a16="http://schemas.microsoft.com/office/drawing/2014/main" id="{D94B8535-9555-47E0-B2F9-56978C95FA57}"/>
              </a:ext>
            </a:extLst>
          </p:cNvPr>
          <p:cNvSpPr txBox="1"/>
          <p:nvPr/>
        </p:nvSpPr>
        <p:spPr>
          <a:xfrm>
            <a:off x="8642363" y="3152517"/>
            <a:ext cx="2986346" cy="484556"/>
          </a:xfrm>
          <a:prstGeom prst="rect">
            <a:avLst/>
          </a:prstGeom>
          <a:noFill/>
        </p:spPr>
        <p:txBody>
          <a:bodyPr wrap="square" rtlCol="0">
            <a:noAutofit/>
          </a:bodyPr>
          <a:lstStyle/>
          <a:p>
            <a:pPr>
              <a:lnSpc>
                <a:spcPct val="120000"/>
              </a:lnSpc>
              <a:spcAft>
                <a:spcPts val="800"/>
              </a:spcAft>
            </a:pPr>
            <a:r>
              <a:rPr lang="zh-CN" altLang="en-US" sz="1000" spc="300" dirty="0">
                <a:solidFill>
                  <a:schemeClr val="bg1">
                    <a:lumMod val="75000"/>
                  </a:schemeClr>
                </a:solidFill>
                <a:latin typeface="+mn-ea"/>
                <a:cs typeface="阿里巴巴普惠体 H" panose="00020600040101010101" pitchFamily="18" charset="-122"/>
              </a:rPr>
              <a:t>请在这里输入你的正文内容请在这里输入你的正文内容</a:t>
            </a:r>
            <a:endParaRPr lang="en-US" altLang="zh-CN" sz="1000" spc="300" dirty="0">
              <a:solidFill>
                <a:schemeClr val="bg1">
                  <a:lumMod val="75000"/>
                </a:schemeClr>
              </a:solidFill>
              <a:latin typeface="+mn-ea"/>
              <a:cs typeface="阿里巴巴普惠体 H" panose="00020600040101010101" pitchFamily="18" charset="-122"/>
            </a:endParaRPr>
          </a:p>
        </p:txBody>
      </p:sp>
      <p:sp>
        <p:nvSpPr>
          <p:cNvPr id="61" name="文本框 60">
            <a:extLst>
              <a:ext uri="{FF2B5EF4-FFF2-40B4-BE49-F238E27FC236}">
                <a16:creationId xmlns:a16="http://schemas.microsoft.com/office/drawing/2014/main" id="{A4D386DB-77DD-4161-B4D3-77CB449373D4}"/>
              </a:ext>
            </a:extLst>
          </p:cNvPr>
          <p:cNvSpPr txBox="1"/>
          <p:nvPr/>
        </p:nvSpPr>
        <p:spPr>
          <a:xfrm>
            <a:off x="8642364" y="2761740"/>
            <a:ext cx="2332653" cy="400110"/>
          </a:xfrm>
          <a:prstGeom prst="rect">
            <a:avLst/>
          </a:prstGeom>
          <a:noFill/>
        </p:spPr>
        <p:txBody>
          <a:bodyPr wrap="square" rtlCol="0">
            <a:noAutofit/>
          </a:bodyPr>
          <a:lstStyle/>
          <a:p>
            <a:r>
              <a:rPr lang="en-US" altLang="zh-CN"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02. </a:t>
            </a:r>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制度优化</a:t>
            </a:r>
          </a:p>
        </p:txBody>
      </p:sp>
      <p:sp>
        <p:nvSpPr>
          <p:cNvPr id="62" name="文本框 61">
            <a:extLst>
              <a:ext uri="{FF2B5EF4-FFF2-40B4-BE49-F238E27FC236}">
                <a16:creationId xmlns:a16="http://schemas.microsoft.com/office/drawing/2014/main" id="{5CF915D1-68A9-454C-A5ED-03D68B1AB94E}"/>
              </a:ext>
            </a:extLst>
          </p:cNvPr>
          <p:cNvSpPr txBox="1"/>
          <p:nvPr/>
        </p:nvSpPr>
        <p:spPr>
          <a:xfrm>
            <a:off x="8642363" y="4336157"/>
            <a:ext cx="2986346" cy="484556"/>
          </a:xfrm>
          <a:prstGeom prst="rect">
            <a:avLst/>
          </a:prstGeom>
          <a:noFill/>
        </p:spPr>
        <p:txBody>
          <a:bodyPr wrap="square" rtlCol="0">
            <a:noAutofit/>
          </a:bodyPr>
          <a:lstStyle/>
          <a:p>
            <a:pPr>
              <a:lnSpc>
                <a:spcPct val="120000"/>
              </a:lnSpc>
              <a:spcAft>
                <a:spcPts val="800"/>
              </a:spcAft>
            </a:pPr>
            <a:r>
              <a:rPr lang="zh-CN" altLang="en-US" sz="1000" spc="300" dirty="0">
                <a:solidFill>
                  <a:schemeClr val="bg1">
                    <a:lumMod val="75000"/>
                  </a:schemeClr>
                </a:solidFill>
                <a:latin typeface="+mn-ea"/>
                <a:cs typeface="阿里巴巴普惠体 H" panose="00020600040101010101" pitchFamily="18" charset="-122"/>
              </a:rPr>
              <a:t>请在这里输入你的正文内容请在这里输入你的正文内容</a:t>
            </a:r>
            <a:endParaRPr lang="en-US" altLang="zh-CN" sz="1000" spc="300" dirty="0">
              <a:solidFill>
                <a:schemeClr val="bg1">
                  <a:lumMod val="75000"/>
                </a:schemeClr>
              </a:solidFill>
              <a:latin typeface="+mn-ea"/>
              <a:cs typeface="阿里巴巴普惠体 H" panose="00020600040101010101" pitchFamily="18" charset="-122"/>
            </a:endParaRPr>
          </a:p>
        </p:txBody>
      </p:sp>
      <p:sp>
        <p:nvSpPr>
          <p:cNvPr id="63" name="文本框 62">
            <a:extLst>
              <a:ext uri="{FF2B5EF4-FFF2-40B4-BE49-F238E27FC236}">
                <a16:creationId xmlns:a16="http://schemas.microsoft.com/office/drawing/2014/main" id="{B5C94267-104A-4829-ABCE-408169D9E283}"/>
              </a:ext>
            </a:extLst>
          </p:cNvPr>
          <p:cNvSpPr txBox="1"/>
          <p:nvPr/>
        </p:nvSpPr>
        <p:spPr>
          <a:xfrm>
            <a:off x="8642364" y="3945380"/>
            <a:ext cx="2332653" cy="400110"/>
          </a:xfrm>
          <a:prstGeom prst="rect">
            <a:avLst/>
          </a:prstGeom>
          <a:noFill/>
        </p:spPr>
        <p:txBody>
          <a:bodyPr wrap="square" rtlCol="0">
            <a:noAutofit/>
          </a:bodyPr>
          <a:lstStyle/>
          <a:p>
            <a:r>
              <a:rPr lang="en-US" altLang="zh-CN"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03. </a:t>
            </a:r>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文化建设</a:t>
            </a:r>
          </a:p>
        </p:txBody>
      </p:sp>
      <p:sp>
        <p:nvSpPr>
          <p:cNvPr id="64" name="文本框 63">
            <a:extLst>
              <a:ext uri="{FF2B5EF4-FFF2-40B4-BE49-F238E27FC236}">
                <a16:creationId xmlns:a16="http://schemas.microsoft.com/office/drawing/2014/main" id="{4BE0BB33-E091-40DC-AA04-335A3165A11A}"/>
              </a:ext>
            </a:extLst>
          </p:cNvPr>
          <p:cNvSpPr txBox="1"/>
          <p:nvPr/>
        </p:nvSpPr>
        <p:spPr>
          <a:xfrm>
            <a:off x="8642363" y="5529957"/>
            <a:ext cx="2986346" cy="484556"/>
          </a:xfrm>
          <a:prstGeom prst="rect">
            <a:avLst/>
          </a:prstGeom>
          <a:noFill/>
        </p:spPr>
        <p:txBody>
          <a:bodyPr wrap="square" rtlCol="0">
            <a:noAutofit/>
          </a:bodyPr>
          <a:lstStyle/>
          <a:p>
            <a:pPr>
              <a:lnSpc>
                <a:spcPct val="120000"/>
              </a:lnSpc>
              <a:spcAft>
                <a:spcPts val="800"/>
              </a:spcAft>
            </a:pPr>
            <a:r>
              <a:rPr lang="zh-CN" altLang="en-US" sz="1000" spc="300" dirty="0">
                <a:solidFill>
                  <a:schemeClr val="bg1">
                    <a:lumMod val="75000"/>
                  </a:schemeClr>
                </a:solidFill>
                <a:latin typeface="+mn-ea"/>
                <a:cs typeface="阿里巴巴普惠体 H" panose="00020600040101010101" pitchFamily="18" charset="-122"/>
              </a:rPr>
              <a:t>请在这里输入你的正文内容请在这里输入你的正文内容</a:t>
            </a:r>
            <a:endParaRPr lang="en-US" altLang="zh-CN" sz="1000" spc="300" dirty="0">
              <a:solidFill>
                <a:schemeClr val="bg1">
                  <a:lumMod val="75000"/>
                </a:schemeClr>
              </a:solidFill>
              <a:latin typeface="+mn-ea"/>
              <a:cs typeface="阿里巴巴普惠体 H" panose="00020600040101010101" pitchFamily="18" charset="-122"/>
            </a:endParaRPr>
          </a:p>
        </p:txBody>
      </p:sp>
      <p:sp>
        <p:nvSpPr>
          <p:cNvPr id="65" name="文本框 64">
            <a:extLst>
              <a:ext uri="{FF2B5EF4-FFF2-40B4-BE49-F238E27FC236}">
                <a16:creationId xmlns:a16="http://schemas.microsoft.com/office/drawing/2014/main" id="{C88FB33B-9B19-47DF-B363-198644331B0F}"/>
              </a:ext>
            </a:extLst>
          </p:cNvPr>
          <p:cNvSpPr txBox="1"/>
          <p:nvPr/>
        </p:nvSpPr>
        <p:spPr>
          <a:xfrm>
            <a:off x="8642364" y="5139180"/>
            <a:ext cx="2332653" cy="400110"/>
          </a:xfrm>
          <a:prstGeom prst="rect">
            <a:avLst/>
          </a:prstGeom>
          <a:noFill/>
        </p:spPr>
        <p:txBody>
          <a:bodyPr wrap="square" rtlCol="0">
            <a:noAutofit/>
          </a:bodyPr>
          <a:lstStyle/>
          <a:p>
            <a:r>
              <a:rPr lang="en-US" altLang="zh-CN"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04. </a:t>
            </a:r>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团队合作</a:t>
            </a:r>
          </a:p>
        </p:txBody>
      </p:sp>
      <p:sp>
        <p:nvSpPr>
          <p:cNvPr id="58" name="文本框 57">
            <a:extLst>
              <a:ext uri="{FF2B5EF4-FFF2-40B4-BE49-F238E27FC236}">
                <a16:creationId xmlns:a16="http://schemas.microsoft.com/office/drawing/2014/main" id="{54BADECB-3C5D-4738-9CD0-FF09FECC5936}"/>
              </a:ext>
            </a:extLst>
          </p:cNvPr>
          <p:cNvSpPr txBox="1"/>
          <p:nvPr/>
        </p:nvSpPr>
        <p:spPr>
          <a:xfrm>
            <a:off x="8642363" y="1943804"/>
            <a:ext cx="2986346" cy="484556"/>
          </a:xfrm>
          <a:prstGeom prst="rect">
            <a:avLst/>
          </a:prstGeom>
          <a:noFill/>
        </p:spPr>
        <p:txBody>
          <a:bodyPr wrap="square" rtlCol="0">
            <a:noAutofit/>
          </a:bodyPr>
          <a:lstStyle/>
          <a:p>
            <a:pPr>
              <a:lnSpc>
                <a:spcPct val="120000"/>
              </a:lnSpc>
              <a:spcAft>
                <a:spcPts val="800"/>
              </a:spcAft>
            </a:pPr>
            <a:r>
              <a:rPr lang="zh-CN" altLang="en-US" sz="1000" spc="300" dirty="0">
                <a:solidFill>
                  <a:schemeClr val="bg1">
                    <a:lumMod val="75000"/>
                  </a:schemeClr>
                </a:solidFill>
                <a:latin typeface="+mn-ea"/>
                <a:cs typeface="阿里巴巴普惠体 H" panose="00020600040101010101" pitchFamily="18" charset="-122"/>
              </a:rPr>
              <a:t>请在这里输入你的正文内容请在这里输入你的正文内容</a:t>
            </a:r>
            <a:endParaRPr lang="en-US" altLang="zh-CN" sz="1000" spc="300" dirty="0">
              <a:solidFill>
                <a:schemeClr val="bg1">
                  <a:lumMod val="75000"/>
                </a:schemeClr>
              </a:solidFill>
              <a:latin typeface="+mn-ea"/>
              <a:cs typeface="阿里巴巴普惠体 H" panose="00020600040101010101" pitchFamily="18" charset="-122"/>
            </a:endParaRPr>
          </a:p>
        </p:txBody>
      </p:sp>
      <p:sp>
        <p:nvSpPr>
          <p:cNvPr id="59" name="文本框 58">
            <a:extLst>
              <a:ext uri="{FF2B5EF4-FFF2-40B4-BE49-F238E27FC236}">
                <a16:creationId xmlns:a16="http://schemas.microsoft.com/office/drawing/2014/main" id="{D4E43436-AFE8-4CC5-B2BE-1E046253C144}"/>
              </a:ext>
            </a:extLst>
          </p:cNvPr>
          <p:cNvSpPr txBox="1"/>
          <p:nvPr/>
        </p:nvSpPr>
        <p:spPr>
          <a:xfrm>
            <a:off x="8642364" y="1553027"/>
            <a:ext cx="2332653" cy="400110"/>
          </a:xfrm>
          <a:prstGeom prst="rect">
            <a:avLst/>
          </a:prstGeom>
          <a:noFill/>
        </p:spPr>
        <p:txBody>
          <a:bodyPr wrap="square" rtlCol="0">
            <a:noAutofit/>
          </a:bodyPr>
          <a:lstStyle/>
          <a:p>
            <a:r>
              <a:rPr lang="en-US" altLang="zh-CN"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01. </a:t>
            </a:r>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市场规划</a:t>
            </a:r>
          </a:p>
        </p:txBody>
      </p:sp>
      <p:sp>
        <p:nvSpPr>
          <p:cNvPr id="2" name="Rectangle 20">
            <a:extLst>
              <a:ext uri="{FF2B5EF4-FFF2-40B4-BE49-F238E27FC236}">
                <a16:creationId xmlns:a16="http://schemas.microsoft.com/office/drawing/2014/main" id="{96AE6602-77FC-4FD8-95D9-FEAD914ECB50}"/>
              </a:ext>
            </a:extLst>
          </p:cNvPr>
          <p:cNvSpPr/>
          <p:nvPr/>
        </p:nvSpPr>
        <p:spPr>
          <a:xfrm>
            <a:off x="588688" y="1544149"/>
            <a:ext cx="4319943" cy="738344"/>
          </a:xfrm>
          <a:prstGeom prst="rect">
            <a:avLst/>
          </a:prstGeom>
          <a:noFill/>
        </p:spPr>
        <p:txBody>
          <a:bodyPr wrap="square" rtlCol="0">
            <a:noAutofit/>
          </a:bodyPr>
          <a:lstStyle/>
          <a:p>
            <a:pPr>
              <a:lnSpc>
                <a:spcPct val="120000"/>
              </a:lnSpc>
              <a:spcAft>
                <a:spcPts val="800"/>
              </a:spcAft>
            </a:pPr>
            <a:r>
              <a:rPr lang="zh-CN" altLang="en-US" sz="1200" spc="300" dirty="0">
                <a:solidFill>
                  <a:schemeClr val="bg1">
                    <a:lumMod val="7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a:t>
            </a:r>
            <a:endParaRPr lang="en-US" altLang="zh-CN" sz="1200" spc="300" dirty="0">
              <a:solidFill>
                <a:schemeClr val="bg1">
                  <a:lumMod val="75000"/>
                </a:schemeClr>
              </a:solidFill>
              <a:latin typeface="+mn-ea"/>
              <a:cs typeface="阿里巴巴普惠体 H" panose="00020600040101010101" pitchFamily="18" charset="-122"/>
            </a:endParaRPr>
          </a:p>
        </p:txBody>
      </p:sp>
      <p:sp>
        <p:nvSpPr>
          <p:cNvPr id="4" name="Oval 27">
            <a:extLst>
              <a:ext uri="{FF2B5EF4-FFF2-40B4-BE49-F238E27FC236}">
                <a16:creationId xmlns:a16="http://schemas.microsoft.com/office/drawing/2014/main" id="{821B7883-7191-469E-9185-84706BE81B4D}"/>
              </a:ext>
            </a:extLst>
          </p:cNvPr>
          <p:cNvSpPr/>
          <p:nvPr/>
        </p:nvSpPr>
        <p:spPr>
          <a:xfrm>
            <a:off x="5739710" y="3715510"/>
            <a:ext cx="1021596" cy="1021593"/>
          </a:xfrm>
          <a:prstGeom prst="ellipse">
            <a:avLst/>
          </a:prstGeom>
          <a:gradFill flip="none" rotWithShape="1">
            <a:gsLst>
              <a:gs pos="0">
                <a:schemeClr val="accent3"/>
              </a:gs>
              <a:gs pos="100000">
                <a:schemeClr val="bg1"/>
              </a:gs>
            </a:gsLst>
            <a:lin ang="16200000" scaled="1"/>
            <a:tileRect/>
          </a:gra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2400" dirty="0">
                <a:solidFill>
                  <a:schemeClr val="accent1"/>
                </a:solidFill>
                <a:latin typeface="+mj-lt"/>
              </a:rPr>
              <a:t>75%</a:t>
            </a:r>
          </a:p>
        </p:txBody>
      </p:sp>
      <p:sp>
        <p:nvSpPr>
          <p:cNvPr id="15" name="TextBox 68">
            <a:extLst>
              <a:ext uri="{FF2B5EF4-FFF2-40B4-BE49-F238E27FC236}">
                <a16:creationId xmlns:a16="http://schemas.microsoft.com/office/drawing/2014/main" id="{49FDC967-0839-42CD-A914-4C0D285CB36C}"/>
              </a:ext>
            </a:extLst>
          </p:cNvPr>
          <p:cNvSpPr txBox="1"/>
          <p:nvPr/>
        </p:nvSpPr>
        <p:spPr>
          <a:xfrm>
            <a:off x="1920247" y="4803005"/>
            <a:ext cx="832504" cy="338554"/>
          </a:xfrm>
          <a:prstGeom prst="rect">
            <a:avLst/>
          </a:prstGeom>
          <a:noFill/>
        </p:spPr>
        <p:txBody>
          <a:bodyPr wrap="square" rtlCol="0">
            <a:noAutofit/>
          </a:bodyPr>
          <a:lstStyle/>
          <a:p>
            <a:pPr algn="ctr"/>
            <a:r>
              <a:rPr lang="en-US" sz="1600" dirty="0">
                <a:solidFill>
                  <a:schemeClr val="accent1">
                    <a:lumMod val="20000"/>
                    <a:lumOff val="80000"/>
                  </a:schemeClr>
                </a:solidFill>
                <a:latin typeface="Arial" panose="020B0604020202020204" pitchFamily="34" charset="0"/>
              </a:rPr>
              <a:t>03</a:t>
            </a:r>
          </a:p>
        </p:txBody>
      </p:sp>
      <p:sp>
        <p:nvSpPr>
          <p:cNvPr id="16" name="TextBox 70">
            <a:extLst>
              <a:ext uri="{FF2B5EF4-FFF2-40B4-BE49-F238E27FC236}">
                <a16:creationId xmlns:a16="http://schemas.microsoft.com/office/drawing/2014/main" id="{6D049D87-B340-451A-A5FB-ACD4F795A7EB}"/>
              </a:ext>
            </a:extLst>
          </p:cNvPr>
          <p:cNvSpPr txBox="1"/>
          <p:nvPr/>
        </p:nvSpPr>
        <p:spPr>
          <a:xfrm>
            <a:off x="3188667" y="5023410"/>
            <a:ext cx="913429" cy="400110"/>
          </a:xfrm>
          <a:prstGeom prst="rect">
            <a:avLst/>
          </a:prstGeom>
          <a:noFill/>
        </p:spPr>
        <p:txBody>
          <a:bodyPr wrap="square" rtlCol="0">
            <a:noAutofit/>
          </a:bodyPr>
          <a:lstStyle/>
          <a:p>
            <a:pPr algn="ctr"/>
            <a:r>
              <a:rPr lang="en-US" sz="2000" dirty="0">
                <a:solidFill>
                  <a:schemeClr val="accent1"/>
                </a:solidFill>
                <a:latin typeface="Arial" panose="020B0604020202020204" pitchFamily="34" charset="0"/>
              </a:rPr>
              <a:t>02</a:t>
            </a:r>
          </a:p>
        </p:txBody>
      </p:sp>
      <p:sp>
        <p:nvSpPr>
          <p:cNvPr id="17" name="TextBox 71">
            <a:extLst>
              <a:ext uri="{FF2B5EF4-FFF2-40B4-BE49-F238E27FC236}">
                <a16:creationId xmlns:a16="http://schemas.microsoft.com/office/drawing/2014/main" id="{D14668CC-92CA-466F-B18C-61DD99611D8B}"/>
              </a:ext>
            </a:extLst>
          </p:cNvPr>
          <p:cNvSpPr txBox="1"/>
          <p:nvPr/>
        </p:nvSpPr>
        <p:spPr>
          <a:xfrm>
            <a:off x="4773438" y="5265390"/>
            <a:ext cx="913429" cy="461665"/>
          </a:xfrm>
          <a:prstGeom prst="rect">
            <a:avLst/>
          </a:prstGeom>
          <a:noFill/>
        </p:spPr>
        <p:txBody>
          <a:bodyPr wrap="square" rtlCol="0">
            <a:noAutofit/>
          </a:bodyPr>
          <a:lstStyle/>
          <a:p>
            <a:pPr algn="ctr"/>
            <a:r>
              <a:rPr lang="en-US" sz="2400" dirty="0">
                <a:solidFill>
                  <a:schemeClr val="accent1"/>
                </a:solidFill>
                <a:latin typeface="Arial" panose="020B0604020202020204" pitchFamily="34" charset="0"/>
              </a:rPr>
              <a:t>01</a:t>
            </a:r>
          </a:p>
        </p:txBody>
      </p:sp>
      <p:sp>
        <p:nvSpPr>
          <p:cNvPr id="18" name="Oval 74">
            <a:extLst>
              <a:ext uri="{FF2B5EF4-FFF2-40B4-BE49-F238E27FC236}">
                <a16:creationId xmlns:a16="http://schemas.microsoft.com/office/drawing/2014/main" id="{14EFD77B-53DD-4F65-8D03-3732B5E73A15}"/>
              </a:ext>
            </a:extLst>
          </p:cNvPr>
          <p:cNvSpPr/>
          <p:nvPr/>
        </p:nvSpPr>
        <p:spPr>
          <a:xfrm>
            <a:off x="4059308" y="3833699"/>
            <a:ext cx="785218" cy="785215"/>
          </a:xfrm>
          <a:prstGeom prst="ellipse">
            <a:avLst/>
          </a:prstGeom>
          <a:gradFill flip="none" rotWithShape="1">
            <a:gsLst>
              <a:gs pos="0">
                <a:schemeClr val="accent1">
                  <a:lumMod val="60000"/>
                  <a:lumOff val="40000"/>
                </a:schemeClr>
              </a:gs>
              <a:gs pos="100000">
                <a:schemeClr val="bg1"/>
              </a:gs>
            </a:gsLst>
            <a:lin ang="16200000" scaled="1"/>
            <a:tileRect/>
          </a:gra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2000" dirty="0">
                <a:solidFill>
                  <a:schemeClr val="accent1"/>
                </a:solidFill>
                <a:latin typeface="+mj-lt"/>
              </a:rPr>
              <a:t>60%</a:t>
            </a:r>
          </a:p>
        </p:txBody>
      </p:sp>
      <p:sp>
        <p:nvSpPr>
          <p:cNvPr id="20" name="Oval 75">
            <a:extLst>
              <a:ext uri="{FF2B5EF4-FFF2-40B4-BE49-F238E27FC236}">
                <a16:creationId xmlns:a16="http://schemas.microsoft.com/office/drawing/2014/main" id="{FF7EBEEA-6041-4437-8AA9-E4CE369E61FA}"/>
              </a:ext>
            </a:extLst>
          </p:cNvPr>
          <p:cNvSpPr/>
          <p:nvPr/>
        </p:nvSpPr>
        <p:spPr>
          <a:xfrm>
            <a:off x="2655330" y="3978588"/>
            <a:ext cx="591617" cy="591614"/>
          </a:xfrm>
          <a:prstGeom prst="ellipse">
            <a:avLst/>
          </a:prstGeom>
          <a:gradFill flip="none" rotWithShape="1">
            <a:gsLst>
              <a:gs pos="0">
                <a:schemeClr val="tx1">
                  <a:lumMod val="95000"/>
                  <a:lumOff val="5000"/>
                </a:schemeClr>
              </a:gs>
              <a:gs pos="100000">
                <a:schemeClr val="tx1">
                  <a:lumMod val="65000"/>
                  <a:lumOff val="35000"/>
                </a:schemeClr>
              </a:gs>
            </a:gsLst>
            <a:lin ang="16200000" scaled="1"/>
            <a:tileRect/>
          </a:gra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600" dirty="0">
                <a:solidFill>
                  <a:schemeClr val="accent1">
                    <a:lumMod val="20000"/>
                    <a:lumOff val="80000"/>
                  </a:schemeClr>
                </a:solidFill>
                <a:latin typeface="+mj-lt"/>
              </a:rPr>
              <a:t>50%</a:t>
            </a:r>
          </a:p>
        </p:txBody>
      </p:sp>
      <p:sp>
        <p:nvSpPr>
          <p:cNvPr id="34" name="TextBox 65">
            <a:extLst>
              <a:ext uri="{FF2B5EF4-FFF2-40B4-BE49-F238E27FC236}">
                <a16:creationId xmlns:a16="http://schemas.microsoft.com/office/drawing/2014/main" id="{2323CC7D-F2BE-427D-B531-D7D06EDC01A8}"/>
              </a:ext>
            </a:extLst>
          </p:cNvPr>
          <p:cNvSpPr txBox="1"/>
          <p:nvPr/>
        </p:nvSpPr>
        <p:spPr>
          <a:xfrm>
            <a:off x="1155449" y="4598646"/>
            <a:ext cx="594983" cy="261610"/>
          </a:xfrm>
          <a:prstGeom prst="rect">
            <a:avLst/>
          </a:prstGeom>
          <a:noFill/>
        </p:spPr>
        <p:txBody>
          <a:bodyPr wrap="square" rtlCol="0">
            <a:noAutofit/>
          </a:bodyPr>
          <a:lstStyle/>
          <a:p>
            <a:pPr algn="ctr"/>
            <a:r>
              <a:rPr lang="en-US" sz="1100" dirty="0">
                <a:solidFill>
                  <a:schemeClr val="accent1"/>
                </a:solidFill>
                <a:latin typeface="Arial" panose="020B0604020202020204" pitchFamily="34" charset="0"/>
              </a:rPr>
              <a:t>04</a:t>
            </a:r>
          </a:p>
        </p:txBody>
      </p:sp>
      <p:sp>
        <p:nvSpPr>
          <p:cNvPr id="35" name="Oval 76">
            <a:extLst>
              <a:ext uri="{FF2B5EF4-FFF2-40B4-BE49-F238E27FC236}">
                <a16:creationId xmlns:a16="http://schemas.microsoft.com/office/drawing/2014/main" id="{735B38F7-43C3-463E-9DD3-7B736F3FA3DF}"/>
              </a:ext>
            </a:extLst>
          </p:cNvPr>
          <p:cNvSpPr/>
          <p:nvPr/>
        </p:nvSpPr>
        <p:spPr>
          <a:xfrm>
            <a:off x="1650639" y="4090900"/>
            <a:ext cx="366994" cy="366991"/>
          </a:xfrm>
          <a:prstGeom prst="ellipse">
            <a:avLst/>
          </a:prstGeom>
          <a:gradFill flip="none" rotWithShape="1">
            <a:gsLst>
              <a:gs pos="0">
                <a:schemeClr val="accent1">
                  <a:lumMod val="60000"/>
                  <a:lumOff val="40000"/>
                </a:schemeClr>
              </a:gs>
              <a:gs pos="100000">
                <a:schemeClr val="bg1"/>
              </a:gs>
            </a:gsLst>
            <a:lin ang="16200000" scaled="1"/>
            <a:tileRect/>
          </a:gra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900" dirty="0">
                <a:solidFill>
                  <a:schemeClr val="accent1"/>
                </a:solidFill>
                <a:latin typeface="+mj-lt"/>
              </a:rPr>
              <a:t>35%</a:t>
            </a:r>
          </a:p>
        </p:txBody>
      </p:sp>
      <p:sp>
        <p:nvSpPr>
          <p:cNvPr id="37" name="Isosceles Triangle 1">
            <a:extLst>
              <a:ext uri="{FF2B5EF4-FFF2-40B4-BE49-F238E27FC236}">
                <a16:creationId xmlns:a16="http://schemas.microsoft.com/office/drawing/2014/main" id="{D484C70F-096D-4E64-A229-5A9AC6FE2565}"/>
              </a:ext>
            </a:extLst>
          </p:cNvPr>
          <p:cNvSpPr/>
          <p:nvPr/>
        </p:nvSpPr>
        <p:spPr>
          <a:xfrm rot="5400000">
            <a:off x="499138" y="4059424"/>
            <a:ext cx="836217" cy="437535"/>
          </a:xfrm>
          <a:prstGeom prst="triangle">
            <a:avLst/>
          </a:prstGeom>
          <a:gradFill flip="none" rotWithShape="1">
            <a:gsLst>
              <a:gs pos="0">
                <a:schemeClr val="tx1">
                  <a:lumMod val="95000"/>
                  <a:lumOff val="5000"/>
                </a:schemeClr>
              </a:gs>
              <a:gs pos="100000">
                <a:schemeClr val="tx1">
                  <a:lumMod val="65000"/>
                  <a:lumOff val="35000"/>
                </a:schemeClr>
              </a:gs>
            </a:gsLst>
            <a:lin ang="10800000" scaled="1"/>
            <a:tileRect/>
          </a:gradFill>
          <a:ln w="9525">
            <a:solidFill>
              <a:schemeClr val="tx1">
                <a:lumMod val="95000"/>
                <a:lumOff val="5000"/>
              </a:schemeClr>
            </a:solidFill>
          </a:ln>
          <a:effectLst>
            <a:reflection blurRad="6350" stA="30000" endPos="16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lumMod val="75000"/>
                </a:schemeClr>
              </a:solidFill>
            </a:endParaRPr>
          </a:p>
        </p:txBody>
      </p:sp>
      <p:cxnSp>
        <p:nvCxnSpPr>
          <p:cNvPr id="46" name="Straight Connector 63">
            <a:extLst>
              <a:ext uri="{FF2B5EF4-FFF2-40B4-BE49-F238E27FC236}">
                <a16:creationId xmlns:a16="http://schemas.microsoft.com/office/drawing/2014/main" id="{182F33A5-7458-472D-A154-5353F8C406F1}"/>
              </a:ext>
            </a:extLst>
          </p:cNvPr>
          <p:cNvCxnSpPr/>
          <p:nvPr/>
        </p:nvCxnSpPr>
        <p:spPr>
          <a:xfrm>
            <a:off x="8726155" y="4975288"/>
            <a:ext cx="2695448" cy="0"/>
          </a:xfrm>
          <a:prstGeom prst="line">
            <a:avLst/>
          </a:prstGeom>
          <a:noFill/>
          <a:ln w="6350">
            <a:gradFill flip="none" rotWithShape="1">
              <a:gsLst>
                <a:gs pos="0">
                  <a:schemeClr val="tx2">
                    <a:alpha val="0"/>
                  </a:schemeClr>
                </a:gs>
                <a:gs pos="73000">
                  <a:schemeClr val="accent1"/>
                </a:gs>
              </a:gsLst>
              <a:lin ang="0" scaled="0"/>
              <a:tileRect/>
            </a:gradFil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64">
            <a:extLst>
              <a:ext uri="{FF2B5EF4-FFF2-40B4-BE49-F238E27FC236}">
                <a16:creationId xmlns:a16="http://schemas.microsoft.com/office/drawing/2014/main" id="{DE2971B4-CD20-434F-A39E-D59B527CA519}"/>
              </a:ext>
            </a:extLst>
          </p:cNvPr>
          <p:cNvCxnSpPr/>
          <p:nvPr/>
        </p:nvCxnSpPr>
        <p:spPr>
          <a:xfrm flipH="1">
            <a:off x="8726155" y="3773897"/>
            <a:ext cx="2695448" cy="0"/>
          </a:xfrm>
          <a:prstGeom prst="line">
            <a:avLst/>
          </a:prstGeom>
          <a:noFill/>
          <a:ln w="6350">
            <a:gradFill flip="none" rotWithShape="1">
              <a:gsLst>
                <a:gs pos="0">
                  <a:schemeClr val="tx2">
                    <a:alpha val="0"/>
                  </a:schemeClr>
                </a:gs>
                <a:gs pos="73000">
                  <a:schemeClr val="accent1"/>
                </a:gs>
              </a:gsLst>
              <a:lin ang="0" scaled="0"/>
              <a:tileRect/>
            </a:gradFil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66">
            <a:extLst>
              <a:ext uri="{FF2B5EF4-FFF2-40B4-BE49-F238E27FC236}">
                <a16:creationId xmlns:a16="http://schemas.microsoft.com/office/drawing/2014/main" id="{931294AB-38A3-4FD7-B528-21AAFB7DA47A}"/>
              </a:ext>
            </a:extLst>
          </p:cNvPr>
          <p:cNvCxnSpPr/>
          <p:nvPr/>
        </p:nvCxnSpPr>
        <p:spPr>
          <a:xfrm>
            <a:off x="8726155" y="2572505"/>
            <a:ext cx="2695448" cy="0"/>
          </a:xfrm>
          <a:prstGeom prst="line">
            <a:avLst/>
          </a:prstGeom>
          <a:noFill/>
          <a:ln w="6350">
            <a:gradFill flip="none" rotWithShape="1">
              <a:gsLst>
                <a:gs pos="0">
                  <a:schemeClr val="tx2">
                    <a:alpha val="0"/>
                  </a:schemeClr>
                </a:gs>
                <a:gs pos="73000">
                  <a:schemeClr val="accent1"/>
                </a:gs>
              </a:gsLst>
              <a:lin ang="0" scaled="0"/>
              <a:tileRect/>
            </a:gra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7" name="文本占位符 6">
            <a:extLst>
              <a:ext uri="{FF2B5EF4-FFF2-40B4-BE49-F238E27FC236}">
                <a16:creationId xmlns:a16="http://schemas.microsoft.com/office/drawing/2014/main" id="{EE3ED312-5CBB-4204-8B57-1966C57D8A0D}"/>
              </a:ext>
            </a:extLst>
          </p:cNvPr>
          <p:cNvSpPr>
            <a:spLocks noGrp="1"/>
          </p:cNvSpPr>
          <p:nvPr>
            <p:ph type="body" sz="quarter" idx="11"/>
          </p:nvPr>
        </p:nvSpPr>
        <p:spPr/>
        <p:txBody>
          <a:bodyPr/>
          <a:lstStyle/>
          <a:p>
            <a:r>
              <a:rPr lang="en-US" altLang="zh-CN" dirty="0"/>
              <a:t>TITLE BLOCK EXAMPLE</a:t>
            </a:r>
          </a:p>
        </p:txBody>
      </p:sp>
      <p:sp>
        <p:nvSpPr>
          <p:cNvPr id="8" name="文本占位符 7">
            <a:extLst>
              <a:ext uri="{FF2B5EF4-FFF2-40B4-BE49-F238E27FC236}">
                <a16:creationId xmlns:a16="http://schemas.microsoft.com/office/drawing/2014/main" id="{CE3A0163-4368-478A-9FB3-697D90873459}"/>
              </a:ext>
            </a:extLst>
          </p:cNvPr>
          <p:cNvSpPr>
            <a:spLocks noGrp="1"/>
          </p:cNvSpPr>
          <p:nvPr>
            <p:ph type="body" sz="quarter" idx="12"/>
          </p:nvPr>
        </p:nvSpPr>
        <p:spPr/>
        <p:txBody>
          <a:bodyPr/>
          <a:lstStyle/>
          <a:p>
            <a:r>
              <a:rPr lang="zh-CN" altLang="en-US" dirty="0"/>
              <a:t>未来工作规划</a:t>
            </a:r>
          </a:p>
        </p:txBody>
      </p:sp>
    </p:spTree>
    <p:extLst>
      <p:ext uri="{BB962C8B-B14F-4D97-AF65-F5344CB8AC3E}">
        <p14:creationId xmlns:p14="http://schemas.microsoft.com/office/powerpoint/2010/main" val="1424611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9AAFF37-225F-4F30-8CC6-6C19EA644F96}"/>
              </a:ext>
            </a:extLst>
          </p:cNvPr>
          <p:cNvSpPr/>
          <p:nvPr/>
        </p:nvSpPr>
        <p:spPr>
          <a:xfrm>
            <a:off x="8333772" y="0"/>
            <a:ext cx="3858228" cy="6858000"/>
          </a:xfrm>
          <a:prstGeom prst="rect">
            <a:avLst/>
          </a:prstGeom>
          <a:blipFill>
            <a:blip r:embed="rId2">
              <a:extLst>
                <a:ext uri="{BEBA8EAE-BF5A-486C-A8C5-ECC9F3942E4B}">
                  <a14:imgProps xmlns:a14="http://schemas.microsoft.com/office/drawing/2010/main">
                    <a14:imgLayer r:embed="rId3">
                      <a14:imgEffect>
                        <a14:saturation sat="0"/>
                      </a14:imgEffect>
                    </a14:imgLayer>
                  </a14:imgProps>
                </a:ext>
              </a:extLst>
            </a:blip>
            <a:stretch>
              <a:fillRect l="-83587" r="-83037"/>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BFCD938C-417A-4778-8385-7C1F03631E3F}"/>
              </a:ext>
            </a:extLst>
          </p:cNvPr>
          <p:cNvSpPr txBox="1"/>
          <p:nvPr/>
        </p:nvSpPr>
        <p:spPr>
          <a:xfrm>
            <a:off x="10542998" y="-185196"/>
            <a:ext cx="1954381" cy="11615195"/>
          </a:xfrm>
          <a:prstGeom prst="rect">
            <a:avLst/>
          </a:prstGeom>
          <a:noFill/>
        </p:spPr>
        <p:txBody>
          <a:bodyPr vert="eaVert" wrap="square" rtlCol="0">
            <a:noAutofit/>
          </a:bodyPr>
          <a:lstStyle/>
          <a:p>
            <a:r>
              <a:rPr lang="en-US" altLang="zh-CN" sz="11500" dirty="0">
                <a:solidFill>
                  <a:schemeClr val="bg1">
                    <a:lumMod val="85000"/>
                    <a:alpha val="22000"/>
                  </a:schemeClr>
                </a:solidFill>
                <a:latin typeface="微软雅黑" panose="020B0503020204020204" pitchFamily="34" charset="-122"/>
                <a:ea typeface="微软雅黑" panose="020B0503020204020204" pitchFamily="34" charset="-122"/>
              </a:rPr>
              <a:t>SOLUTION</a:t>
            </a:r>
            <a:endParaRPr lang="zh-CN" altLang="en-US" sz="11500" dirty="0">
              <a:solidFill>
                <a:schemeClr val="bg1">
                  <a:lumMod val="85000"/>
                  <a:alpha val="22000"/>
                </a:schemeClr>
              </a:solidFill>
              <a:latin typeface="微软雅黑" panose="020B0503020204020204" pitchFamily="34" charset="-122"/>
              <a:ea typeface="微软雅黑" panose="020B0503020204020204" pitchFamily="34" charset="-122"/>
            </a:endParaRPr>
          </a:p>
        </p:txBody>
      </p:sp>
      <p:graphicFrame>
        <p:nvGraphicFramePr>
          <p:cNvPr id="5" name="表格 6">
            <a:extLst>
              <a:ext uri="{FF2B5EF4-FFF2-40B4-BE49-F238E27FC236}">
                <a16:creationId xmlns:a16="http://schemas.microsoft.com/office/drawing/2014/main" id="{875549E8-B8A4-46AA-8479-B94882C05A7E}"/>
              </a:ext>
            </a:extLst>
          </p:cNvPr>
          <p:cNvGraphicFramePr>
            <a:graphicFrameLocks noGrp="1"/>
          </p:cNvGraphicFramePr>
          <p:nvPr>
            <p:extLst>
              <p:ext uri="{D42A27DB-BD31-4B8C-83A1-F6EECF244321}">
                <p14:modId xmlns:p14="http://schemas.microsoft.com/office/powerpoint/2010/main" val="4151791842"/>
              </p:ext>
            </p:extLst>
          </p:nvPr>
        </p:nvGraphicFramePr>
        <p:xfrm>
          <a:off x="658812" y="1560856"/>
          <a:ext cx="10874376" cy="4733262"/>
        </p:xfrm>
        <a:graphic>
          <a:graphicData uri="http://schemas.openxmlformats.org/drawingml/2006/table">
            <a:tbl>
              <a:tblPr firstRow="1" bandRow="1">
                <a:effectLst>
                  <a:outerShdw blurRad="520700" dist="317500" dir="2700000" sx="96000" sy="96000" algn="tl" rotWithShape="0">
                    <a:schemeClr val="bg1">
                      <a:lumMod val="50000"/>
                      <a:alpha val="20000"/>
                    </a:schemeClr>
                  </a:outerShdw>
                </a:effectLst>
                <a:tableStyleId>{5C22544A-7EE6-4342-B048-85BDC9FD1C3A}</a:tableStyleId>
              </a:tblPr>
              <a:tblGrid>
                <a:gridCol w="1631106">
                  <a:extLst>
                    <a:ext uri="{9D8B030D-6E8A-4147-A177-3AD203B41FA5}">
                      <a16:colId xmlns:a16="http://schemas.microsoft.com/office/drawing/2014/main" val="2043902637"/>
                    </a:ext>
                  </a:extLst>
                </a:gridCol>
                <a:gridCol w="2983122">
                  <a:extLst>
                    <a:ext uri="{9D8B030D-6E8A-4147-A177-3AD203B41FA5}">
                      <a16:colId xmlns:a16="http://schemas.microsoft.com/office/drawing/2014/main" val="3769623781"/>
                    </a:ext>
                  </a:extLst>
                </a:gridCol>
                <a:gridCol w="3063240">
                  <a:extLst>
                    <a:ext uri="{9D8B030D-6E8A-4147-A177-3AD203B41FA5}">
                      <a16:colId xmlns:a16="http://schemas.microsoft.com/office/drawing/2014/main" val="2635444093"/>
                    </a:ext>
                  </a:extLst>
                </a:gridCol>
                <a:gridCol w="3196908">
                  <a:extLst>
                    <a:ext uri="{9D8B030D-6E8A-4147-A177-3AD203B41FA5}">
                      <a16:colId xmlns:a16="http://schemas.microsoft.com/office/drawing/2014/main" val="178497171"/>
                    </a:ext>
                  </a:extLst>
                </a:gridCol>
              </a:tblGrid>
              <a:tr h="581669">
                <a:tc>
                  <a:txBody>
                    <a:bodyPr/>
                    <a:lstStyle/>
                    <a:p>
                      <a:pPr algn="l">
                        <a:lnSpc>
                          <a:spcPct val="100000"/>
                        </a:lnSpc>
                      </a:pPr>
                      <a:endParaRPr lang="zh-CN" altLang="en-US" b="0" dirty="0">
                        <a:solidFill>
                          <a:schemeClr val="bg1"/>
                        </a:solidFill>
                        <a:latin typeface="+mj-lt"/>
                        <a:ea typeface="+mj-ea"/>
                      </a:endParaRPr>
                    </a:p>
                  </a:txBody>
                  <a:tcPr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l">
                        <a:lnSpc>
                          <a:spcPct val="100000"/>
                        </a:lnSpc>
                      </a:pPr>
                      <a:r>
                        <a:rPr lang="zh-CN" altLang="en-US" b="0" dirty="0">
                          <a:solidFill>
                            <a:schemeClr val="bg1"/>
                          </a:solidFill>
                          <a:latin typeface="+mj-lt"/>
                          <a:ea typeface="+mj-ea"/>
                        </a:rPr>
                        <a:t>提升方案一</a:t>
                      </a:r>
                    </a:p>
                  </a:txBody>
                  <a:tcPr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l">
                        <a:lnSpc>
                          <a:spcPct val="100000"/>
                        </a:lnSpc>
                      </a:pPr>
                      <a:r>
                        <a:rPr lang="zh-CN" altLang="en-US" sz="1800" b="0" kern="1200" dirty="0">
                          <a:solidFill>
                            <a:schemeClr val="bg1"/>
                          </a:solidFill>
                          <a:latin typeface="+mn-lt"/>
                          <a:ea typeface="+mn-ea"/>
                          <a:cs typeface="+mn-cs"/>
                        </a:rPr>
                        <a:t>提升</a:t>
                      </a:r>
                      <a:r>
                        <a:rPr lang="zh-CN" altLang="en-US" b="0" dirty="0">
                          <a:solidFill>
                            <a:schemeClr val="bg1"/>
                          </a:solidFill>
                          <a:latin typeface="+mj-lt"/>
                          <a:ea typeface="+mj-ea"/>
                        </a:rPr>
                        <a:t>方案二</a:t>
                      </a:r>
                    </a:p>
                  </a:txBody>
                  <a:tcPr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l">
                        <a:lnSpc>
                          <a:spcPct val="100000"/>
                        </a:lnSpc>
                      </a:pPr>
                      <a:r>
                        <a:rPr lang="zh-CN" altLang="en-US" b="0" dirty="0">
                          <a:solidFill>
                            <a:schemeClr val="tx2"/>
                          </a:solidFill>
                          <a:latin typeface="+mj-lt"/>
                          <a:ea typeface="+mj-ea"/>
                        </a:rPr>
                        <a:t>提升方案三</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45543032"/>
                  </a:ext>
                </a:extLst>
              </a:tr>
              <a:tr h="533569">
                <a:tc>
                  <a:txBody>
                    <a:bodyPr/>
                    <a:lstStyle/>
                    <a:p>
                      <a:pPr algn="l">
                        <a:lnSpc>
                          <a:spcPct val="100000"/>
                        </a:lnSpc>
                      </a:pPr>
                      <a:r>
                        <a:rPr lang="zh-CN" altLang="en-US" sz="1600" dirty="0">
                          <a:solidFill>
                            <a:schemeClr val="tx2"/>
                          </a:solidFill>
                          <a:latin typeface="+mj-ea"/>
                          <a:ea typeface="+mj-ea"/>
                        </a:rPr>
                        <a:t>示例一</a:t>
                      </a:r>
                    </a:p>
                  </a:txBody>
                  <a:tcPr marL="144000"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l">
                        <a:lnSpc>
                          <a:spcPct val="100000"/>
                        </a:lnSpc>
                      </a:pPr>
                      <a:r>
                        <a:rPr lang="en-US" altLang="zh-CN" sz="1400" dirty="0">
                          <a:solidFill>
                            <a:schemeClr val="tx1">
                              <a:lumMod val="75000"/>
                              <a:lumOff val="25000"/>
                            </a:schemeClr>
                          </a:solidFill>
                        </a:rPr>
                        <a:t>100%</a:t>
                      </a:r>
                      <a:endParaRPr lang="zh-CN" altLang="en-US" sz="1400" dirty="0">
                        <a:solidFill>
                          <a:schemeClr val="tx1">
                            <a:lumMod val="75000"/>
                            <a:lumOff val="25000"/>
                          </a:schemeClr>
                        </a:solidFill>
                      </a:endParaRPr>
                    </a:p>
                  </a:txBody>
                  <a:tcPr marR="252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l">
                        <a:lnSpc>
                          <a:spcPct val="100000"/>
                        </a:lnSpc>
                      </a:pPr>
                      <a:r>
                        <a:rPr lang="en-US" altLang="zh-CN" sz="1400" dirty="0">
                          <a:solidFill>
                            <a:schemeClr val="tx1">
                              <a:lumMod val="75000"/>
                              <a:lumOff val="25000"/>
                            </a:schemeClr>
                          </a:solidFill>
                        </a:rPr>
                        <a:t>~75%</a:t>
                      </a:r>
                      <a:endParaRPr lang="zh-CN" altLang="en-US" sz="1400" dirty="0">
                        <a:solidFill>
                          <a:schemeClr val="tx1">
                            <a:lumMod val="75000"/>
                            <a:lumOff val="25000"/>
                          </a:schemeClr>
                        </a:solidFill>
                      </a:endParaRPr>
                    </a:p>
                  </a:txBody>
                  <a:tcPr marR="252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l">
                        <a:lnSpc>
                          <a:spcPct val="100000"/>
                        </a:lnSpc>
                      </a:pPr>
                      <a:r>
                        <a:rPr lang="en-US" altLang="zh-CN" sz="1400" dirty="0">
                          <a:solidFill>
                            <a:schemeClr val="tx1">
                              <a:lumMod val="75000"/>
                              <a:lumOff val="25000"/>
                            </a:schemeClr>
                          </a:solidFill>
                        </a:rPr>
                        <a:t>&lt;20%</a:t>
                      </a:r>
                      <a:endParaRPr lang="zh-CN" altLang="en-US" sz="1400" dirty="0">
                        <a:solidFill>
                          <a:schemeClr val="tx1">
                            <a:lumMod val="75000"/>
                            <a:lumOff val="25000"/>
                          </a:schemeClr>
                        </a:solidFill>
                      </a:endParaRPr>
                    </a:p>
                  </a:txBody>
                  <a:tcPr marR="252000" anchor="ctr">
                    <a:lnL w="31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142816082"/>
                  </a:ext>
                </a:extLst>
              </a:tr>
              <a:tr h="778121">
                <a:tc>
                  <a:txBody>
                    <a:bodyPr/>
                    <a:lstStyle/>
                    <a:p>
                      <a:pPr algn="l">
                        <a:lnSpc>
                          <a:spcPct val="100000"/>
                        </a:lnSpc>
                      </a:pPr>
                      <a:r>
                        <a:rPr lang="zh-CN" altLang="en-US" sz="1600" dirty="0">
                          <a:solidFill>
                            <a:schemeClr val="tx2"/>
                          </a:solidFill>
                          <a:latin typeface="+mj-ea"/>
                          <a:ea typeface="+mj-ea"/>
                        </a:rPr>
                        <a:t>示例二</a:t>
                      </a:r>
                    </a:p>
                  </a:txBody>
                  <a:tcPr marL="144000" anchor="ctr">
                    <a:lnL w="12700" cmpd="sng">
                      <a:noFill/>
                    </a:lnL>
                    <a:lnR w="3175"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l">
                        <a:lnSpc>
                          <a:spcPct val="120000"/>
                        </a:lnSpc>
                      </a:pPr>
                      <a:endParaRPr lang="en-US" altLang="zh-CN" sz="1300" dirty="0">
                        <a:solidFill>
                          <a:schemeClr val="tx1">
                            <a:lumMod val="75000"/>
                            <a:lumOff val="25000"/>
                          </a:schemeClr>
                        </a:solidFill>
                      </a:endParaRPr>
                    </a:p>
                    <a:p>
                      <a:pPr algn="l">
                        <a:lnSpc>
                          <a:spcPct val="120000"/>
                        </a:lnSpc>
                      </a:pPr>
                      <a:r>
                        <a:rPr lang="zh-CN" altLang="en-US" sz="1300" dirty="0">
                          <a:solidFill>
                            <a:schemeClr val="tx1">
                              <a:lumMod val="75000"/>
                              <a:lumOff val="25000"/>
                            </a:schemeClr>
                          </a:solidFill>
                        </a:rPr>
                        <a:t>请在这里输入你的正文内容</a:t>
                      </a:r>
                    </a:p>
                  </a:txBody>
                  <a:tcPr marR="252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l">
                        <a:lnSpc>
                          <a:spcPct val="120000"/>
                        </a:lnSpc>
                      </a:pPr>
                      <a:endParaRPr lang="en-US" altLang="zh-CN" sz="1300" dirty="0">
                        <a:solidFill>
                          <a:schemeClr val="tx1">
                            <a:lumMod val="75000"/>
                            <a:lumOff val="25000"/>
                          </a:schemeClr>
                        </a:solidFill>
                      </a:endParaRPr>
                    </a:p>
                    <a:p>
                      <a:pPr algn="l">
                        <a:lnSpc>
                          <a:spcPct val="120000"/>
                        </a:lnSpc>
                      </a:pPr>
                      <a:r>
                        <a:rPr lang="zh-CN" altLang="en-US" sz="1300" dirty="0">
                          <a:solidFill>
                            <a:schemeClr val="tx1">
                              <a:lumMod val="75000"/>
                              <a:lumOff val="25000"/>
                            </a:schemeClr>
                          </a:solidFill>
                        </a:rPr>
                        <a:t>请在这里输入你的正文内容</a:t>
                      </a:r>
                    </a:p>
                  </a:txBody>
                  <a:tcPr marR="252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l">
                        <a:lnSpc>
                          <a:spcPct val="120000"/>
                        </a:lnSpc>
                      </a:pPr>
                      <a:endParaRPr lang="en-US" altLang="zh-CN" sz="1300" dirty="0">
                        <a:solidFill>
                          <a:schemeClr val="tx1">
                            <a:lumMod val="75000"/>
                            <a:lumOff val="25000"/>
                          </a:schemeClr>
                        </a:solidFill>
                      </a:endParaRPr>
                    </a:p>
                    <a:p>
                      <a:pPr algn="l">
                        <a:lnSpc>
                          <a:spcPct val="120000"/>
                        </a:lnSpc>
                      </a:pPr>
                      <a:r>
                        <a:rPr lang="zh-CN" altLang="en-US" sz="1300" dirty="0">
                          <a:solidFill>
                            <a:schemeClr val="tx1">
                              <a:lumMod val="75000"/>
                              <a:lumOff val="25000"/>
                            </a:schemeClr>
                          </a:solidFill>
                        </a:rPr>
                        <a:t>请在这里输入你的正文内容</a:t>
                      </a:r>
                    </a:p>
                  </a:txBody>
                  <a:tcPr marR="252000" anchor="ctr">
                    <a:lnL w="31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2499320490"/>
                  </a:ext>
                </a:extLst>
              </a:tr>
              <a:tr h="1387726">
                <a:tc>
                  <a:txBody>
                    <a:bodyPr/>
                    <a:lstStyle/>
                    <a:p>
                      <a:pPr algn="l">
                        <a:lnSpc>
                          <a:spcPct val="100000"/>
                        </a:lnSpc>
                      </a:pPr>
                      <a:r>
                        <a:rPr lang="zh-CN" altLang="en-US" sz="1600" dirty="0">
                          <a:solidFill>
                            <a:schemeClr val="tx2"/>
                          </a:solidFill>
                          <a:latin typeface="+mj-ea"/>
                          <a:ea typeface="+mj-ea"/>
                        </a:rPr>
                        <a:t>示例三</a:t>
                      </a:r>
                    </a:p>
                  </a:txBody>
                  <a:tcPr marL="144000" anchor="ctr">
                    <a:lnL w="12700" cmpd="sng">
                      <a:noFill/>
                    </a:lnL>
                    <a:lnR w="3175"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l">
                        <a:lnSpc>
                          <a:spcPct val="120000"/>
                        </a:lnSpc>
                      </a:pPr>
                      <a:endParaRPr lang="en-US" altLang="zh-CN" sz="1300" dirty="0">
                        <a:solidFill>
                          <a:schemeClr val="tx1">
                            <a:lumMod val="75000"/>
                            <a:lumOff val="25000"/>
                          </a:schemeClr>
                        </a:solidFill>
                      </a:endParaRPr>
                    </a:p>
                    <a:p>
                      <a:pPr algn="l">
                        <a:lnSpc>
                          <a:spcPct val="120000"/>
                        </a:lnSpc>
                      </a:pPr>
                      <a:r>
                        <a:rPr lang="zh-CN" altLang="en-US" sz="1300" dirty="0">
                          <a:solidFill>
                            <a:schemeClr val="tx1">
                              <a:lumMod val="75000"/>
                              <a:lumOff val="25000"/>
                            </a:schemeClr>
                          </a:solidFill>
                        </a:rPr>
                        <a:t>请在这里输入你的正文内容请在这里输入你的正文内容</a:t>
                      </a:r>
                    </a:p>
                  </a:txBody>
                  <a:tcPr marR="252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l">
                        <a:lnSpc>
                          <a:spcPct val="120000"/>
                        </a:lnSpc>
                      </a:pPr>
                      <a:endParaRPr lang="en-US" altLang="zh-CN" sz="1300" dirty="0">
                        <a:solidFill>
                          <a:schemeClr val="tx1">
                            <a:lumMod val="75000"/>
                            <a:lumOff val="25000"/>
                          </a:schemeClr>
                        </a:solidFill>
                      </a:endParaRPr>
                    </a:p>
                    <a:p>
                      <a:pPr algn="l">
                        <a:lnSpc>
                          <a:spcPct val="120000"/>
                        </a:lnSpc>
                      </a:pPr>
                      <a:r>
                        <a:rPr lang="zh-CN" altLang="en-US" sz="1300" dirty="0">
                          <a:solidFill>
                            <a:schemeClr val="tx1">
                              <a:lumMod val="75000"/>
                              <a:lumOff val="25000"/>
                            </a:schemeClr>
                          </a:solidFill>
                        </a:rPr>
                        <a:t>请在这里输入你的正文内容请在这里输入你的正文内容</a:t>
                      </a:r>
                    </a:p>
                  </a:txBody>
                  <a:tcPr marR="252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l">
                        <a:lnSpc>
                          <a:spcPct val="120000"/>
                        </a:lnSpc>
                      </a:pPr>
                      <a:endParaRPr lang="en-US" altLang="zh-CN" sz="1300" dirty="0">
                        <a:solidFill>
                          <a:schemeClr val="tx1">
                            <a:lumMod val="75000"/>
                            <a:lumOff val="25000"/>
                          </a:schemeClr>
                        </a:solidFill>
                      </a:endParaRPr>
                    </a:p>
                    <a:p>
                      <a:pPr algn="l">
                        <a:lnSpc>
                          <a:spcPct val="120000"/>
                        </a:lnSpc>
                      </a:pPr>
                      <a:r>
                        <a:rPr lang="zh-CN" altLang="en-US" sz="1300" dirty="0">
                          <a:solidFill>
                            <a:schemeClr val="tx1">
                              <a:lumMod val="75000"/>
                              <a:lumOff val="25000"/>
                            </a:schemeClr>
                          </a:solidFill>
                        </a:rPr>
                        <a:t>请在这里输入你的正文内容请在这里输入你的正文内容</a:t>
                      </a:r>
                    </a:p>
                  </a:txBody>
                  <a:tcPr marR="252000" anchor="ctr">
                    <a:lnL w="31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682466262"/>
                  </a:ext>
                </a:extLst>
              </a:tr>
              <a:tr h="1452177">
                <a:tc>
                  <a:txBody>
                    <a:bodyPr/>
                    <a:lstStyle/>
                    <a:p>
                      <a:pPr algn="l">
                        <a:lnSpc>
                          <a:spcPct val="100000"/>
                        </a:lnSpc>
                      </a:pPr>
                      <a:r>
                        <a:rPr lang="zh-CN" altLang="en-US" sz="1600" dirty="0">
                          <a:solidFill>
                            <a:schemeClr val="tx2"/>
                          </a:solidFill>
                          <a:latin typeface="+mj-ea"/>
                          <a:ea typeface="+mj-ea"/>
                        </a:rPr>
                        <a:t>示例四</a:t>
                      </a:r>
                    </a:p>
                  </a:txBody>
                  <a:tcPr marL="144000" anchor="ctr">
                    <a:lnL w="12700" cmpd="sng">
                      <a:noFill/>
                    </a:lnL>
                    <a:lnR w="3175"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l">
                        <a:lnSpc>
                          <a:spcPct val="120000"/>
                        </a:lnSpc>
                      </a:pPr>
                      <a:endParaRPr lang="en-US" altLang="zh-CN" sz="1300" dirty="0">
                        <a:solidFill>
                          <a:schemeClr val="tx1">
                            <a:lumMod val="75000"/>
                            <a:lumOff val="25000"/>
                          </a:schemeClr>
                        </a:solidFill>
                      </a:endParaRPr>
                    </a:p>
                    <a:p>
                      <a:pPr algn="l">
                        <a:lnSpc>
                          <a:spcPct val="120000"/>
                        </a:lnSpc>
                      </a:pPr>
                      <a:r>
                        <a:rPr lang="zh-CN" altLang="en-US" sz="1300" dirty="0">
                          <a:solidFill>
                            <a:schemeClr val="tx1">
                              <a:lumMod val="75000"/>
                              <a:lumOff val="25000"/>
                            </a:schemeClr>
                          </a:solidFill>
                        </a:rPr>
                        <a:t>请在这里输入你的正文内容请在这里输入你的正文内容</a:t>
                      </a:r>
                    </a:p>
                  </a:txBody>
                  <a:tcPr marR="252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l">
                        <a:lnSpc>
                          <a:spcPct val="120000"/>
                        </a:lnSpc>
                      </a:pPr>
                      <a:endParaRPr lang="en-US" altLang="zh-CN" sz="1300" dirty="0">
                        <a:solidFill>
                          <a:schemeClr val="tx1">
                            <a:lumMod val="75000"/>
                            <a:lumOff val="25000"/>
                          </a:schemeClr>
                        </a:solidFill>
                      </a:endParaRPr>
                    </a:p>
                    <a:p>
                      <a:pPr algn="l">
                        <a:lnSpc>
                          <a:spcPct val="120000"/>
                        </a:lnSpc>
                      </a:pPr>
                      <a:r>
                        <a:rPr lang="zh-CN" altLang="en-US" sz="1300" dirty="0">
                          <a:solidFill>
                            <a:schemeClr val="tx1">
                              <a:lumMod val="75000"/>
                              <a:lumOff val="25000"/>
                            </a:schemeClr>
                          </a:solidFill>
                        </a:rPr>
                        <a:t>请在这里输入你的正文内容请在这里输入你的正文内容</a:t>
                      </a:r>
                    </a:p>
                  </a:txBody>
                  <a:tcPr marR="252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l">
                        <a:lnSpc>
                          <a:spcPct val="120000"/>
                        </a:lnSpc>
                      </a:pPr>
                      <a:endParaRPr lang="en-US" altLang="zh-CN" sz="1300" dirty="0">
                        <a:solidFill>
                          <a:schemeClr val="tx1">
                            <a:lumMod val="75000"/>
                            <a:lumOff val="25000"/>
                          </a:schemeClr>
                        </a:solidFill>
                      </a:endParaRPr>
                    </a:p>
                    <a:p>
                      <a:pPr algn="l">
                        <a:lnSpc>
                          <a:spcPct val="120000"/>
                        </a:lnSpc>
                      </a:pPr>
                      <a:r>
                        <a:rPr lang="zh-CN" altLang="en-US" sz="1300" dirty="0">
                          <a:solidFill>
                            <a:schemeClr val="tx1">
                              <a:lumMod val="75000"/>
                              <a:lumOff val="25000"/>
                            </a:schemeClr>
                          </a:solidFill>
                        </a:rPr>
                        <a:t>请在这里输入你的正文内容请在这里输入你的正文内容</a:t>
                      </a:r>
                    </a:p>
                  </a:txBody>
                  <a:tcPr marR="252000" anchor="ctr">
                    <a:lnL w="31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2057320252"/>
                  </a:ext>
                </a:extLst>
              </a:tr>
            </a:tbl>
          </a:graphicData>
        </a:graphic>
      </p:graphicFrame>
      <p:sp>
        <p:nvSpPr>
          <p:cNvPr id="6" name="矩形: 圆角 5">
            <a:extLst>
              <a:ext uri="{FF2B5EF4-FFF2-40B4-BE49-F238E27FC236}">
                <a16:creationId xmlns:a16="http://schemas.microsoft.com/office/drawing/2014/main" id="{55153090-62B0-40F0-9E29-24884FE01805}"/>
              </a:ext>
            </a:extLst>
          </p:cNvPr>
          <p:cNvSpPr/>
          <p:nvPr/>
        </p:nvSpPr>
        <p:spPr>
          <a:xfrm>
            <a:off x="2356007" y="2816307"/>
            <a:ext cx="581025" cy="230505"/>
          </a:xfrm>
          <a:prstGeom prst="roundRect">
            <a:avLst>
              <a:gd name="adj" fmla="val 50000"/>
            </a:avLst>
          </a:prstGeom>
          <a:solidFill>
            <a:schemeClr val="accent1">
              <a:lumMod val="60000"/>
              <a:lumOff val="40000"/>
            </a:schemeClr>
          </a:solidFill>
          <a:ln>
            <a:noFill/>
          </a:ln>
          <a:effectLst>
            <a:outerShdw blurRad="139700" dist="76200" dir="2700000" sx="95000" sy="95000" algn="tl" rotWithShape="0">
              <a:schemeClr val="bg1">
                <a:lumMod val="65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400" dirty="0">
                <a:solidFill>
                  <a:schemeClr val="tx1"/>
                </a:solidFill>
              </a:rPr>
              <a:t>高</a:t>
            </a:r>
          </a:p>
        </p:txBody>
      </p:sp>
      <p:sp>
        <p:nvSpPr>
          <p:cNvPr id="7" name="矩形: 圆角 6">
            <a:extLst>
              <a:ext uri="{FF2B5EF4-FFF2-40B4-BE49-F238E27FC236}">
                <a16:creationId xmlns:a16="http://schemas.microsoft.com/office/drawing/2014/main" id="{C7159069-348D-4EAF-9A0E-A4F92EAD82E2}"/>
              </a:ext>
            </a:extLst>
          </p:cNvPr>
          <p:cNvSpPr/>
          <p:nvPr/>
        </p:nvSpPr>
        <p:spPr>
          <a:xfrm>
            <a:off x="5344889" y="2816307"/>
            <a:ext cx="581025" cy="230505"/>
          </a:xfrm>
          <a:prstGeom prst="roundRect">
            <a:avLst>
              <a:gd name="adj" fmla="val 50000"/>
            </a:avLst>
          </a:prstGeom>
          <a:solidFill>
            <a:schemeClr val="accent1">
              <a:lumMod val="60000"/>
              <a:lumOff val="40000"/>
            </a:schemeClr>
          </a:solidFill>
          <a:ln>
            <a:noFill/>
          </a:ln>
          <a:effectLst>
            <a:outerShdw blurRad="139700" dist="76200" dir="2700000" sx="95000" sy="95000" algn="tl" rotWithShape="0">
              <a:schemeClr val="bg1">
                <a:lumMod val="65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400" dirty="0">
                <a:solidFill>
                  <a:schemeClr val="tx1"/>
                </a:solidFill>
              </a:rPr>
              <a:t>高</a:t>
            </a:r>
          </a:p>
        </p:txBody>
      </p:sp>
      <p:sp>
        <p:nvSpPr>
          <p:cNvPr id="8" name="矩形: 圆角 7">
            <a:extLst>
              <a:ext uri="{FF2B5EF4-FFF2-40B4-BE49-F238E27FC236}">
                <a16:creationId xmlns:a16="http://schemas.microsoft.com/office/drawing/2014/main" id="{108CFA83-D355-4E14-815E-C5166E8E289C}"/>
              </a:ext>
            </a:extLst>
          </p:cNvPr>
          <p:cNvSpPr/>
          <p:nvPr/>
        </p:nvSpPr>
        <p:spPr>
          <a:xfrm>
            <a:off x="8403699" y="2816307"/>
            <a:ext cx="581025" cy="230505"/>
          </a:xfrm>
          <a:prstGeom prst="roundRect">
            <a:avLst>
              <a:gd name="adj" fmla="val 50000"/>
            </a:avLst>
          </a:prstGeom>
          <a:solidFill>
            <a:schemeClr val="accent1">
              <a:lumMod val="60000"/>
              <a:lumOff val="40000"/>
            </a:schemeClr>
          </a:solidFill>
          <a:ln>
            <a:noFill/>
          </a:ln>
          <a:effectLst>
            <a:outerShdw blurRad="139700" dist="76200" dir="2700000" sx="95000" sy="95000" algn="tl" rotWithShape="0">
              <a:schemeClr val="bg1">
                <a:lumMod val="65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400" dirty="0">
                <a:solidFill>
                  <a:schemeClr val="tx1"/>
                </a:solidFill>
              </a:rPr>
              <a:t>低</a:t>
            </a:r>
          </a:p>
        </p:txBody>
      </p:sp>
      <p:sp>
        <p:nvSpPr>
          <p:cNvPr id="9" name="矩形: 圆角 8">
            <a:extLst>
              <a:ext uri="{FF2B5EF4-FFF2-40B4-BE49-F238E27FC236}">
                <a16:creationId xmlns:a16="http://schemas.microsoft.com/office/drawing/2014/main" id="{E8524149-2504-430A-A35A-97349F955A24}"/>
              </a:ext>
            </a:extLst>
          </p:cNvPr>
          <p:cNvSpPr/>
          <p:nvPr/>
        </p:nvSpPr>
        <p:spPr>
          <a:xfrm>
            <a:off x="2356007" y="3683779"/>
            <a:ext cx="581025" cy="230505"/>
          </a:xfrm>
          <a:prstGeom prst="roundRect">
            <a:avLst>
              <a:gd name="adj" fmla="val 50000"/>
            </a:avLst>
          </a:prstGeom>
          <a:solidFill>
            <a:schemeClr val="accent1">
              <a:lumMod val="60000"/>
              <a:lumOff val="40000"/>
            </a:schemeClr>
          </a:solidFill>
          <a:ln>
            <a:noFill/>
          </a:ln>
          <a:effectLst>
            <a:outerShdw blurRad="139700" dist="76200" dir="2700000" sx="95000" sy="95000" algn="tl" rotWithShape="0">
              <a:schemeClr val="bg1">
                <a:lumMod val="65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400" dirty="0">
                <a:solidFill>
                  <a:schemeClr val="tx1"/>
                </a:solidFill>
              </a:rPr>
              <a:t>大</a:t>
            </a:r>
          </a:p>
        </p:txBody>
      </p:sp>
      <p:sp>
        <p:nvSpPr>
          <p:cNvPr id="10" name="矩形: 圆角 9">
            <a:extLst>
              <a:ext uri="{FF2B5EF4-FFF2-40B4-BE49-F238E27FC236}">
                <a16:creationId xmlns:a16="http://schemas.microsoft.com/office/drawing/2014/main" id="{FB4F3E76-9C12-4D0F-B0D4-D0DFCACFE781}"/>
              </a:ext>
            </a:extLst>
          </p:cNvPr>
          <p:cNvSpPr/>
          <p:nvPr/>
        </p:nvSpPr>
        <p:spPr>
          <a:xfrm>
            <a:off x="5344889" y="3683779"/>
            <a:ext cx="581025" cy="230505"/>
          </a:xfrm>
          <a:prstGeom prst="roundRect">
            <a:avLst>
              <a:gd name="adj" fmla="val 50000"/>
            </a:avLst>
          </a:prstGeom>
          <a:solidFill>
            <a:schemeClr val="accent1">
              <a:lumMod val="60000"/>
              <a:lumOff val="40000"/>
            </a:schemeClr>
          </a:solidFill>
          <a:ln>
            <a:noFill/>
          </a:ln>
          <a:effectLst>
            <a:outerShdw blurRad="139700" dist="76200" dir="2700000" sx="95000" sy="95000" algn="tl" rotWithShape="0">
              <a:schemeClr val="bg1">
                <a:lumMod val="65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400" dirty="0">
                <a:solidFill>
                  <a:schemeClr val="tx1"/>
                </a:solidFill>
              </a:rPr>
              <a:t>中</a:t>
            </a:r>
          </a:p>
        </p:txBody>
      </p:sp>
      <p:sp>
        <p:nvSpPr>
          <p:cNvPr id="11" name="矩形: 圆角 10">
            <a:extLst>
              <a:ext uri="{FF2B5EF4-FFF2-40B4-BE49-F238E27FC236}">
                <a16:creationId xmlns:a16="http://schemas.microsoft.com/office/drawing/2014/main" id="{599C3C6C-DD17-41A9-AE20-E15C9ECA7301}"/>
              </a:ext>
            </a:extLst>
          </p:cNvPr>
          <p:cNvSpPr/>
          <p:nvPr/>
        </p:nvSpPr>
        <p:spPr>
          <a:xfrm>
            <a:off x="8403699" y="3683779"/>
            <a:ext cx="581025" cy="230505"/>
          </a:xfrm>
          <a:prstGeom prst="roundRect">
            <a:avLst>
              <a:gd name="adj" fmla="val 50000"/>
            </a:avLst>
          </a:prstGeom>
          <a:solidFill>
            <a:schemeClr val="accent1">
              <a:lumMod val="60000"/>
              <a:lumOff val="40000"/>
            </a:schemeClr>
          </a:solidFill>
          <a:ln>
            <a:noFill/>
          </a:ln>
          <a:effectLst>
            <a:outerShdw blurRad="139700" dist="76200" dir="2700000" sx="95000" sy="95000" algn="tl" rotWithShape="0">
              <a:schemeClr val="bg1">
                <a:lumMod val="65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400" dirty="0">
                <a:solidFill>
                  <a:schemeClr val="tx1"/>
                </a:solidFill>
              </a:rPr>
              <a:t>小</a:t>
            </a:r>
          </a:p>
        </p:txBody>
      </p:sp>
      <p:sp>
        <p:nvSpPr>
          <p:cNvPr id="12" name="矩形: 圆角 11">
            <a:extLst>
              <a:ext uri="{FF2B5EF4-FFF2-40B4-BE49-F238E27FC236}">
                <a16:creationId xmlns:a16="http://schemas.microsoft.com/office/drawing/2014/main" id="{2E9E4C79-0C5F-4599-847A-4670B44D1D67}"/>
              </a:ext>
            </a:extLst>
          </p:cNvPr>
          <p:cNvSpPr/>
          <p:nvPr/>
        </p:nvSpPr>
        <p:spPr>
          <a:xfrm>
            <a:off x="2356007" y="5168533"/>
            <a:ext cx="581025" cy="230505"/>
          </a:xfrm>
          <a:prstGeom prst="roundRect">
            <a:avLst>
              <a:gd name="adj" fmla="val 50000"/>
            </a:avLst>
          </a:prstGeom>
          <a:solidFill>
            <a:schemeClr val="accent1">
              <a:lumMod val="60000"/>
              <a:lumOff val="40000"/>
            </a:schemeClr>
          </a:solidFill>
          <a:ln>
            <a:noFill/>
          </a:ln>
          <a:effectLst>
            <a:outerShdw blurRad="139700" dist="76200" dir="2700000" sx="95000" sy="95000" algn="tl" rotWithShape="0">
              <a:schemeClr val="bg1">
                <a:lumMod val="65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400" dirty="0">
                <a:solidFill>
                  <a:schemeClr val="tx1"/>
                </a:solidFill>
              </a:rPr>
              <a:t>差</a:t>
            </a:r>
          </a:p>
        </p:txBody>
      </p:sp>
      <p:sp>
        <p:nvSpPr>
          <p:cNvPr id="13" name="矩形: 圆角 12">
            <a:extLst>
              <a:ext uri="{FF2B5EF4-FFF2-40B4-BE49-F238E27FC236}">
                <a16:creationId xmlns:a16="http://schemas.microsoft.com/office/drawing/2014/main" id="{5F9AEBAB-5337-41EC-A482-516D8190BD7C}"/>
              </a:ext>
            </a:extLst>
          </p:cNvPr>
          <p:cNvSpPr/>
          <p:nvPr/>
        </p:nvSpPr>
        <p:spPr>
          <a:xfrm>
            <a:off x="5344889" y="5168533"/>
            <a:ext cx="581025" cy="230505"/>
          </a:xfrm>
          <a:prstGeom prst="roundRect">
            <a:avLst>
              <a:gd name="adj" fmla="val 50000"/>
            </a:avLst>
          </a:prstGeom>
          <a:solidFill>
            <a:schemeClr val="accent1">
              <a:lumMod val="60000"/>
              <a:lumOff val="40000"/>
            </a:schemeClr>
          </a:solidFill>
          <a:ln>
            <a:noFill/>
          </a:ln>
          <a:effectLst>
            <a:outerShdw blurRad="139700" dist="76200" dir="2700000" sx="95000" sy="95000" algn="tl" rotWithShape="0">
              <a:schemeClr val="bg1">
                <a:lumMod val="65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400" dirty="0">
                <a:solidFill>
                  <a:schemeClr val="tx1"/>
                </a:solidFill>
              </a:rPr>
              <a:t>较差</a:t>
            </a:r>
          </a:p>
        </p:txBody>
      </p:sp>
      <p:sp>
        <p:nvSpPr>
          <p:cNvPr id="14" name="矩形: 圆角 13">
            <a:extLst>
              <a:ext uri="{FF2B5EF4-FFF2-40B4-BE49-F238E27FC236}">
                <a16:creationId xmlns:a16="http://schemas.microsoft.com/office/drawing/2014/main" id="{58104A14-245F-48D8-BC69-F4516358A5ED}"/>
              </a:ext>
            </a:extLst>
          </p:cNvPr>
          <p:cNvSpPr/>
          <p:nvPr/>
        </p:nvSpPr>
        <p:spPr>
          <a:xfrm>
            <a:off x="8403699" y="5168533"/>
            <a:ext cx="581025" cy="230505"/>
          </a:xfrm>
          <a:prstGeom prst="roundRect">
            <a:avLst>
              <a:gd name="adj" fmla="val 50000"/>
            </a:avLst>
          </a:prstGeom>
          <a:solidFill>
            <a:schemeClr val="accent1">
              <a:lumMod val="60000"/>
              <a:lumOff val="40000"/>
            </a:schemeClr>
          </a:solidFill>
          <a:ln>
            <a:noFill/>
          </a:ln>
          <a:effectLst>
            <a:outerShdw blurRad="139700" dist="76200" dir="2700000" sx="95000" sy="95000" algn="tl" rotWithShape="0">
              <a:schemeClr val="bg1">
                <a:lumMod val="65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400" dirty="0">
                <a:solidFill>
                  <a:schemeClr val="tx1"/>
                </a:solidFill>
              </a:rPr>
              <a:t>好</a:t>
            </a:r>
          </a:p>
        </p:txBody>
      </p:sp>
      <p:sp>
        <p:nvSpPr>
          <p:cNvPr id="31" name="文本占位符 30">
            <a:extLst>
              <a:ext uri="{FF2B5EF4-FFF2-40B4-BE49-F238E27FC236}">
                <a16:creationId xmlns:a16="http://schemas.microsoft.com/office/drawing/2014/main" id="{E87924B5-22B5-4BB1-83F8-D90D242846D9}"/>
              </a:ext>
            </a:extLst>
          </p:cNvPr>
          <p:cNvSpPr>
            <a:spLocks noGrp="1"/>
          </p:cNvSpPr>
          <p:nvPr>
            <p:ph type="body" sz="quarter" idx="11"/>
          </p:nvPr>
        </p:nvSpPr>
        <p:spPr/>
        <p:txBody>
          <a:bodyPr>
            <a:noAutofit/>
          </a:bodyPr>
          <a:lstStyle/>
          <a:p>
            <a:r>
              <a:rPr lang="en-US" altLang="zh-CN" dirty="0"/>
              <a:t>TITLE BLOCK EXAMPLE</a:t>
            </a:r>
          </a:p>
        </p:txBody>
      </p:sp>
      <p:sp>
        <p:nvSpPr>
          <p:cNvPr id="32" name="文本占位符 31">
            <a:extLst>
              <a:ext uri="{FF2B5EF4-FFF2-40B4-BE49-F238E27FC236}">
                <a16:creationId xmlns:a16="http://schemas.microsoft.com/office/drawing/2014/main" id="{9668A2E2-1C31-4BB4-9E9B-B5708CC3634B}"/>
              </a:ext>
            </a:extLst>
          </p:cNvPr>
          <p:cNvSpPr>
            <a:spLocks noGrp="1"/>
          </p:cNvSpPr>
          <p:nvPr>
            <p:ph type="body" sz="quarter" idx="12"/>
          </p:nvPr>
        </p:nvSpPr>
        <p:spPr/>
        <p:txBody>
          <a:bodyPr>
            <a:noAutofit/>
          </a:bodyPr>
          <a:lstStyle/>
          <a:p>
            <a:r>
              <a:rPr lang="zh-CN" altLang="en-US" dirty="0"/>
              <a:t>团对建设提升方案</a:t>
            </a:r>
          </a:p>
        </p:txBody>
      </p:sp>
    </p:spTree>
    <p:extLst>
      <p:ext uri="{BB962C8B-B14F-4D97-AF65-F5344CB8AC3E}">
        <p14:creationId xmlns:p14="http://schemas.microsoft.com/office/powerpoint/2010/main" val="336914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C678E79A-F6BE-47DC-8AAD-3C9DBC32BCEB}"/>
              </a:ext>
            </a:extLst>
          </p:cNvPr>
          <p:cNvSpPr/>
          <p:nvPr/>
        </p:nvSpPr>
        <p:spPr>
          <a:xfrm>
            <a:off x="0" y="691559"/>
            <a:ext cx="12168976" cy="912673"/>
          </a:xfrm>
          <a:prstGeom prst="rect">
            <a:avLst/>
          </a:prstGeom>
          <a:blipFill>
            <a:blip r:embed="rId2">
              <a:extLst>
                <a:ext uri="{BEBA8EAE-BF5A-486C-A8C5-ECC9F3942E4B}">
                  <a14:imgProps xmlns:a14="http://schemas.microsoft.com/office/drawing/2010/main">
                    <a14:imgLayer r:embed="rId3">
                      <a14:imgEffect>
                        <a14:saturation sat="0"/>
                      </a14:imgEffect>
                    </a14:imgLayer>
                  </a14:imgProps>
                </a:ext>
              </a:extLst>
            </a:blip>
            <a:stretch>
              <a:fillRect t="-413974" b="-4026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lumMod val="75000"/>
                </a:schemeClr>
              </a:solidFill>
            </a:endParaRPr>
          </a:p>
        </p:txBody>
      </p:sp>
      <p:sp>
        <p:nvSpPr>
          <p:cNvPr id="50" name="文本框 49">
            <a:extLst>
              <a:ext uri="{FF2B5EF4-FFF2-40B4-BE49-F238E27FC236}">
                <a16:creationId xmlns:a16="http://schemas.microsoft.com/office/drawing/2014/main" id="{B252034E-D372-4B54-A59A-0E89270E3B14}"/>
              </a:ext>
            </a:extLst>
          </p:cNvPr>
          <p:cNvSpPr txBox="1"/>
          <p:nvPr/>
        </p:nvSpPr>
        <p:spPr>
          <a:xfrm>
            <a:off x="1630659" y="859209"/>
            <a:ext cx="1590179" cy="430887"/>
          </a:xfrm>
          <a:prstGeom prst="rect">
            <a:avLst/>
          </a:prstGeom>
          <a:noFill/>
          <a:scene3d>
            <a:camera prst="perspectiveFront"/>
            <a:lightRig rig="threePt" dir="t"/>
          </a:scene3d>
          <a:sp3d/>
        </p:spPr>
        <p:txBody>
          <a:bodyPr wrap="none" lIns="0" tIns="0" rIns="0" bIns="0" rtlCol="0">
            <a:noAutofit/>
            <a:sp3d extrusionH="190500"/>
          </a:bodyPr>
          <a:lstStyle>
            <a:defPPr>
              <a:defRPr lang="zh-CN"/>
            </a:defPPr>
            <a:lvl1pPr marR="0" lvl="0" indent="0" fontAlgn="auto">
              <a:lnSpc>
                <a:spcPct val="100000"/>
              </a:lnSpc>
              <a:spcBef>
                <a:spcPts val="0"/>
              </a:spcBef>
              <a:spcAft>
                <a:spcPts val="0"/>
              </a:spcAft>
              <a:buClrTx/>
              <a:buSzTx/>
              <a:buFontTx/>
              <a:buNone/>
              <a:tabLst/>
              <a:defRPr kumimoji="0" sz="2800" b="0" i="0" u="none" strike="noStrike" cap="none" spc="300" normalizeH="0" baseline="0">
                <a:ln w="6350">
                  <a:solidFill>
                    <a:schemeClr val="bg1"/>
                  </a:solidFill>
                  <a:miter lim="800000"/>
                </a:ln>
                <a:gradFill>
                  <a:gsLst>
                    <a:gs pos="80000">
                      <a:schemeClr val="bg1"/>
                    </a:gs>
                    <a:gs pos="20000">
                      <a:schemeClr val="accent1"/>
                    </a:gs>
                    <a:gs pos="60000">
                      <a:schemeClr val="accent1"/>
                    </a:gs>
                    <a:gs pos="40000">
                      <a:srgbClr val="FEFEFE"/>
                    </a:gs>
                  </a:gsLst>
                  <a:lin ang="5400000" scaled="1"/>
                </a:gradFill>
                <a:effectLst/>
                <a:uLnTx/>
                <a:uFillTx/>
                <a:latin typeface="+mj-ea"/>
                <a:ea typeface="+mj-ea"/>
              </a:defRPr>
            </a:lvl1pPr>
          </a:lstStyle>
          <a:p>
            <a:r>
              <a:rPr lang="zh-CN" altLang="en-US" dirty="0"/>
              <a:t>合作伙伴</a:t>
            </a:r>
          </a:p>
        </p:txBody>
      </p:sp>
      <p:sp>
        <p:nvSpPr>
          <p:cNvPr id="51" name="文本框 50">
            <a:extLst>
              <a:ext uri="{FF2B5EF4-FFF2-40B4-BE49-F238E27FC236}">
                <a16:creationId xmlns:a16="http://schemas.microsoft.com/office/drawing/2014/main" id="{D358AFF6-1972-42DD-AB82-FBF9A40D88E9}"/>
              </a:ext>
            </a:extLst>
          </p:cNvPr>
          <p:cNvSpPr txBox="1"/>
          <p:nvPr/>
        </p:nvSpPr>
        <p:spPr>
          <a:xfrm>
            <a:off x="1643359" y="1302195"/>
            <a:ext cx="1226841" cy="123111"/>
          </a:xfrm>
          <a:prstGeom prst="rect">
            <a:avLst/>
          </a:prstGeom>
          <a:noFill/>
        </p:spPr>
        <p:txBody>
          <a:bodyPr wrap="square" lIns="0" tIns="0" rIns="0" bIns="0" rtlCol="0">
            <a:noAutofit/>
          </a:bodyPr>
          <a:lstStyle/>
          <a:p>
            <a:r>
              <a:rPr lang="en-US" altLang="zh-CN" sz="800" dirty="0">
                <a:solidFill>
                  <a:schemeClr val="bg1">
                    <a:alpha val="50000"/>
                  </a:schemeClr>
                </a:solidFill>
                <a:latin typeface="+mn-ea"/>
                <a:cs typeface="阿里巴巴普惠体 L" panose="00020600040101010101" pitchFamily="18" charset="-122"/>
              </a:rPr>
              <a:t>COOPERATIVE PARTNER</a:t>
            </a:r>
            <a:endParaRPr lang="zh-CN" altLang="en-US" sz="800" dirty="0">
              <a:solidFill>
                <a:schemeClr val="bg1">
                  <a:alpha val="50000"/>
                </a:schemeClr>
              </a:solidFill>
              <a:latin typeface="+mn-ea"/>
              <a:cs typeface="阿里巴巴普惠体 L" panose="00020600040101010101" pitchFamily="18" charset="-122"/>
            </a:endParaRPr>
          </a:p>
        </p:txBody>
      </p:sp>
      <p:grpSp>
        <p:nvGrpSpPr>
          <p:cNvPr id="30" name="组合 29">
            <a:extLst>
              <a:ext uri="{FF2B5EF4-FFF2-40B4-BE49-F238E27FC236}">
                <a16:creationId xmlns:a16="http://schemas.microsoft.com/office/drawing/2014/main" id="{91F504DD-AE80-4DE8-9E8A-D84ECDEA8E19}"/>
              </a:ext>
            </a:extLst>
          </p:cNvPr>
          <p:cNvGrpSpPr>
            <a:grpSpLocks/>
          </p:cNvGrpSpPr>
          <p:nvPr/>
        </p:nvGrpSpPr>
        <p:grpSpPr>
          <a:xfrm>
            <a:off x="2168840" y="1318902"/>
            <a:ext cx="924557" cy="186441"/>
            <a:chOff x="831011" y="371173"/>
            <a:chExt cx="924557" cy="186441"/>
          </a:xfrm>
        </p:grpSpPr>
        <p:sp>
          <p:nvSpPr>
            <p:cNvPr id="31" name="任意多边形: 形状 30">
              <a:extLst>
                <a:ext uri="{FF2B5EF4-FFF2-40B4-BE49-F238E27FC236}">
                  <a16:creationId xmlns:a16="http://schemas.microsoft.com/office/drawing/2014/main" id="{1DD0F0AD-AE4F-4BA8-9574-A89F074E2AD4}"/>
                </a:ext>
              </a:extLst>
            </p:cNvPr>
            <p:cNvSpPr/>
            <p:nvPr/>
          </p:nvSpPr>
          <p:spPr>
            <a:xfrm>
              <a:off x="831011" y="457250"/>
              <a:ext cx="773952"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bg1">
                      <a:alpha val="0"/>
                    </a:schemeClr>
                  </a:gs>
                  <a:gs pos="96000">
                    <a:schemeClr val="accent2"/>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pic>
          <p:nvPicPr>
            <p:cNvPr id="32" name="图片 31">
              <a:extLst>
                <a:ext uri="{FF2B5EF4-FFF2-40B4-BE49-F238E27FC236}">
                  <a16:creationId xmlns:a16="http://schemas.microsoft.com/office/drawing/2014/main" id="{BD7ABB84-C7F6-42B5-87A8-D59D1DFCCD8A}"/>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1444833" y="371173"/>
              <a:ext cx="310735" cy="186441"/>
            </a:xfrm>
            <a:prstGeom prst="rect">
              <a:avLst/>
            </a:prstGeom>
          </p:spPr>
        </p:pic>
      </p:grpSp>
      <p:sp>
        <p:nvSpPr>
          <p:cNvPr id="56" name="文本框 55">
            <a:extLst>
              <a:ext uri="{FF2B5EF4-FFF2-40B4-BE49-F238E27FC236}">
                <a16:creationId xmlns:a16="http://schemas.microsoft.com/office/drawing/2014/main" id="{B7F45A89-F0FD-4206-BB94-614174BDDEAC}"/>
              </a:ext>
            </a:extLst>
          </p:cNvPr>
          <p:cNvSpPr txBox="1"/>
          <p:nvPr/>
        </p:nvSpPr>
        <p:spPr>
          <a:xfrm>
            <a:off x="9200535" y="2246470"/>
            <a:ext cx="2332653" cy="400110"/>
          </a:xfrm>
          <a:prstGeom prst="rect">
            <a:avLst/>
          </a:prstGeom>
          <a:noFill/>
        </p:spPr>
        <p:txBody>
          <a:bodyPr wrap="square" rtlCol="0">
            <a:noAutofit/>
          </a:bodyPr>
          <a:lstStyle/>
          <a:p>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合作伙伴</a:t>
            </a:r>
          </a:p>
        </p:txBody>
      </p:sp>
      <p:sp>
        <p:nvSpPr>
          <p:cNvPr id="57" name="文本框 56">
            <a:extLst>
              <a:ext uri="{FF2B5EF4-FFF2-40B4-BE49-F238E27FC236}">
                <a16:creationId xmlns:a16="http://schemas.microsoft.com/office/drawing/2014/main" id="{2DDB77BC-9B7F-480D-9157-CA400BDC7EC6}"/>
              </a:ext>
            </a:extLst>
          </p:cNvPr>
          <p:cNvSpPr txBox="1"/>
          <p:nvPr/>
        </p:nvSpPr>
        <p:spPr>
          <a:xfrm>
            <a:off x="9200533" y="2751869"/>
            <a:ext cx="2475530" cy="2392130"/>
          </a:xfrm>
          <a:prstGeom prst="rect">
            <a:avLst/>
          </a:prstGeom>
          <a:noFill/>
        </p:spPr>
        <p:txBody>
          <a:bodyPr wrap="square" rtlCol="0">
            <a:noAutofit/>
          </a:bodyPr>
          <a:lstStyle/>
          <a:p>
            <a:pPr>
              <a:lnSpc>
                <a:spcPct val="120000"/>
              </a:lnSpc>
              <a:spcAft>
                <a:spcPts val="800"/>
              </a:spcAft>
            </a:pPr>
            <a:r>
              <a:rPr lang="zh-CN" altLang="en-US" sz="1200" spc="300" dirty="0">
                <a:solidFill>
                  <a:schemeClr val="bg1">
                    <a:lumMod val="7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请在这里输入你的正文内容，请在这里输入你的正文内容，请在这里输入你的正文内容，请在这里输入你的正文内容请在这里输入你的正文内容</a:t>
            </a:r>
            <a:endParaRPr lang="en-US" altLang="zh-CN" sz="1200" spc="300" dirty="0">
              <a:solidFill>
                <a:schemeClr val="bg1">
                  <a:lumMod val="75000"/>
                </a:schemeClr>
              </a:solidFill>
              <a:latin typeface="+mn-ea"/>
              <a:cs typeface="阿里巴巴普惠体 H" panose="00020600040101010101" pitchFamily="18" charset="-122"/>
            </a:endParaRPr>
          </a:p>
          <a:p>
            <a:pPr>
              <a:lnSpc>
                <a:spcPct val="120000"/>
              </a:lnSpc>
              <a:spcAft>
                <a:spcPts val="800"/>
              </a:spcAft>
            </a:pPr>
            <a:r>
              <a:rPr lang="zh-CN" altLang="en-US" sz="1200" spc="300" dirty="0">
                <a:solidFill>
                  <a:schemeClr val="bg1">
                    <a:lumMod val="7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请在这里输入你的正文内容，请在这里输入你的正文内容，请在这里输入你的正文内容，请在这里输入你的正文内容请在这里输入你的正文内容</a:t>
            </a:r>
            <a:endParaRPr lang="en-US" altLang="zh-CN" sz="1200" spc="300" dirty="0">
              <a:solidFill>
                <a:schemeClr val="bg1">
                  <a:lumMod val="75000"/>
                </a:schemeClr>
              </a:solidFill>
              <a:latin typeface="+mn-ea"/>
              <a:cs typeface="阿里巴巴普惠体 H" panose="00020600040101010101" pitchFamily="18" charset="-122"/>
            </a:endParaRPr>
          </a:p>
        </p:txBody>
      </p:sp>
      <p:sp>
        <p:nvSpPr>
          <p:cNvPr id="55" name="Rectangle 13">
            <a:extLst>
              <a:ext uri="{FF2B5EF4-FFF2-40B4-BE49-F238E27FC236}">
                <a16:creationId xmlns:a16="http://schemas.microsoft.com/office/drawing/2014/main" id="{73B9968D-A06D-4E33-849E-7F1C8B3F4858}"/>
              </a:ext>
            </a:extLst>
          </p:cNvPr>
          <p:cNvSpPr/>
          <p:nvPr/>
        </p:nvSpPr>
        <p:spPr>
          <a:xfrm>
            <a:off x="0" y="5104279"/>
            <a:ext cx="2028163" cy="1753721"/>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ea"/>
            </a:endParaRPr>
          </a:p>
        </p:txBody>
      </p:sp>
      <p:sp>
        <p:nvSpPr>
          <p:cNvPr id="4" name="Rectangle 13">
            <a:extLst>
              <a:ext uri="{FF2B5EF4-FFF2-40B4-BE49-F238E27FC236}">
                <a16:creationId xmlns:a16="http://schemas.microsoft.com/office/drawing/2014/main" id="{81EC8EA0-13FC-45CA-BA79-2801509EB090}"/>
              </a:ext>
            </a:extLst>
          </p:cNvPr>
          <p:cNvSpPr/>
          <p:nvPr/>
        </p:nvSpPr>
        <p:spPr>
          <a:xfrm>
            <a:off x="0" y="3357953"/>
            <a:ext cx="2028163" cy="1753721"/>
          </a:xfrm>
          <a:prstGeom prst="rect">
            <a:avLst/>
          </a:prstGeom>
          <a:solidFill>
            <a:schemeClr val="bg1">
              <a:lumMod val="65000"/>
              <a:alpha val="40000"/>
            </a:schemeClr>
          </a:solidFill>
          <a:ln w="6350">
            <a:gradFill>
              <a:gsLst>
                <a:gs pos="63257">
                  <a:schemeClr val="accent1"/>
                </a:gs>
                <a:gs pos="0">
                  <a:schemeClr val="tx2">
                    <a:alpha val="0"/>
                  </a:schemeClr>
                </a:gs>
                <a:gs pos="95918">
                  <a:schemeClr val="tx2">
                    <a:alpha val="0"/>
                  </a:schemeClr>
                </a:gs>
                <a:gs pos="35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ea"/>
            </a:endParaRPr>
          </a:p>
        </p:txBody>
      </p:sp>
      <p:sp>
        <p:nvSpPr>
          <p:cNvPr id="5" name="Rectangle 14">
            <a:extLst>
              <a:ext uri="{FF2B5EF4-FFF2-40B4-BE49-F238E27FC236}">
                <a16:creationId xmlns:a16="http://schemas.microsoft.com/office/drawing/2014/main" id="{B91D867D-CA5A-463E-B867-A7284121E52F}"/>
              </a:ext>
            </a:extLst>
          </p:cNvPr>
          <p:cNvSpPr/>
          <p:nvPr/>
        </p:nvSpPr>
        <p:spPr>
          <a:xfrm>
            <a:off x="2028163" y="3357953"/>
            <a:ext cx="2028163" cy="1753721"/>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ea"/>
            </a:endParaRPr>
          </a:p>
        </p:txBody>
      </p:sp>
      <p:sp>
        <p:nvSpPr>
          <p:cNvPr id="6" name="Rectangle 15">
            <a:extLst>
              <a:ext uri="{FF2B5EF4-FFF2-40B4-BE49-F238E27FC236}">
                <a16:creationId xmlns:a16="http://schemas.microsoft.com/office/drawing/2014/main" id="{8C392B9F-E6B7-4A98-B30D-BE03E1B75806}"/>
              </a:ext>
            </a:extLst>
          </p:cNvPr>
          <p:cNvSpPr/>
          <p:nvPr/>
        </p:nvSpPr>
        <p:spPr>
          <a:xfrm>
            <a:off x="4056325" y="3357953"/>
            <a:ext cx="2028163" cy="1753721"/>
          </a:xfrm>
          <a:prstGeom prst="rect">
            <a:avLst/>
          </a:prstGeom>
          <a:solidFill>
            <a:schemeClr val="bg1">
              <a:lumMod val="65000"/>
              <a:alpha val="40000"/>
            </a:schemeClr>
          </a:solidFill>
          <a:ln w="6350">
            <a:gradFill>
              <a:gsLst>
                <a:gs pos="63257">
                  <a:schemeClr val="accent1"/>
                </a:gs>
                <a:gs pos="0">
                  <a:schemeClr val="tx2">
                    <a:alpha val="0"/>
                  </a:schemeClr>
                </a:gs>
                <a:gs pos="95918">
                  <a:schemeClr val="tx2">
                    <a:alpha val="0"/>
                  </a:schemeClr>
                </a:gs>
                <a:gs pos="35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ea"/>
            </a:endParaRPr>
          </a:p>
        </p:txBody>
      </p:sp>
      <p:sp>
        <p:nvSpPr>
          <p:cNvPr id="7" name="Rectangle 16">
            <a:extLst>
              <a:ext uri="{FF2B5EF4-FFF2-40B4-BE49-F238E27FC236}">
                <a16:creationId xmlns:a16="http://schemas.microsoft.com/office/drawing/2014/main" id="{0722109F-A1A8-4251-AC17-7F92369D91B7}"/>
              </a:ext>
            </a:extLst>
          </p:cNvPr>
          <p:cNvSpPr/>
          <p:nvPr/>
        </p:nvSpPr>
        <p:spPr>
          <a:xfrm>
            <a:off x="6084488" y="3357953"/>
            <a:ext cx="2028163" cy="1753721"/>
          </a:xfrm>
          <a:prstGeom prst="rect">
            <a:avLst/>
          </a:prstGeom>
          <a:noFill/>
          <a:ln w="6350">
            <a:gradFill>
              <a:gsLst>
                <a:gs pos="61000">
                  <a:schemeClr val="tx2">
                    <a:alpha val="0"/>
                  </a:schemeClr>
                </a:gs>
                <a:gs pos="100000">
                  <a:schemeClr val="accent1"/>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ea"/>
            </a:endParaRPr>
          </a:p>
        </p:txBody>
      </p:sp>
      <p:sp>
        <p:nvSpPr>
          <p:cNvPr id="8" name="Rectangle 25">
            <a:extLst>
              <a:ext uri="{FF2B5EF4-FFF2-40B4-BE49-F238E27FC236}">
                <a16:creationId xmlns:a16="http://schemas.microsoft.com/office/drawing/2014/main" id="{75423900-B550-4B4E-9441-4D2CB557B2D5}"/>
              </a:ext>
            </a:extLst>
          </p:cNvPr>
          <p:cNvSpPr/>
          <p:nvPr/>
        </p:nvSpPr>
        <p:spPr>
          <a:xfrm>
            <a:off x="0" y="1604232"/>
            <a:ext cx="2028163" cy="1753721"/>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ea"/>
            </a:endParaRPr>
          </a:p>
        </p:txBody>
      </p:sp>
      <p:sp>
        <p:nvSpPr>
          <p:cNvPr id="9" name="Rectangle 26">
            <a:extLst>
              <a:ext uri="{FF2B5EF4-FFF2-40B4-BE49-F238E27FC236}">
                <a16:creationId xmlns:a16="http://schemas.microsoft.com/office/drawing/2014/main" id="{E2D8024A-4B6E-4F39-A711-89C85A53980C}"/>
              </a:ext>
            </a:extLst>
          </p:cNvPr>
          <p:cNvSpPr/>
          <p:nvPr/>
        </p:nvSpPr>
        <p:spPr>
          <a:xfrm>
            <a:off x="2028163" y="1604232"/>
            <a:ext cx="2028163" cy="1753721"/>
          </a:xfrm>
          <a:prstGeom prst="rect">
            <a:avLst/>
          </a:prstGeom>
          <a:solidFill>
            <a:schemeClr val="bg1">
              <a:lumMod val="65000"/>
              <a:alpha val="40000"/>
            </a:schemeClr>
          </a:solidFill>
          <a:ln w="6350">
            <a:gradFill>
              <a:gsLst>
                <a:gs pos="63257">
                  <a:schemeClr val="accent1"/>
                </a:gs>
                <a:gs pos="0">
                  <a:schemeClr val="tx2">
                    <a:alpha val="0"/>
                  </a:schemeClr>
                </a:gs>
                <a:gs pos="95918">
                  <a:schemeClr val="tx2">
                    <a:alpha val="0"/>
                  </a:schemeClr>
                </a:gs>
                <a:gs pos="35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ea"/>
            </a:endParaRPr>
          </a:p>
        </p:txBody>
      </p:sp>
      <p:sp>
        <p:nvSpPr>
          <p:cNvPr id="10" name="Rectangle 27">
            <a:extLst>
              <a:ext uri="{FF2B5EF4-FFF2-40B4-BE49-F238E27FC236}">
                <a16:creationId xmlns:a16="http://schemas.microsoft.com/office/drawing/2014/main" id="{2C00436B-6195-4536-B5C8-71B0AFC2731B}"/>
              </a:ext>
            </a:extLst>
          </p:cNvPr>
          <p:cNvSpPr/>
          <p:nvPr/>
        </p:nvSpPr>
        <p:spPr>
          <a:xfrm>
            <a:off x="4056325" y="1604232"/>
            <a:ext cx="2028163" cy="1753721"/>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ea"/>
            </a:endParaRPr>
          </a:p>
        </p:txBody>
      </p:sp>
      <p:sp>
        <p:nvSpPr>
          <p:cNvPr id="11" name="Rectangle 28">
            <a:extLst>
              <a:ext uri="{FF2B5EF4-FFF2-40B4-BE49-F238E27FC236}">
                <a16:creationId xmlns:a16="http://schemas.microsoft.com/office/drawing/2014/main" id="{03CABEE8-DE48-4D85-8A3C-9BBF314A0836}"/>
              </a:ext>
            </a:extLst>
          </p:cNvPr>
          <p:cNvSpPr/>
          <p:nvPr/>
        </p:nvSpPr>
        <p:spPr>
          <a:xfrm>
            <a:off x="6084488" y="1604232"/>
            <a:ext cx="2028163" cy="1753721"/>
          </a:xfrm>
          <a:prstGeom prst="rect">
            <a:avLst/>
          </a:prstGeom>
          <a:solidFill>
            <a:schemeClr val="bg1">
              <a:lumMod val="65000"/>
              <a:alpha val="40000"/>
            </a:schemeClr>
          </a:solidFill>
          <a:ln w="6350">
            <a:gradFill>
              <a:gsLst>
                <a:gs pos="63257">
                  <a:schemeClr val="accent1"/>
                </a:gs>
                <a:gs pos="0">
                  <a:schemeClr val="tx2">
                    <a:alpha val="0"/>
                  </a:schemeClr>
                </a:gs>
                <a:gs pos="95918">
                  <a:schemeClr val="tx2">
                    <a:alpha val="0"/>
                  </a:schemeClr>
                </a:gs>
                <a:gs pos="35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ea"/>
            </a:endParaRPr>
          </a:p>
        </p:txBody>
      </p:sp>
      <p:sp>
        <p:nvSpPr>
          <p:cNvPr id="58" name="Rectangle 26">
            <a:extLst>
              <a:ext uri="{FF2B5EF4-FFF2-40B4-BE49-F238E27FC236}">
                <a16:creationId xmlns:a16="http://schemas.microsoft.com/office/drawing/2014/main" id="{03424FF6-4D22-430F-822E-08194C1E8CBB}"/>
              </a:ext>
            </a:extLst>
          </p:cNvPr>
          <p:cNvSpPr/>
          <p:nvPr/>
        </p:nvSpPr>
        <p:spPr>
          <a:xfrm>
            <a:off x="2028163" y="5104279"/>
            <a:ext cx="2028163" cy="1753721"/>
          </a:xfrm>
          <a:prstGeom prst="rect">
            <a:avLst/>
          </a:prstGeom>
          <a:solidFill>
            <a:schemeClr val="bg1">
              <a:lumMod val="65000"/>
              <a:alpha val="40000"/>
            </a:schemeClr>
          </a:solidFill>
          <a:ln w="6350">
            <a:gradFill>
              <a:gsLst>
                <a:gs pos="63257">
                  <a:schemeClr val="accent1"/>
                </a:gs>
                <a:gs pos="0">
                  <a:schemeClr val="tx2">
                    <a:alpha val="0"/>
                  </a:schemeClr>
                </a:gs>
                <a:gs pos="95918">
                  <a:schemeClr val="tx2">
                    <a:alpha val="0"/>
                  </a:schemeClr>
                </a:gs>
                <a:gs pos="35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ea"/>
            </a:endParaRPr>
          </a:p>
        </p:txBody>
      </p:sp>
      <p:pic>
        <p:nvPicPr>
          <p:cNvPr id="64" name="图片 63">
            <a:extLst>
              <a:ext uri="{FF2B5EF4-FFF2-40B4-BE49-F238E27FC236}">
                <a16:creationId xmlns:a16="http://schemas.microsoft.com/office/drawing/2014/main" id="{445D4FB8-4546-4D5D-9A4E-D4BBE676C1CD}"/>
              </a:ext>
            </a:extLst>
          </p:cNvPr>
          <p:cNvPicPr>
            <a:picLocks noChangeAspect="1"/>
          </p:cNvPicPr>
          <p:nvPr/>
        </p:nvPicPr>
        <p:blipFill>
          <a:blip r:embed="rId5"/>
          <a:stretch>
            <a:fillRect/>
          </a:stretch>
        </p:blipFill>
        <p:spPr>
          <a:xfrm>
            <a:off x="320207" y="2164635"/>
            <a:ext cx="1387748" cy="693874"/>
          </a:xfrm>
          <a:prstGeom prst="rect">
            <a:avLst/>
          </a:prstGeom>
        </p:spPr>
      </p:pic>
      <p:pic>
        <p:nvPicPr>
          <p:cNvPr id="65" name="图片 64">
            <a:extLst>
              <a:ext uri="{FF2B5EF4-FFF2-40B4-BE49-F238E27FC236}">
                <a16:creationId xmlns:a16="http://schemas.microsoft.com/office/drawing/2014/main" id="{785E9FFA-E909-4D78-85A1-0CFD1ED72E36}"/>
              </a:ext>
            </a:extLst>
          </p:cNvPr>
          <p:cNvPicPr>
            <a:picLocks noChangeAspect="1"/>
          </p:cNvPicPr>
          <p:nvPr/>
        </p:nvPicPr>
        <p:blipFill>
          <a:blip r:embed="rId5"/>
          <a:stretch>
            <a:fillRect/>
          </a:stretch>
        </p:blipFill>
        <p:spPr>
          <a:xfrm>
            <a:off x="320207" y="3918356"/>
            <a:ext cx="1387748" cy="693874"/>
          </a:xfrm>
          <a:prstGeom prst="rect">
            <a:avLst/>
          </a:prstGeom>
        </p:spPr>
      </p:pic>
      <p:pic>
        <p:nvPicPr>
          <p:cNvPr id="66" name="图片 65">
            <a:extLst>
              <a:ext uri="{FF2B5EF4-FFF2-40B4-BE49-F238E27FC236}">
                <a16:creationId xmlns:a16="http://schemas.microsoft.com/office/drawing/2014/main" id="{27A294CD-AEDE-467D-96D9-3ECA5F277B27}"/>
              </a:ext>
            </a:extLst>
          </p:cNvPr>
          <p:cNvPicPr>
            <a:picLocks noChangeAspect="1"/>
          </p:cNvPicPr>
          <p:nvPr/>
        </p:nvPicPr>
        <p:blipFill>
          <a:blip r:embed="rId5"/>
          <a:stretch>
            <a:fillRect/>
          </a:stretch>
        </p:blipFill>
        <p:spPr>
          <a:xfrm>
            <a:off x="320207" y="5664682"/>
            <a:ext cx="1387748" cy="693874"/>
          </a:xfrm>
          <a:prstGeom prst="rect">
            <a:avLst/>
          </a:prstGeom>
        </p:spPr>
      </p:pic>
      <p:pic>
        <p:nvPicPr>
          <p:cNvPr id="67" name="图片 66">
            <a:extLst>
              <a:ext uri="{FF2B5EF4-FFF2-40B4-BE49-F238E27FC236}">
                <a16:creationId xmlns:a16="http://schemas.microsoft.com/office/drawing/2014/main" id="{84DF8430-9F39-4AFC-9619-361601CEAE28}"/>
              </a:ext>
            </a:extLst>
          </p:cNvPr>
          <p:cNvPicPr>
            <a:picLocks noChangeAspect="1"/>
          </p:cNvPicPr>
          <p:nvPr/>
        </p:nvPicPr>
        <p:blipFill>
          <a:blip r:embed="rId5"/>
          <a:stretch>
            <a:fillRect/>
          </a:stretch>
        </p:blipFill>
        <p:spPr>
          <a:xfrm>
            <a:off x="2348370" y="2164635"/>
            <a:ext cx="1387748" cy="693874"/>
          </a:xfrm>
          <a:prstGeom prst="rect">
            <a:avLst/>
          </a:prstGeom>
        </p:spPr>
      </p:pic>
      <p:pic>
        <p:nvPicPr>
          <p:cNvPr id="68" name="图片 67">
            <a:extLst>
              <a:ext uri="{FF2B5EF4-FFF2-40B4-BE49-F238E27FC236}">
                <a16:creationId xmlns:a16="http://schemas.microsoft.com/office/drawing/2014/main" id="{422D86DC-7E2F-4890-896F-AD8983AF10BF}"/>
              </a:ext>
            </a:extLst>
          </p:cNvPr>
          <p:cNvPicPr>
            <a:picLocks noChangeAspect="1"/>
          </p:cNvPicPr>
          <p:nvPr/>
        </p:nvPicPr>
        <p:blipFill>
          <a:blip r:embed="rId5"/>
          <a:stretch>
            <a:fillRect/>
          </a:stretch>
        </p:blipFill>
        <p:spPr>
          <a:xfrm>
            <a:off x="2348370" y="3918356"/>
            <a:ext cx="1387748" cy="693874"/>
          </a:xfrm>
          <a:prstGeom prst="rect">
            <a:avLst/>
          </a:prstGeom>
        </p:spPr>
      </p:pic>
      <p:pic>
        <p:nvPicPr>
          <p:cNvPr id="69" name="图片 68">
            <a:extLst>
              <a:ext uri="{FF2B5EF4-FFF2-40B4-BE49-F238E27FC236}">
                <a16:creationId xmlns:a16="http://schemas.microsoft.com/office/drawing/2014/main" id="{7351C51A-B835-4CC1-B47F-0662DD53C3AF}"/>
              </a:ext>
            </a:extLst>
          </p:cNvPr>
          <p:cNvPicPr>
            <a:picLocks noChangeAspect="1"/>
          </p:cNvPicPr>
          <p:nvPr/>
        </p:nvPicPr>
        <p:blipFill>
          <a:blip r:embed="rId5"/>
          <a:stretch>
            <a:fillRect/>
          </a:stretch>
        </p:blipFill>
        <p:spPr>
          <a:xfrm>
            <a:off x="2348370" y="5664682"/>
            <a:ext cx="1387748" cy="693874"/>
          </a:xfrm>
          <a:prstGeom prst="rect">
            <a:avLst/>
          </a:prstGeom>
        </p:spPr>
      </p:pic>
      <p:pic>
        <p:nvPicPr>
          <p:cNvPr id="70" name="图片 69">
            <a:extLst>
              <a:ext uri="{FF2B5EF4-FFF2-40B4-BE49-F238E27FC236}">
                <a16:creationId xmlns:a16="http://schemas.microsoft.com/office/drawing/2014/main" id="{9404A24E-CE05-4439-B802-E2F443505CBA}"/>
              </a:ext>
            </a:extLst>
          </p:cNvPr>
          <p:cNvPicPr>
            <a:picLocks noChangeAspect="1"/>
          </p:cNvPicPr>
          <p:nvPr/>
        </p:nvPicPr>
        <p:blipFill>
          <a:blip r:embed="rId5"/>
          <a:stretch>
            <a:fillRect/>
          </a:stretch>
        </p:blipFill>
        <p:spPr>
          <a:xfrm>
            <a:off x="4376532" y="2164635"/>
            <a:ext cx="1387748" cy="693874"/>
          </a:xfrm>
          <a:prstGeom prst="rect">
            <a:avLst/>
          </a:prstGeom>
        </p:spPr>
      </p:pic>
      <p:pic>
        <p:nvPicPr>
          <p:cNvPr id="71" name="图片 70">
            <a:extLst>
              <a:ext uri="{FF2B5EF4-FFF2-40B4-BE49-F238E27FC236}">
                <a16:creationId xmlns:a16="http://schemas.microsoft.com/office/drawing/2014/main" id="{93C237C3-9F75-4A8A-B095-1449D663458F}"/>
              </a:ext>
            </a:extLst>
          </p:cNvPr>
          <p:cNvPicPr>
            <a:picLocks noChangeAspect="1"/>
          </p:cNvPicPr>
          <p:nvPr/>
        </p:nvPicPr>
        <p:blipFill>
          <a:blip r:embed="rId5"/>
          <a:stretch>
            <a:fillRect/>
          </a:stretch>
        </p:blipFill>
        <p:spPr>
          <a:xfrm>
            <a:off x="4376532" y="3918356"/>
            <a:ext cx="1387748" cy="693874"/>
          </a:xfrm>
          <a:prstGeom prst="rect">
            <a:avLst/>
          </a:prstGeom>
        </p:spPr>
      </p:pic>
      <p:pic>
        <p:nvPicPr>
          <p:cNvPr id="72" name="图片 71">
            <a:extLst>
              <a:ext uri="{FF2B5EF4-FFF2-40B4-BE49-F238E27FC236}">
                <a16:creationId xmlns:a16="http://schemas.microsoft.com/office/drawing/2014/main" id="{4483753A-5DF6-4FF8-BF3C-1A32C00D710C}"/>
              </a:ext>
            </a:extLst>
          </p:cNvPr>
          <p:cNvPicPr>
            <a:picLocks noChangeAspect="1"/>
          </p:cNvPicPr>
          <p:nvPr/>
        </p:nvPicPr>
        <p:blipFill>
          <a:blip r:embed="rId5"/>
          <a:stretch>
            <a:fillRect/>
          </a:stretch>
        </p:blipFill>
        <p:spPr>
          <a:xfrm>
            <a:off x="6404695" y="2164635"/>
            <a:ext cx="1387748" cy="693874"/>
          </a:xfrm>
          <a:prstGeom prst="rect">
            <a:avLst/>
          </a:prstGeom>
        </p:spPr>
      </p:pic>
      <p:pic>
        <p:nvPicPr>
          <p:cNvPr id="73" name="图片 72">
            <a:extLst>
              <a:ext uri="{FF2B5EF4-FFF2-40B4-BE49-F238E27FC236}">
                <a16:creationId xmlns:a16="http://schemas.microsoft.com/office/drawing/2014/main" id="{6B346560-4B89-486F-AF26-1E913B82686C}"/>
              </a:ext>
            </a:extLst>
          </p:cNvPr>
          <p:cNvPicPr>
            <a:picLocks noChangeAspect="1"/>
          </p:cNvPicPr>
          <p:nvPr/>
        </p:nvPicPr>
        <p:blipFill>
          <a:blip r:embed="rId5"/>
          <a:stretch>
            <a:fillRect/>
          </a:stretch>
        </p:blipFill>
        <p:spPr>
          <a:xfrm>
            <a:off x="6404695" y="3918356"/>
            <a:ext cx="1387748" cy="693874"/>
          </a:xfrm>
          <a:prstGeom prst="rect">
            <a:avLst/>
          </a:prstGeom>
        </p:spPr>
      </p:pic>
    </p:spTree>
    <p:extLst>
      <p:ext uri="{BB962C8B-B14F-4D97-AF65-F5344CB8AC3E}">
        <p14:creationId xmlns:p14="http://schemas.microsoft.com/office/powerpoint/2010/main" val="3455872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9A7607C-DD25-42FC-B23E-48469A252407}"/>
              </a:ext>
            </a:extLst>
          </p:cNvPr>
          <p:cNvSpPr>
            <a:spLocks noGrp="1"/>
          </p:cNvSpPr>
          <p:nvPr>
            <p:ph type="body" sz="quarter" idx="12"/>
          </p:nvPr>
        </p:nvSpPr>
        <p:spPr/>
        <p:txBody>
          <a:bodyPr>
            <a:noAutofit/>
          </a:bodyPr>
          <a:lstStyle/>
          <a:p>
            <a:r>
              <a:rPr lang="zh-CN" altLang="en-US" dirty="0"/>
              <a:t>感谢您的观看</a:t>
            </a:r>
          </a:p>
        </p:txBody>
      </p:sp>
      <p:sp>
        <p:nvSpPr>
          <p:cNvPr id="5" name="文本占位符 4">
            <a:extLst>
              <a:ext uri="{FF2B5EF4-FFF2-40B4-BE49-F238E27FC236}">
                <a16:creationId xmlns:a16="http://schemas.microsoft.com/office/drawing/2014/main" id="{985C0B94-96F6-4021-8E1D-1E39F1C9D9B4}"/>
              </a:ext>
            </a:extLst>
          </p:cNvPr>
          <p:cNvSpPr>
            <a:spLocks noGrp="1"/>
          </p:cNvSpPr>
          <p:nvPr>
            <p:ph type="body" sz="quarter" idx="14"/>
          </p:nvPr>
        </p:nvSpPr>
        <p:spPr/>
        <p:txBody>
          <a:bodyPr>
            <a:noAutofit/>
          </a:bodyPr>
          <a:lstStyle/>
          <a:p>
            <a:r>
              <a:rPr lang="zh-CN" altLang="en-US" dirty="0"/>
              <a:t>此处可写公司标语</a:t>
            </a:r>
          </a:p>
        </p:txBody>
      </p:sp>
      <p:sp>
        <p:nvSpPr>
          <p:cNvPr id="22" name="文本占位符 16">
            <a:extLst>
              <a:ext uri="{FF2B5EF4-FFF2-40B4-BE49-F238E27FC236}">
                <a16:creationId xmlns:a16="http://schemas.microsoft.com/office/drawing/2014/main" id="{1B77FB7C-314C-48B7-BF1B-BC46CD312993}"/>
              </a:ext>
            </a:extLst>
          </p:cNvPr>
          <p:cNvSpPr txBox="1">
            <a:spLocks/>
          </p:cNvSpPr>
          <p:nvPr/>
        </p:nvSpPr>
        <p:spPr>
          <a:xfrm>
            <a:off x="1803400" y="3544601"/>
            <a:ext cx="8585200" cy="454180"/>
          </a:xfrm>
          <a:prstGeom prst="rect">
            <a:avLst/>
          </a:prstGeom>
          <a:gradFill flip="none" rotWithShape="1">
            <a:gsLst>
              <a:gs pos="50000">
                <a:schemeClr val="bg1">
                  <a:alpha val="15000"/>
                </a:schemeClr>
              </a:gs>
              <a:gs pos="0">
                <a:schemeClr val="bg1">
                  <a:alpha val="0"/>
                </a:schemeClr>
              </a:gs>
              <a:gs pos="100000">
                <a:schemeClr val="bg1">
                  <a:alpha val="0"/>
                </a:schemeClr>
              </a:gs>
            </a:gsLst>
            <a:lin ang="0" scaled="1"/>
            <a:tileRect/>
          </a:gradFill>
          <a:ln w="15875" cap="flat" cmpd="sng" algn="ctr">
            <a:gradFill flip="none" rotWithShape="1">
              <a:gsLst>
                <a:gs pos="0">
                  <a:schemeClr val="bg1">
                    <a:alpha val="0"/>
                  </a:schemeClr>
                </a:gs>
                <a:gs pos="50000">
                  <a:schemeClr val="bg1"/>
                </a:gs>
                <a:gs pos="100000">
                  <a:schemeClr val="bg1">
                    <a:alpha val="0"/>
                  </a:schemeClr>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0" lang="en-US" altLang="zh-CN" sz="1800" b="0" i="0" u="none" strike="noStrike" kern="1200" cap="none" spc="600" normalizeH="0" baseline="0" dirty="0">
                <a:ln>
                  <a:noFill/>
                </a:ln>
                <a:gradFill>
                  <a:gsLst>
                    <a:gs pos="0">
                      <a:schemeClr val="accent2"/>
                    </a:gs>
                    <a:gs pos="97000">
                      <a:schemeClr val="bg1"/>
                    </a:gs>
                  </a:gsLst>
                  <a:path path="circle">
                    <a:fillToRect l="50000" t="50000" r="50000" b="50000"/>
                  </a:path>
                </a:gradFill>
                <a:effectLst/>
                <a:uLnTx/>
                <a:uFillTx/>
                <a:latin typeface="Arial"/>
                <a:ea typeface="微软雅黑 Light"/>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lnSpc>
                <a:spcPct val="100000"/>
              </a:lnSpc>
              <a:spcBef>
                <a:spcPts val="0"/>
              </a:spcBef>
              <a:buFontTx/>
              <a:buNone/>
            </a:pPr>
            <a:r>
              <a:rPr lang="en-US" dirty="0"/>
              <a:t>THANK YOU FOR WATCHING</a:t>
            </a:r>
          </a:p>
        </p:txBody>
      </p:sp>
      <p:pic>
        <p:nvPicPr>
          <p:cNvPr id="6" name="图片 5">
            <a:hlinkClick r:id="rId2"/>
            <a:extLst>
              <a:ext uri="{FF2B5EF4-FFF2-40B4-BE49-F238E27FC236}">
                <a16:creationId xmlns:a16="http://schemas.microsoft.com/office/drawing/2014/main" id="{E22E92DF-5B74-4B84-AC60-609ED2C2D6E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12466" y="421854"/>
            <a:ext cx="1020722" cy="136096"/>
          </a:xfrm>
          <a:prstGeom prst="rect">
            <a:avLst/>
          </a:prstGeom>
        </p:spPr>
      </p:pic>
    </p:spTree>
    <p:extLst>
      <p:ext uri="{BB962C8B-B14F-4D97-AF65-F5344CB8AC3E}">
        <p14:creationId xmlns:p14="http://schemas.microsoft.com/office/powerpoint/2010/main" val="2722594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图形 4">
            <a:extLst>
              <a:ext uri="{FF2B5EF4-FFF2-40B4-BE49-F238E27FC236}">
                <a16:creationId xmlns:a16="http://schemas.microsoft.com/office/drawing/2014/main" id="{141AFC8B-CCA4-437E-84CD-2E73BA253987}"/>
              </a:ext>
            </a:extLst>
          </p:cNvPr>
          <p:cNvGrpSpPr/>
          <p:nvPr/>
        </p:nvGrpSpPr>
        <p:grpSpPr>
          <a:xfrm>
            <a:off x="926506" y="885884"/>
            <a:ext cx="273697" cy="345707"/>
            <a:chOff x="3232562" y="1022681"/>
            <a:chExt cx="581155" cy="734058"/>
          </a:xfrm>
          <a:solidFill>
            <a:schemeClr val="bg1"/>
          </a:solidFill>
        </p:grpSpPr>
        <p:sp>
          <p:nvSpPr>
            <p:cNvPr id="68" name="任意多边形: 形状 67">
              <a:extLst>
                <a:ext uri="{FF2B5EF4-FFF2-40B4-BE49-F238E27FC236}">
                  <a16:creationId xmlns:a16="http://schemas.microsoft.com/office/drawing/2014/main" id="{1A542922-CE57-4156-98F6-C0809881731D}"/>
                </a:ext>
              </a:extLst>
            </p:cNvPr>
            <p:cNvSpPr/>
            <p:nvPr/>
          </p:nvSpPr>
          <p:spPr>
            <a:xfrm>
              <a:off x="3232562" y="1022681"/>
              <a:ext cx="535590" cy="704769"/>
            </a:xfrm>
            <a:custGeom>
              <a:avLst/>
              <a:gdLst>
                <a:gd name="connsiteX0" fmla="*/ 28193 w 535590"/>
                <a:gd name="connsiteY0" fmla="*/ 662480 h 704769"/>
                <a:gd name="connsiteX1" fmla="*/ 28193 w 535590"/>
                <a:gd name="connsiteY1" fmla="*/ 42290 h 704769"/>
                <a:gd name="connsiteX2" fmla="*/ 42260 w 535590"/>
                <a:gd name="connsiteY2" fmla="*/ 28223 h 704769"/>
                <a:gd name="connsiteX3" fmla="*/ 493331 w 535590"/>
                <a:gd name="connsiteY3" fmla="*/ 28223 h 704769"/>
                <a:gd name="connsiteX4" fmla="*/ 507397 w 535590"/>
                <a:gd name="connsiteY4" fmla="*/ 42290 h 704769"/>
                <a:gd name="connsiteX5" fmla="*/ 507397 w 535590"/>
                <a:gd name="connsiteY5" fmla="*/ 248363 h 704769"/>
                <a:gd name="connsiteX6" fmla="*/ 535591 w 535590"/>
                <a:gd name="connsiteY6" fmla="*/ 248363 h 704769"/>
                <a:gd name="connsiteX7" fmla="*/ 535591 w 535590"/>
                <a:gd name="connsiteY7" fmla="*/ 42290 h 704769"/>
                <a:gd name="connsiteX8" fmla="*/ 493301 w 535590"/>
                <a:gd name="connsiteY8" fmla="*/ 0 h 704769"/>
                <a:gd name="connsiteX9" fmla="*/ 42290 w 535590"/>
                <a:gd name="connsiteY9" fmla="*/ 0 h 704769"/>
                <a:gd name="connsiteX10" fmla="*/ 0 w 535590"/>
                <a:gd name="connsiteY10" fmla="*/ 42290 h 704769"/>
                <a:gd name="connsiteX11" fmla="*/ 0 w 535590"/>
                <a:gd name="connsiteY11" fmla="*/ 662480 h 704769"/>
                <a:gd name="connsiteX12" fmla="*/ 42290 w 535590"/>
                <a:gd name="connsiteY12" fmla="*/ 704770 h 704769"/>
                <a:gd name="connsiteX13" fmla="*/ 429911 w 535590"/>
                <a:gd name="connsiteY13" fmla="*/ 704770 h 704769"/>
                <a:gd name="connsiteX14" fmla="*/ 429911 w 535590"/>
                <a:gd name="connsiteY14" fmla="*/ 676536 h 704769"/>
                <a:gd name="connsiteX15" fmla="*/ 42290 w 535590"/>
                <a:gd name="connsiteY15" fmla="*/ 676536 h 704769"/>
                <a:gd name="connsiteX16" fmla="*/ 28193 w 535590"/>
                <a:gd name="connsiteY16" fmla="*/ 662500 h 704769"/>
                <a:gd name="connsiteX17" fmla="*/ 28193 w 535590"/>
                <a:gd name="connsiteY17" fmla="*/ 662480 h 70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590" h="704769">
                  <a:moveTo>
                    <a:pt x="28193" y="662480"/>
                  </a:moveTo>
                  <a:lnTo>
                    <a:pt x="28193" y="42290"/>
                  </a:lnTo>
                  <a:cubicBezTo>
                    <a:pt x="28193" y="34521"/>
                    <a:pt x="34491" y="28223"/>
                    <a:pt x="42260" y="28223"/>
                  </a:cubicBezTo>
                  <a:lnTo>
                    <a:pt x="493331" y="28223"/>
                  </a:lnTo>
                  <a:cubicBezTo>
                    <a:pt x="501100" y="28223"/>
                    <a:pt x="507397" y="34521"/>
                    <a:pt x="507397" y="42290"/>
                  </a:cubicBezTo>
                  <a:lnTo>
                    <a:pt x="507397" y="248363"/>
                  </a:lnTo>
                  <a:lnTo>
                    <a:pt x="535591" y="248363"/>
                  </a:lnTo>
                  <a:lnTo>
                    <a:pt x="535591" y="42290"/>
                  </a:lnTo>
                  <a:cubicBezTo>
                    <a:pt x="535568" y="18943"/>
                    <a:pt x="516648" y="22"/>
                    <a:pt x="493301" y="0"/>
                  </a:cubicBezTo>
                  <a:lnTo>
                    <a:pt x="42290" y="0"/>
                  </a:lnTo>
                  <a:cubicBezTo>
                    <a:pt x="18943" y="22"/>
                    <a:pt x="22" y="18943"/>
                    <a:pt x="0" y="42290"/>
                  </a:cubicBezTo>
                  <a:lnTo>
                    <a:pt x="0" y="662480"/>
                  </a:lnTo>
                  <a:cubicBezTo>
                    <a:pt x="22" y="685827"/>
                    <a:pt x="18943" y="704748"/>
                    <a:pt x="42290" y="704770"/>
                  </a:cubicBezTo>
                  <a:lnTo>
                    <a:pt x="429911" y="704770"/>
                  </a:lnTo>
                  <a:lnTo>
                    <a:pt x="429911" y="676536"/>
                  </a:lnTo>
                  <a:lnTo>
                    <a:pt x="42290" y="676536"/>
                  </a:lnTo>
                  <a:cubicBezTo>
                    <a:pt x="34521" y="676553"/>
                    <a:pt x="28210" y="670269"/>
                    <a:pt x="28193" y="662500"/>
                  </a:cubicBezTo>
                  <a:cubicBezTo>
                    <a:pt x="28193" y="662493"/>
                    <a:pt x="28193" y="662487"/>
                    <a:pt x="28193" y="662480"/>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 name="任意多边形: 形状 68">
              <a:extLst>
                <a:ext uri="{FF2B5EF4-FFF2-40B4-BE49-F238E27FC236}">
                  <a16:creationId xmlns:a16="http://schemas.microsoft.com/office/drawing/2014/main" id="{CBB37FAD-2AB9-4F6A-96EF-871FEC8D4190}"/>
                </a:ext>
              </a:extLst>
            </p:cNvPr>
            <p:cNvSpPr/>
            <p:nvPr/>
          </p:nvSpPr>
          <p:spPr>
            <a:xfrm>
              <a:off x="3331228" y="1186515"/>
              <a:ext cx="482489" cy="570224"/>
            </a:xfrm>
            <a:custGeom>
              <a:avLst/>
              <a:gdLst>
                <a:gd name="connsiteX0" fmla="*/ 419221 w 482489"/>
                <a:gd name="connsiteY0" fmla="*/ 127301 h 570224"/>
                <a:gd name="connsiteX1" fmla="*/ 366045 w 482489"/>
                <a:gd name="connsiteY1" fmla="*/ 190265 h 570224"/>
                <a:gd name="connsiteX2" fmla="*/ 366049 w 482489"/>
                <a:gd name="connsiteY2" fmla="*/ 190319 h 570224"/>
                <a:gd name="connsiteX3" fmla="*/ 383130 w 482489"/>
                <a:gd name="connsiteY3" fmla="*/ 391319 h 570224"/>
                <a:gd name="connsiteX4" fmla="*/ 427800 w 482489"/>
                <a:gd name="connsiteY4" fmla="*/ 428717 h 570224"/>
                <a:gd name="connsiteX5" fmla="*/ 465198 w 482489"/>
                <a:gd name="connsiteY5" fmla="*/ 391319 h 570224"/>
                <a:gd name="connsiteX6" fmla="*/ 482279 w 482489"/>
                <a:gd name="connsiteY6" fmla="*/ 190299 h 570224"/>
                <a:gd name="connsiteX7" fmla="*/ 482490 w 482489"/>
                <a:gd name="connsiteY7" fmla="*/ 185396 h 570224"/>
                <a:gd name="connsiteX8" fmla="*/ 424017 w 482489"/>
                <a:gd name="connsiteY8" fmla="*/ 127097 h 570224"/>
                <a:gd name="connsiteX9" fmla="*/ 419221 w 482489"/>
                <a:gd name="connsiteY9" fmla="*/ 127301 h 570224"/>
                <a:gd name="connsiteX10" fmla="*/ 454146 w 482489"/>
                <a:gd name="connsiteY10" fmla="*/ 187938 h 570224"/>
                <a:gd name="connsiteX11" fmla="*/ 437065 w 482489"/>
                <a:gd name="connsiteY11" fmla="*/ 388938 h 570224"/>
                <a:gd name="connsiteX12" fmla="*/ 423103 w 482489"/>
                <a:gd name="connsiteY12" fmla="*/ 400858 h 570224"/>
                <a:gd name="connsiteX13" fmla="*/ 411183 w 482489"/>
                <a:gd name="connsiteY13" fmla="*/ 388938 h 570224"/>
                <a:gd name="connsiteX14" fmla="*/ 394102 w 482489"/>
                <a:gd name="connsiteY14" fmla="*/ 187988 h 570224"/>
                <a:gd name="connsiteX15" fmla="*/ 421532 w 482489"/>
                <a:gd name="connsiteY15" fmla="*/ 155444 h 570224"/>
                <a:gd name="connsiteX16" fmla="*/ 424104 w 482489"/>
                <a:gd name="connsiteY16" fmla="*/ 155334 h 570224"/>
                <a:gd name="connsiteX17" fmla="*/ 454246 w 482489"/>
                <a:gd name="connsiteY17" fmla="*/ 185476 h 570224"/>
                <a:gd name="connsiteX18" fmla="*/ 454146 w 482489"/>
                <a:gd name="connsiteY18" fmla="*/ 187938 h 570224"/>
                <a:gd name="connsiteX19" fmla="*/ 423481 w 482489"/>
                <a:gd name="connsiteY19" fmla="*/ 454939 h 570224"/>
                <a:gd name="connsiteX20" fmla="*/ 365838 w 482489"/>
                <a:gd name="connsiteY20" fmla="*/ 512582 h 570224"/>
                <a:gd name="connsiteX21" fmla="*/ 423481 w 482489"/>
                <a:gd name="connsiteY21" fmla="*/ 570224 h 570224"/>
                <a:gd name="connsiteX22" fmla="*/ 481123 w 482489"/>
                <a:gd name="connsiteY22" fmla="*/ 512582 h 570224"/>
                <a:gd name="connsiteX23" fmla="*/ 481123 w 482489"/>
                <a:gd name="connsiteY23" fmla="*/ 512572 h 570224"/>
                <a:gd name="connsiteX24" fmla="*/ 423481 w 482489"/>
                <a:gd name="connsiteY24" fmla="*/ 454939 h 570224"/>
                <a:gd name="connsiteX25" fmla="*/ 423481 w 482489"/>
                <a:gd name="connsiteY25" fmla="*/ 542031 h 570224"/>
                <a:gd name="connsiteX26" fmla="*/ 394032 w 482489"/>
                <a:gd name="connsiteY26" fmla="*/ 512582 h 570224"/>
                <a:gd name="connsiteX27" fmla="*/ 423481 w 482489"/>
                <a:gd name="connsiteY27" fmla="*/ 483133 h 570224"/>
                <a:gd name="connsiteX28" fmla="*/ 452930 w 482489"/>
                <a:gd name="connsiteY28" fmla="*/ 512572 h 570224"/>
                <a:gd name="connsiteX29" fmla="*/ 423481 w 482489"/>
                <a:gd name="connsiteY29" fmla="*/ 542031 h 570224"/>
                <a:gd name="connsiteX30" fmla="*/ 0 w 482489"/>
                <a:gd name="connsiteY30" fmla="*/ 0 h 570224"/>
                <a:gd name="connsiteX31" fmla="*/ 338369 w 482489"/>
                <a:gd name="connsiteY31" fmla="*/ 0 h 570224"/>
                <a:gd name="connsiteX32" fmla="*/ 338369 w 482489"/>
                <a:gd name="connsiteY32" fmla="*/ 28193 h 570224"/>
                <a:gd name="connsiteX33" fmla="*/ 0 w 482489"/>
                <a:gd name="connsiteY33" fmla="*/ 28193 h 570224"/>
                <a:gd name="connsiteX34" fmla="*/ 0 w 482489"/>
                <a:gd name="connsiteY34" fmla="*/ 125121 h 570224"/>
                <a:gd name="connsiteX35" fmla="*/ 324272 w 482489"/>
                <a:gd name="connsiteY35" fmla="*/ 125121 h 570224"/>
                <a:gd name="connsiteX36" fmla="*/ 324272 w 482489"/>
                <a:gd name="connsiteY36" fmla="*/ 153314 h 570224"/>
                <a:gd name="connsiteX37" fmla="*/ 0 w 482489"/>
                <a:gd name="connsiteY37" fmla="*/ 153314 h 570224"/>
                <a:gd name="connsiteX38" fmla="*/ 0 w 482489"/>
                <a:gd name="connsiteY38" fmla="*/ 237884 h 570224"/>
                <a:gd name="connsiteX39" fmla="*/ 324272 w 482489"/>
                <a:gd name="connsiteY39" fmla="*/ 237884 h 570224"/>
                <a:gd name="connsiteX40" fmla="*/ 324272 w 482489"/>
                <a:gd name="connsiteY40" fmla="*/ 266067 h 570224"/>
                <a:gd name="connsiteX41" fmla="*/ 0 w 482489"/>
                <a:gd name="connsiteY41" fmla="*/ 266067 h 570224"/>
                <a:gd name="connsiteX42" fmla="*/ 0 w 482489"/>
                <a:gd name="connsiteY42" fmla="*/ 350647 h 570224"/>
                <a:gd name="connsiteX43" fmla="*/ 338369 w 482489"/>
                <a:gd name="connsiteY43" fmla="*/ 350647 h 570224"/>
                <a:gd name="connsiteX44" fmla="*/ 338369 w 482489"/>
                <a:gd name="connsiteY44" fmla="*/ 378840 h 570224"/>
                <a:gd name="connsiteX45" fmla="*/ 0 w 482489"/>
                <a:gd name="connsiteY45" fmla="*/ 378840 h 57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2489" h="570224">
                  <a:moveTo>
                    <a:pt x="419221" y="127301"/>
                  </a:moveTo>
                  <a:cubicBezTo>
                    <a:pt x="387150" y="130004"/>
                    <a:pt x="363342" y="158194"/>
                    <a:pt x="366045" y="190265"/>
                  </a:cubicBezTo>
                  <a:cubicBezTo>
                    <a:pt x="366046" y="190283"/>
                    <a:pt x="366048" y="190301"/>
                    <a:pt x="366049" y="190319"/>
                  </a:cubicBezTo>
                  <a:lnTo>
                    <a:pt x="383130" y="391319"/>
                  </a:lnTo>
                  <a:cubicBezTo>
                    <a:pt x="385138" y="413981"/>
                    <a:pt x="405137" y="430725"/>
                    <a:pt x="427800" y="428717"/>
                  </a:cubicBezTo>
                  <a:cubicBezTo>
                    <a:pt x="447679" y="426956"/>
                    <a:pt x="463437" y="411198"/>
                    <a:pt x="465198" y="391319"/>
                  </a:cubicBezTo>
                  <a:lnTo>
                    <a:pt x="482279" y="190299"/>
                  </a:lnTo>
                  <a:cubicBezTo>
                    <a:pt x="482419" y="188678"/>
                    <a:pt x="482490" y="187044"/>
                    <a:pt x="482490" y="185396"/>
                  </a:cubicBezTo>
                  <a:cubicBezTo>
                    <a:pt x="482442" y="153150"/>
                    <a:pt x="456263" y="127049"/>
                    <a:pt x="424017" y="127097"/>
                  </a:cubicBezTo>
                  <a:cubicBezTo>
                    <a:pt x="422416" y="127099"/>
                    <a:pt x="420816" y="127168"/>
                    <a:pt x="419221" y="127301"/>
                  </a:cubicBezTo>
                  <a:close/>
                  <a:moveTo>
                    <a:pt x="454146" y="187938"/>
                  </a:moveTo>
                  <a:lnTo>
                    <a:pt x="437065" y="388938"/>
                  </a:lnTo>
                  <a:cubicBezTo>
                    <a:pt x="436501" y="396085"/>
                    <a:pt x="430250" y="401422"/>
                    <a:pt x="423103" y="400858"/>
                  </a:cubicBezTo>
                  <a:cubicBezTo>
                    <a:pt x="416739" y="400356"/>
                    <a:pt x="411685" y="395302"/>
                    <a:pt x="411183" y="388938"/>
                  </a:cubicBezTo>
                  <a:lnTo>
                    <a:pt x="394102" y="187988"/>
                  </a:lnTo>
                  <a:cubicBezTo>
                    <a:pt x="392716" y="171436"/>
                    <a:pt x="404983" y="156882"/>
                    <a:pt x="421532" y="155444"/>
                  </a:cubicBezTo>
                  <a:cubicBezTo>
                    <a:pt x="422387" y="155373"/>
                    <a:pt x="423245" y="155336"/>
                    <a:pt x="424104" y="155334"/>
                  </a:cubicBezTo>
                  <a:cubicBezTo>
                    <a:pt x="440751" y="155334"/>
                    <a:pt x="454246" y="168829"/>
                    <a:pt x="454246" y="185476"/>
                  </a:cubicBezTo>
                  <a:cubicBezTo>
                    <a:pt x="454256" y="186250"/>
                    <a:pt x="454216" y="187104"/>
                    <a:pt x="454146" y="187938"/>
                  </a:cubicBezTo>
                  <a:close/>
                  <a:moveTo>
                    <a:pt x="423481" y="454939"/>
                  </a:moveTo>
                  <a:cubicBezTo>
                    <a:pt x="391646" y="454939"/>
                    <a:pt x="365838" y="480747"/>
                    <a:pt x="365838" y="512582"/>
                  </a:cubicBezTo>
                  <a:cubicBezTo>
                    <a:pt x="365838" y="544417"/>
                    <a:pt x="391646" y="570224"/>
                    <a:pt x="423481" y="570224"/>
                  </a:cubicBezTo>
                  <a:cubicBezTo>
                    <a:pt x="455316" y="570224"/>
                    <a:pt x="481123" y="544417"/>
                    <a:pt x="481123" y="512582"/>
                  </a:cubicBezTo>
                  <a:cubicBezTo>
                    <a:pt x="481123" y="512578"/>
                    <a:pt x="481123" y="512575"/>
                    <a:pt x="481123" y="512572"/>
                  </a:cubicBezTo>
                  <a:cubicBezTo>
                    <a:pt x="481084" y="480754"/>
                    <a:pt x="455298" y="454973"/>
                    <a:pt x="423481" y="454939"/>
                  </a:cubicBezTo>
                  <a:close/>
                  <a:moveTo>
                    <a:pt x="423481" y="542031"/>
                  </a:moveTo>
                  <a:cubicBezTo>
                    <a:pt x="407217" y="542031"/>
                    <a:pt x="394032" y="528846"/>
                    <a:pt x="394032" y="512582"/>
                  </a:cubicBezTo>
                  <a:cubicBezTo>
                    <a:pt x="394032" y="496318"/>
                    <a:pt x="407217" y="483133"/>
                    <a:pt x="423481" y="483133"/>
                  </a:cubicBezTo>
                  <a:cubicBezTo>
                    <a:pt x="439741" y="483133"/>
                    <a:pt x="452924" y="496311"/>
                    <a:pt x="452930" y="512572"/>
                  </a:cubicBezTo>
                  <a:cubicBezTo>
                    <a:pt x="452913" y="528831"/>
                    <a:pt x="439740" y="542009"/>
                    <a:pt x="423481" y="542031"/>
                  </a:cubicBezTo>
                  <a:close/>
                  <a:moveTo>
                    <a:pt x="0" y="0"/>
                  </a:moveTo>
                  <a:lnTo>
                    <a:pt x="338369" y="0"/>
                  </a:lnTo>
                  <a:lnTo>
                    <a:pt x="338369" y="28193"/>
                  </a:lnTo>
                  <a:lnTo>
                    <a:pt x="0" y="28193"/>
                  </a:lnTo>
                  <a:close/>
                  <a:moveTo>
                    <a:pt x="0" y="125121"/>
                  </a:moveTo>
                  <a:lnTo>
                    <a:pt x="324272" y="125121"/>
                  </a:lnTo>
                  <a:lnTo>
                    <a:pt x="324272" y="153314"/>
                  </a:lnTo>
                  <a:lnTo>
                    <a:pt x="0" y="153314"/>
                  </a:lnTo>
                  <a:close/>
                  <a:moveTo>
                    <a:pt x="0" y="237884"/>
                  </a:moveTo>
                  <a:lnTo>
                    <a:pt x="324272" y="237884"/>
                  </a:lnTo>
                  <a:lnTo>
                    <a:pt x="324272" y="266067"/>
                  </a:lnTo>
                  <a:lnTo>
                    <a:pt x="0" y="266067"/>
                  </a:lnTo>
                  <a:close/>
                  <a:moveTo>
                    <a:pt x="0" y="350647"/>
                  </a:moveTo>
                  <a:lnTo>
                    <a:pt x="338369" y="350647"/>
                  </a:lnTo>
                  <a:lnTo>
                    <a:pt x="338369" y="378840"/>
                  </a:lnTo>
                  <a:lnTo>
                    <a:pt x="0" y="378840"/>
                  </a:ln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70" name="图形 6">
            <a:extLst>
              <a:ext uri="{FF2B5EF4-FFF2-40B4-BE49-F238E27FC236}">
                <a16:creationId xmlns:a16="http://schemas.microsoft.com/office/drawing/2014/main" id="{4298530D-575E-48C5-B6D0-6EBEFC24793E}"/>
              </a:ext>
            </a:extLst>
          </p:cNvPr>
          <p:cNvGrpSpPr/>
          <p:nvPr/>
        </p:nvGrpSpPr>
        <p:grpSpPr>
          <a:xfrm>
            <a:off x="1492446" y="816464"/>
            <a:ext cx="484547" cy="484547"/>
            <a:chOff x="4038279" y="856848"/>
            <a:chExt cx="1028861" cy="1028861"/>
          </a:xfrm>
          <a:solidFill>
            <a:schemeClr val="bg1"/>
          </a:solidFill>
        </p:grpSpPr>
        <p:sp>
          <p:nvSpPr>
            <p:cNvPr id="71" name="任意多边形: 形状 70">
              <a:extLst>
                <a:ext uri="{FF2B5EF4-FFF2-40B4-BE49-F238E27FC236}">
                  <a16:creationId xmlns:a16="http://schemas.microsoft.com/office/drawing/2014/main" id="{9AC67297-9516-4F00-A1A1-205FB0999751}"/>
                </a:ext>
              </a:extLst>
            </p:cNvPr>
            <p:cNvSpPr/>
            <p:nvPr/>
          </p:nvSpPr>
          <p:spPr>
            <a:xfrm>
              <a:off x="4186780" y="1012939"/>
              <a:ext cx="730652" cy="730798"/>
            </a:xfrm>
            <a:custGeom>
              <a:avLst/>
              <a:gdLst>
                <a:gd name="connsiteX0" fmla="*/ 130617 w 730652"/>
                <a:gd name="connsiteY0" fmla="*/ 613645 h 730798"/>
                <a:gd name="connsiteX1" fmla="*/ 130617 w 730652"/>
                <a:gd name="connsiteY1" fmla="*/ 612942 h 730798"/>
                <a:gd name="connsiteX2" fmla="*/ 130517 w 730652"/>
                <a:gd name="connsiteY2" fmla="*/ 612238 h 730798"/>
                <a:gd name="connsiteX3" fmla="*/ 130416 w 730652"/>
                <a:gd name="connsiteY3" fmla="*/ 611535 h 730798"/>
                <a:gd name="connsiteX4" fmla="*/ 130316 w 730652"/>
                <a:gd name="connsiteY4" fmla="*/ 610932 h 730798"/>
                <a:gd name="connsiteX5" fmla="*/ 130115 w 730652"/>
                <a:gd name="connsiteY5" fmla="*/ 610229 h 730798"/>
                <a:gd name="connsiteX6" fmla="*/ 129914 w 730652"/>
                <a:gd name="connsiteY6" fmla="*/ 609626 h 730798"/>
                <a:gd name="connsiteX7" fmla="*/ 129713 w 730652"/>
                <a:gd name="connsiteY7" fmla="*/ 609023 h 730798"/>
                <a:gd name="connsiteX8" fmla="*/ 129411 w 730652"/>
                <a:gd name="connsiteY8" fmla="*/ 608420 h 730798"/>
                <a:gd name="connsiteX9" fmla="*/ 129110 w 730652"/>
                <a:gd name="connsiteY9" fmla="*/ 607818 h 730798"/>
                <a:gd name="connsiteX10" fmla="*/ 128809 w 730652"/>
                <a:gd name="connsiteY10" fmla="*/ 607215 h 730798"/>
                <a:gd name="connsiteX11" fmla="*/ 128507 w 730652"/>
                <a:gd name="connsiteY11" fmla="*/ 606612 h 730798"/>
                <a:gd name="connsiteX12" fmla="*/ 128105 w 730652"/>
                <a:gd name="connsiteY12" fmla="*/ 606009 h 730798"/>
                <a:gd name="connsiteX13" fmla="*/ 127703 w 730652"/>
                <a:gd name="connsiteY13" fmla="*/ 605507 h 730798"/>
                <a:gd name="connsiteX14" fmla="*/ 127201 w 730652"/>
                <a:gd name="connsiteY14" fmla="*/ 604904 h 730798"/>
                <a:gd name="connsiteX15" fmla="*/ 127000 w 730652"/>
                <a:gd name="connsiteY15" fmla="*/ 604602 h 730798"/>
                <a:gd name="connsiteX16" fmla="*/ 126799 w 730652"/>
                <a:gd name="connsiteY16" fmla="*/ 604401 h 730798"/>
                <a:gd name="connsiteX17" fmla="*/ 126598 w 730652"/>
                <a:gd name="connsiteY17" fmla="*/ 604201 h 730798"/>
                <a:gd name="connsiteX18" fmla="*/ 27731 w 730652"/>
                <a:gd name="connsiteY18" fmla="*/ 365473 h 730798"/>
                <a:gd name="connsiteX19" fmla="*/ 126598 w 730652"/>
                <a:gd name="connsiteY19" fmla="*/ 126745 h 730798"/>
                <a:gd name="connsiteX20" fmla="*/ 534927 w 730652"/>
                <a:gd name="connsiteY20" fmla="*/ 73493 h 730798"/>
                <a:gd name="connsiteX21" fmla="*/ 554018 w 730652"/>
                <a:gd name="connsiteY21" fmla="*/ 68469 h 730798"/>
                <a:gd name="connsiteX22" fmla="*/ 548994 w 730652"/>
                <a:gd name="connsiteY22" fmla="*/ 49379 h 730798"/>
                <a:gd name="connsiteX23" fmla="*/ 107006 w 730652"/>
                <a:gd name="connsiteY23" fmla="*/ 107052 h 730798"/>
                <a:gd name="connsiteX24" fmla="*/ 0 w 730652"/>
                <a:gd name="connsiteY24" fmla="*/ 365473 h 730798"/>
                <a:gd name="connsiteX25" fmla="*/ 96958 w 730652"/>
                <a:gd name="connsiteY25" fmla="*/ 613344 h 730798"/>
                <a:gd name="connsiteX26" fmla="*/ 50338 w 730652"/>
                <a:gd name="connsiteY26" fmla="*/ 655945 h 730798"/>
                <a:gd name="connsiteX27" fmla="*/ 49434 w 730652"/>
                <a:gd name="connsiteY27" fmla="*/ 675638 h 730798"/>
                <a:gd name="connsiteX28" fmla="*/ 59682 w 730652"/>
                <a:gd name="connsiteY28" fmla="*/ 680159 h 730798"/>
                <a:gd name="connsiteX29" fmla="*/ 69026 w 730652"/>
                <a:gd name="connsiteY29" fmla="*/ 676542 h 730798"/>
                <a:gd name="connsiteX30" fmla="*/ 126196 w 730652"/>
                <a:gd name="connsiteY30" fmla="*/ 624295 h 730798"/>
                <a:gd name="connsiteX31" fmla="*/ 126397 w 730652"/>
                <a:gd name="connsiteY31" fmla="*/ 624094 h 730798"/>
                <a:gd name="connsiteX32" fmla="*/ 126598 w 730652"/>
                <a:gd name="connsiteY32" fmla="*/ 623894 h 730798"/>
                <a:gd name="connsiteX33" fmla="*/ 126900 w 730652"/>
                <a:gd name="connsiteY33" fmla="*/ 623592 h 730798"/>
                <a:gd name="connsiteX34" fmla="*/ 127402 w 730652"/>
                <a:gd name="connsiteY34" fmla="*/ 623090 h 730798"/>
                <a:gd name="connsiteX35" fmla="*/ 127804 w 730652"/>
                <a:gd name="connsiteY35" fmla="*/ 622587 h 730798"/>
                <a:gd name="connsiteX36" fmla="*/ 128206 w 730652"/>
                <a:gd name="connsiteY36" fmla="*/ 621985 h 730798"/>
                <a:gd name="connsiteX37" fmla="*/ 128608 w 730652"/>
                <a:gd name="connsiteY37" fmla="*/ 621382 h 730798"/>
                <a:gd name="connsiteX38" fmla="*/ 129010 w 730652"/>
                <a:gd name="connsiteY38" fmla="*/ 620779 h 730798"/>
                <a:gd name="connsiteX39" fmla="*/ 129311 w 730652"/>
                <a:gd name="connsiteY39" fmla="*/ 620176 h 730798"/>
                <a:gd name="connsiteX40" fmla="*/ 129612 w 730652"/>
                <a:gd name="connsiteY40" fmla="*/ 619573 h 730798"/>
                <a:gd name="connsiteX41" fmla="*/ 129914 w 730652"/>
                <a:gd name="connsiteY41" fmla="*/ 618970 h 730798"/>
                <a:gd name="connsiteX42" fmla="*/ 130115 w 730652"/>
                <a:gd name="connsiteY42" fmla="*/ 618367 h 730798"/>
                <a:gd name="connsiteX43" fmla="*/ 130316 w 730652"/>
                <a:gd name="connsiteY43" fmla="*/ 617664 h 730798"/>
                <a:gd name="connsiteX44" fmla="*/ 130517 w 730652"/>
                <a:gd name="connsiteY44" fmla="*/ 617061 h 730798"/>
                <a:gd name="connsiteX45" fmla="*/ 130617 w 730652"/>
                <a:gd name="connsiteY45" fmla="*/ 616358 h 730798"/>
                <a:gd name="connsiteX46" fmla="*/ 130718 w 730652"/>
                <a:gd name="connsiteY46" fmla="*/ 615755 h 730798"/>
                <a:gd name="connsiteX47" fmla="*/ 130818 w 730652"/>
                <a:gd name="connsiteY47" fmla="*/ 615052 h 730798"/>
                <a:gd name="connsiteX48" fmla="*/ 130818 w 730652"/>
                <a:gd name="connsiteY48" fmla="*/ 614348 h 730798"/>
                <a:gd name="connsiteX49" fmla="*/ 130617 w 730652"/>
                <a:gd name="connsiteY49" fmla="*/ 613645 h 730798"/>
                <a:gd name="connsiteX50" fmla="*/ 623647 w 730652"/>
                <a:gd name="connsiteY50" fmla="*/ 106951 h 730798"/>
                <a:gd name="connsiteX51" fmla="*/ 617317 w 730652"/>
                <a:gd name="connsiteY51" fmla="*/ 100722 h 730798"/>
                <a:gd name="connsiteX52" fmla="*/ 663836 w 730652"/>
                <a:gd name="connsiteY52" fmla="*/ 58221 h 730798"/>
                <a:gd name="connsiteX53" fmla="*/ 664741 w 730652"/>
                <a:gd name="connsiteY53" fmla="*/ 38528 h 730798"/>
                <a:gd name="connsiteX54" fmla="*/ 645048 w 730652"/>
                <a:gd name="connsiteY54" fmla="*/ 37624 h 730798"/>
                <a:gd name="connsiteX55" fmla="*/ 587878 w 730652"/>
                <a:gd name="connsiteY55" fmla="*/ 89870 h 730798"/>
                <a:gd name="connsiteX56" fmla="*/ 586471 w 730652"/>
                <a:gd name="connsiteY56" fmla="*/ 91378 h 730798"/>
                <a:gd name="connsiteX57" fmla="*/ 586270 w 730652"/>
                <a:gd name="connsiteY57" fmla="*/ 91579 h 730798"/>
                <a:gd name="connsiteX58" fmla="*/ 587576 w 730652"/>
                <a:gd name="connsiteY58" fmla="*/ 111272 h 730798"/>
                <a:gd name="connsiteX59" fmla="*/ 603954 w 730652"/>
                <a:gd name="connsiteY59" fmla="*/ 126644 h 730798"/>
                <a:gd name="connsiteX60" fmla="*/ 702821 w 730652"/>
                <a:gd name="connsiteY60" fmla="*/ 365372 h 730798"/>
                <a:gd name="connsiteX61" fmla="*/ 603954 w 730652"/>
                <a:gd name="connsiteY61" fmla="*/ 604100 h 730798"/>
                <a:gd name="connsiteX62" fmla="*/ 509005 w 730652"/>
                <a:gd name="connsiteY62" fmla="*/ 670916 h 730798"/>
                <a:gd name="connsiteX63" fmla="*/ 400995 w 730652"/>
                <a:gd name="connsiteY63" fmla="*/ 701058 h 730798"/>
                <a:gd name="connsiteX64" fmla="*/ 365527 w 730652"/>
                <a:gd name="connsiteY64" fmla="*/ 702967 h 730798"/>
                <a:gd name="connsiteX65" fmla="*/ 185376 w 730652"/>
                <a:gd name="connsiteY65" fmla="*/ 651223 h 730798"/>
                <a:gd name="connsiteX66" fmla="*/ 166185 w 730652"/>
                <a:gd name="connsiteY66" fmla="*/ 655543 h 730798"/>
                <a:gd name="connsiteX67" fmla="*/ 170506 w 730652"/>
                <a:gd name="connsiteY67" fmla="*/ 674734 h 730798"/>
                <a:gd name="connsiteX68" fmla="*/ 365527 w 730652"/>
                <a:gd name="connsiteY68" fmla="*/ 730799 h 730798"/>
                <a:gd name="connsiteX69" fmla="*/ 403908 w 730652"/>
                <a:gd name="connsiteY69" fmla="*/ 728789 h 730798"/>
                <a:gd name="connsiteX70" fmla="*/ 520760 w 730652"/>
                <a:gd name="connsiteY70" fmla="*/ 696135 h 730798"/>
                <a:gd name="connsiteX71" fmla="*/ 623647 w 730652"/>
                <a:gd name="connsiteY71" fmla="*/ 623793 h 730798"/>
                <a:gd name="connsiteX72" fmla="*/ 730652 w 730652"/>
                <a:gd name="connsiteY72" fmla="*/ 365372 h 730798"/>
                <a:gd name="connsiteX73" fmla="*/ 623647 w 730652"/>
                <a:gd name="connsiteY73" fmla="*/ 106951 h 73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30652" h="730798">
                  <a:moveTo>
                    <a:pt x="130617" y="613645"/>
                  </a:moveTo>
                  <a:lnTo>
                    <a:pt x="130617" y="612942"/>
                  </a:lnTo>
                  <a:cubicBezTo>
                    <a:pt x="130617" y="612741"/>
                    <a:pt x="130617" y="612540"/>
                    <a:pt x="130517" y="612238"/>
                  </a:cubicBezTo>
                  <a:cubicBezTo>
                    <a:pt x="130517" y="612038"/>
                    <a:pt x="130416" y="611837"/>
                    <a:pt x="130416" y="611535"/>
                  </a:cubicBezTo>
                  <a:cubicBezTo>
                    <a:pt x="130416" y="611334"/>
                    <a:pt x="130316" y="611133"/>
                    <a:pt x="130316" y="610932"/>
                  </a:cubicBezTo>
                  <a:cubicBezTo>
                    <a:pt x="130316" y="610731"/>
                    <a:pt x="130215" y="610530"/>
                    <a:pt x="130115" y="610229"/>
                  </a:cubicBezTo>
                  <a:cubicBezTo>
                    <a:pt x="130014" y="610028"/>
                    <a:pt x="130014" y="609827"/>
                    <a:pt x="129914" y="609626"/>
                  </a:cubicBezTo>
                  <a:cubicBezTo>
                    <a:pt x="129813" y="609425"/>
                    <a:pt x="129813" y="609224"/>
                    <a:pt x="129713" y="609023"/>
                  </a:cubicBezTo>
                  <a:lnTo>
                    <a:pt x="129411" y="608420"/>
                  </a:lnTo>
                  <a:lnTo>
                    <a:pt x="129110" y="607818"/>
                  </a:lnTo>
                  <a:lnTo>
                    <a:pt x="128809" y="607215"/>
                  </a:lnTo>
                  <a:lnTo>
                    <a:pt x="128507" y="606612"/>
                  </a:lnTo>
                  <a:cubicBezTo>
                    <a:pt x="128407" y="606411"/>
                    <a:pt x="128206" y="606210"/>
                    <a:pt x="128105" y="606009"/>
                  </a:cubicBezTo>
                  <a:cubicBezTo>
                    <a:pt x="128005" y="605808"/>
                    <a:pt x="127904" y="605708"/>
                    <a:pt x="127703" y="605507"/>
                  </a:cubicBezTo>
                  <a:cubicBezTo>
                    <a:pt x="127502" y="605306"/>
                    <a:pt x="127402" y="605105"/>
                    <a:pt x="127201" y="604904"/>
                  </a:cubicBezTo>
                  <a:cubicBezTo>
                    <a:pt x="127100" y="604803"/>
                    <a:pt x="127000" y="604703"/>
                    <a:pt x="127000" y="604602"/>
                  </a:cubicBezTo>
                  <a:lnTo>
                    <a:pt x="126799" y="604401"/>
                  </a:lnTo>
                  <a:cubicBezTo>
                    <a:pt x="126699" y="604301"/>
                    <a:pt x="126699" y="604201"/>
                    <a:pt x="126598" y="604201"/>
                  </a:cubicBezTo>
                  <a:cubicBezTo>
                    <a:pt x="62797" y="540399"/>
                    <a:pt x="27731" y="455699"/>
                    <a:pt x="27731" y="365473"/>
                  </a:cubicBezTo>
                  <a:cubicBezTo>
                    <a:pt x="27731" y="275246"/>
                    <a:pt x="62897" y="190546"/>
                    <a:pt x="126598" y="126745"/>
                  </a:cubicBezTo>
                  <a:cubicBezTo>
                    <a:pt x="234809" y="18533"/>
                    <a:pt x="402803" y="-3471"/>
                    <a:pt x="534927" y="73493"/>
                  </a:cubicBezTo>
                  <a:cubicBezTo>
                    <a:pt x="541559" y="77311"/>
                    <a:pt x="550099" y="75101"/>
                    <a:pt x="554018" y="68469"/>
                  </a:cubicBezTo>
                  <a:cubicBezTo>
                    <a:pt x="557936" y="61838"/>
                    <a:pt x="555625" y="53298"/>
                    <a:pt x="548994" y="49379"/>
                  </a:cubicBezTo>
                  <a:cubicBezTo>
                    <a:pt x="405918" y="-33814"/>
                    <a:pt x="224159" y="-10102"/>
                    <a:pt x="107006" y="107052"/>
                  </a:cubicBezTo>
                  <a:cubicBezTo>
                    <a:pt x="37979" y="176078"/>
                    <a:pt x="0" y="267811"/>
                    <a:pt x="0" y="365473"/>
                  </a:cubicBezTo>
                  <a:cubicBezTo>
                    <a:pt x="0" y="458211"/>
                    <a:pt x="34362" y="545724"/>
                    <a:pt x="96958" y="613344"/>
                  </a:cubicBezTo>
                  <a:lnTo>
                    <a:pt x="50338" y="655945"/>
                  </a:lnTo>
                  <a:cubicBezTo>
                    <a:pt x="44611" y="661170"/>
                    <a:pt x="44209" y="669911"/>
                    <a:pt x="49434" y="675638"/>
                  </a:cubicBezTo>
                  <a:cubicBezTo>
                    <a:pt x="52146" y="678652"/>
                    <a:pt x="55964" y="680159"/>
                    <a:pt x="59682" y="680159"/>
                  </a:cubicBezTo>
                  <a:cubicBezTo>
                    <a:pt x="62998" y="680159"/>
                    <a:pt x="66414" y="678954"/>
                    <a:pt x="69026" y="676542"/>
                  </a:cubicBezTo>
                  <a:lnTo>
                    <a:pt x="126196" y="624295"/>
                  </a:lnTo>
                  <a:cubicBezTo>
                    <a:pt x="126297" y="624195"/>
                    <a:pt x="126297" y="624094"/>
                    <a:pt x="126397" y="624094"/>
                  </a:cubicBezTo>
                  <a:cubicBezTo>
                    <a:pt x="126498" y="623994"/>
                    <a:pt x="126598" y="623994"/>
                    <a:pt x="126598" y="623894"/>
                  </a:cubicBezTo>
                  <a:lnTo>
                    <a:pt x="126900" y="623592"/>
                  </a:lnTo>
                  <a:cubicBezTo>
                    <a:pt x="127100" y="623391"/>
                    <a:pt x="127201" y="623190"/>
                    <a:pt x="127402" y="623090"/>
                  </a:cubicBezTo>
                  <a:cubicBezTo>
                    <a:pt x="127502" y="622889"/>
                    <a:pt x="127703" y="622788"/>
                    <a:pt x="127804" y="622587"/>
                  </a:cubicBezTo>
                  <a:cubicBezTo>
                    <a:pt x="127904" y="622386"/>
                    <a:pt x="128105" y="622185"/>
                    <a:pt x="128206" y="621985"/>
                  </a:cubicBezTo>
                  <a:cubicBezTo>
                    <a:pt x="128306" y="621784"/>
                    <a:pt x="128407" y="621583"/>
                    <a:pt x="128608" y="621382"/>
                  </a:cubicBezTo>
                  <a:cubicBezTo>
                    <a:pt x="128708" y="621181"/>
                    <a:pt x="128809" y="620980"/>
                    <a:pt x="129010" y="620779"/>
                  </a:cubicBezTo>
                  <a:lnTo>
                    <a:pt x="129311" y="620176"/>
                  </a:lnTo>
                  <a:lnTo>
                    <a:pt x="129612" y="619573"/>
                  </a:lnTo>
                  <a:lnTo>
                    <a:pt x="129914" y="618970"/>
                  </a:lnTo>
                  <a:cubicBezTo>
                    <a:pt x="130014" y="618769"/>
                    <a:pt x="130014" y="618568"/>
                    <a:pt x="130115" y="618367"/>
                  </a:cubicBezTo>
                  <a:cubicBezTo>
                    <a:pt x="130215" y="618166"/>
                    <a:pt x="130215" y="617966"/>
                    <a:pt x="130316" y="617664"/>
                  </a:cubicBezTo>
                  <a:cubicBezTo>
                    <a:pt x="130416" y="617463"/>
                    <a:pt x="130416" y="617262"/>
                    <a:pt x="130517" y="617061"/>
                  </a:cubicBezTo>
                  <a:cubicBezTo>
                    <a:pt x="130517" y="616860"/>
                    <a:pt x="130617" y="616559"/>
                    <a:pt x="130617" y="616358"/>
                  </a:cubicBezTo>
                  <a:cubicBezTo>
                    <a:pt x="130617" y="616157"/>
                    <a:pt x="130718" y="615956"/>
                    <a:pt x="130718" y="615755"/>
                  </a:cubicBezTo>
                  <a:cubicBezTo>
                    <a:pt x="130718" y="615554"/>
                    <a:pt x="130718" y="615253"/>
                    <a:pt x="130818" y="615052"/>
                  </a:cubicBezTo>
                  <a:lnTo>
                    <a:pt x="130818" y="614348"/>
                  </a:lnTo>
                  <a:cubicBezTo>
                    <a:pt x="130617" y="614047"/>
                    <a:pt x="130617" y="613846"/>
                    <a:pt x="130617" y="613645"/>
                  </a:cubicBezTo>
                  <a:close/>
                  <a:moveTo>
                    <a:pt x="623647" y="106951"/>
                  </a:moveTo>
                  <a:cubicBezTo>
                    <a:pt x="621537" y="104841"/>
                    <a:pt x="619427" y="102832"/>
                    <a:pt x="617317" y="100722"/>
                  </a:cubicBezTo>
                  <a:lnTo>
                    <a:pt x="663836" y="58221"/>
                  </a:lnTo>
                  <a:cubicBezTo>
                    <a:pt x="669563" y="52996"/>
                    <a:pt x="669965" y="44255"/>
                    <a:pt x="664741" y="38528"/>
                  </a:cubicBezTo>
                  <a:cubicBezTo>
                    <a:pt x="659516" y="32801"/>
                    <a:pt x="650775" y="32399"/>
                    <a:pt x="645048" y="37624"/>
                  </a:cubicBezTo>
                  <a:lnTo>
                    <a:pt x="587878" y="89870"/>
                  </a:lnTo>
                  <a:cubicBezTo>
                    <a:pt x="587375" y="90373"/>
                    <a:pt x="586873" y="90875"/>
                    <a:pt x="586471" y="91378"/>
                  </a:cubicBezTo>
                  <a:lnTo>
                    <a:pt x="586270" y="91579"/>
                  </a:lnTo>
                  <a:cubicBezTo>
                    <a:pt x="581246" y="97406"/>
                    <a:pt x="581749" y="106147"/>
                    <a:pt x="587576" y="111272"/>
                  </a:cubicBezTo>
                  <a:cubicBezTo>
                    <a:pt x="593203" y="116195"/>
                    <a:pt x="598729" y="121319"/>
                    <a:pt x="603954" y="126644"/>
                  </a:cubicBezTo>
                  <a:cubicBezTo>
                    <a:pt x="667755" y="190446"/>
                    <a:pt x="702821" y="275146"/>
                    <a:pt x="702821" y="365372"/>
                  </a:cubicBezTo>
                  <a:cubicBezTo>
                    <a:pt x="702821" y="455598"/>
                    <a:pt x="667654" y="540299"/>
                    <a:pt x="603954" y="604100"/>
                  </a:cubicBezTo>
                  <a:cubicBezTo>
                    <a:pt x="576122" y="631931"/>
                    <a:pt x="544171" y="654438"/>
                    <a:pt x="509005" y="670916"/>
                  </a:cubicBezTo>
                  <a:cubicBezTo>
                    <a:pt x="474944" y="686891"/>
                    <a:pt x="438673" y="697039"/>
                    <a:pt x="400995" y="701058"/>
                  </a:cubicBezTo>
                  <a:cubicBezTo>
                    <a:pt x="389139" y="702264"/>
                    <a:pt x="377383" y="702967"/>
                    <a:pt x="365527" y="702967"/>
                  </a:cubicBezTo>
                  <a:cubicBezTo>
                    <a:pt x="301926" y="702967"/>
                    <a:pt x="239130" y="685083"/>
                    <a:pt x="185376" y="651223"/>
                  </a:cubicBezTo>
                  <a:cubicBezTo>
                    <a:pt x="178845" y="647103"/>
                    <a:pt x="170305" y="649113"/>
                    <a:pt x="166185" y="655543"/>
                  </a:cubicBezTo>
                  <a:cubicBezTo>
                    <a:pt x="162066" y="662074"/>
                    <a:pt x="164075" y="670614"/>
                    <a:pt x="170506" y="674734"/>
                  </a:cubicBezTo>
                  <a:cubicBezTo>
                    <a:pt x="228680" y="711407"/>
                    <a:pt x="296702" y="730799"/>
                    <a:pt x="365527" y="730799"/>
                  </a:cubicBezTo>
                  <a:cubicBezTo>
                    <a:pt x="378287" y="730799"/>
                    <a:pt x="391148" y="730095"/>
                    <a:pt x="403908" y="728789"/>
                  </a:cubicBezTo>
                  <a:cubicBezTo>
                    <a:pt x="444601" y="724469"/>
                    <a:pt x="483886" y="713517"/>
                    <a:pt x="520760" y="696135"/>
                  </a:cubicBezTo>
                  <a:cubicBezTo>
                    <a:pt x="558941" y="678150"/>
                    <a:pt x="593504" y="653835"/>
                    <a:pt x="623647" y="623793"/>
                  </a:cubicBezTo>
                  <a:cubicBezTo>
                    <a:pt x="692673" y="554767"/>
                    <a:pt x="730652" y="463034"/>
                    <a:pt x="730652" y="365372"/>
                  </a:cubicBezTo>
                  <a:cubicBezTo>
                    <a:pt x="730652" y="267711"/>
                    <a:pt x="692673" y="175977"/>
                    <a:pt x="623647" y="106951"/>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2" name="任意多边形: 形状 71">
              <a:extLst>
                <a:ext uri="{FF2B5EF4-FFF2-40B4-BE49-F238E27FC236}">
                  <a16:creationId xmlns:a16="http://schemas.microsoft.com/office/drawing/2014/main" id="{AF2D9B01-8689-49FB-98DF-D1CBCAA5C688}"/>
                </a:ext>
              </a:extLst>
            </p:cNvPr>
            <p:cNvSpPr/>
            <p:nvPr/>
          </p:nvSpPr>
          <p:spPr>
            <a:xfrm>
              <a:off x="4448806" y="1225226"/>
              <a:ext cx="206298" cy="329619"/>
            </a:xfrm>
            <a:custGeom>
              <a:avLst/>
              <a:gdLst>
                <a:gd name="connsiteX0" fmla="*/ 103099 w 206298"/>
                <a:gd name="connsiteY0" fmla="*/ 329619 h 329619"/>
                <a:gd name="connsiteX1" fmla="*/ 117065 w 206298"/>
                <a:gd name="connsiteY1" fmla="*/ 315653 h 329619"/>
                <a:gd name="connsiteX2" fmla="*/ 117065 w 206298"/>
                <a:gd name="connsiteY2" fmla="*/ 56529 h 329619"/>
                <a:gd name="connsiteX3" fmla="*/ 180866 w 206298"/>
                <a:gd name="connsiteY3" fmla="*/ 149770 h 329619"/>
                <a:gd name="connsiteX4" fmla="*/ 192421 w 206298"/>
                <a:gd name="connsiteY4" fmla="*/ 155798 h 329619"/>
                <a:gd name="connsiteX5" fmla="*/ 200258 w 206298"/>
                <a:gd name="connsiteY5" fmla="*/ 153387 h 329619"/>
                <a:gd name="connsiteX6" fmla="*/ 203875 w 206298"/>
                <a:gd name="connsiteY6" fmla="*/ 133995 h 329619"/>
                <a:gd name="connsiteX7" fmla="*/ 117367 w 206298"/>
                <a:gd name="connsiteY7" fmla="*/ 7497 h 329619"/>
                <a:gd name="connsiteX8" fmla="*/ 112845 w 206298"/>
                <a:gd name="connsiteY8" fmla="*/ 2976 h 329619"/>
                <a:gd name="connsiteX9" fmla="*/ 89033 w 206298"/>
                <a:gd name="connsiteY9" fmla="*/ 7497 h 329619"/>
                <a:gd name="connsiteX10" fmla="*/ 2423 w 206298"/>
                <a:gd name="connsiteY10" fmla="*/ 133995 h 329619"/>
                <a:gd name="connsiteX11" fmla="*/ 6041 w 206298"/>
                <a:gd name="connsiteY11" fmla="*/ 153387 h 329619"/>
                <a:gd name="connsiteX12" fmla="*/ 25432 w 206298"/>
                <a:gd name="connsiteY12" fmla="*/ 149770 h 329619"/>
                <a:gd name="connsiteX13" fmla="*/ 89234 w 206298"/>
                <a:gd name="connsiteY13" fmla="*/ 56529 h 329619"/>
                <a:gd name="connsiteX14" fmla="*/ 89234 w 206298"/>
                <a:gd name="connsiteY14" fmla="*/ 315653 h 329619"/>
                <a:gd name="connsiteX15" fmla="*/ 103099 w 206298"/>
                <a:gd name="connsiteY15" fmla="*/ 329619 h 32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298" h="329619">
                  <a:moveTo>
                    <a:pt x="103099" y="329619"/>
                  </a:moveTo>
                  <a:cubicBezTo>
                    <a:pt x="110836" y="329619"/>
                    <a:pt x="117065" y="323390"/>
                    <a:pt x="117065" y="315653"/>
                  </a:cubicBezTo>
                  <a:lnTo>
                    <a:pt x="117065" y="56529"/>
                  </a:lnTo>
                  <a:lnTo>
                    <a:pt x="180866" y="149770"/>
                  </a:lnTo>
                  <a:cubicBezTo>
                    <a:pt x="183579" y="153688"/>
                    <a:pt x="187900" y="155798"/>
                    <a:pt x="192421" y="155798"/>
                  </a:cubicBezTo>
                  <a:cubicBezTo>
                    <a:pt x="195134" y="155798"/>
                    <a:pt x="197847" y="154994"/>
                    <a:pt x="200258" y="153387"/>
                  </a:cubicBezTo>
                  <a:cubicBezTo>
                    <a:pt x="206588" y="149066"/>
                    <a:pt x="208196" y="140426"/>
                    <a:pt x="203875" y="133995"/>
                  </a:cubicBezTo>
                  <a:lnTo>
                    <a:pt x="117367" y="7497"/>
                  </a:lnTo>
                  <a:cubicBezTo>
                    <a:pt x="116161" y="5689"/>
                    <a:pt x="114654" y="4182"/>
                    <a:pt x="112845" y="2976"/>
                  </a:cubicBezTo>
                  <a:cubicBezTo>
                    <a:pt x="105008" y="-2349"/>
                    <a:pt x="94358" y="-340"/>
                    <a:pt x="89033" y="7497"/>
                  </a:cubicBezTo>
                  <a:lnTo>
                    <a:pt x="2423" y="133995"/>
                  </a:lnTo>
                  <a:cubicBezTo>
                    <a:pt x="-1897" y="140325"/>
                    <a:pt x="-289" y="148966"/>
                    <a:pt x="6041" y="153387"/>
                  </a:cubicBezTo>
                  <a:cubicBezTo>
                    <a:pt x="12370" y="157707"/>
                    <a:pt x="21112" y="156100"/>
                    <a:pt x="25432" y="149770"/>
                  </a:cubicBezTo>
                  <a:lnTo>
                    <a:pt x="89234" y="56529"/>
                  </a:lnTo>
                  <a:lnTo>
                    <a:pt x="89234" y="315653"/>
                  </a:lnTo>
                  <a:cubicBezTo>
                    <a:pt x="89234" y="323290"/>
                    <a:pt x="95463" y="329619"/>
                    <a:pt x="103099" y="329619"/>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73" name="图形 8">
            <a:extLst>
              <a:ext uri="{FF2B5EF4-FFF2-40B4-BE49-F238E27FC236}">
                <a16:creationId xmlns:a16="http://schemas.microsoft.com/office/drawing/2014/main" id="{7E0A48A4-F8EA-42C8-932D-3F24E7C9C4D8}"/>
              </a:ext>
            </a:extLst>
          </p:cNvPr>
          <p:cNvGrpSpPr/>
          <p:nvPr/>
        </p:nvGrpSpPr>
        <p:grpSpPr>
          <a:xfrm>
            <a:off x="2269236" y="816464"/>
            <a:ext cx="484547" cy="484547"/>
            <a:chOff x="5067139" y="856848"/>
            <a:chExt cx="1028861" cy="1028861"/>
          </a:xfrm>
          <a:solidFill>
            <a:schemeClr val="bg1"/>
          </a:solidFill>
        </p:grpSpPr>
        <p:sp>
          <p:nvSpPr>
            <p:cNvPr id="74" name="任意多边形: 形状 73">
              <a:extLst>
                <a:ext uri="{FF2B5EF4-FFF2-40B4-BE49-F238E27FC236}">
                  <a16:creationId xmlns:a16="http://schemas.microsoft.com/office/drawing/2014/main" id="{9E4C567C-37C4-48C2-97D9-BF0E9DD03555}"/>
                </a:ext>
              </a:extLst>
            </p:cNvPr>
            <p:cNvSpPr/>
            <p:nvPr/>
          </p:nvSpPr>
          <p:spPr>
            <a:xfrm>
              <a:off x="5394847" y="1194372"/>
              <a:ext cx="358976" cy="358966"/>
            </a:xfrm>
            <a:custGeom>
              <a:avLst/>
              <a:gdLst>
                <a:gd name="connsiteX0" fmla="*/ 179488 w 358976"/>
                <a:gd name="connsiteY0" fmla="*/ 0 h 358966"/>
                <a:gd name="connsiteX1" fmla="*/ 0 w 358976"/>
                <a:gd name="connsiteY1" fmla="*/ 179488 h 358966"/>
                <a:gd name="connsiteX2" fmla="*/ 179488 w 358976"/>
                <a:gd name="connsiteY2" fmla="*/ 358966 h 358966"/>
                <a:gd name="connsiteX3" fmla="*/ 358976 w 358976"/>
                <a:gd name="connsiteY3" fmla="*/ 179478 h 358966"/>
                <a:gd name="connsiteX4" fmla="*/ 179488 w 358976"/>
                <a:gd name="connsiteY4" fmla="*/ 0 h 358966"/>
                <a:gd name="connsiteX5" fmla="*/ 179488 w 358976"/>
                <a:gd name="connsiteY5" fmla="*/ 326332 h 358966"/>
                <a:gd name="connsiteX6" fmla="*/ 32634 w 358976"/>
                <a:gd name="connsiteY6" fmla="*/ 179478 h 358966"/>
                <a:gd name="connsiteX7" fmla="*/ 179488 w 358976"/>
                <a:gd name="connsiteY7" fmla="*/ 32634 h 358966"/>
                <a:gd name="connsiteX8" fmla="*/ 326382 w 358976"/>
                <a:gd name="connsiteY8" fmla="*/ 179478 h 358966"/>
                <a:gd name="connsiteX9" fmla="*/ 179488 w 358976"/>
                <a:gd name="connsiteY9" fmla="*/ 326332 h 35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976" h="358966">
                  <a:moveTo>
                    <a:pt x="179488" y="0"/>
                  </a:moveTo>
                  <a:cubicBezTo>
                    <a:pt x="80520" y="0"/>
                    <a:pt x="0" y="80520"/>
                    <a:pt x="0" y="179488"/>
                  </a:cubicBezTo>
                  <a:cubicBezTo>
                    <a:pt x="0" y="278456"/>
                    <a:pt x="80520" y="358966"/>
                    <a:pt x="179488" y="358966"/>
                  </a:cubicBezTo>
                  <a:cubicBezTo>
                    <a:pt x="278456" y="358966"/>
                    <a:pt x="358976" y="278446"/>
                    <a:pt x="358976" y="179478"/>
                  </a:cubicBezTo>
                  <a:cubicBezTo>
                    <a:pt x="358976" y="80510"/>
                    <a:pt x="278456" y="0"/>
                    <a:pt x="179488" y="0"/>
                  </a:cubicBezTo>
                  <a:close/>
                  <a:moveTo>
                    <a:pt x="179488" y="326332"/>
                  </a:moveTo>
                  <a:cubicBezTo>
                    <a:pt x="98505" y="326332"/>
                    <a:pt x="32634" y="260451"/>
                    <a:pt x="32634" y="179478"/>
                  </a:cubicBezTo>
                  <a:cubicBezTo>
                    <a:pt x="32634" y="98505"/>
                    <a:pt x="98505" y="32634"/>
                    <a:pt x="179488" y="32634"/>
                  </a:cubicBezTo>
                  <a:cubicBezTo>
                    <a:pt x="260471" y="32634"/>
                    <a:pt x="326382" y="98536"/>
                    <a:pt x="326382" y="179478"/>
                  </a:cubicBezTo>
                  <a:cubicBezTo>
                    <a:pt x="326382" y="260420"/>
                    <a:pt x="260461" y="326332"/>
                    <a:pt x="179488" y="326332"/>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5" name="任意多边形: 形状 74">
              <a:extLst>
                <a:ext uri="{FF2B5EF4-FFF2-40B4-BE49-F238E27FC236}">
                  <a16:creationId xmlns:a16="http://schemas.microsoft.com/office/drawing/2014/main" id="{4374EC62-0740-41E8-A582-A7A4F7B5547D}"/>
                </a:ext>
              </a:extLst>
            </p:cNvPr>
            <p:cNvSpPr/>
            <p:nvPr/>
          </p:nvSpPr>
          <p:spPr>
            <a:xfrm>
              <a:off x="5166508" y="966043"/>
              <a:ext cx="815673" cy="815683"/>
            </a:xfrm>
            <a:custGeom>
              <a:avLst/>
              <a:gdLst>
                <a:gd name="connsiteX0" fmla="*/ 766723 w 815673"/>
                <a:gd name="connsiteY0" fmla="*/ 318073 h 815683"/>
                <a:gd name="connsiteX1" fmla="*/ 721670 w 815673"/>
                <a:gd name="connsiteY1" fmla="*/ 318073 h 815683"/>
                <a:gd name="connsiteX2" fmla="*/ 693175 w 815673"/>
                <a:gd name="connsiteY2" fmla="*/ 249368 h 815683"/>
                <a:gd name="connsiteX3" fmla="*/ 725026 w 815673"/>
                <a:gd name="connsiteY3" fmla="*/ 217518 h 815683"/>
                <a:gd name="connsiteX4" fmla="*/ 725039 w 815673"/>
                <a:gd name="connsiteY4" fmla="*/ 148304 h 815683"/>
                <a:gd name="connsiteX5" fmla="*/ 725026 w 815673"/>
                <a:gd name="connsiteY5" fmla="*/ 148291 h 815683"/>
                <a:gd name="connsiteX6" fmla="*/ 667343 w 815673"/>
                <a:gd name="connsiteY6" fmla="*/ 90598 h 815683"/>
                <a:gd name="connsiteX7" fmla="*/ 598106 w 815673"/>
                <a:gd name="connsiteY7" fmla="*/ 90598 h 815683"/>
                <a:gd name="connsiteX8" fmla="*/ 566255 w 815673"/>
                <a:gd name="connsiteY8" fmla="*/ 122449 h 815683"/>
                <a:gd name="connsiteX9" fmla="*/ 497561 w 815673"/>
                <a:gd name="connsiteY9" fmla="*/ 93974 h 815683"/>
                <a:gd name="connsiteX10" fmla="*/ 497561 w 815673"/>
                <a:gd name="connsiteY10" fmla="*/ 48951 h 815683"/>
                <a:gd name="connsiteX11" fmla="*/ 448610 w 815673"/>
                <a:gd name="connsiteY11" fmla="*/ 0 h 815683"/>
                <a:gd name="connsiteX12" fmla="*/ 367034 w 815673"/>
                <a:gd name="connsiteY12" fmla="*/ 0 h 815683"/>
                <a:gd name="connsiteX13" fmla="*/ 318083 w 815673"/>
                <a:gd name="connsiteY13" fmla="*/ 48951 h 815683"/>
                <a:gd name="connsiteX14" fmla="*/ 318083 w 815673"/>
                <a:gd name="connsiteY14" fmla="*/ 93984 h 815683"/>
                <a:gd name="connsiteX15" fmla="*/ 249378 w 815673"/>
                <a:gd name="connsiteY15" fmla="*/ 122459 h 815683"/>
                <a:gd name="connsiteX16" fmla="*/ 217528 w 815673"/>
                <a:gd name="connsiteY16" fmla="*/ 90608 h 815683"/>
                <a:gd name="connsiteX17" fmla="*/ 148291 w 815673"/>
                <a:gd name="connsiteY17" fmla="*/ 90608 h 815683"/>
                <a:gd name="connsiteX18" fmla="*/ 90608 w 815673"/>
                <a:gd name="connsiteY18" fmla="*/ 148291 h 815683"/>
                <a:gd name="connsiteX19" fmla="*/ 90594 w 815673"/>
                <a:gd name="connsiteY19" fmla="*/ 217504 h 815683"/>
                <a:gd name="connsiteX20" fmla="*/ 90608 w 815673"/>
                <a:gd name="connsiteY20" fmla="*/ 217518 h 815683"/>
                <a:gd name="connsiteX21" fmla="*/ 122459 w 815673"/>
                <a:gd name="connsiteY21" fmla="*/ 249388 h 815683"/>
                <a:gd name="connsiteX22" fmla="*/ 93984 w 815673"/>
                <a:gd name="connsiteY22" fmla="*/ 318083 h 815683"/>
                <a:gd name="connsiteX23" fmla="*/ 48951 w 815673"/>
                <a:gd name="connsiteY23" fmla="*/ 318083 h 815683"/>
                <a:gd name="connsiteX24" fmla="*/ 0 w 815673"/>
                <a:gd name="connsiteY24" fmla="*/ 367054 h 815683"/>
                <a:gd name="connsiteX25" fmla="*/ 0 w 815673"/>
                <a:gd name="connsiteY25" fmla="*/ 448640 h 815683"/>
                <a:gd name="connsiteX26" fmla="*/ 48951 w 815673"/>
                <a:gd name="connsiteY26" fmla="*/ 497591 h 815683"/>
                <a:gd name="connsiteX27" fmla="*/ 93984 w 815673"/>
                <a:gd name="connsiteY27" fmla="*/ 497591 h 815683"/>
                <a:gd name="connsiteX28" fmla="*/ 122459 w 815673"/>
                <a:gd name="connsiteY28" fmla="*/ 566296 h 815683"/>
                <a:gd name="connsiteX29" fmla="*/ 90608 w 815673"/>
                <a:gd name="connsiteY29" fmla="*/ 598146 h 815683"/>
                <a:gd name="connsiteX30" fmla="*/ 90608 w 815673"/>
                <a:gd name="connsiteY30" fmla="*/ 667363 h 815683"/>
                <a:gd name="connsiteX31" fmla="*/ 148291 w 815673"/>
                <a:gd name="connsiteY31" fmla="*/ 725076 h 815683"/>
                <a:gd name="connsiteX32" fmla="*/ 217528 w 815673"/>
                <a:gd name="connsiteY32" fmla="*/ 725076 h 815683"/>
                <a:gd name="connsiteX33" fmla="*/ 249378 w 815673"/>
                <a:gd name="connsiteY33" fmla="*/ 693205 h 815683"/>
                <a:gd name="connsiteX34" fmla="*/ 318083 w 815673"/>
                <a:gd name="connsiteY34" fmla="*/ 721700 h 815683"/>
                <a:gd name="connsiteX35" fmla="*/ 318083 w 815673"/>
                <a:gd name="connsiteY35" fmla="*/ 766733 h 815683"/>
                <a:gd name="connsiteX36" fmla="*/ 367034 w 815673"/>
                <a:gd name="connsiteY36" fmla="*/ 815684 h 815683"/>
                <a:gd name="connsiteX37" fmla="*/ 448620 w 815673"/>
                <a:gd name="connsiteY37" fmla="*/ 815684 h 815683"/>
                <a:gd name="connsiteX38" fmla="*/ 497571 w 815673"/>
                <a:gd name="connsiteY38" fmla="*/ 766733 h 815683"/>
                <a:gd name="connsiteX39" fmla="*/ 497571 w 815673"/>
                <a:gd name="connsiteY39" fmla="*/ 721650 h 815683"/>
                <a:gd name="connsiteX40" fmla="*/ 566265 w 815673"/>
                <a:gd name="connsiteY40" fmla="*/ 693155 h 815683"/>
                <a:gd name="connsiteX41" fmla="*/ 598116 w 815673"/>
                <a:gd name="connsiteY41" fmla="*/ 725036 h 815683"/>
                <a:gd name="connsiteX42" fmla="*/ 667353 w 815673"/>
                <a:gd name="connsiteY42" fmla="*/ 725036 h 815683"/>
                <a:gd name="connsiteX43" fmla="*/ 725036 w 815673"/>
                <a:gd name="connsiteY43" fmla="*/ 667333 h 815683"/>
                <a:gd name="connsiteX44" fmla="*/ 725036 w 815673"/>
                <a:gd name="connsiteY44" fmla="*/ 598116 h 815683"/>
                <a:gd name="connsiteX45" fmla="*/ 693185 w 815673"/>
                <a:gd name="connsiteY45" fmla="*/ 566265 h 815683"/>
                <a:gd name="connsiteX46" fmla="*/ 721680 w 815673"/>
                <a:gd name="connsiteY46" fmla="*/ 497561 h 815683"/>
                <a:gd name="connsiteX47" fmla="*/ 766723 w 815673"/>
                <a:gd name="connsiteY47" fmla="*/ 497561 h 815683"/>
                <a:gd name="connsiteX48" fmla="*/ 815674 w 815673"/>
                <a:gd name="connsiteY48" fmla="*/ 448610 h 815683"/>
                <a:gd name="connsiteX49" fmla="*/ 815674 w 815673"/>
                <a:gd name="connsiteY49" fmla="*/ 367054 h 815683"/>
                <a:gd name="connsiteX50" fmla="*/ 766723 w 815673"/>
                <a:gd name="connsiteY50" fmla="*/ 318073 h 815683"/>
                <a:gd name="connsiteX51" fmla="*/ 783040 w 815673"/>
                <a:gd name="connsiteY51" fmla="*/ 448610 h 815683"/>
                <a:gd name="connsiteX52" fmla="*/ 766723 w 815673"/>
                <a:gd name="connsiteY52" fmla="*/ 464917 h 815683"/>
                <a:gd name="connsiteX53" fmla="*/ 696290 w 815673"/>
                <a:gd name="connsiteY53" fmla="*/ 464917 h 815683"/>
                <a:gd name="connsiteX54" fmla="*/ 693276 w 815673"/>
                <a:gd name="connsiteY54" fmla="*/ 477385 h 815683"/>
                <a:gd name="connsiteX55" fmla="*/ 658853 w 815673"/>
                <a:gd name="connsiteY55" fmla="*/ 560408 h 815683"/>
                <a:gd name="connsiteX56" fmla="*/ 652161 w 815673"/>
                <a:gd name="connsiteY56" fmla="*/ 571370 h 815683"/>
                <a:gd name="connsiteX57" fmla="*/ 701987 w 815673"/>
                <a:gd name="connsiteY57" fmla="*/ 621185 h 815683"/>
                <a:gd name="connsiteX58" fmla="*/ 701992 w 815673"/>
                <a:gd name="connsiteY58" fmla="*/ 644289 h 815683"/>
                <a:gd name="connsiteX59" fmla="*/ 701987 w 815673"/>
                <a:gd name="connsiteY59" fmla="*/ 644294 h 815683"/>
                <a:gd name="connsiteX60" fmla="*/ 644304 w 815673"/>
                <a:gd name="connsiteY60" fmla="*/ 701977 h 815683"/>
                <a:gd name="connsiteX61" fmla="*/ 621195 w 815673"/>
                <a:gd name="connsiteY61" fmla="*/ 701977 h 815683"/>
                <a:gd name="connsiteX62" fmla="*/ 571400 w 815673"/>
                <a:gd name="connsiteY62" fmla="*/ 652131 h 815683"/>
                <a:gd name="connsiteX63" fmla="*/ 560438 w 815673"/>
                <a:gd name="connsiteY63" fmla="*/ 658823 h 815683"/>
                <a:gd name="connsiteX64" fmla="*/ 477355 w 815673"/>
                <a:gd name="connsiteY64" fmla="*/ 693225 h 815683"/>
                <a:gd name="connsiteX65" fmla="*/ 464896 w 815673"/>
                <a:gd name="connsiteY65" fmla="*/ 696240 h 815683"/>
                <a:gd name="connsiteX66" fmla="*/ 464896 w 815673"/>
                <a:gd name="connsiteY66" fmla="*/ 766672 h 815683"/>
                <a:gd name="connsiteX67" fmla="*/ 448620 w 815673"/>
                <a:gd name="connsiteY67" fmla="*/ 783020 h 815683"/>
                <a:gd name="connsiteX68" fmla="*/ 367034 w 815673"/>
                <a:gd name="connsiteY68" fmla="*/ 783020 h 815683"/>
                <a:gd name="connsiteX69" fmla="*/ 350757 w 815673"/>
                <a:gd name="connsiteY69" fmla="*/ 766682 h 815683"/>
                <a:gd name="connsiteX70" fmla="*/ 350757 w 815673"/>
                <a:gd name="connsiteY70" fmla="*/ 696250 h 815683"/>
                <a:gd name="connsiteX71" fmla="*/ 338298 w 815673"/>
                <a:gd name="connsiteY71" fmla="*/ 693235 h 815683"/>
                <a:gd name="connsiteX72" fmla="*/ 255266 w 815673"/>
                <a:gd name="connsiteY72" fmla="*/ 658813 h 815683"/>
                <a:gd name="connsiteX73" fmla="*/ 244254 w 815673"/>
                <a:gd name="connsiteY73" fmla="*/ 652121 h 815683"/>
                <a:gd name="connsiteX74" fmla="*/ 194439 w 815673"/>
                <a:gd name="connsiteY74" fmla="*/ 701946 h 815683"/>
                <a:gd name="connsiteX75" fmla="*/ 171329 w 815673"/>
                <a:gd name="connsiteY75" fmla="*/ 701946 h 815683"/>
                <a:gd name="connsiteX76" fmla="*/ 113637 w 815673"/>
                <a:gd name="connsiteY76" fmla="*/ 644264 h 815683"/>
                <a:gd name="connsiteX77" fmla="*/ 113632 w 815673"/>
                <a:gd name="connsiteY77" fmla="*/ 621160 h 815683"/>
                <a:gd name="connsiteX78" fmla="*/ 113637 w 815673"/>
                <a:gd name="connsiteY78" fmla="*/ 621155 h 815683"/>
                <a:gd name="connsiteX79" fmla="*/ 163452 w 815673"/>
                <a:gd name="connsiteY79" fmla="*/ 571339 h 815683"/>
                <a:gd name="connsiteX80" fmla="*/ 156841 w 815673"/>
                <a:gd name="connsiteY80" fmla="*/ 560418 h 815683"/>
                <a:gd name="connsiteX81" fmla="*/ 122418 w 815673"/>
                <a:gd name="connsiteY81" fmla="*/ 477396 h 815683"/>
                <a:gd name="connsiteX82" fmla="*/ 119404 w 815673"/>
                <a:gd name="connsiteY82" fmla="*/ 464917 h 815683"/>
                <a:gd name="connsiteX83" fmla="*/ 48971 w 815673"/>
                <a:gd name="connsiteY83" fmla="*/ 464917 h 815683"/>
                <a:gd name="connsiteX84" fmla="*/ 32654 w 815673"/>
                <a:gd name="connsiteY84" fmla="*/ 448600 h 815683"/>
                <a:gd name="connsiteX85" fmla="*/ 32654 w 815673"/>
                <a:gd name="connsiteY85" fmla="*/ 367054 h 815683"/>
                <a:gd name="connsiteX86" fmla="*/ 48971 w 815673"/>
                <a:gd name="connsiteY86" fmla="*/ 350737 h 815683"/>
                <a:gd name="connsiteX87" fmla="*/ 119404 w 815673"/>
                <a:gd name="connsiteY87" fmla="*/ 350737 h 815683"/>
                <a:gd name="connsiteX88" fmla="*/ 122418 w 815673"/>
                <a:gd name="connsiteY88" fmla="*/ 338258 h 815683"/>
                <a:gd name="connsiteX89" fmla="*/ 156841 w 815673"/>
                <a:gd name="connsiteY89" fmla="*/ 255216 h 815683"/>
                <a:gd name="connsiteX90" fmla="*/ 163503 w 815673"/>
                <a:gd name="connsiteY90" fmla="*/ 244264 h 815683"/>
                <a:gd name="connsiteX91" fmla="*/ 113637 w 815673"/>
                <a:gd name="connsiteY91" fmla="*/ 194429 h 815683"/>
                <a:gd name="connsiteX92" fmla="*/ 113575 w 815673"/>
                <a:gd name="connsiteY92" fmla="*/ 171381 h 815683"/>
                <a:gd name="connsiteX93" fmla="*/ 113637 w 815673"/>
                <a:gd name="connsiteY93" fmla="*/ 171319 h 815683"/>
                <a:gd name="connsiteX94" fmla="*/ 171319 w 815673"/>
                <a:gd name="connsiteY94" fmla="*/ 113627 h 815683"/>
                <a:gd name="connsiteX95" fmla="*/ 194429 w 815673"/>
                <a:gd name="connsiteY95" fmla="*/ 113627 h 815683"/>
                <a:gd name="connsiteX96" fmla="*/ 244254 w 815673"/>
                <a:gd name="connsiteY96" fmla="*/ 163492 h 815683"/>
                <a:gd name="connsiteX97" fmla="*/ 255216 w 815673"/>
                <a:gd name="connsiteY97" fmla="*/ 156821 h 815683"/>
                <a:gd name="connsiteX98" fmla="*/ 338248 w 815673"/>
                <a:gd name="connsiteY98" fmla="*/ 122398 h 815683"/>
                <a:gd name="connsiteX99" fmla="*/ 350707 w 815673"/>
                <a:gd name="connsiteY99" fmla="*/ 119384 h 815683"/>
                <a:gd name="connsiteX100" fmla="*/ 350707 w 815673"/>
                <a:gd name="connsiteY100" fmla="*/ 48951 h 815683"/>
                <a:gd name="connsiteX101" fmla="*/ 367024 w 815673"/>
                <a:gd name="connsiteY101" fmla="*/ 32634 h 815683"/>
                <a:gd name="connsiteX102" fmla="*/ 448610 w 815673"/>
                <a:gd name="connsiteY102" fmla="*/ 32634 h 815683"/>
                <a:gd name="connsiteX103" fmla="*/ 464927 w 815673"/>
                <a:gd name="connsiteY103" fmla="*/ 48951 h 815683"/>
                <a:gd name="connsiteX104" fmla="*/ 464927 w 815673"/>
                <a:gd name="connsiteY104" fmla="*/ 119374 h 815683"/>
                <a:gd name="connsiteX105" fmla="*/ 477386 w 815673"/>
                <a:gd name="connsiteY105" fmla="*/ 122388 h 815683"/>
                <a:gd name="connsiteX106" fmla="*/ 560418 w 815673"/>
                <a:gd name="connsiteY106" fmla="*/ 156811 h 815683"/>
                <a:gd name="connsiteX107" fmla="*/ 571380 w 815673"/>
                <a:gd name="connsiteY107" fmla="*/ 163482 h 815683"/>
                <a:gd name="connsiteX108" fmla="*/ 621175 w 815673"/>
                <a:gd name="connsiteY108" fmla="*/ 113667 h 815683"/>
                <a:gd name="connsiteX109" fmla="*/ 644284 w 815673"/>
                <a:gd name="connsiteY109" fmla="*/ 113667 h 815683"/>
                <a:gd name="connsiteX110" fmla="*/ 701967 w 815673"/>
                <a:gd name="connsiteY110" fmla="*/ 171370 h 815683"/>
                <a:gd name="connsiteX111" fmla="*/ 702028 w 815673"/>
                <a:gd name="connsiteY111" fmla="*/ 194417 h 815683"/>
                <a:gd name="connsiteX112" fmla="*/ 701967 w 815673"/>
                <a:gd name="connsiteY112" fmla="*/ 194479 h 815683"/>
                <a:gd name="connsiteX113" fmla="*/ 652141 w 815673"/>
                <a:gd name="connsiteY113" fmla="*/ 244304 h 815683"/>
                <a:gd name="connsiteX114" fmla="*/ 658833 w 815673"/>
                <a:gd name="connsiteY114" fmla="*/ 255256 h 815683"/>
                <a:gd name="connsiteX115" fmla="*/ 693255 w 815673"/>
                <a:gd name="connsiteY115" fmla="*/ 338278 h 815683"/>
                <a:gd name="connsiteX116" fmla="*/ 696270 w 815673"/>
                <a:gd name="connsiteY116" fmla="*/ 350747 h 815683"/>
                <a:gd name="connsiteX117" fmla="*/ 766723 w 815673"/>
                <a:gd name="connsiteY117" fmla="*/ 350747 h 815683"/>
                <a:gd name="connsiteX118" fmla="*/ 783019 w 815673"/>
                <a:gd name="connsiteY118" fmla="*/ 367054 h 81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815673" h="815683">
                  <a:moveTo>
                    <a:pt x="766723" y="318073"/>
                  </a:moveTo>
                  <a:lnTo>
                    <a:pt x="721670" y="318073"/>
                  </a:lnTo>
                  <a:cubicBezTo>
                    <a:pt x="714837" y="294155"/>
                    <a:pt x="705276" y="271102"/>
                    <a:pt x="693175" y="249368"/>
                  </a:cubicBezTo>
                  <a:lnTo>
                    <a:pt x="725026" y="217518"/>
                  </a:lnTo>
                  <a:cubicBezTo>
                    <a:pt x="744142" y="198409"/>
                    <a:pt x="744148" y="167421"/>
                    <a:pt x="725039" y="148304"/>
                  </a:cubicBezTo>
                  <a:cubicBezTo>
                    <a:pt x="725035" y="148300"/>
                    <a:pt x="725030" y="148295"/>
                    <a:pt x="725026" y="148291"/>
                  </a:cubicBezTo>
                  <a:lnTo>
                    <a:pt x="667343" y="90598"/>
                  </a:lnTo>
                  <a:cubicBezTo>
                    <a:pt x="648211" y="71508"/>
                    <a:pt x="617237" y="71508"/>
                    <a:pt x="598106" y="90598"/>
                  </a:cubicBezTo>
                  <a:lnTo>
                    <a:pt x="566255" y="122449"/>
                  </a:lnTo>
                  <a:cubicBezTo>
                    <a:pt x="544525" y="110353"/>
                    <a:pt x="521475" y="100799"/>
                    <a:pt x="497561" y="93974"/>
                  </a:cubicBezTo>
                  <a:lnTo>
                    <a:pt x="497561" y="48951"/>
                  </a:lnTo>
                  <a:cubicBezTo>
                    <a:pt x="497533" y="21928"/>
                    <a:pt x="475633" y="28"/>
                    <a:pt x="448610" y="0"/>
                  </a:cubicBezTo>
                  <a:lnTo>
                    <a:pt x="367034" y="0"/>
                  </a:lnTo>
                  <a:cubicBezTo>
                    <a:pt x="340011" y="28"/>
                    <a:pt x="318111" y="21928"/>
                    <a:pt x="318083" y="48951"/>
                  </a:cubicBezTo>
                  <a:lnTo>
                    <a:pt x="318083" y="93984"/>
                  </a:lnTo>
                  <a:cubicBezTo>
                    <a:pt x="294165" y="100810"/>
                    <a:pt x="271112" y="110364"/>
                    <a:pt x="249378" y="122459"/>
                  </a:cubicBezTo>
                  <a:lnTo>
                    <a:pt x="217528" y="90608"/>
                  </a:lnTo>
                  <a:cubicBezTo>
                    <a:pt x="198396" y="71518"/>
                    <a:pt x="167422" y="71518"/>
                    <a:pt x="148291" y="90608"/>
                  </a:cubicBezTo>
                  <a:lnTo>
                    <a:pt x="90608" y="148291"/>
                  </a:lnTo>
                  <a:cubicBezTo>
                    <a:pt x="71492" y="167400"/>
                    <a:pt x="71485" y="198387"/>
                    <a:pt x="90594" y="217504"/>
                  </a:cubicBezTo>
                  <a:cubicBezTo>
                    <a:pt x="90599" y="217509"/>
                    <a:pt x="90604" y="217513"/>
                    <a:pt x="90608" y="217518"/>
                  </a:cubicBezTo>
                  <a:lnTo>
                    <a:pt x="122459" y="249388"/>
                  </a:lnTo>
                  <a:cubicBezTo>
                    <a:pt x="110361" y="271117"/>
                    <a:pt x="100807" y="294167"/>
                    <a:pt x="93984" y="318083"/>
                  </a:cubicBezTo>
                  <a:lnTo>
                    <a:pt x="48951" y="318083"/>
                  </a:lnTo>
                  <a:cubicBezTo>
                    <a:pt x="21920" y="318111"/>
                    <a:pt x="17" y="340023"/>
                    <a:pt x="0" y="367054"/>
                  </a:cubicBezTo>
                  <a:lnTo>
                    <a:pt x="0" y="448640"/>
                  </a:lnTo>
                  <a:cubicBezTo>
                    <a:pt x="28" y="475663"/>
                    <a:pt x="21928" y="497563"/>
                    <a:pt x="48951" y="497591"/>
                  </a:cubicBezTo>
                  <a:lnTo>
                    <a:pt x="93984" y="497591"/>
                  </a:lnTo>
                  <a:cubicBezTo>
                    <a:pt x="100811" y="521508"/>
                    <a:pt x="110366" y="544561"/>
                    <a:pt x="122459" y="566296"/>
                  </a:cubicBezTo>
                  <a:lnTo>
                    <a:pt x="90608" y="598146"/>
                  </a:lnTo>
                  <a:cubicBezTo>
                    <a:pt x="71521" y="617271"/>
                    <a:pt x="71521" y="648238"/>
                    <a:pt x="90608" y="667363"/>
                  </a:cubicBezTo>
                  <a:lnTo>
                    <a:pt x="148291" y="725076"/>
                  </a:lnTo>
                  <a:cubicBezTo>
                    <a:pt x="167436" y="744132"/>
                    <a:pt x="198383" y="744132"/>
                    <a:pt x="217528" y="725076"/>
                  </a:cubicBezTo>
                  <a:lnTo>
                    <a:pt x="249378" y="693205"/>
                  </a:lnTo>
                  <a:cubicBezTo>
                    <a:pt x="271113" y="705303"/>
                    <a:pt x="294166" y="714863"/>
                    <a:pt x="318083" y="721700"/>
                  </a:cubicBezTo>
                  <a:lnTo>
                    <a:pt x="318083" y="766733"/>
                  </a:lnTo>
                  <a:cubicBezTo>
                    <a:pt x="318111" y="793756"/>
                    <a:pt x="340011" y="815656"/>
                    <a:pt x="367034" y="815684"/>
                  </a:cubicBezTo>
                  <a:lnTo>
                    <a:pt x="448620" y="815684"/>
                  </a:lnTo>
                  <a:cubicBezTo>
                    <a:pt x="475643" y="815656"/>
                    <a:pt x="497543" y="793756"/>
                    <a:pt x="497571" y="766733"/>
                  </a:cubicBezTo>
                  <a:lnTo>
                    <a:pt x="497571" y="721650"/>
                  </a:lnTo>
                  <a:cubicBezTo>
                    <a:pt x="521484" y="714811"/>
                    <a:pt x="544533" y="705250"/>
                    <a:pt x="566265" y="693155"/>
                  </a:cubicBezTo>
                  <a:lnTo>
                    <a:pt x="598116" y="725036"/>
                  </a:lnTo>
                  <a:cubicBezTo>
                    <a:pt x="617261" y="744092"/>
                    <a:pt x="648208" y="744092"/>
                    <a:pt x="667353" y="725036"/>
                  </a:cubicBezTo>
                  <a:lnTo>
                    <a:pt x="725036" y="667333"/>
                  </a:lnTo>
                  <a:cubicBezTo>
                    <a:pt x="744123" y="648208"/>
                    <a:pt x="744123" y="617241"/>
                    <a:pt x="725036" y="598116"/>
                  </a:cubicBezTo>
                  <a:lnTo>
                    <a:pt x="693185" y="566265"/>
                  </a:lnTo>
                  <a:cubicBezTo>
                    <a:pt x="705282" y="544530"/>
                    <a:pt x="714843" y="521478"/>
                    <a:pt x="721680" y="497561"/>
                  </a:cubicBezTo>
                  <a:lnTo>
                    <a:pt x="766723" y="497561"/>
                  </a:lnTo>
                  <a:cubicBezTo>
                    <a:pt x="793746" y="497533"/>
                    <a:pt x="815646" y="475633"/>
                    <a:pt x="815674" y="448610"/>
                  </a:cubicBezTo>
                  <a:lnTo>
                    <a:pt x="815674" y="367054"/>
                  </a:lnTo>
                  <a:cubicBezTo>
                    <a:pt x="815663" y="340019"/>
                    <a:pt x="793758" y="318101"/>
                    <a:pt x="766723" y="318073"/>
                  </a:cubicBezTo>
                  <a:close/>
                  <a:moveTo>
                    <a:pt x="783040" y="448610"/>
                  </a:moveTo>
                  <a:cubicBezTo>
                    <a:pt x="783023" y="457613"/>
                    <a:pt x="775726" y="464906"/>
                    <a:pt x="766723" y="464917"/>
                  </a:cubicBezTo>
                  <a:lnTo>
                    <a:pt x="696290" y="464917"/>
                  </a:lnTo>
                  <a:lnTo>
                    <a:pt x="693276" y="477385"/>
                  </a:lnTo>
                  <a:cubicBezTo>
                    <a:pt x="686153" y="506670"/>
                    <a:pt x="674541" y="534675"/>
                    <a:pt x="658853" y="560408"/>
                  </a:cubicBezTo>
                  <a:lnTo>
                    <a:pt x="652161" y="571370"/>
                  </a:lnTo>
                  <a:lnTo>
                    <a:pt x="701987" y="621185"/>
                  </a:lnTo>
                  <a:cubicBezTo>
                    <a:pt x="708368" y="627564"/>
                    <a:pt x="708370" y="637908"/>
                    <a:pt x="701992" y="644289"/>
                  </a:cubicBezTo>
                  <a:cubicBezTo>
                    <a:pt x="701990" y="644291"/>
                    <a:pt x="701988" y="644292"/>
                    <a:pt x="701987" y="644294"/>
                  </a:cubicBezTo>
                  <a:lnTo>
                    <a:pt x="644304" y="701977"/>
                  </a:lnTo>
                  <a:cubicBezTo>
                    <a:pt x="637919" y="708349"/>
                    <a:pt x="627580" y="708349"/>
                    <a:pt x="621195" y="701977"/>
                  </a:cubicBezTo>
                  <a:lnTo>
                    <a:pt x="571400" y="652131"/>
                  </a:lnTo>
                  <a:lnTo>
                    <a:pt x="560438" y="658823"/>
                  </a:lnTo>
                  <a:cubicBezTo>
                    <a:pt x="534690" y="674518"/>
                    <a:pt x="506662" y="686124"/>
                    <a:pt x="477355" y="693225"/>
                  </a:cubicBezTo>
                  <a:lnTo>
                    <a:pt x="464896" y="696240"/>
                  </a:lnTo>
                  <a:lnTo>
                    <a:pt x="464896" y="766672"/>
                  </a:lnTo>
                  <a:cubicBezTo>
                    <a:pt x="464908" y="775678"/>
                    <a:pt x="457625" y="782992"/>
                    <a:pt x="448620" y="783020"/>
                  </a:cubicBezTo>
                  <a:lnTo>
                    <a:pt x="367034" y="783020"/>
                  </a:lnTo>
                  <a:cubicBezTo>
                    <a:pt x="358033" y="782992"/>
                    <a:pt x="350752" y="775684"/>
                    <a:pt x="350757" y="766682"/>
                  </a:cubicBezTo>
                  <a:lnTo>
                    <a:pt x="350757" y="696250"/>
                  </a:lnTo>
                  <a:lnTo>
                    <a:pt x="338298" y="693235"/>
                  </a:lnTo>
                  <a:cubicBezTo>
                    <a:pt x="309011" y="686114"/>
                    <a:pt x="281001" y="674503"/>
                    <a:pt x="255266" y="658813"/>
                  </a:cubicBezTo>
                  <a:lnTo>
                    <a:pt x="244254" y="652121"/>
                  </a:lnTo>
                  <a:lnTo>
                    <a:pt x="194439" y="701946"/>
                  </a:lnTo>
                  <a:cubicBezTo>
                    <a:pt x="188053" y="708319"/>
                    <a:pt x="177715" y="708319"/>
                    <a:pt x="171329" y="701946"/>
                  </a:cubicBezTo>
                  <a:lnTo>
                    <a:pt x="113637" y="644264"/>
                  </a:lnTo>
                  <a:cubicBezTo>
                    <a:pt x="107255" y="637885"/>
                    <a:pt x="107253" y="627541"/>
                    <a:pt x="113632" y="621160"/>
                  </a:cubicBezTo>
                  <a:cubicBezTo>
                    <a:pt x="113634" y="621158"/>
                    <a:pt x="113635" y="621156"/>
                    <a:pt x="113637" y="621155"/>
                  </a:cubicBezTo>
                  <a:lnTo>
                    <a:pt x="163452" y="571339"/>
                  </a:lnTo>
                  <a:lnTo>
                    <a:pt x="156841" y="560418"/>
                  </a:lnTo>
                  <a:cubicBezTo>
                    <a:pt x="141137" y="534693"/>
                    <a:pt x="129524" y="506685"/>
                    <a:pt x="122418" y="477396"/>
                  </a:cubicBezTo>
                  <a:lnTo>
                    <a:pt x="119404" y="464917"/>
                  </a:lnTo>
                  <a:lnTo>
                    <a:pt x="48971" y="464917"/>
                  </a:lnTo>
                  <a:cubicBezTo>
                    <a:pt x="39964" y="464906"/>
                    <a:pt x="32665" y="457607"/>
                    <a:pt x="32654" y="448600"/>
                  </a:cubicBezTo>
                  <a:lnTo>
                    <a:pt x="32654" y="367054"/>
                  </a:lnTo>
                  <a:cubicBezTo>
                    <a:pt x="32665" y="358047"/>
                    <a:pt x="39964" y="350748"/>
                    <a:pt x="48971" y="350737"/>
                  </a:cubicBezTo>
                  <a:lnTo>
                    <a:pt x="119404" y="350737"/>
                  </a:lnTo>
                  <a:lnTo>
                    <a:pt x="122418" y="338258"/>
                  </a:lnTo>
                  <a:cubicBezTo>
                    <a:pt x="129527" y="308963"/>
                    <a:pt x="141139" y="280949"/>
                    <a:pt x="156841" y="255216"/>
                  </a:cubicBezTo>
                  <a:lnTo>
                    <a:pt x="163503" y="244264"/>
                  </a:lnTo>
                  <a:lnTo>
                    <a:pt x="113637" y="194429"/>
                  </a:lnTo>
                  <a:cubicBezTo>
                    <a:pt x="107255" y="188081"/>
                    <a:pt x="107228" y="177763"/>
                    <a:pt x="113575" y="171381"/>
                  </a:cubicBezTo>
                  <a:cubicBezTo>
                    <a:pt x="113596" y="171361"/>
                    <a:pt x="113616" y="171340"/>
                    <a:pt x="113637" y="171319"/>
                  </a:cubicBezTo>
                  <a:lnTo>
                    <a:pt x="171319" y="113627"/>
                  </a:lnTo>
                  <a:cubicBezTo>
                    <a:pt x="177709" y="107266"/>
                    <a:pt x="188039" y="107266"/>
                    <a:pt x="194429" y="113627"/>
                  </a:cubicBezTo>
                  <a:lnTo>
                    <a:pt x="244254" y="163492"/>
                  </a:lnTo>
                  <a:lnTo>
                    <a:pt x="255216" y="156821"/>
                  </a:lnTo>
                  <a:cubicBezTo>
                    <a:pt x="280948" y="141124"/>
                    <a:pt x="308958" y="129512"/>
                    <a:pt x="338248" y="122398"/>
                  </a:cubicBezTo>
                  <a:lnTo>
                    <a:pt x="350707" y="119384"/>
                  </a:lnTo>
                  <a:lnTo>
                    <a:pt x="350707" y="48951"/>
                  </a:lnTo>
                  <a:cubicBezTo>
                    <a:pt x="350718" y="39944"/>
                    <a:pt x="358017" y="32645"/>
                    <a:pt x="367024" y="32634"/>
                  </a:cubicBezTo>
                  <a:lnTo>
                    <a:pt x="448610" y="32634"/>
                  </a:lnTo>
                  <a:cubicBezTo>
                    <a:pt x="457617" y="32645"/>
                    <a:pt x="464916" y="39944"/>
                    <a:pt x="464927" y="48951"/>
                  </a:cubicBezTo>
                  <a:lnTo>
                    <a:pt x="464927" y="119374"/>
                  </a:lnTo>
                  <a:lnTo>
                    <a:pt x="477386" y="122388"/>
                  </a:lnTo>
                  <a:cubicBezTo>
                    <a:pt x="506674" y="129507"/>
                    <a:pt x="534684" y="141119"/>
                    <a:pt x="560418" y="156811"/>
                  </a:cubicBezTo>
                  <a:lnTo>
                    <a:pt x="571380" y="163482"/>
                  </a:lnTo>
                  <a:lnTo>
                    <a:pt x="621175" y="113667"/>
                  </a:lnTo>
                  <a:cubicBezTo>
                    <a:pt x="627560" y="107295"/>
                    <a:pt x="637899" y="107295"/>
                    <a:pt x="644284" y="113667"/>
                  </a:cubicBezTo>
                  <a:lnTo>
                    <a:pt x="701967" y="171370"/>
                  </a:lnTo>
                  <a:cubicBezTo>
                    <a:pt x="708348" y="177717"/>
                    <a:pt x="708376" y="188036"/>
                    <a:pt x="702028" y="194417"/>
                  </a:cubicBezTo>
                  <a:cubicBezTo>
                    <a:pt x="702008" y="194438"/>
                    <a:pt x="701987" y="194458"/>
                    <a:pt x="701967" y="194479"/>
                  </a:cubicBezTo>
                  <a:lnTo>
                    <a:pt x="652141" y="244304"/>
                  </a:lnTo>
                  <a:lnTo>
                    <a:pt x="658833" y="255256"/>
                  </a:lnTo>
                  <a:cubicBezTo>
                    <a:pt x="674526" y="280986"/>
                    <a:pt x="686138" y="308992"/>
                    <a:pt x="693255" y="338278"/>
                  </a:cubicBezTo>
                  <a:lnTo>
                    <a:pt x="696270" y="350747"/>
                  </a:lnTo>
                  <a:lnTo>
                    <a:pt x="766723" y="350747"/>
                  </a:lnTo>
                  <a:cubicBezTo>
                    <a:pt x="775718" y="350769"/>
                    <a:pt x="783003" y="358059"/>
                    <a:pt x="783019" y="367054"/>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76" name="图形 10">
            <a:extLst>
              <a:ext uri="{FF2B5EF4-FFF2-40B4-BE49-F238E27FC236}">
                <a16:creationId xmlns:a16="http://schemas.microsoft.com/office/drawing/2014/main" id="{846D4934-73C0-4931-84FB-4ACE49FC4415}"/>
              </a:ext>
            </a:extLst>
          </p:cNvPr>
          <p:cNvSpPr/>
          <p:nvPr/>
        </p:nvSpPr>
        <p:spPr>
          <a:xfrm>
            <a:off x="3046026" y="876151"/>
            <a:ext cx="384129" cy="365173"/>
          </a:xfrm>
          <a:custGeom>
            <a:avLst/>
            <a:gdLst>
              <a:gd name="connsiteX0" fmla="*/ 629959 w 815638"/>
              <a:gd name="connsiteY0" fmla="*/ 683164 h 775390"/>
              <a:gd name="connsiteX1" fmla="*/ 601454 w 815638"/>
              <a:gd name="connsiteY1" fmla="*/ 658769 h 775390"/>
              <a:gd name="connsiteX2" fmla="*/ 212667 w 815638"/>
              <a:gd name="connsiteY2" fmla="*/ 658769 h 775390"/>
              <a:gd name="connsiteX3" fmla="*/ 184163 w 815638"/>
              <a:gd name="connsiteY3" fmla="*/ 683144 h 775390"/>
              <a:gd name="connsiteX4" fmla="*/ 174909 w 815638"/>
              <a:gd name="connsiteY4" fmla="*/ 742093 h 775390"/>
              <a:gd name="connsiteX5" fmla="*/ 199046 w 815638"/>
              <a:gd name="connsiteY5" fmla="*/ 775051 h 775390"/>
              <a:gd name="connsiteX6" fmla="*/ 203434 w 815638"/>
              <a:gd name="connsiteY6" fmla="*/ 775390 h 775390"/>
              <a:gd name="connsiteX7" fmla="*/ 610678 w 815638"/>
              <a:gd name="connsiteY7" fmla="*/ 775390 h 775390"/>
              <a:gd name="connsiteX8" fmla="*/ 615159 w 815638"/>
              <a:gd name="connsiteY8" fmla="*/ 775038 h 775390"/>
              <a:gd name="connsiteX9" fmla="*/ 639183 w 815638"/>
              <a:gd name="connsiteY9" fmla="*/ 742053 h 775390"/>
              <a:gd name="connsiteX10" fmla="*/ 212677 w 815638"/>
              <a:gd name="connsiteY10" fmla="*/ 673197 h 775390"/>
              <a:gd name="connsiteX11" fmla="*/ 212677 w 815638"/>
              <a:gd name="connsiteY11" fmla="*/ 687625 h 775390"/>
              <a:gd name="connsiteX12" fmla="*/ 203424 w 815638"/>
              <a:gd name="connsiteY12" fmla="*/ 746544 h 775390"/>
              <a:gd name="connsiteX13" fmla="*/ 212677 w 815638"/>
              <a:gd name="connsiteY13" fmla="*/ 687635 h 775390"/>
              <a:gd name="connsiteX14" fmla="*/ 601444 w 815638"/>
              <a:gd name="connsiteY14" fmla="*/ 687635 h 775390"/>
              <a:gd name="connsiteX15" fmla="*/ 610678 w 815638"/>
              <a:gd name="connsiteY15" fmla="*/ 746534 h 775390"/>
              <a:gd name="connsiteX16" fmla="*/ 802725 w 815638"/>
              <a:gd name="connsiteY16" fmla="*/ 429988 h 775390"/>
              <a:gd name="connsiteX17" fmla="*/ 686566 w 815638"/>
              <a:gd name="connsiteY17" fmla="*/ 81904 h 775390"/>
              <a:gd name="connsiteX18" fmla="*/ 650094 w 815638"/>
              <a:gd name="connsiteY18" fmla="*/ 81904 h 775390"/>
              <a:gd name="connsiteX19" fmla="*/ 650094 w 815638"/>
              <a:gd name="connsiteY19" fmla="*/ 81964 h 775390"/>
              <a:gd name="connsiteX20" fmla="*/ 449054 w 815638"/>
              <a:gd name="connsiteY20" fmla="*/ 81964 h 775390"/>
              <a:gd name="connsiteX21" fmla="*/ 449054 w 815638"/>
              <a:gd name="connsiteY21" fmla="*/ 42648 h 775390"/>
              <a:gd name="connsiteX22" fmla="*/ 407710 w 815638"/>
              <a:gd name="connsiteY22" fmla="*/ 5 h 775390"/>
              <a:gd name="connsiteX23" fmla="*/ 365067 w 815638"/>
              <a:gd name="connsiteY23" fmla="*/ 41349 h 775390"/>
              <a:gd name="connsiteX24" fmla="*/ 365067 w 815638"/>
              <a:gd name="connsiteY24" fmla="*/ 42648 h 775390"/>
              <a:gd name="connsiteX25" fmla="*/ 365067 w 815638"/>
              <a:gd name="connsiteY25" fmla="*/ 81964 h 775390"/>
              <a:gd name="connsiteX26" fmla="*/ 128007 w 815638"/>
              <a:gd name="connsiteY26" fmla="*/ 81964 h 775390"/>
              <a:gd name="connsiteX27" fmla="*/ 11517 w 815638"/>
              <a:gd name="connsiteY27" fmla="*/ 430983 h 775390"/>
              <a:gd name="connsiteX28" fmla="*/ 796 w 815638"/>
              <a:gd name="connsiteY28" fmla="*/ 460794 h 775390"/>
              <a:gd name="connsiteX29" fmla="*/ 1108 w 815638"/>
              <a:gd name="connsiteY29" fmla="*/ 462100 h 775390"/>
              <a:gd name="connsiteX30" fmla="*/ 656 w 815638"/>
              <a:gd name="connsiteY30" fmla="*/ 463466 h 775390"/>
              <a:gd name="connsiteX31" fmla="*/ 1510 w 815638"/>
              <a:gd name="connsiteY31" fmla="*/ 463748 h 775390"/>
              <a:gd name="connsiteX32" fmla="*/ 13979 w 815638"/>
              <a:gd name="connsiteY32" fmla="*/ 515301 h 775390"/>
              <a:gd name="connsiteX33" fmla="*/ 41991 w 815638"/>
              <a:gd name="connsiteY33" fmla="*/ 537406 h 775390"/>
              <a:gd name="connsiteX34" fmla="*/ 237515 w 815638"/>
              <a:gd name="connsiteY34" fmla="*/ 537406 h 775390"/>
              <a:gd name="connsiteX35" fmla="*/ 265567 w 815638"/>
              <a:gd name="connsiteY35" fmla="*/ 515301 h 775390"/>
              <a:gd name="connsiteX36" fmla="*/ 278709 w 815638"/>
              <a:gd name="connsiteY36" fmla="*/ 460894 h 775390"/>
              <a:gd name="connsiteX37" fmla="*/ 266582 w 815638"/>
              <a:gd name="connsiteY37" fmla="*/ 429998 h 775390"/>
              <a:gd name="connsiteX38" fmla="*/ 175512 w 815638"/>
              <a:gd name="connsiteY38" fmla="*/ 110830 h 775390"/>
              <a:gd name="connsiteX39" fmla="*/ 365067 w 815638"/>
              <a:gd name="connsiteY39" fmla="*/ 110830 h 775390"/>
              <a:gd name="connsiteX40" fmla="*/ 365067 w 815638"/>
              <a:gd name="connsiteY40" fmla="*/ 582941 h 775390"/>
              <a:gd name="connsiteX41" fmla="*/ 296946 w 815638"/>
              <a:gd name="connsiteY41" fmla="*/ 582941 h 775390"/>
              <a:gd name="connsiteX42" fmla="*/ 255841 w 815638"/>
              <a:gd name="connsiteY42" fmla="*/ 608632 h 775390"/>
              <a:gd name="connsiteX43" fmla="*/ 247904 w 815638"/>
              <a:gd name="connsiteY43" fmla="*/ 644029 h 775390"/>
              <a:gd name="connsiteX44" fmla="*/ 247552 w 815638"/>
              <a:gd name="connsiteY44" fmla="*/ 652067 h 775390"/>
              <a:gd name="connsiteX45" fmla="*/ 276409 w 815638"/>
              <a:gd name="connsiteY45" fmla="*/ 652067 h 775390"/>
              <a:gd name="connsiteX46" fmla="*/ 283633 w 815638"/>
              <a:gd name="connsiteY46" fmla="*/ 616248 h 775390"/>
              <a:gd name="connsiteX47" fmla="*/ 296936 w 815638"/>
              <a:gd name="connsiteY47" fmla="*/ 611837 h 775390"/>
              <a:gd name="connsiteX48" fmla="*/ 517176 w 815638"/>
              <a:gd name="connsiteY48" fmla="*/ 611837 h 775390"/>
              <a:gd name="connsiteX49" fmla="*/ 530127 w 815638"/>
              <a:gd name="connsiteY49" fmla="*/ 614982 h 775390"/>
              <a:gd name="connsiteX50" fmla="*/ 537713 w 815638"/>
              <a:gd name="connsiteY50" fmla="*/ 648772 h 775390"/>
              <a:gd name="connsiteX51" fmla="*/ 537713 w 815638"/>
              <a:gd name="connsiteY51" fmla="*/ 652067 h 775390"/>
              <a:gd name="connsiteX52" fmla="*/ 566569 w 815638"/>
              <a:gd name="connsiteY52" fmla="*/ 652067 h 775390"/>
              <a:gd name="connsiteX53" fmla="*/ 566569 w 815638"/>
              <a:gd name="connsiteY53" fmla="*/ 647164 h 775390"/>
              <a:gd name="connsiteX54" fmla="*/ 557999 w 815638"/>
              <a:gd name="connsiteY54" fmla="*/ 607577 h 775390"/>
              <a:gd name="connsiteX55" fmla="*/ 517176 w 815638"/>
              <a:gd name="connsiteY55" fmla="*/ 582971 h 775390"/>
              <a:gd name="connsiteX56" fmla="*/ 449054 w 815638"/>
              <a:gd name="connsiteY56" fmla="*/ 582971 h 775390"/>
              <a:gd name="connsiteX57" fmla="*/ 449054 w 815638"/>
              <a:gd name="connsiteY57" fmla="*/ 110830 h 775390"/>
              <a:gd name="connsiteX58" fmla="*/ 641624 w 815638"/>
              <a:gd name="connsiteY58" fmla="*/ 110830 h 775390"/>
              <a:gd name="connsiteX59" fmla="*/ 548032 w 815638"/>
              <a:gd name="connsiteY59" fmla="*/ 430641 h 775390"/>
              <a:gd name="connsiteX60" fmla="*/ 536909 w 815638"/>
              <a:gd name="connsiteY60" fmla="*/ 460784 h 775390"/>
              <a:gd name="connsiteX61" fmla="*/ 550082 w 815638"/>
              <a:gd name="connsiteY61" fmla="*/ 515301 h 775390"/>
              <a:gd name="connsiteX62" fmla="*/ 578134 w 815638"/>
              <a:gd name="connsiteY62" fmla="*/ 537406 h 775390"/>
              <a:gd name="connsiteX63" fmla="*/ 773618 w 815638"/>
              <a:gd name="connsiteY63" fmla="*/ 537406 h 775390"/>
              <a:gd name="connsiteX64" fmla="*/ 801670 w 815638"/>
              <a:gd name="connsiteY64" fmla="*/ 515301 h 775390"/>
              <a:gd name="connsiteX65" fmla="*/ 814832 w 815638"/>
              <a:gd name="connsiteY65" fmla="*/ 460804 h 775390"/>
              <a:gd name="connsiteX66" fmla="*/ 802715 w 815638"/>
              <a:gd name="connsiteY66" fmla="*/ 430008 h 775390"/>
              <a:gd name="connsiteX67" fmla="*/ 147027 w 815638"/>
              <a:gd name="connsiteY67" fmla="*/ 116165 h 775390"/>
              <a:gd name="connsiteX68" fmla="*/ 235204 w 815638"/>
              <a:gd name="connsiteY68" fmla="*/ 425165 h 775390"/>
              <a:gd name="connsiteX69" fmla="*/ 43890 w 815638"/>
              <a:gd name="connsiteY69" fmla="*/ 425165 h 775390"/>
              <a:gd name="connsiteX70" fmla="*/ 237515 w 815638"/>
              <a:gd name="connsiteY70" fmla="*/ 508499 h 775390"/>
              <a:gd name="connsiteX71" fmla="*/ 41991 w 815638"/>
              <a:gd name="connsiteY71" fmla="*/ 508499 h 775390"/>
              <a:gd name="connsiteX72" fmla="*/ 31090 w 815638"/>
              <a:gd name="connsiteY72" fmla="*/ 463376 h 775390"/>
              <a:gd name="connsiteX73" fmla="*/ 34254 w 815638"/>
              <a:gd name="connsiteY73" fmla="*/ 454012 h 775390"/>
              <a:gd name="connsiteX74" fmla="*/ 243433 w 815638"/>
              <a:gd name="connsiteY74" fmla="*/ 454012 h 775390"/>
              <a:gd name="connsiteX75" fmla="*/ 247351 w 815638"/>
              <a:gd name="connsiteY75" fmla="*/ 467747 h 775390"/>
              <a:gd name="connsiteX76" fmla="*/ 237515 w 815638"/>
              <a:gd name="connsiteY76" fmla="*/ 522927 h 775390"/>
              <a:gd name="connsiteX77" fmla="*/ 237515 w 815638"/>
              <a:gd name="connsiteY77" fmla="*/ 508499 h 775390"/>
              <a:gd name="connsiteX78" fmla="*/ 393924 w 815638"/>
              <a:gd name="connsiteY78" fmla="*/ 42658 h 775390"/>
              <a:gd name="connsiteX79" fmla="*/ 407056 w 815638"/>
              <a:gd name="connsiteY79" fmla="*/ 29526 h 775390"/>
              <a:gd name="connsiteX80" fmla="*/ 420188 w 815638"/>
              <a:gd name="connsiteY80" fmla="*/ 42658 h 775390"/>
              <a:gd name="connsiteX81" fmla="*/ 420188 w 815638"/>
              <a:gd name="connsiteY81" fmla="*/ 81974 h 775390"/>
              <a:gd name="connsiteX82" fmla="*/ 393924 w 815638"/>
              <a:gd name="connsiteY82" fmla="*/ 81974 h 775390"/>
              <a:gd name="connsiteX83" fmla="*/ 420188 w 815638"/>
              <a:gd name="connsiteY83" fmla="*/ 582951 h 775390"/>
              <a:gd name="connsiteX84" fmla="*/ 393924 w 815638"/>
              <a:gd name="connsiteY84" fmla="*/ 582951 h 775390"/>
              <a:gd name="connsiteX85" fmla="*/ 393924 w 815638"/>
              <a:gd name="connsiteY85" fmla="*/ 110830 h 775390"/>
              <a:gd name="connsiteX86" fmla="*/ 420188 w 815638"/>
              <a:gd name="connsiteY86" fmla="*/ 110830 h 775390"/>
              <a:gd name="connsiteX87" fmla="*/ 770674 w 815638"/>
              <a:gd name="connsiteY87" fmla="*/ 425206 h 775390"/>
              <a:gd name="connsiteX88" fmla="*/ 579722 w 815638"/>
              <a:gd name="connsiteY88" fmla="*/ 425206 h 775390"/>
              <a:gd name="connsiteX89" fmla="*/ 668953 w 815638"/>
              <a:gd name="connsiteY89" fmla="*/ 120265 h 775390"/>
              <a:gd name="connsiteX90" fmla="*/ 773618 w 815638"/>
              <a:gd name="connsiteY90" fmla="*/ 508539 h 775390"/>
              <a:gd name="connsiteX91" fmla="*/ 578144 w 815638"/>
              <a:gd name="connsiteY91" fmla="*/ 508539 h 775390"/>
              <a:gd name="connsiteX92" fmla="*/ 567825 w 815638"/>
              <a:gd name="connsiteY92" fmla="*/ 465848 h 775390"/>
              <a:gd name="connsiteX93" fmla="*/ 571272 w 815638"/>
              <a:gd name="connsiteY93" fmla="*/ 454012 h 775390"/>
              <a:gd name="connsiteX94" fmla="*/ 780309 w 815638"/>
              <a:gd name="connsiteY94" fmla="*/ 454012 h 775390"/>
              <a:gd name="connsiteX95" fmla="*/ 784067 w 815638"/>
              <a:gd name="connsiteY95" fmla="*/ 465255 h 775390"/>
              <a:gd name="connsiteX96" fmla="*/ 773628 w 815638"/>
              <a:gd name="connsiteY96" fmla="*/ 508459 h 775390"/>
              <a:gd name="connsiteX97" fmla="*/ 773618 w 815638"/>
              <a:gd name="connsiteY97" fmla="*/ 508499 h 77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15638" h="775390">
                <a:moveTo>
                  <a:pt x="629959" y="683164"/>
                </a:moveTo>
                <a:cubicBezTo>
                  <a:pt x="627817" y="669091"/>
                  <a:pt x="615689" y="658712"/>
                  <a:pt x="601454" y="658769"/>
                </a:cubicBezTo>
                <a:lnTo>
                  <a:pt x="212667" y="658769"/>
                </a:lnTo>
                <a:cubicBezTo>
                  <a:pt x="198441" y="658714"/>
                  <a:pt x="186317" y="669082"/>
                  <a:pt x="184163" y="683144"/>
                </a:cubicBezTo>
                <a:lnTo>
                  <a:pt x="174909" y="742093"/>
                </a:lnTo>
                <a:cubicBezTo>
                  <a:pt x="172473" y="757859"/>
                  <a:pt x="183279" y="772615"/>
                  <a:pt x="199046" y="775051"/>
                </a:cubicBezTo>
                <a:cubicBezTo>
                  <a:pt x="200498" y="775276"/>
                  <a:pt x="201965" y="775389"/>
                  <a:pt x="203434" y="775390"/>
                </a:cubicBezTo>
                <a:lnTo>
                  <a:pt x="610678" y="775390"/>
                </a:lnTo>
                <a:cubicBezTo>
                  <a:pt x="612178" y="775383"/>
                  <a:pt x="613676" y="775265"/>
                  <a:pt x="615159" y="775038"/>
                </a:cubicBezTo>
                <a:cubicBezTo>
                  <a:pt x="630886" y="772537"/>
                  <a:pt x="641627" y="757788"/>
                  <a:pt x="639183" y="742053"/>
                </a:cubicBezTo>
                <a:close/>
                <a:moveTo>
                  <a:pt x="212677" y="673197"/>
                </a:moveTo>
                <a:lnTo>
                  <a:pt x="212677" y="687625"/>
                </a:lnTo>
                <a:close/>
                <a:moveTo>
                  <a:pt x="203424" y="746544"/>
                </a:moveTo>
                <a:lnTo>
                  <a:pt x="212677" y="687635"/>
                </a:lnTo>
                <a:lnTo>
                  <a:pt x="601444" y="687635"/>
                </a:lnTo>
                <a:lnTo>
                  <a:pt x="610678" y="746534"/>
                </a:lnTo>
                <a:close/>
                <a:moveTo>
                  <a:pt x="802725" y="429988"/>
                </a:moveTo>
                <a:lnTo>
                  <a:pt x="686566" y="81904"/>
                </a:lnTo>
                <a:lnTo>
                  <a:pt x="650094" y="81904"/>
                </a:lnTo>
                <a:lnTo>
                  <a:pt x="650094" y="81964"/>
                </a:lnTo>
                <a:lnTo>
                  <a:pt x="449054" y="81964"/>
                </a:lnTo>
                <a:lnTo>
                  <a:pt x="449054" y="42648"/>
                </a:lnTo>
                <a:cubicBezTo>
                  <a:pt x="449413" y="19456"/>
                  <a:pt x="430903" y="364"/>
                  <a:pt x="407710" y="5"/>
                </a:cubicBezTo>
                <a:cubicBezTo>
                  <a:pt x="384518" y="-354"/>
                  <a:pt x="365426" y="18157"/>
                  <a:pt x="365067" y="41349"/>
                </a:cubicBezTo>
                <a:cubicBezTo>
                  <a:pt x="365061" y="41782"/>
                  <a:pt x="365061" y="42215"/>
                  <a:pt x="365067" y="42648"/>
                </a:cubicBezTo>
                <a:lnTo>
                  <a:pt x="365067" y="81964"/>
                </a:lnTo>
                <a:lnTo>
                  <a:pt x="128007" y="81964"/>
                </a:lnTo>
                <a:lnTo>
                  <a:pt x="11517" y="430983"/>
                </a:lnTo>
                <a:cubicBezTo>
                  <a:pt x="2327" y="437899"/>
                  <a:pt x="-1884" y="449609"/>
                  <a:pt x="796" y="460794"/>
                </a:cubicBezTo>
                <a:lnTo>
                  <a:pt x="1108" y="462100"/>
                </a:lnTo>
                <a:lnTo>
                  <a:pt x="656" y="463466"/>
                </a:lnTo>
                <a:lnTo>
                  <a:pt x="1510" y="463748"/>
                </a:lnTo>
                <a:lnTo>
                  <a:pt x="13979" y="515301"/>
                </a:lnTo>
                <a:cubicBezTo>
                  <a:pt x="17069" y="528268"/>
                  <a:pt x="28661" y="537415"/>
                  <a:pt x="41991" y="537406"/>
                </a:cubicBezTo>
                <a:lnTo>
                  <a:pt x="237515" y="537406"/>
                </a:lnTo>
                <a:cubicBezTo>
                  <a:pt x="250860" y="537434"/>
                  <a:pt x="262473" y="528283"/>
                  <a:pt x="265567" y="515301"/>
                </a:cubicBezTo>
                <a:lnTo>
                  <a:pt x="278709" y="460894"/>
                </a:lnTo>
                <a:cubicBezTo>
                  <a:pt x="281618" y="449066"/>
                  <a:pt x="276760" y="436689"/>
                  <a:pt x="266582" y="429998"/>
                </a:cubicBezTo>
                <a:lnTo>
                  <a:pt x="175512" y="110830"/>
                </a:lnTo>
                <a:lnTo>
                  <a:pt x="365067" y="110830"/>
                </a:lnTo>
                <a:lnTo>
                  <a:pt x="365067" y="582941"/>
                </a:lnTo>
                <a:lnTo>
                  <a:pt x="296946" y="582941"/>
                </a:lnTo>
                <a:cubicBezTo>
                  <a:pt x="277052" y="582941"/>
                  <a:pt x="260654" y="592838"/>
                  <a:pt x="255841" y="608632"/>
                </a:cubicBezTo>
                <a:lnTo>
                  <a:pt x="247904" y="644029"/>
                </a:lnTo>
                <a:lnTo>
                  <a:pt x="247552" y="652067"/>
                </a:lnTo>
                <a:lnTo>
                  <a:pt x="276409" y="652067"/>
                </a:lnTo>
                <a:lnTo>
                  <a:pt x="283633" y="616248"/>
                </a:lnTo>
                <a:cubicBezTo>
                  <a:pt x="284336" y="614952"/>
                  <a:pt x="289179" y="611837"/>
                  <a:pt x="296936" y="611837"/>
                </a:cubicBezTo>
                <a:lnTo>
                  <a:pt x="517176" y="611837"/>
                </a:lnTo>
                <a:cubicBezTo>
                  <a:pt x="521682" y="611843"/>
                  <a:pt x="526121" y="612921"/>
                  <a:pt x="530127" y="614982"/>
                </a:cubicBezTo>
                <a:lnTo>
                  <a:pt x="537713" y="648772"/>
                </a:lnTo>
                <a:lnTo>
                  <a:pt x="537713" y="652067"/>
                </a:lnTo>
                <a:lnTo>
                  <a:pt x="566569" y="652067"/>
                </a:lnTo>
                <a:lnTo>
                  <a:pt x="566569" y="647164"/>
                </a:lnTo>
                <a:lnTo>
                  <a:pt x="557999" y="607577"/>
                </a:lnTo>
                <a:cubicBezTo>
                  <a:pt x="553468" y="592868"/>
                  <a:pt x="537070" y="582971"/>
                  <a:pt x="517176" y="582971"/>
                </a:cubicBezTo>
                <a:lnTo>
                  <a:pt x="449054" y="582971"/>
                </a:lnTo>
                <a:lnTo>
                  <a:pt x="449054" y="110830"/>
                </a:lnTo>
                <a:lnTo>
                  <a:pt x="641624" y="110830"/>
                </a:lnTo>
                <a:lnTo>
                  <a:pt x="548032" y="430641"/>
                </a:lnTo>
                <a:cubicBezTo>
                  <a:pt x="538566" y="437512"/>
                  <a:pt x="534175" y="449411"/>
                  <a:pt x="536909" y="460784"/>
                </a:cubicBezTo>
                <a:lnTo>
                  <a:pt x="550082" y="515301"/>
                </a:lnTo>
                <a:cubicBezTo>
                  <a:pt x="553179" y="528281"/>
                  <a:pt x="564790" y="537430"/>
                  <a:pt x="578134" y="537406"/>
                </a:cubicBezTo>
                <a:lnTo>
                  <a:pt x="773618" y="537406"/>
                </a:lnTo>
                <a:cubicBezTo>
                  <a:pt x="786962" y="537430"/>
                  <a:pt x="798573" y="528281"/>
                  <a:pt x="801670" y="515301"/>
                </a:cubicBezTo>
                <a:lnTo>
                  <a:pt x="814832" y="460804"/>
                </a:lnTo>
                <a:cubicBezTo>
                  <a:pt x="817678" y="449011"/>
                  <a:pt x="812834" y="436700"/>
                  <a:pt x="802715" y="430008"/>
                </a:cubicBezTo>
                <a:close/>
                <a:moveTo>
                  <a:pt x="147027" y="116165"/>
                </a:moveTo>
                <a:lnTo>
                  <a:pt x="235204" y="425165"/>
                </a:lnTo>
                <a:lnTo>
                  <a:pt x="43890" y="425165"/>
                </a:lnTo>
                <a:close/>
                <a:moveTo>
                  <a:pt x="237515" y="508499"/>
                </a:moveTo>
                <a:lnTo>
                  <a:pt x="41991" y="508499"/>
                </a:lnTo>
                <a:lnTo>
                  <a:pt x="31090" y="463376"/>
                </a:lnTo>
                <a:lnTo>
                  <a:pt x="34254" y="454012"/>
                </a:lnTo>
                <a:lnTo>
                  <a:pt x="243433" y="454012"/>
                </a:lnTo>
                <a:lnTo>
                  <a:pt x="247351" y="467747"/>
                </a:lnTo>
                <a:close/>
                <a:moveTo>
                  <a:pt x="237515" y="522927"/>
                </a:moveTo>
                <a:lnTo>
                  <a:pt x="237515" y="508499"/>
                </a:lnTo>
                <a:close/>
                <a:moveTo>
                  <a:pt x="393924" y="42658"/>
                </a:moveTo>
                <a:cubicBezTo>
                  <a:pt x="393924" y="35406"/>
                  <a:pt x="399803" y="29526"/>
                  <a:pt x="407056" y="29526"/>
                </a:cubicBezTo>
                <a:cubicBezTo>
                  <a:pt x="414308" y="29526"/>
                  <a:pt x="420188" y="35406"/>
                  <a:pt x="420188" y="42658"/>
                </a:cubicBezTo>
                <a:lnTo>
                  <a:pt x="420188" y="81974"/>
                </a:lnTo>
                <a:lnTo>
                  <a:pt x="393924" y="81974"/>
                </a:lnTo>
                <a:close/>
                <a:moveTo>
                  <a:pt x="420188" y="582951"/>
                </a:moveTo>
                <a:lnTo>
                  <a:pt x="393924" y="582951"/>
                </a:lnTo>
                <a:lnTo>
                  <a:pt x="393924" y="110830"/>
                </a:lnTo>
                <a:lnTo>
                  <a:pt x="420188" y="110830"/>
                </a:lnTo>
                <a:close/>
                <a:moveTo>
                  <a:pt x="770674" y="425206"/>
                </a:moveTo>
                <a:lnTo>
                  <a:pt x="579722" y="425206"/>
                </a:lnTo>
                <a:lnTo>
                  <a:pt x="668953" y="120265"/>
                </a:lnTo>
                <a:close/>
                <a:moveTo>
                  <a:pt x="773618" y="508539"/>
                </a:moveTo>
                <a:lnTo>
                  <a:pt x="578144" y="508539"/>
                </a:lnTo>
                <a:lnTo>
                  <a:pt x="567825" y="465848"/>
                </a:lnTo>
                <a:lnTo>
                  <a:pt x="571272" y="454012"/>
                </a:lnTo>
                <a:lnTo>
                  <a:pt x="780309" y="454012"/>
                </a:lnTo>
                <a:lnTo>
                  <a:pt x="784067" y="465255"/>
                </a:lnTo>
                <a:lnTo>
                  <a:pt x="773628" y="508459"/>
                </a:lnTo>
                <a:cubicBezTo>
                  <a:pt x="773628" y="508459"/>
                  <a:pt x="773628" y="508499"/>
                  <a:pt x="773618" y="508499"/>
                </a:cubicBezTo>
                <a:close/>
              </a:path>
            </a:pathLst>
          </a:custGeom>
          <a:solidFill>
            <a:schemeClr val="bg1"/>
          </a:solid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77" name="图形 12">
            <a:extLst>
              <a:ext uri="{FF2B5EF4-FFF2-40B4-BE49-F238E27FC236}">
                <a16:creationId xmlns:a16="http://schemas.microsoft.com/office/drawing/2014/main" id="{CF3A899A-1D2F-4FD3-86A4-C63C800E425E}"/>
              </a:ext>
            </a:extLst>
          </p:cNvPr>
          <p:cNvGrpSpPr/>
          <p:nvPr/>
        </p:nvGrpSpPr>
        <p:grpSpPr>
          <a:xfrm>
            <a:off x="3722398" y="816464"/>
            <a:ext cx="484547" cy="484547"/>
            <a:chOff x="7124861" y="856848"/>
            <a:chExt cx="1028861" cy="1028861"/>
          </a:xfrm>
          <a:solidFill>
            <a:schemeClr val="bg1"/>
          </a:solidFill>
        </p:grpSpPr>
        <p:sp>
          <p:nvSpPr>
            <p:cNvPr id="78" name="任意多边形: 形状 77">
              <a:extLst>
                <a:ext uri="{FF2B5EF4-FFF2-40B4-BE49-F238E27FC236}">
                  <a16:creationId xmlns:a16="http://schemas.microsoft.com/office/drawing/2014/main" id="{4A96315D-FAF4-464E-88A7-7E18993605BF}"/>
                </a:ext>
              </a:extLst>
            </p:cNvPr>
            <p:cNvSpPr/>
            <p:nvPr/>
          </p:nvSpPr>
          <p:spPr>
            <a:xfrm>
              <a:off x="7265967" y="918057"/>
              <a:ext cx="658671" cy="903569"/>
            </a:xfrm>
            <a:custGeom>
              <a:avLst/>
              <a:gdLst>
                <a:gd name="connsiteX0" fmla="*/ 624902 w 658671"/>
                <a:gd name="connsiteY0" fmla="*/ 852900 h 903569"/>
                <a:gd name="connsiteX1" fmla="*/ 608013 w 658671"/>
                <a:gd name="connsiteY1" fmla="*/ 869789 h 903569"/>
                <a:gd name="connsiteX2" fmla="*/ 50669 w 658671"/>
                <a:gd name="connsiteY2" fmla="*/ 869789 h 903569"/>
                <a:gd name="connsiteX3" fmla="*/ 33780 w 658671"/>
                <a:gd name="connsiteY3" fmla="*/ 852900 h 903569"/>
                <a:gd name="connsiteX4" fmla="*/ 33780 w 658671"/>
                <a:gd name="connsiteY4" fmla="*/ 50669 h 903569"/>
                <a:gd name="connsiteX5" fmla="*/ 50669 w 658671"/>
                <a:gd name="connsiteY5" fmla="*/ 33780 h 903569"/>
                <a:gd name="connsiteX6" fmla="*/ 608013 w 658671"/>
                <a:gd name="connsiteY6" fmla="*/ 33780 h 903569"/>
                <a:gd name="connsiteX7" fmla="*/ 624902 w 658671"/>
                <a:gd name="connsiteY7" fmla="*/ 50669 h 903569"/>
                <a:gd name="connsiteX8" fmla="*/ 624902 w 658671"/>
                <a:gd name="connsiteY8" fmla="*/ 312456 h 903569"/>
                <a:gd name="connsiteX9" fmla="*/ 658672 w 658671"/>
                <a:gd name="connsiteY9" fmla="*/ 312456 h 903569"/>
                <a:gd name="connsiteX10" fmla="*/ 658672 w 658671"/>
                <a:gd name="connsiteY10" fmla="*/ 50669 h 903569"/>
                <a:gd name="connsiteX11" fmla="*/ 608003 w 658671"/>
                <a:gd name="connsiteY11" fmla="*/ 0 h 903569"/>
                <a:gd name="connsiteX12" fmla="*/ 50669 w 658671"/>
                <a:gd name="connsiteY12" fmla="*/ 0 h 903569"/>
                <a:gd name="connsiteX13" fmla="*/ 0 w 658671"/>
                <a:gd name="connsiteY13" fmla="*/ 50669 h 903569"/>
                <a:gd name="connsiteX14" fmla="*/ 0 w 658671"/>
                <a:gd name="connsiteY14" fmla="*/ 852900 h 903569"/>
                <a:gd name="connsiteX15" fmla="*/ 50669 w 658671"/>
                <a:gd name="connsiteY15" fmla="*/ 903569 h 903569"/>
                <a:gd name="connsiteX16" fmla="*/ 608013 w 658671"/>
                <a:gd name="connsiteY16" fmla="*/ 903569 h 903569"/>
                <a:gd name="connsiteX17" fmla="*/ 658672 w 658671"/>
                <a:gd name="connsiteY17" fmla="*/ 852900 h 903569"/>
                <a:gd name="connsiteX18" fmla="*/ 658672 w 658671"/>
                <a:gd name="connsiteY18" fmla="*/ 658682 h 903569"/>
                <a:gd name="connsiteX19" fmla="*/ 624902 w 658671"/>
                <a:gd name="connsiteY19" fmla="*/ 658682 h 90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8671" h="903569">
                  <a:moveTo>
                    <a:pt x="624902" y="852900"/>
                  </a:moveTo>
                  <a:cubicBezTo>
                    <a:pt x="624891" y="862223"/>
                    <a:pt x="617336" y="869778"/>
                    <a:pt x="608013" y="869789"/>
                  </a:cubicBezTo>
                  <a:lnTo>
                    <a:pt x="50669" y="869789"/>
                  </a:lnTo>
                  <a:cubicBezTo>
                    <a:pt x="41346" y="869778"/>
                    <a:pt x="33791" y="862223"/>
                    <a:pt x="33780" y="852900"/>
                  </a:cubicBezTo>
                  <a:lnTo>
                    <a:pt x="33780" y="50669"/>
                  </a:lnTo>
                  <a:cubicBezTo>
                    <a:pt x="33791" y="41346"/>
                    <a:pt x="41346" y="33791"/>
                    <a:pt x="50669" y="33780"/>
                  </a:cubicBezTo>
                  <a:lnTo>
                    <a:pt x="608013" y="33780"/>
                  </a:lnTo>
                  <a:cubicBezTo>
                    <a:pt x="617336" y="33791"/>
                    <a:pt x="624891" y="41346"/>
                    <a:pt x="624902" y="50669"/>
                  </a:cubicBezTo>
                  <a:lnTo>
                    <a:pt x="624902" y="312456"/>
                  </a:lnTo>
                  <a:lnTo>
                    <a:pt x="658672" y="312456"/>
                  </a:lnTo>
                  <a:lnTo>
                    <a:pt x="658672" y="50669"/>
                  </a:lnTo>
                  <a:cubicBezTo>
                    <a:pt x="658644" y="22697"/>
                    <a:pt x="635975" y="28"/>
                    <a:pt x="608003" y="0"/>
                  </a:cubicBezTo>
                  <a:lnTo>
                    <a:pt x="50669" y="0"/>
                  </a:lnTo>
                  <a:cubicBezTo>
                    <a:pt x="22697" y="28"/>
                    <a:pt x="28" y="22697"/>
                    <a:pt x="0" y="50669"/>
                  </a:cubicBezTo>
                  <a:lnTo>
                    <a:pt x="0" y="852900"/>
                  </a:lnTo>
                  <a:cubicBezTo>
                    <a:pt x="28" y="880872"/>
                    <a:pt x="22697" y="903541"/>
                    <a:pt x="50669" y="903569"/>
                  </a:cubicBezTo>
                  <a:lnTo>
                    <a:pt x="608013" y="903569"/>
                  </a:lnTo>
                  <a:cubicBezTo>
                    <a:pt x="635981" y="903536"/>
                    <a:pt x="658644" y="880868"/>
                    <a:pt x="658672" y="852900"/>
                  </a:cubicBezTo>
                  <a:lnTo>
                    <a:pt x="658672" y="658682"/>
                  </a:lnTo>
                  <a:lnTo>
                    <a:pt x="624902" y="658682"/>
                  </a:ln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9" name="任意多边形: 形状 78">
              <a:extLst>
                <a:ext uri="{FF2B5EF4-FFF2-40B4-BE49-F238E27FC236}">
                  <a16:creationId xmlns:a16="http://schemas.microsoft.com/office/drawing/2014/main" id="{EA12FF15-CDF7-4310-8944-DF0AAD7954E1}"/>
                </a:ext>
              </a:extLst>
            </p:cNvPr>
            <p:cNvSpPr/>
            <p:nvPr/>
          </p:nvSpPr>
          <p:spPr>
            <a:xfrm>
              <a:off x="7375569" y="1117388"/>
              <a:ext cx="643577" cy="639483"/>
            </a:xfrm>
            <a:custGeom>
              <a:avLst/>
              <a:gdLst>
                <a:gd name="connsiteX0" fmla="*/ 127 w 643577"/>
                <a:gd name="connsiteY0" fmla="*/ 0 h 639483"/>
                <a:gd name="connsiteX1" fmla="*/ 439342 w 643577"/>
                <a:gd name="connsiteY1" fmla="*/ 0 h 639483"/>
                <a:gd name="connsiteX2" fmla="*/ 439342 w 643577"/>
                <a:gd name="connsiteY2" fmla="*/ 33780 h 639483"/>
                <a:gd name="connsiteX3" fmla="*/ 127 w 643577"/>
                <a:gd name="connsiteY3" fmla="*/ 33780 h 639483"/>
                <a:gd name="connsiteX4" fmla="*/ 72 w 643577"/>
                <a:gd name="connsiteY4" fmla="*/ 189715 h 639483"/>
                <a:gd name="connsiteX5" fmla="*/ 125 w 643577"/>
                <a:gd name="connsiteY5" fmla="*/ 155936 h 639483"/>
                <a:gd name="connsiteX6" fmla="*/ 422400 w 643577"/>
                <a:gd name="connsiteY6" fmla="*/ 156599 h 639483"/>
                <a:gd name="connsiteX7" fmla="*/ 422346 w 643577"/>
                <a:gd name="connsiteY7" fmla="*/ 190378 h 639483"/>
                <a:gd name="connsiteX8" fmla="*/ 0 w 643577"/>
                <a:gd name="connsiteY8" fmla="*/ 346248 h 639483"/>
                <a:gd name="connsiteX9" fmla="*/ 311 w 643577"/>
                <a:gd name="connsiteY9" fmla="*/ 312470 h 639483"/>
                <a:gd name="connsiteX10" fmla="*/ 312765 w 643577"/>
                <a:gd name="connsiteY10" fmla="*/ 315360 h 639483"/>
                <a:gd name="connsiteX11" fmla="*/ 312453 w 643577"/>
                <a:gd name="connsiteY11" fmla="*/ 349139 h 639483"/>
                <a:gd name="connsiteX12" fmla="*/ 10 w 643577"/>
                <a:gd name="connsiteY12" fmla="*/ 504785 h 639483"/>
                <a:gd name="connsiteX13" fmla="*/ 240 w 643577"/>
                <a:gd name="connsiteY13" fmla="*/ 471005 h 639483"/>
                <a:gd name="connsiteX14" fmla="*/ 219853 w 643577"/>
                <a:gd name="connsiteY14" fmla="*/ 472500 h 639483"/>
                <a:gd name="connsiteX15" fmla="*/ 219623 w 643577"/>
                <a:gd name="connsiteY15" fmla="*/ 506280 h 639483"/>
                <a:gd name="connsiteX16" fmla="*/ 634011 w 643577"/>
                <a:gd name="connsiteY16" fmla="*/ 204376 h 639483"/>
                <a:gd name="connsiteX17" fmla="*/ 553732 w 643577"/>
                <a:gd name="connsiteY17" fmla="*/ 146100 h 639483"/>
                <a:gd name="connsiteX18" fmla="*/ 497265 w 643577"/>
                <a:gd name="connsiteY18" fmla="*/ 164568 h 639483"/>
                <a:gd name="connsiteX19" fmla="*/ 361625 w 643577"/>
                <a:gd name="connsiteY19" fmla="*/ 351330 h 639483"/>
                <a:gd name="connsiteX20" fmla="*/ 264727 w 643577"/>
                <a:gd name="connsiteY20" fmla="*/ 485293 h 639483"/>
                <a:gd name="connsiteX21" fmla="*/ 258527 w 643577"/>
                <a:gd name="connsiteY21" fmla="*/ 501419 h 639483"/>
                <a:gd name="connsiteX22" fmla="*/ 247525 w 643577"/>
                <a:gd name="connsiteY22" fmla="*/ 602034 h 639483"/>
                <a:gd name="connsiteX23" fmla="*/ 277457 w 643577"/>
                <a:gd name="connsiteY23" fmla="*/ 639284 h 639483"/>
                <a:gd name="connsiteX24" fmla="*/ 294960 w 643577"/>
                <a:gd name="connsiteY24" fmla="*/ 636517 h 639483"/>
                <a:gd name="connsiteX25" fmla="*/ 387095 w 643577"/>
                <a:gd name="connsiteY25" fmla="*/ 595072 h 639483"/>
                <a:gd name="connsiteX26" fmla="*/ 400508 w 643577"/>
                <a:gd name="connsiteY26" fmla="*/ 584190 h 639483"/>
                <a:gd name="connsiteX27" fmla="*/ 498160 w 643577"/>
                <a:gd name="connsiteY27" fmla="*/ 450559 h 639483"/>
                <a:gd name="connsiteX28" fmla="*/ 498210 w 643577"/>
                <a:gd name="connsiteY28" fmla="*/ 450559 h 639483"/>
                <a:gd name="connsiteX29" fmla="*/ 633851 w 643577"/>
                <a:gd name="connsiteY29" fmla="*/ 263796 h 639483"/>
                <a:gd name="connsiteX30" fmla="*/ 634011 w 643577"/>
                <a:gd name="connsiteY30" fmla="*/ 204376 h 639483"/>
                <a:gd name="connsiteX31" fmla="*/ 543413 w 643577"/>
                <a:gd name="connsiteY31" fmla="*/ 178252 h 639483"/>
                <a:gd name="connsiteX32" fmla="*/ 606612 w 643577"/>
                <a:gd name="connsiteY32" fmla="*/ 224159 h 639483"/>
                <a:gd name="connsiteX33" fmla="*/ 606612 w 643577"/>
                <a:gd name="connsiteY33" fmla="*/ 243963 h 639483"/>
                <a:gd name="connsiteX34" fmla="*/ 591541 w 643577"/>
                <a:gd name="connsiteY34" fmla="*/ 264670 h 639483"/>
                <a:gd name="connsiteX35" fmla="*/ 509564 w 643577"/>
                <a:gd name="connsiteY35" fmla="*/ 205109 h 639483"/>
                <a:gd name="connsiteX36" fmla="*/ 524635 w 643577"/>
                <a:gd name="connsiteY36" fmla="*/ 184411 h 639483"/>
                <a:gd name="connsiteX37" fmla="*/ 543413 w 643577"/>
                <a:gd name="connsiteY37" fmla="*/ 178222 h 639483"/>
                <a:gd name="connsiteX38" fmla="*/ 485771 w 643577"/>
                <a:gd name="connsiteY38" fmla="*/ 410168 h 639483"/>
                <a:gd name="connsiteX39" fmla="*/ 393445 w 643577"/>
                <a:gd name="connsiteY39" fmla="*/ 536595 h 639483"/>
                <a:gd name="connsiteX40" fmla="*/ 312060 w 643577"/>
                <a:gd name="connsiteY40" fmla="*/ 477486 h 639483"/>
                <a:gd name="connsiteX41" fmla="*/ 401835 w 643577"/>
                <a:gd name="connsiteY41" fmla="*/ 353360 h 639483"/>
                <a:gd name="connsiteX42" fmla="*/ 489016 w 643577"/>
                <a:gd name="connsiteY42" fmla="*/ 233363 h 639483"/>
                <a:gd name="connsiteX43" fmla="*/ 570994 w 643577"/>
                <a:gd name="connsiteY43" fmla="*/ 292924 h 639483"/>
                <a:gd name="connsiteX44" fmla="*/ 485771 w 643577"/>
                <a:gd name="connsiteY44" fmla="*/ 410168 h 639483"/>
                <a:gd name="connsiteX45" fmla="*/ 281104 w 643577"/>
                <a:gd name="connsiteY45" fmla="*/ 605712 h 639483"/>
                <a:gd name="connsiteX46" fmla="*/ 292016 w 643577"/>
                <a:gd name="connsiteY46" fmla="*/ 505780 h 639483"/>
                <a:gd name="connsiteX47" fmla="*/ 335592 w 643577"/>
                <a:gd name="connsiteY47" fmla="*/ 530707 h 639483"/>
                <a:gd name="connsiteX48" fmla="*/ 372767 w 643577"/>
                <a:gd name="connsiteY48" fmla="*/ 564457 h 63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43577" h="639483">
                  <a:moveTo>
                    <a:pt x="127" y="0"/>
                  </a:moveTo>
                  <a:lnTo>
                    <a:pt x="439342" y="0"/>
                  </a:lnTo>
                  <a:lnTo>
                    <a:pt x="439342" y="33780"/>
                  </a:lnTo>
                  <a:lnTo>
                    <a:pt x="127" y="33780"/>
                  </a:lnTo>
                  <a:close/>
                  <a:moveTo>
                    <a:pt x="72" y="189715"/>
                  </a:moveTo>
                  <a:lnTo>
                    <a:pt x="125" y="155936"/>
                  </a:lnTo>
                  <a:lnTo>
                    <a:pt x="422400" y="156599"/>
                  </a:lnTo>
                  <a:lnTo>
                    <a:pt x="422346" y="190378"/>
                  </a:lnTo>
                  <a:close/>
                  <a:moveTo>
                    <a:pt x="0" y="346248"/>
                  </a:moveTo>
                  <a:lnTo>
                    <a:pt x="311" y="312470"/>
                  </a:lnTo>
                  <a:lnTo>
                    <a:pt x="312765" y="315360"/>
                  </a:lnTo>
                  <a:lnTo>
                    <a:pt x="312453" y="349139"/>
                  </a:lnTo>
                  <a:close/>
                  <a:moveTo>
                    <a:pt x="10" y="504785"/>
                  </a:moveTo>
                  <a:lnTo>
                    <a:pt x="240" y="471005"/>
                  </a:lnTo>
                  <a:lnTo>
                    <a:pt x="219853" y="472500"/>
                  </a:lnTo>
                  <a:lnTo>
                    <a:pt x="219623" y="506280"/>
                  </a:lnTo>
                  <a:close/>
                  <a:moveTo>
                    <a:pt x="634011" y="204376"/>
                  </a:moveTo>
                  <a:cubicBezTo>
                    <a:pt x="614342" y="176697"/>
                    <a:pt x="586143" y="156227"/>
                    <a:pt x="553732" y="146100"/>
                  </a:cubicBezTo>
                  <a:cubicBezTo>
                    <a:pt x="532897" y="139398"/>
                    <a:pt x="510114" y="146849"/>
                    <a:pt x="497265" y="164568"/>
                  </a:cubicBezTo>
                  <a:lnTo>
                    <a:pt x="361625" y="351330"/>
                  </a:lnTo>
                  <a:lnTo>
                    <a:pt x="264727" y="485293"/>
                  </a:lnTo>
                  <a:cubicBezTo>
                    <a:pt x="261296" y="490039"/>
                    <a:pt x="259160" y="495597"/>
                    <a:pt x="258527" y="501419"/>
                  </a:cubicBezTo>
                  <a:lnTo>
                    <a:pt x="247525" y="602034"/>
                  </a:lnTo>
                  <a:cubicBezTo>
                    <a:pt x="245505" y="620586"/>
                    <a:pt x="258906" y="637264"/>
                    <a:pt x="277457" y="639284"/>
                  </a:cubicBezTo>
                  <a:cubicBezTo>
                    <a:pt x="283434" y="639935"/>
                    <a:pt x="289476" y="638980"/>
                    <a:pt x="294960" y="636517"/>
                  </a:cubicBezTo>
                  <a:lnTo>
                    <a:pt x="387095" y="595072"/>
                  </a:lnTo>
                  <a:cubicBezTo>
                    <a:pt x="392428" y="592659"/>
                    <a:pt x="397048" y="588911"/>
                    <a:pt x="400508" y="584190"/>
                  </a:cubicBezTo>
                  <a:lnTo>
                    <a:pt x="498160" y="450559"/>
                  </a:lnTo>
                  <a:lnTo>
                    <a:pt x="498210" y="450559"/>
                  </a:lnTo>
                  <a:lnTo>
                    <a:pt x="633851" y="263796"/>
                  </a:lnTo>
                  <a:cubicBezTo>
                    <a:pt x="646760" y="246112"/>
                    <a:pt x="646825" y="222130"/>
                    <a:pt x="634011" y="204376"/>
                  </a:cubicBezTo>
                  <a:close/>
                  <a:moveTo>
                    <a:pt x="543413" y="178252"/>
                  </a:moveTo>
                  <a:cubicBezTo>
                    <a:pt x="568956" y="186186"/>
                    <a:pt x="591169" y="202322"/>
                    <a:pt x="606612" y="224159"/>
                  </a:cubicBezTo>
                  <a:cubicBezTo>
                    <a:pt x="610897" y="230065"/>
                    <a:pt x="610897" y="238057"/>
                    <a:pt x="606612" y="243963"/>
                  </a:cubicBezTo>
                  <a:lnTo>
                    <a:pt x="591541" y="264670"/>
                  </a:lnTo>
                  <a:cubicBezTo>
                    <a:pt x="569168" y="238766"/>
                    <a:pt x="541113" y="218382"/>
                    <a:pt x="509564" y="205109"/>
                  </a:cubicBezTo>
                  <a:lnTo>
                    <a:pt x="524635" y="184411"/>
                  </a:lnTo>
                  <a:cubicBezTo>
                    <a:pt x="528912" y="178525"/>
                    <a:pt x="536474" y="176033"/>
                    <a:pt x="543413" y="178222"/>
                  </a:cubicBezTo>
                  <a:close/>
                  <a:moveTo>
                    <a:pt x="485771" y="410168"/>
                  </a:moveTo>
                  <a:lnTo>
                    <a:pt x="393445" y="536595"/>
                  </a:lnTo>
                  <a:cubicBezTo>
                    <a:pt x="370089" y="512162"/>
                    <a:pt x="342520" y="492139"/>
                    <a:pt x="312060" y="477486"/>
                  </a:cubicBezTo>
                  <a:lnTo>
                    <a:pt x="401835" y="353360"/>
                  </a:lnTo>
                  <a:lnTo>
                    <a:pt x="489016" y="233363"/>
                  </a:lnTo>
                  <a:cubicBezTo>
                    <a:pt x="521317" y="245267"/>
                    <a:pt x="549691" y="265883"/>
                    <a:pt x="570994" y="292924"/>
                  </a:cubicBezTo>
                  <a:lnTo>
                    <a:pt x="485771" y="410168"/>
                  </a:lnTo>
                  <a:close/>
                  <a:moveTo>
                    <a:pt x="281104" y="605712"/>
                  </a:moveTo>
                  <a:lnTo>
                    <a:pt x="292016" y="505780"/>
                  </a:lnTo>
                  <a:cubicBezTo>
                    <a:pt x="307408" y="512903"/>
                    <a:pt x="322158" y="520992"/>
                    <a:pt x="335592" y="530707"/>
                  </a:cubicBezTo>
                  <a:cubicBezTo>
                    <a:pt x="349025" y="540423"/>
                    <a:pt x="361243" y="552008"/>
                    <a:pt x="372767" y="564457"/>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80" name="图形 14">
            <a:extLst>
              <a:ext uri="{FF2B5EF4-FFF2-40B4-BE49-F238E27FC236}">
                <a16:creationId xmlns:a16="http://schemas.microsoft.com/office/drawing/2014/main" id="{BD08F907-8DE1-4213-9689-1B9C2B805D63}"/>
              </a:ext>
            </a:extLst>
          </p:cNvPr>
          <p:cNvGrpSpPr/>
          <p:nvPr/>
        </p:nvGrpSpPr>
        <p:grpSpPr>
          <a:xfrm>
            <a:off x="4499188" y="816464"/>
            <a:ext cx="484547" cy="484547"/>
            <a:chOff x="8153721" y="856848"/>
            <a:chExt cx="1028861" cy="1028861"/>
          </a:xfrm>
          <a:solidFill>
            <a:schemeClr val="bg1"/>
          </a:solidFill>
        </p:grpSpPr>
        <p:sp>
          <p:nvSpPr>
            <p:cNvPr id="81" name="任意多边形: 形状 80">
              <a:extLst>
                <a:ext uri="{FF2B5EF4-FFF2-40B4-BE49-F238E27FC236}">
                  <a16:creationId xmlns:a16="http://schemas.microsoft.com/office/drawing/2014/main" id="{4E6F10D2-0FD7-44DF-905D-FB4CC2676E7F}"/>
                </a:ext>
              </a:extLst>
            </p:cNvPr>
            <p:cNvSpPr/>
            <p:nvPr/>
          </p:nvSpPr>
          <p:spPr>
            <a:xfrm>
              <a:off x="8408354" y="935318"/>
              <a:ext cx="529069" cy="821420"/>
            </a:xfrm>
            <a:custGeom>
              <a:avLst/>
              <a:gdLst>
                <a:gd name="connsiteX0" fmla="*/ 487272 w 529069"/>
                <a:gd name="connsiteY0" fmla="*/ 194911 h 821420"/>
                <a:gd name="connsiteX1" fmla="*/ 417653 w 529069"/>
                <a:gd name="connsiteY1" fmla="*/ 194911 h 821420"/>
                <a:gd name="connsiteX2" fmla="*/ 417653 w 529069"/>
                <a:gd name="connsiteY2" fmla="*/ 153144 h 821420"/>
                <a:gd name="connsiteX3" fmla="*/ 264771 w 529069"/>
                <a:gd name="connsiteY3" fmla="*/ 0 h 821420"/>
                <a:gd name="connsiteX4" fmla="*/ 264510 w 529069"/>
                <a:gd name="connsiteY4" fmla="*/ 0 h 821420"/>
                <a:gd name="connsiteX5" fmla="*/ 111366 w 529069"/>
                <a:gd name="connsiteY5" fmla="*/ 153144 h 821420"/>
                <a:gd name="connsiteX6" fmla="*/ 111366 w 529069"/>
                <a:gd name="connsiteY6" fmla="*/ 194911 h 821420"/>
                <a:gd name="connsiteX7" fmla="*/ 41767 w 529069"/>
                <a:gd name="connsiteY7" fmla="*/ 194911 h 821420"/>
                <a:gd name="connsiteX8" fmla="*/ 0 w 529069"/>
                <a:gd name="connsiteY8" fmla="*/ 236678 h 821420"/>
                <a:gd name="connsiteX9" fmla="*/ 0 w 529069"/>
                <a:gd name="connsiteY9" fmla="*/ 751812 h 821420"/>
                <a:gd name="connsiteX10" fmla="*/ 69609 w 529069"/>
                <a:gd name="connsiteY10" fmla="*/ 821421 h 821420"/>
                <a:gd name="connsiteX11" fmla="*/ 459451 w 529069"/>
                <a:gd name="connsiteY11" fmla="*/ 821421 h 821420"/>
                <a:gd name="connsiteX12" fmla="*/ 529070 w 529069"/>
                <a:gd name="connsiteY12" fmla="*/ 751812 h 821420"/>
                <a:gd name="connsiteX13" fmla="*/ 529070 w 529069"/>
                <a:gd name="connsiteY13" fmla="*/ 488106 h 821420"/>
                <a:gd name="connsiteX14" fmla="*/ 501188 w 529069"/>
                <a:gd name="connsiteY14" fmla="*/ 488106 h 821420"/>
                <a:gd name="connsiteX15" fmla="*/ 501188 w 529069"/>
                <a:gd name="connsiteY15" fmla="*/ 696089 h 821420"/>
                <a:gd name="connsiteX16" fmla="*/ 27832 w 529069"/>
                <a:gd name="connsiteY16" fmla="*/ 696089 h 821420"/>
                <a:gd name="connsiteX17" fmla="*/ 27832 w 529069"/>
                <a:gd name="connsiteY17" fmla="*/ 236678 h 821420"/>
                <a:gd name="connsiteX18" fmla="*/ 41767 w 529069"/>
                <a:gd name="connsiteY18" fmla="*/ 222763 h 821420"/>
                <a:gd name="connsiteX19" fmla="*/ 111376 w 529069"/>
                <a:gd name="connsiteY19" fmla="*/ 222763 h 821420"/>
                <a:gd name="connsiteX20" fmla="*/ 111376 w 529069"/>
                <a:gd name="connsiteY20" fmla="*/ 250604 h 821420"/>
                <a:gd name="connsiteX21" fmla="*/ 139228 w 529069"/>
                <a:gd name="connsiteY21" fmla="*/ 250604 h 821420"/>
                <a:gd name="connsiteX22" fmla="*/ 139228 w 529069"/>
                <a:gd name="connsiteY22" fmla="*/ 222763 h 821420"/>
                <a:gd name="connsiteX23" fmla="*/ 389812 w 529069"/>
                <a:gd name="connsiteY23" fmla="*/ 222763 h 821420"/>
                <a:gd name="connsiteX24" fmla="*/ 389812 w 529069"/>
                <a:gd name="connsiteY24" fmla="*/ 250604 h 821420"/>
                <a:gd name="connsiteX25" fmla="*/ 417653 w 529069"/>
                <a:gd name="connsiteY25" fmla="*/ 250604 h 821420"/>
                <a:gd name="connsiteX26" fmla="*/ 417653 w 529069"/>
                <a:gd name="connsiteY26" fmla="*/ 222763 h 821420"/>
                <a:gd name="connsiteX27" fmla="*/ 487272 w 529069"/>
                <a:gd name="connsiteY27" fmla="*/ 222763 h 821420"/>
                <a:gd name="connsiteX28" fmla="*/ 501198 w 529069"/>
                <a:gd name="connsiteY28" fmla="*/ 236688 h 821420"/>
                <a:gd name="connsiteX29" fmla="*/ 501198 w 529069"/>
                <a:gd name="connsiteY29" fmla="*/ 313260 h 821420"/>
                <a:gd name="connsiteX30" fmla="*/ 529070 w 529069"/>
                <a:gd name="connsiteY30" fmla="*/ 313260 h 821420"/>
                <a:gd name="connsiteX31" fmla="*/ 529070 w 529069"/>
                <a:gd name="connsiteY31" fmla="*/ 236678 h 821420"/>
                <a:gd name="connsiteX32" fmla="*/ 487272 w 529069"/>
                <a:gd name="connsiteY32" fmla="*/ 194911 h 821420"/>
                <a:gd name="connsiteX33" fmla="*/ 501198 w 529069"/>
                <a:gd name="connsiteY33" fmla="*/ 723961 h 821420"/>
                <a:gd name="connsiteX34" fmla="*/ 501198 w 529069"/>
                <a:gd name="connsiteY34" fmla="*/ 751802 h 821420"/>
                <a:gd name="connsiteX35" fmla="*/ 459431 w 529069"/>
                <a:gd name="connsiteY35" fmla="*/ 793569 h 821420"/>
                <a:gd name="connsiteX36" fmla="*/ 69589 w 529069"/>
                <a:gd name="connsiteY36" fmla="*/ 793569 h 821420"/>
                <a:gd name="connsiteX37" fmla="*/ 27821 w 529069"/>
                <a:gd name="connsiteY37" fmla="*/ 751802 h 821420"/>
                <a:gd name="connsiteX38" fmla="*/ 27821 w 529069"/>
                <a:gd name="connsiteY38" fmla="*/ 723961 h 821420"/>
                <a:gd name="connsiteX39" fmla="*/ 139228 w 529069"/>
                <a:gd name="connsiteY39" fmla="*/ 194911 h 821420"/>
                <a:gd name="connsiteX40" fmla="*/ 139228 w 529069"/>
                <a:gd name="connsiteY40" fmla="*/ 153144 h 821420"/>
                <a:gd name="connsiteX41" fmla="*/ 264530 w 529069"/>
                <a:gd name="connsiteY41" fmla="*/ 27842 h 821420"/>
                <a:gd name="connsiteX42" fmla="*/ 389832 w 529069"/>
                <a:gd name="connsiteY42" fmla="*/ 153144 h 821420"/>
                <a:gd name="connsiteX43" fmla="*/ 389832 w 529069"/>
                <a:gd name="connsiteY43" fmla="*/ 194911 h 82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9069" h="821420">
                  <a:moveTo>
                    <a:pt x="487272" y="194911"/>
                  </a:moveTo>
                  <a:lnTo>
                    <a:pt x="417653" y="194911"/>
                  </a:lnTo>
                  <a:lnTo>
                    <a:pt x="417653" y="153144"/>
                  </a:lnTo>
                  <a:cubicBezTo>
                    <a:pt x="417725" y="68637"/>
                    <a:pt x="349278" y="72"/>
                    <a:pt x="264771" y="0"/>
                  </a:cubicBezTo>
                  <a:cubicBezTo>
                    <a:pt x="264684" y="0"/>
                    <a:pt x="264597" y="0"/>
                    <a:pt x="264510" y="0"/>
                  </a:cubicBezTo>
                  <a:cubicBezTo>
                    <a:pt x="180111" y="0"/>
                    <a:pt x="111366" y="68705"/>
                    <a:pt x="111366" y="153144"/>
                  </a:cubicBezTo>
                  <a:lnTo>
                    <a:pt x="111366" y="194911"/>
                  </a:lnTo>
                  <a:lnTo>
                    <a:pt x="41767" y="194911"/>
                  </a:lnTo>
                  <a:cubicBezTo>
                    <a:pt x="18711" y="194939"/>
                    <a:pt x="28" y="213622"/>
                    <a:pt x="0" y="236678"/>
                  </a:cubicBezTo>
                  <a:lnTo>
                    <a:pt x="0" y="751812"/>
                  </a:lnTo>
                  <a:cubicBezTo>
                    <a:pt x="44" y="790238"/>
                    <a:pt x="31183" y="821377"/>
                    <a:pt x="69609" y="821421"/>
                  </a:cubicBezTo>
                  <a:lnTo>
                    <a:pt x="459451" y="821421"/>
                  </a:lnTo>
                  <a:cubicBezTo>
                    <a:pt x="497880" y="821382"/>
                    <a:pt x="529025" y="790242"/>
                    <a:pt x="529070" y="751812"/>
                  </a:cubicBezTo>
                  <a:lnTo>
                    <a:pt x="529070" y="488106"/>
                  </a:lnTo>
                  <a:lnTo>
                    <a:pt x="501188" y="488106"/>
                  </a:lnTo>
                  <a:lnTo>
                    <a:pt x="501188" y="696089"/>
                  </a:lnTo>
                  <a:lnTo>
                    <a:pt x="27832" y="696089"/>
                  </a:lnTo>
                  <a:lnTo>
                    <a:pt x="27832" y="236678"/>
                  </a:lnTo>
                  <a:cubicBezTo>
                    <a:pt x="27843" y="228990"/>
                    <a:pt x="34079" y="222763"/>
                    <a:pt x="41767" y="222763"/>
                  </a:cubicBezTo>
                  <a:lnTo>
                    <a:pt x="111376" y="222763"/>
                  </a:lnTo>
                  <a:lnTo>
                    <a:pt x="111376" y="250604"/>
                  </a:lnTo>
                  <a:lnTo>
                    <a:pt x="139228" y="250604"/>
                  </a:lnTo>
                  <a:lnTo>
                    <a:pt x="139228" y="222763"/>
                  </a:lnTo>
                  <a:lnTo>
                    <a:pt x="389812" y="222763"/>
                  </a:lnTo>
                  <a:lnTo>
                    <a:pt x="389812" y="250604"/>
                  </a:lnTo>
                  <a:lnTo>
                    <a:pt x="417653" y="250604"/>
                  </a:lnTo>
                  <a:lnTo>
                    <a:pt x="417653" y="222763"/>
                  </a:lnTo>
                  <a:lnTo>
                    <a:pt x="487272" y="222763"/>
                  </a:lnTo>
                  <a:cubicBezTo>
                    <a:pt x="494961" y="222768"/>
                    <a:pt x="501192" y="229000"/>
                    <a:pt x="501198" y="236688"/>
                  </a:cubicBezTo>
                  <a:lnTo>
                    <a:pt x="501198" y="313260"/>
                  </a:lnTo>
                  <a:lnTo>
                    <a:pt x="529070" y="313260"/>
                  </a:lnTo>
                  <a:lnTo>
                    <a:pt x="529070" y="236678"/>
                  </a:lnTo>
                  <a:cubicBezTo>
                    <a:pt x="529042" y="213611"/>
                    <a:pt x="510340" y="194922"/>
                    <a:pt x="487272" y="194911"/>
                  </a:cubicBezTo>
                  <a:close/>
                  <a:moveTo>
                    <a:pt x="501198" y="723961"/>
                  </a:moveTo>
                  <a:lnTo>
                    <a:pt x="501198" y="751802"/>
                  </a:lnTo>
                  <a:cubicBezTo>
                    <a:pt x="501170" y="774858"/>
                    <a:pt x="482487" y="793542"/>
                    <a:pt x="459431" y="793569"/>
                  </a:cubicBezTo>
                  <a:lnTo>
                    <a:pt x="69589" y="793569"/>
                  </a:lnTo>
                  <a:cubicBezTo>
                    <a:pt x="46533" y="793542"/>
                    <a:pt x="27849" y="774858"/>
                    <a:pt x="27821" y="751802"/>
                  </a:cubicBezTo>
                  <a:lnTo>
                    <a:pt x="27821" y="723961"/>
                  </a:lnTo>
                  <a:close/>
                  <a:moveTo>
                    <a:pt x="139228" y="194911"/>
                  </a:moveTo>
                  <a:lnTo>
                    <a:pt x="139228" y="153144"/>
                  </a:lnTo>
                  <a:cubicBezTo>
                    <a:pt x="139228" y="83941"/>
                    <a:pt x="195327" y="27842"/>
                    <a:pt x="264530" y="27842"/>
                  </a:cubicBezTo>
                  <a:cubicBezTo>
                    <a:pt x="333732" y="27842"/>
                    <a:pt x="389832" y="83941"/>
                    <a:pt x="389832" y="153144"/>
                  </a:cubicBezTo>
                  <a:lnTo>
                    <a:pt x="389832" y="194911"/>
                  </a:ln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2" name="任意多边形: 形状 81">
              <a:extLst>
                <a:ext uri="{FF2B5EF4-FFF2-40B4-BE49-F238E27FC236}">
                  <a16:creationId xmlns:a16="http://schemas.microsoft.com/office/drawing/2014/main" id="{4B9A5BED-E94B-4F69-8DC8-9B0D1D7BA2A0}"/>
                </a:ext>
              </a:extLst>
            </p:cNvPr>
            <p:cNvSpPr/>
            <p:nvPr/>
          </p:nvSpPr>
          <p:spPr>
            <a:xfrm>
              <a:off x="8482735" y="1276420"/>
              <a:ext cx="454658" cy="275029"/>
            </a:xfrm>
            <a:custGeom>
              <a:avLst/>
              <a:gdLst>
                <a:gd name="connsiteX0" fmla="*/ 426807 w 454658"/>
                <a:gd name="connsiteY0" fmla="*/ 0 h 275029"/>
                <a:gd name="connsiteX1" fmla="*/ 329356 w 454658"/>
                <a:gd name="connsiteY1" fmla="*/ 0 h 275029"/>
                <a:gd name="connsiteX2" fmla="*/ 329356 w 454658"/>
                <a:gd name="connsiteY2" fmla="*/ 27842 h 275029"/>
                <a:gd name="connsiteX3" fmla="*/ 404762 w 454658"/>
                <a:gd name="connsiteY3" fmla="*/ 27842 h 275029"/>
                <a:gd name="connsiteX4" fmla="*/ 258039 w 454658"/>
                <a:gd name="connsiteY4" fmla="*/ 163593 h 275029"/>
                <a:gd name="connsiteX5" fmla="*/ 167833 w 454658"/>
                <a:gd name="connsiteY5" fmla="*/ 108081 h 275029"/>
                <a:gd name="connsiteX6" fmla="*/ 0 w 454658"/>
                <a:gd name="connsiteY6" fmla="*/ 254010 h 275029"/>
                <a:gd name="connsiteX7" fmla="*/ 18276 w 454658"/>
                <a:gd name="connsiteY7" fmla="*/ 275029 h 275029"/>
                <a:gd name="connsiteX8" fmla="*/ 170656 w 454658"/>
                <a:gd name="connsiteY8" fmla="*/ 142513 h 275029"/>
                <a:gd name="connsiteX9" fmla="*/ 261445 w 454658"/>
                <a:gd name="connsiteY9" fmla="*/ 198377 h 275029"/>
                <a:gd name="connsiteX10" fmla="*/ 426807 w 454658"/>
                <a:gd name="connsiteY10" fmla="*/ 45374 h 275029"/>
                <a:gd name="connsiteX11" fmla="*/ 426807 w 454658"/>
                <a:gd name="connsiteY11" fmla="*/ 118339 h 275029"/>
                <a:gd name="connsiteX12" fmla="*/ 454658 w 454658"/>
                <a:gd name="connsiteY12" fmla="*/ 118339 h 275029"/>
                <a:gd name="connsiteX13" fmla="*/ 454658 w 454658"/>
                <a:gd name="connsiteY13" fmla="*/ 0 h 275029"/>
                <a:gd name="connsiteX14" fmla="*/ 426807 w 454658"/>
                <a:gd name="connsiteY14" fmla="*/ 0 h 27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658" h="275029">
                  <a:moveTo>
                    <a:pt x="426807" y="0"/>
                  </a:moveTo>
                  <a:lnTo>
                    <a:pt x="329356" y="0"/>
                  </a:lnTo>
                  <a:lnTo>
                    <a:pt x="329356" y="27842"/>
                  </a:lnTo>
                  <a:lnTo>
                    <a:pt x="404762" y="27842"/>
                  </a:lnTo>
                  <a:lnTo>
                    <a:pt x="258039" y="163593"/>
                  </a:lnTo>
                  <a:lnTo>
                    <a:pt x="167833" y="108081"/>
                  </a:lnTo>
                  <a:lnTo>
                    <a:pt x="0" y="254010"/>
                  </a:lnTo>
                  <a:lnTo>
                    <a:pt x="18276" y="275029"/>
                  </a:lnTo>
                  <a:lnTo>
                    <a:pt x="170656" y="142513"/>
                  </a:lnTo>
                  <a:lnTo>
                    <a:pt x="261445" y="198377"/>
                  </a:lnTo>
                  <a:lnTo>
                    <a:pt x="426807" y="45374"/>
                  </a:lnTo>
                  <a:lnTo>
                    <a:pt x="426807" y="118339"/>
                  </a:lnTo>
                  <a:lnTo>
                    <a:pt x="454658" y="118339"/>
                  </a:lnTo>
                  <a:lnTo>
                    <a:pt x="454658" y="0"/>
                  </a:lnTo>
                  <a:lnTo>
                    <a:pt x="426807" y="0"/>
                  </a:ln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83" name="图形 16">
            <a:extLst>
              <a:ext uri="{FF2B5EF4-FFF2-40B4-BE49-F238E27FC236}">
                <a16:creationId xmlns:a16="http://schemas.microsoft.com/office/drawing/2014/main" id="{EFFDDFCF-53FF-4482-99BF-8FCEF492D734}"/>
              </a:ext>
            </a:extLst>
          </p:cNvPr>
          <p:cNvGrpSpPr/>
          <p:nvPr/>
        </p:nvGrpSpPr>
        <p:grpSpPr>
          <a:xfrm>
            <a:off x="821560" y="1512083"/>
            <a:ext cx="484547" cy="484547"/>
            <a:chOff x="3009418" y="1885709"/>
            <a:chExt cx="1028861" cy="1028861"/>
          </a:xfrm>
          <a:solidFill>
            <a:schemeClr val="bg1"/>
          </a:solidFill>
        </p:grpSpPr>
        <p:sp>
          <p:nvSpPr>
            <p:cNvPr id="84" name="任意多边形: 形状 83">
              <a:extLst>
                <a:ext uri="{FF2B5EF4-FFF2-40B4-BE49-F238E27FC236}">
                  <a16:creationId xmlns:a16="http://schemas.microsoft.com/office/drawing/2014/main" id="{7FB4C3B6-BD50-4F72-A27D-57BDD9DC87D5}"/>
                </a:ext>
              </a:extLst>
            </p:cNvPr>
            <p:cNvSpPr/>
            <p:nvPr/>
          </p:nvSpPr>
          <p:spPr>
            <a:xfrm>
              <a:off x="3240961" y="2097007"/>
              <a:ext cx="509014" cy="669865"/>
            </a:xfrm>
            <a:custGeom>
              <a:avLst/>
              <a:gdLst>
                <a:gd name="connsiteX0" fmla="*/ 358514 w 509014"/>
                <a:gd name="connsiteY0" fmla="*/ 19342 h 669865"/>
                <a:gd name="connsiteX1" fmla="*/ 311602 w 509014"/>
                <a:gd name="connsiteY1" fmla="*/ 0 h 669865"/>
                <a:gd name="connsiteX2" fmla="*/ 39949 w 509014"/>
                <a:gd name="connsiteY2" fmla="*/ 0 h 669865"/>
                <a:gd name="connsiteX3" fmla="*/ 0 w 509014"/>
                <a:gd name="connsiteY3" fmla="*/ 39949 h 669865"/>
                <a:gd name="connsiteX4" fmla="*/ 0 w 509014"/>
                <a:gd name="connsiteY4" fmla="*/ 629866 h 669865"/>
                <a:gd name="connsiteX5" fmla="*/ 39949 w 509014"/>
                <a:gd name="connsiteY5" fmla="*/ 669865 h 669865"/>
                <a:gd name="connsiteX6" fmla="*/ 469066 w 509014"/>
                <a:gd name="connsiteY6" fmla="*/ 669865 h 669865"/>
                <a:gd name="connsiteX7" fmla="*/ 509015 w 509014"/>
                <a:gd name="connsiteY7" fmla="*/ 629916 h 669865"/>
                <a:gd name="connsiteX8" fmla="*/ 509015 w 509014"/>
                <a:gd name="connsiteY8" fmla="*/ 196479 h 669865"/>
                <a:gd name="connsiteX9" fmla="*/ 489342 w 509014"/>
                <a:gd name="connsiteY9" fmla="*/ 149255 h 669865"/>
                <a:gd name="connsiteX10" fmla="*/ 463198 w 509014"/>
                <a:gd name="connsiteY10" fmla="*/ 160800 h 669865"/>
                <a:gd name="connsiteX11" fmla="*/ 361538 w 509014"/>
                <a:gd name="connsiteY11" fmla="*/ 160800 h 669865"/>
                <a:gd name="connsiteX12" fmla="*/ 348195 w 509014"/>
                <a:gd name="connsiteY12" fmla="*/ 147487 h 669865"/>
                <a:gd name="connsiteX13" fmla="*/ 348195 w 509014"/>
                <a:gd name="connsiteY13" fmla="*/ 46651 h 669865"/>
                <a:gd name="connsiteX14" fmla="*/ 482379 w 509014"/>
                <a:gd name="connsiteY14" fmla="*/ 629866 h 669865"/>
                <a:gd name="connsiteX15" fmla="*/ 469066 w 509014"/>
                <a:gd name="connsiteY15" fmla="*/ 643179 h 669865"/>
                <a:gd name="connsiteX16" fmla="*/ 39949 w 509014"/>
                <a:gd name="connsiteY16" fmla="*/ 643179 h 669865"/>
                <a:gd name="connsiteX17" fmla="*/ 26676 w 509014"/>
                <a:gd name="connsiteY17" fmla="*/ 629866 h 669865"/>
                <a:gd name="connsiteX18" fmla="*/ 26676 w 509014"/>
                <a:gd name="connsiteY18" fmla="*/ 39959 h 669865"/>
                <a:gd name="connsiteX19" fmla="*/ 39989 w 509014"/>
                <a:gd name="connsiteY19" fmla="*/ 26646 h 669865"/>
                <a:gd name="connsiteX20" fmla="*/ 311602 w 509014"/>
                <a:gd name="connsiteY20" fmla="*/ 26646 h 669865"/>
                <a:gd name="connsiteX21" fmla="*/ 321579 w 509014"/>
                <a:gd name="connsiteY21" fmla="*/ 28063 h 669865"/>
                <a:gd name="connsiteX22" fmla="*/ 321579 w 509014"/>
                <a:gd name="connsiteY22" fmla="*/ 147487 h 669865"/>
                <a:gd name="connsiteX23" fmla="*/ 361528 w 509014"/>
                <a:gd name="connsiteY23" fmla="*/ 187436 h 669865"/>
                <a:gd name="connsiteX24" fmla="*/ 481224 w 509014"/>
                <a:gd name="connsiteY24" fmla="*/ 187436 h 669865"/>
                <a:gd name="connsiteX25" fmla="*/ 482379 w 509014"/>
                <a:gd name="connsiteY25" fmla="*/ 196479 h 66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9014" h="669865">
                  <a:moveTo>
                    <a:pt x="358514" y="19342"/>
                  </a:moveTo>
                  <a:cubicBezTo>
                    <a:pt x="346069" y="6916"/>
                    <a:pt x="329189" y="-44"/>
                    <a:pt x="311602" y="0"/>
                  </a:cubicBezTo>
                  <a:lnTo>
                    <a:pt x="39949" y="0"/>
                  </a:lnTo>
                  <a:cubicBezTo>
                    <a:pt x="17897" y="28"/>
                    <a:pt x="28" y="17897"/>
                    <a:pt x="0" y="39949"/>
                  </a:cubicBezTo>
                  <a:lnTo>
                    <a:pt x="0" y="629866"/>
                  </a:lnTo>
                  <a:cubicBezTo>
                    <a:pt x="0" y="651937"/>
                    <a:pt x="17878" y="669837"/>
                    <a:pt x="39949" y="669865"/>
                  </a:cubicBezTo>
                  <a:lnTo>
                    <a:pt x="469066" y="669865"/>
                  </a:lnTo>
                  <a:cubicBezTo>
                    <a:pt x="491118" y="669837"/>
                    <a:pt x="508987" y="651968"/>
                    <a:pt x="509015" y="629916"/>
                  </a:cubicBezTo>
                  <a:lnTo>
                    <a:pt x="509015" y="196479"/>
                  </a:lnTo>
                  <a:cubicBezTo>
                    <a:pt x="508958" y="178756"/>
                    <a:pt x="501885" y="161776"/>
                    <a:pt x="489342" y="149255"/>
                  </a:cubicBezTo>
                  <a:close/>
                  <a:moveTo>
                    <a:pt x="463198" y="160800"/>
                  </a:moveTo>
                  <a:lnTo>
                    <a:pt x="361538" y="160800"/>
                  </a:lnTo>
                  <a:cubicBezTo>
                    <a:pt x="354179" y="160805"/>
                    <a:pt x="348206" y="154847"/>
                    <a:pt x="348195" y="147487"/>
                  </a:cubicBezTo>
                  <a:lnTo>
                    <a:pt x="348195" y="46651"/>
                  </a:lnTo>
                  <a:close/>
                  <a:moveTo>
                    <a:pt x="482379" y="629866"/>
                  </a:moveTo>
                  <a:cubicBezTo>
                    <a:pt x="482368" y="637214"/>
                    <a:pt x="476414" y="643168"/>
                    <a:pt x="469066" y="643179"/>
                  </a:cubicBezTo>
                  <a:lnTo>
                    <a:pt x="39949" y="643179"/>
                  </a:lnTo>
                  <a:cubicBezTo>
                    <a:pt x="32617" y="643146"/>
                    <a:pt x="26687" y="637198"/>
                    <a:pt x="26676" y="629866"/>
                  </a:cubicBezTo>
                  <a:lnTo>
                    <a:pt x="26676" y="39959"/>
                  </a:lnTo>
                  <a:cubicBezTo>
                    <a:pt x="26687" y="32611"/>
                    <a:pt x="32641" y="26657"/>
                    <a:pt x="39989" y="26646"/>
                  </a:cubicBezTo>
                  <a:lnTo>
                    <a:pt x="311602" y="26646"/>
                  </a:lnTo>
                  <a:cubicBezTo>
                    <a:pt x="314975" y="26695"/>
                    <a:pt x="318327" y="27171"/>
                    <a:pt x="321579" y="28063"/>
                  </a:cubicBezTo>
                  <a:lnTo>
                    <a:pt x="321579" y="147487"/>
                  </a:lnTo>
                  <a:cubicBezTo>
                    <a:pt x="321607" y="169539"/>
                    <a:pt x="339476" y="187408"/>
                    <a:pt x="361528" y="187436"/>
                  </a:cubicBezTo>
                  <a:lnTo>
                    <a:pt x="481224" y="187436"/>
                  </a:lnTo>
                  <a:cubicBezTo>
                    <a:pt x="481957" y="190395"/>
                    <a:pt x="482345" y="193430"/>
                    <a:pt x="482379" y="196479"/>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5" name="任意多边形: 形状 84">
              <a:extLst>
                <a:ext uri="{FF2B5EF4-FFF2-40B4-BE49-F238E27FC236}">
                  <a16:creationId xmlns:a16="http://schemas.microsoft.com/office/drawing/2014/main" id="{BB14ADFF-C44F-41B5-AF2F-0014D444ED55}"/>
                </a:ext>
              </a:extLst>
            </p:cNvPr>
            <p:cNvSpPr/>
            <p:nvPr/>
          </p:nvSpPr>
          <p:spPr>
            <a:xfrm>
              <a:off x="3305275" y="2032693"/>
              <a:ext cx="509014" cy="669824"/>
            </a:xfrm>
            <a:custGeom>
              <a:avLst/>
              <a:gdLst>
                <a:gd name="connsiteX0" fmla="*/ 463540 w 509014"/>
                <a:gd name="connsiteY0" fmla="*/ 0 h 669824"/>
                <a:gd name="connsiteX1" fmla="*/ 45475 w 509014"/>
                <a:gd name="connsiteY1" fmla="*/ 0 h 669824"/>
                <a:gd name="connsiteX2" fmla="*/ 0 w 509014"/>
                <a:gd name="connsiteY2" fmla="*/ 45475 h 669824"/>
                <a:gd name="connsiteX3" fmla="*/ 26666 w 509014"/>
                <a:gd name="connsiteY3" fmla="*/ 45475 h 669824"/>
                <a:gd name="connsiteX4" fmla="*/ 45515 w 509014"/>
                <a:gd name="connsiteY4" fmla="*/ 26626 h 669824"/>
                <a:gd name="connsiteX5" fmla="*/ 463540 w 509014"/>
                <a:gd name="connsiteY5" fmla="*/ 26626 h 669824"/>
                <a:gd name="connsiteX6" fmla="*/ 482389 w 509014"/>
                <a:gd name="connsiteY6" fmla="*/ 45475 h 669824"/>
                <a:gd name="connsiteX7" fmla="*/ 482389 w 509014"/>
                <a:gd name="connsiteY7" fmla="*/ 624340 h 669824"/>
                <a:gd name="connsiteX8" fmla="*/ 463540 w 509014"/>
                <a:gd name="connsiteY8" fmla="*/ 643189 h 669824"/>
                <a:gd name="connsiteX9" fmla="*/ 463540 w 509014"/>
                <a:gd name="connsiteY9" fmla="*/ 669825 h 669824"/>
                <a:gd name="connsiteX10" fmla="*/ 509015 w 509014"/>
                <a:gd name="connsiteY10" fmla="*/ 624350 h 669824"/>
                <a:gd name="connsiteX11" fmla="*/ 509015 w 509014"/>
                <a:gd name="connsiteY11" fmla="*/ 45485 h 669824"/>
                <a:gd name="connsiteX12" fmla="*/ 463540 w 509014"/>
                <a:gd name="connsiteY12" fmla="*/ 0 h 66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9014" h="669824">
                  <a:moveTo>
                    <a:pt x="463540" y="0"/>
                  </a:moveTo>
                  <a:lnTo>
                    <a:pt x="45475" y="0"/>
                  </a:lnTo>
                  <a:cubicBezTo>
                    <a:pt x="20371" y="28"/>
                    <a:pt x="28" y="20371"/>
                    <a:pt x="0" y="45475"/>
                  </a:cubicBezTo>
                  <a:lnTo>
                    <a:pt x="26666" y="45475"/>
                  </a:lnTo>
                  <a:cubicBezTo>
                    <a:pt x="26677" y="35069"/>
                    <a:pt x="35110" y="26637"/>
                    <a:pt x="45515" y="26626"/>
                  </a:cubicBezTo>
                  <a:lnTo>
                    <a:pt x="463540" y="26626"/>
                  </a:lnTo>
                  <a:cubicBezTo>
                    <a:pt x="473946" y="26637"/>
                    <a:pt x="482378" y="35069"/>
                    <a:pt x="482389" y="45475"/>
                  </a:cubicBezTo>
                  <a:lnTo>
                    <a:pt x="482389" y="624340"/>
                  </a:lnTo>
                  <a:cubicBezTo>
                    <a:pt x="482378" y="634745"/>
                    <a:pt x="473946" y="643178"/>
                    <a:pt x="463540" y="643189"/>
                  </a:cubicBezTo>
                  <a:lnTo>
                    <a:pt x="463540" y="669825"/>
                  </a:lnTo>
                  <a:cubicBezTo>
                    <a:pt x="488641" y="669791"/>
                    <a:pt x="508982" y="649451"/>
                    <a:pt x="509015" y="624350"/>
                  </a:cubicBezTo>
                  <a:lnTo>
                    <a:pt x="509015" y="45485"/>
                  </a:lnTo>
                  <a:cubicBezTo>
                    <a:pt x="508993" y="20377"/>
                    <a:pt x="488648" y="28"/>
                    <a:pt x="463540" y="0"/>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6" name="任意多边形: 形状 85">
              <a:extLst>
                <a:ext uri="{FF2B5EF4-FFF2-40B4-BE49-F238E27FC236}">
                  <a16:creationId xmlns:a16="http://schemas.microsoft.com/office/drawing/2014/main" id="{E23E2B05-82D8-429F-B6C9-7B2A6B007074}"/>
                </a:ext>
              </a:extLst>
            </p:cNvPr>
            <p:cNvSpPr/>
            <p:nvPr/>
          </p:nvSpPr>
          <p:spPr>
            <a:xfrm>
              <a:off x="3313313" y="2249769"/>
              <a:ext cx="356363" cy="364451"/>
            </a:xfrm>
            <a:custGeom>
              <a:avLst/>
              <a:gdLst>
                <a:gd name="connsiteX0" fmla="*/ 0 w 356363"/>
                <a:gd name="connsiteY0" fmla="*/ 0 h 364451"/>
                <a:gd name="connsiteX1" fmla="*/ 203501 w 356363"/>
                <a:gd name="connsiteY1" fmla="*/ 0 h 364451"/>
                <a:gd name="connsiteX2" fmla="*/ 203501 w 356363"/>
                <a:gd name="connsiteY2" fmla="*/ 26636 h 364451"/>
                <a:gd name="connsiteX3" fmla="*/ 0 w 356363"/>
                <a:gd name="connsiteY3" fmla="*/ 26636 h 364451"/>
                <a:gd name="connsiteX4" fmla="*/ 0 w 356363"/>
                <a:gd name="connsiteY4" fmla="*/ 112612 h 364451"/>
                <a:gd name="connsiteX5" fmla="*/ 356364 w 356363"/>
                <a:gd name="connsiteY5" fmla="*/ 112612 h 364451"/>
                <a:gd name="connsiteX6" fmla="*/ 356364 w 356363"/>
                <a:gd name="connsiteY6" fmla="*/ 139248 h 364451"/>
                <a:gd name="connsiteX7" fmla="*/ 0 w 356363"/>
                <a:gd name="connsiteY7" fmla="*/ 139248 h 364451"/>
                <a:gd name="connsiteX8" fmla="*/ 0 w 356363"/>
                <a:gd name="connsiteY8" fmla="*/ 225224 h 364451"/>
                <a:gd name="connsiteX9" fmla="*/ 356364 w 356363"/>
                <a:gd name="connsiteY9" fmla="*/ 225224 h 364451"/>
                <a:gd name="connsiteX10" fmla="*/ 356364 w 356363"/>
                <a:gd name="connsiteY10" fmla="*/ 251860 h 364451"/>
                <a:gd name="connsiteX11" fmla="*/ 0 w 356363"/>
                <a:gd name="connsiteY11" fmla="*/ 251860 h 364451"/>
                <a:gd name="connsiteX12" fmla="*/ 0 w 356363"/>
                <a:gd name="connsiteY12" fmla="*/ 337816 h 364451"/>
                <a:gd name="connsiteX13" fmla="*/ 356364 w 356363"/>
                <a:gd name="connsiteY13" fmla="*/ 337816 h 364451"/>
                <a:gd name="connsiteX14" fmla="*/ 356364 w 356363"/>
                <a:gd name="connsiteY14" fmla="*/ 364452 h 364451"/>
                <a:gd name="connsiteX15" fmla="*/ 0 w 356363"/>
                <a:gd name="connsiteY15" fmla="*/ 364452 h 36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6363" h="364451">
                  <a:moveTo>
                    <a:pt x="0" y="0"/>
                  </a:moveTo>
                  <a:lnTo>
                    <a:pt x="203501" y="0"/>
                  </a:lnTo>
                  <a:lnTo>
                    <a:pt x="203501" y="26636"/>
                  </a:lnTo>
                  <a:lnTo>
                    <a:pt x="0" y="26636"/>
                  </a:lnTo>
                  <a:close/>
                  <a:moveTo>
                    <a:pt x="0" y="112612"/>
                  </a:moveTo>
                  <a:lnTo>
                    <a:pt x="356364" y="112612"/>
                  </a:lnTo>
                  <a:lnTo>
                    <a:pt x="356364" y="139248"/>
                  </a:lnTo>
                  <a:lnTo>
                    <a:pt x="0" y="139248"/>
                  </a:lnTo>
                  <a:close/>
                  <a:moveTo>
                    <a:pt x="0" y="225224"/>
                  </a:moveTo>
                  <a:lnTo>
                    <a:pt x="356364" y="225224"/>
                  </a:lnTo>
                  <a:lnTo>
                    <a:pt x="356364" y="251860"/>
                  </a:lnTo>
                  <a:lnTo>
                    <a:pt x="0" y="251860"/>
                  </a:lnTo>
                  <a:close/>
                  <a:moveTo>
                    <a:pt x="0" y="337816"/>
                  </a:moveTo>
                  <a:lnTo>
                    <a:pt x="356364" y="337816"/>
                  </a:lnTo>
                  <a:lnTo>
                    <a:pt x="356364" y="364452"/>
                  </a:lnTo>
                  <a:lnTo>
                    <a:pt x="0" y="364452"/>
                  </a:ln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87" name="图形 18">
            <a:extLst>
              <a:ext uri="{FF2B5EF4-FFF2-40B4-BE49-F238E27FC236}">
                <a16:creationId xmlns:a16="http://schemas.microsoft.com/office/drawing/2014/main" id="{A01954DF-1191-4480-A003-54FB1D864D0C}"/>
              </a:ext>
            </a:extLst>
          </p:cNvPr>
          <p:cNvSpPr/>
          <p:nvPr/>
        </p:nvSpPr>
        <p:spPr>
          <a:xfrm>
            <a:off x="1592424" y="1579582"/>
            <a:ext cx="284591" cy="335335"/>
          </a:xfrm>
          <a:custGeom>
            <a:avLst/>
            <a:gdLst>
              <a:gd name="connsiteX0" fmla="*/ 598578 w 604288"/>
              <a:gd name="connsiteY0" fmla="*/ 474361 h 712034"/>
              <a:gd name="connsiteX1" fmla="*/ 526473 w 604288"/>
              <a:gd name="connsiteY1" fmla="*/ 450415 h 712034"/>
              <a:gd name="connsiteX2" fmla="*/ 526467 w 604288"/>
              <a:gd name="connsiteY2" fmla="*/ 450418 h 712034"/>
              <a:gd name="connsiteX3" fmla="*/ 415232 w 604288"/>
              <a:gd name="connsiteY3" fmla="*/ 506192 h 712034"/>
              <a:gd name="connsiteX4" fmla="*/ 253367 w 604288"/>
              <a:gd name="connsiteY4" fmla="*/ 506192 h 712034"/>
              <a:gd name="connsiteX5" fmla="*/ 239934 w 604288"/>
              <a:gd name="connsiteY5" fmla="*/ 519625 h 712034"/>
              <a:gd name="connsiteX6" fmla="*/ 253367 w 604288"/>
              <a:gd name="connsiteY6" fmla="*/ 533059 h 712034"/>
              <a:gd name="connsiteX7" fmla="*/ 421562 w 604288"/>
              <a:gd name="connsiteY7" fmla="*/ 533059 h 712034"/>
              <a:gd name="connsiteX8" fmla="*/ 538514 w 604288"/>
              <a:gd name="connsiteY8" fmla="*/ 474421 h 712034"/>
              <a:gd name="connsiteX9" fmla="*/ 574560 w 604288"/>
              <a:gd name="connsiteY9" fmla="*/ 486394 h 712034"/>
              <a:gd name="connsiteX10" fmla="*/ 577117 w 604288"/>
              <a:gd name="connsiteY10" fmla="*/ 502374 h 712034"/>
              <a:gd name="connsiteX11" fmla="*/ 575178 w 604288"/>
              <a:gd name="connsiteY11" fmla="*/ 515435 h 712034"/>
              <a:gd name="connsiteX12" fmla="*/ 327306 w 604288"/>
              <a:gd name="connsiteY12" fmla="*/ 643309 h 712034"/>
              <a:gd name="connsiteX13" fmla="*/ 141288 w 604288"/>
              <a:gd name="connsiteY13" fmla="*/ 603511 h 712034"/>
              <a:gd name="connsiteX14" fmla="*/ 141288 w 604288"/>
              <a:gd name="connsiteY14" fmla="*/ 462987 h 712034"/>
              <a:gd name="connsiteX15" fmla="*/ 340388 w 604288"/>
              <a:gd name="connsiteY15" fmla="*/ 462987 h 712034"/>
              <a:gd name="connsiteX16" fmla="*/ 353822 w 604288"/>
              <a:gd name="connsiteY16" fmla="*/ 449554 h 712034"/>
              <a:gd name="connsiteX17" fmla="*/ 340388 w 604288"/>
              <a:gd name="connsiteY17" fmla="*/ 436121 h 712034"/>
              <a:gd name="connsiteX18" fmla="*/ 141288 w 604288"/>
              <a:gd name="connsiteY18" fmla="*/ 436121 h 712034"/>
              <a:gd name="connsiteX19" fmla="*/ 141288 w 604288"/>
              <a:gd name="connsiteY19" fmla="*/ 410791 h 712034"/>
              <a:gd name="connsiteX20" fmla="*/ 100987 w 604288"/>
              <a:gd name="connsiteY20" fmla="*/ 370490 h 712034"/>
              <a:gd name="connsiteX21" fmla="*/ 40300 w 604288"/>
              <a:gd name="connsiteY21" fmla="*/ 370490 h 712034"/>
              <a:gd name="connsiteX22" fmla="*/ 0 w 604288"/>
              <a:gd name="connsiteY22" fmla="*/ 410791 h 712034"/>
              <a:gd name="connsiteX23" fmla="*/ 0 w 604288"/>
              <a:gd name="connsiteY23" fmla="*/ 671734 h 712034"/>
              <a:gd name="connsiteX24" fmla="*/ 40300 w 604288"/>
              <a:gd name="connsiteY24" fmla="*/ 712034 h 712034"/>
              <a:gd name="connsiteX25" fmla="*/ 100997 w 604288"/>
              <a:gd name="connsiteY25" fmla="*/ 712034 h 712034"/>
              <a:gd name="connsiteX26" fmla="*/ 141298 w 604288"/>
              <a:gd name="connsiteY26" fmla="*/ 671734 h 712034"/>
              <a:gd name="connsiteX27" fmla="*/ 141298 w 604288"/>
              <a:gd name="connsiteY27" fmla="*/ 630971 h 712034"/>
              <a:gd name="connsiteX28" fmla="*/ 331094 w 604288"/>
              <a:gd name="connsiteY28" fmla="*/ 671593 h 712034"/>
              <a:gd name="connsiteX29" fmla="*/ 599744 w 604288"/>
              <a:gd name="connsiteY29" fmla="*/ 533038 h 712034"/>
              <a:gd name="connsiteX30" fmla="*/ 603702 w 604288"/>
              <a:gd name="connsiteY30" fmla="*/ 506322 h 712034"/>
              <a:gd name="connsiteX31" fmla="*/ 598578 w 604288"/>
              <a:gd name="connsiteY31" fmla="*/ 474361 h 712034"/>
              <a:gd name="connsiteX32" fmla="*/ 114421 w 604288"/>
              <a:gd name="connsiteY32" fmla="*/ 671734 h 712034"/>
              <a:gd name="connsiteX33" fmla="*/ 100987 w 604288"/>
              <a:gd name="connsiteY33" fmla="*/ 685167 h 712034"/>
              <a:gd name="connsiteX34" fmla="*/ 40300 w 604288"/>
              <a:gd name="connsiteY34" fmla="*/ 685167 h 712034"/>
              <a:gd name="connsiteX35" fmla="*/ 26867 w 604288"/>
              <a:gd name="connsiteY35" fmla="*/ 671734 h 712034"/>
              <a:gd name="connsiteX36" fmla="*/ 26867 w 604288"/>
              <a:gd name="connsiteY36" fmla="*/ 410791 h 712034"/>
              <a:gd name="connsiteX37" fmla="*/ 40300 w 604288"/>
              <a:gd name="connsiteY37" fmla="*/ 397357 h 712034"/>
              <a:gd name="connsiteX38" fmla="*/ 100997 w 604288"/>
              <a:gd name="connsiteY38" fmla="*/ 397357 h 712034"/>
              <a:gd name="connsiteX39" fmla="*/ 114431 w 604288"/>
              <a:gd name="connsiteY39" fmla="*/ 410791 h 712034"/>
              <a:gd name="connsiteX40" fmla="*/ 317289 w 604288"/>
              <a:gd name="connsiteY40" fmla="*/ 373635 h 712034"/>
              <a:gd name="connsiteX41" fmla="*/ 318475 w 604288"/>
              <a:gd name="connsiteY41" fmla="*/ 374791 h 712034"/>
              <a:gd name="connsiteX42" fmla="*/ 319349 w 604288"/>
              <a:gd name="connsiteY42" fmla="*/ 375645 h 712034"/>
              <a:gd name="connsiteX43" fmla="*/ 320193 w 604288"/>
              <a:gd name="connsiteY43" fmla="*/ 376197 h 712034"/>
              <a:gd name="connsiteX44" fmla="*/ 320605 w 604288"/>
              <a:gd name="connsiteY44" fmla="*/ 376469 h 712034"/>
              <a:gd name="connsiteX45" fmla="*/ 328844 w 604288"/>
              <a:gd name="connsiteY45" fmla="*/ 379483 h 712034"/>
              <a:gd name="connsiteX46" fmla="*/ 329045 w 604288"/>
              <a:gd name="connsiteY46" fmla="*/ 379483 h 712034"/>
              <a:gd name="connsiteX47" fmla="*/ 338620 w 604288"/>
              <a:gd name="connsiteY47" fmla="*/ 375364 h 712034"/>
              <a:gd name="connsiteX48" fmla="*/ 553535 w 604288"/>
              <a:gd name="connsiteY48" fmla="*/ 152923 h 712034"/>
              <a:gd name="connsiteX49" fmla="*/ 553303 w 604288"/>
              <a:gd name="connsiteY49" fmla="*/ 134736 h 712034"/>
              <a:gd name="connsiteX50" fmla="*/ 552360 w 604288"/>
              <a:gd name="connsiteY50" fmla="*/ 133903 h 712034"/>
              <a:gd name="connsiteX51" fmla="*/ 394323 w 604288"/>
              <a:gd name="connsiteY51" fmla="*/ 5596 h 712034"/>
              <a:gd name="connsiteX52" fmla="*/ 383412 w 604288"/>
              <a:gd name="connsiteY52" fmla="*/ 0 h 712034"/>
              <a:gd name="connsiteX53" fmla="*/ 261405 w 604288"/>
              <a:gd name="connsiteY53" fmla="*/ 0 h 712034"/>
              <a:gd name="connsiteX54" fmla="*/ 252814 w 604288"/>
              <a:gd name="connsiteY54" fmla="*/ 3255 h 712034"/>
              <a:gd name="connsiteX55" fmla="*/ 91904 w 604288"/>
              <a:gd name="connsiteY55" fmla="*/ 133873 h 712034"/>
              <a:gd name="connsiteX56" fmla="*/ 89879 w 604288"/>
              <a:gd name="connsiteY56" fmla="*/ 151933 h 712034"/>
              <a:gd name="connsiteX57" fmla="*/ 91010 w 604288"/>
              <a:gd name="connsiteY57" fmla="*/ 153174 h 712034"/>
              <a:gd name="connsiteX58" fmla="*/ 326704 w 604288"/>
              <a:gd name="connsiteY58" fmla="*/ 333968 h 712034"/>
              <a:gd name="connsiteX59" fmla="*/ 236809 w 604288"/>
              <a:gd name="connsiteY59" fmla="*/ 157665 h 712034"/>
              <a:gd name="connsiteX60" fmla="*/ 406189 w 604288"/>
              <a:gd name="connsiteY60" fmla="*/ 157665 h 712034"/>
              <a:gd name="connsiteX61" fmla="*/ 368782 w 604288"/>
              <a:gd name="connsiteY61" fmla="*/ 305946 h 712034"/>
              <a:gd name="connsiteX62" fmla="*/ 435648 w 604288"/>
              <a:gd name="connsiteY62" fmla="*/ 157665 h 712034"/>
              <a:gd name="connsiteX63" fmla="*/ 512009 w 604288"/>
              <a:gd name="connsiteY63" fmla="*/ 157665 h 712034"/>
              <a:gd name="connsiteX64" fmla="*/ 507437 w 604288"/>
              <a:gd name="connsiteY64" fmla="*/ 131491 h 712034"/>
              <a:gd name="connsiteX65" fmla="*/ 435236 w 604288"/>
              <a:gd name="connsiteY65" fmla="*/ 131491 h 712034"/>
              <a:gd name="connsiteX66" fmla="*/ 409957 w 604288"/>
              <a:gd name="connsiteY66" fmla="*/ 52347 h 712034"/>
              <a:gd name="connsiteX67" fmla="*/ 270970 w 604288"/>
              <a:gd name="connsiteY67" fmla="*/ 26756 h 712034"/>
              <a:gd name="connsiteX68" fmla="*/ 373585 w 604288"/>
              <a:gd name="connsiteY68" fmla="*/ 26756 h 712034"/>
              <a:gd name="connsiteX69" fmla="*/ 407043 w 604288"/>
              <a:gd name="connsiteY69" fmla="*/ 131501 h 712034"/>
              <a:gd name="connsiteX70" fmla="*/ 234558 w 604288"/>
              <a:gd name="connsiteY70" fmla="*/ 131501 h 712034"/>
              <a:gd name="connsiteX71" fmla="*/ 233373 w 604288"/>
              <a:gd name="connsiteY71" fmla="*/ 53051 h 712034"/>
              <a:gd name="connsiteX72" fmla="*/ 206114 w 604288"/>
              <a:gd name="connsiteY72" fmla="*/ 131421 h 712034"/>
              <a:gd name="connsiteX73" fmla="*/ 136786 w 604288"/>
              <a:gd name="connsiteY73" fmla="*/ 131421 h 712034"/>
              <a:gd name="connsiteX74" fmla="*/ 206687 w 604288"/>
              <a:gd name="connsiteY74" fmla="*/ 157665 h 712034"/>
              <a:gd name="connsiteX75" fmla="*/ 278827 w 604288"/>
              <a:gd name="connsiteY75" fmla="*/ 299153 h 712034"/>
              <a:gd name="connsiteX76" fmla="*/ 133581 w 604288"/>
              <a:gd name="connsiteY76" fmla="*/ 157665 h 71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4288" h="712034">
                <a:moveTo>
                  <a:pt x="598578" y="474361"/>
                </a:moveTo>
                <a:cubicBezTo>
                  <a:pt x="585279" y="447838"/>
                  <a:pt x="552997" y="437116"/>
                  <a:pt x="526473" y="450415"/>
                </a:cubicBezTo>
                <a:cubicBezTo>
                  <a:pt x="526471" y="450416"/>
                  <a:pt x="526469" y="450417"/>
                  <a:pt x="526467" y="450418"/>
                </a:cubicBezTo>
                <a:lnTo>
                  <a:pt x="415232" y="506192"/>
                </a:lnTo>
                <a:lnTo>
                  <a:pt x="253367" y="506192"/>
                </a:lnTo>
                <a:cubicBezTo>
                  <a:pt x="245948" y="506192"/>
                  <a:pt x="239934" y="512206"/>
                  <a:pt x="239934" y="519625"/>
                </a:cubicBezTo>
                <a:cubicBezTo>
                  <a:pt x="239934" y="527044"/>
                  <a:pt x="245948" y="533059"/>
                  <a:pt x="253367" y="533059"/>
                </a:cubicBezTo>
                <a:lnTo>
                  <a:pt x="421562" y="533059"/>
                </a:lnTo>
                <a:lnTo>
                  <a:pt x="538514" y="474421"/>
                </a:lnTo>
                <a:cubicBezTo>
                  <a:pt x="551774" y="467774"/>
                  <a:pt x="567912" y="473134"/>
                  <a:pt x="574560" y="486394"/>
                </a:cubicBezTo>
                <a:cubicBezTo>
                  <a:pt x="577035" y="491331"/>
                  <a:pt x="577928" y="496911"/>
                  <a:pt x="577117" y="502374"/>
                </a:cubicBezTo>
                <a:lnTo>
                  <a:pt x="575178" y="515435"/>
                </a:lnTo>
                <a:lnTo>
                  <a:pt x="327306" y="643309"/>
                </a:lnTo>
                <a:lnTo>
                  <a:pt x="141288" y="603511"/>
                </a:lnTo>
                <a:lnTo>
                  <a:pt x="141288" y="462987"/>
                </a:lnTo>
                <a:lnTo>
                  <a:pt x="340388" y="462987"/>
                </a:lnTo>
                <a:cubicBezTo>
                  <a:pt x="347807" y="462987"/>
                  <a:pt x="353822" y="456973"/>
                  <a:pt x="353822" y="449554"/>
                </a:cubicBezTo>
                <a:cubicBezTo>
                  <a:pt x="353822" y="442135"/>
                  <a:pt x="347807" y="436121"/>
                  <a:pt x="340388" y="436121"/>
                </a:cubicBezTo>
                <a:lnTo>
                  <a:pt x="141288" y="436121"/>
                </a:lnTo>
                <a:lnTo>
                  <a:pt x="141288" y="410791"/>
                </a:lnTo>
                <a:cubicBezTo>
                  <a:pt x="141265" y="388543"/>
                  <a:pt x="123235" y="370513"/>
                  <a:pt x="100987" y="370490"/>
                </a:cubicBezTo>
                <a:lnTo>
                  <a:pt x="40300" y="370490"/>
                </a:lnTo>
                <a:cubicBezTo>
                  <a:pt x="18052" y="370513"/>
                  <a:pt x="22" y="388543"/>
                  <a:pt x="0" y="410791"/>
                </a:cubicBezTo>
                <a:lnTo>
                  <a:pt x="0" y="671734"/>
                </a:lnTo>
                <a:cubicBezTo>
                  <a:pt x="22" y="693982"/>
                  <a:pt x="18052" y="712012"/>
                  <a:pt x="40300" y="712034"/>
                </a:cubicBezTo>
                <a:lnTo>
                  <a:pt x="100997" y="712034"/>
                </a:lnTo>
                <a:cubicBezTo>
                  <a:pt x="123245" y="712012"/>
                  <a:pt x="141275" y="693982"/>
                  <a:pt x="141298" y="671734"/>
                </a:cubicBezTo>
                <a:lnTo>
                  <a:pt x="141298" y="630971"/>
                </a:lnTo>
                <a:lnTo>
                  <a:pt x="331094" y="671593"/>
                </a:lnTo>
                <a:lnTo>
                  <a:pt x="599744" y="533038"/>
                </a:lnTo>
                <a:lnTo>
                  <a:pt x="603702" y="506322"/>
                </a:lnTo>
                <a:cubicBezTo>
                  <a:pt x="605332" y="495395"/>
                  <a:pt x="603542" y="484231"/>
                  <a:pt x="598578" y="474361"/>
                </a:cubicBezTo>
                <a:close/>
                <a:moveTo>
                  <a:pt x="114421" y="671734"/>
                </a:moveTo>
                <a:cubicBezTo>
                  <a:pt x="114415" y="679151"/>
                  <a:pt x="108404" y="685162"/>
                  <a:pt x="100987" y="685167"/>
                </a:cubicBezTo>
                <a:lnTo>
                  <a:pt x="40300" y="685167"/>
                </a:lnTo>
                <a:cubicBezTo>
                  <a:pt x="32884" y="685162"/>
                  <a:pt x="26872" y="679151"/>
                  <a:pt x="26867" y="671734"/>
                </a:cubicBezTo>
                <a:lnTo>
                  <a:pt x="26867" y="410791"/>
                </a:lnTo>
                <a:cubicBezTo>
                  <a:pt x="26878" y="403376"/>
                  <a:pt x="32886" y="397368"/>
                  <a:pt x="40300" y="397357"/>
                </a:cubicBezTo>
                <a:lnTo>
                  <a:pt x="100997" y="397357"/>
                </a:lnTo>
                <a:cubicBezTo>
                  <a:pt x="108412" y="397368"/>
                  <a:pt x="114420" y="403376"/>
                  <a:pt x="114431" y="410791"/>
                </a:cubicBezTo>
                <a:close/>
                <a:moveTo>
                  <a:pt x="317289" y="373635"/>
                </a:moveTo>
                <a:cubicBezTo>
                  <a:pt x="317660" y="374045"/>
                  <a:pt x="318056" y="374431"/>
                  <a:pt x="318475" y="374791"/>
                </a:cubicBezTo>
                <a:lnTo>
                  <a:pt x="319349" y="375645"/>
                </a:lnTo>
                <a:cubicBezTo>
                  <a:pt x="319590" y="375886"/>
                  <a:pt x="319932" y="375976"/>
                  <a:pt x="320193" y="376197"/>
                </a:cubicBezTo>
                <a:lnTo>
                  <a:pt x="320605" y="376469"/>
                </a:lnTo>
                <a:cubicBezTo>
                  <a:pt x="322939" y="378363"/>
                  <a:pt x="325838" y="379424"/>
                  <a:pt x="328844" y="379483"/>
                </a:cubicBezTo>
                <a:lnTo>
                  <a:pt x="329045" y="379483"/>
                </a:lnTo>
                <a:cubicBezTo>
                  <a:pt x="332657" y="379436"/>
                  <a:pt x="336102" y="377953"/>
                  <a:pt x="338620" y="375364"/>
                </a:cubicBezTo>
                <a:lnTo>
                  <a:pt x="553535" y="152923"/>
                </a:lnTo>
                <a:cubicBezTo>
                  <a:pt x="558493" y="147836"/>
                  <a:pt x="558389" y="139694"/>
                  <a:pt x="553303" y="134736"/>
                </a:cubicBezTo>
                <a:cubicBezTo>
                  <a:pt x="553002" y="134443"/>
                  <a:pt x="552688" y="134165"/>
                  <a:pt x="552360" y="133903"/>
                </a:cubicBezTo>
                <a:lnTo>
                  <a:pt x="394323" y="5596"/>
                </a:lnTo>
                <a:cubicBezTo>
                  <a:pt x="391798" y="2084"/>
                  <a:pt x="387737" y="1"/>
                  <a:pt x="383412" y="0"/>
                </a:cubicBezTo>
                <a:lnTo>
                  <a:pt x="261405" y="0"/>
                </a:lnTo>
                <a:cubicBezTo>
                  <a:pt x="258246" y="32"/>
                  <a:pt x="255201" y="1186"/>
                  <a:pt x="252814" y="3255"/>
                </a:cubicBezTo>
                <a:lnTo>
                  <a:pt x="91904" y="133873"/>
                </a:lnTo>
                <a:cubicBezTo>
                  <a:pt x="86358" y="138301"/>
                  <a:pt x="85451" y="146387"/>
                  <a:pt x="89879" y="151933"/>
                </a:cubicBezTo>
                <a:cubicBezTo>
                  <a:pt x="90229" y="152371"/>
                  <a:pt x="90606" y="152785"/>
                  <a:pt x="91010" y="153174"/>
                </a:cubicBezTo>
                <a:close/>
                <a:moveTo>
                  <a:pt x="326704" y="333968"/>
                </a:moveTo>
                <a:lnTo>
                  <a:pt x="236809" y="157665"/>
                </a:lnTo>
                <a:lnTo>
                  <a:pt x="406189" y="157665"/>
                </a:lnTo>
                <a:close/>
                <a:moveTo>
                  <a:pt x="368782" y="305946"/>
                </a:moveTo>
                <a:lnTo>
                  <a:pt x="435648" y="157665"/>
                </a:lnTo>
                <a:lnTo>
                  <a:pt x="512009" y="157665"/>
                </a:lnTo>
                <a:close/>
                <a:moveTo>
                  <a:pt x="507437" y="131491"/>
                </a:moveTo>
                <a:lnTo>
                  <a:pt x="435236" y="131491"/>
                </a:lnTo>
                <a:lnTo>
                  <a:pt x="409957" y="52347"/>
                </a:lnTo>
                <a:close/>
                <a:moveTo>
                  <a:pt x="270970" y="26756"/>
                </a:moveTo>
                <a:lnTo>
                  <a:pt x="373585" y="26756"/>
                </a:lnTo>
                <a:lnTo>
                  <a:pt x="407043" y="131501"/>
                </a:lnTo>
                <a:lnTo>
                  <a:pt x="234558" y="131501"/>
                </a:lnTo>
                <a:close/>
                <a:moveTo>
                  <a:pt x="233373" y="53051"/>
                </a:moveTo>
                <a:lnTo>
                  <a:pt x="206114" y="131421"/>
                </a:lnTo>
                <a:lnTo>
                  <a:pt x="136786" y="131421"/>
                </a:lnTo>
                <a:close/>
                <a:moveTo>
                  <a:pt x="206687" y="157665"/>
                </a:moveTo>
                <a:lnTo>
                  <a:pt x="278827" y="299153"/>
                </a:lnTo>
                <a:lnTo>
                  <a:pt x="133581" y="157665"/>
                </a:lnTo>
                <a:close/>
              </a:path>
            </a:pathLst>
          </a:custGeom>
          <a:solidFill>
            <a:schemeClr val="bg1"/>
          </a:solid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88" name="图形 20">
            <a:extLst>
              <a:ext uri="{FF2B5EF4-FFF2-40B4-BE49-F238E27FC236}">
                <a16:creationId xmlns:a16="http://schemas.microsoft.com/office/drawing/2014/main" id="{BD38F9C8-6272-4467-9FE1-23F3F6C668EC}"/>
              </a:ext>
            </a:extLst>
          </p:cNvPr>
          <p:cNvGrpSpPr/>
          <p:nvPr/>
        </p:nvGrpSpPr>
        <p:grpSpPr>
          <a:xfrm>
            <a:off x="2285526" y="1512083"/>
            <a:ext cx="484547" cy="484547"/>
            <a:chOff x="5067139" y="1885709"/>
            <a:chExt cx="1028861" cy="1028861"/>
          </a:xfrm>
          <a:solidFill>
            <a:schemeClr val="bg1"/>
          </a:solidFill>
        </p:grpSpPr>
        <p:sp>
          <p:nvSpPr>
            <p:cNvPr id="89" name="任意多边形: 形状 88">
              <a:extLst>
                <a:ext uri="{FF2B5EF4-FFF2-40B4-BE49-F238E27FC236}">
                  <a16:creationId xmlns:a16="http://schemas.microsoft.com/office/drawing/2014/main" id="{47DF0BAE-2D77-4A4A-BB59-6A2C5479E265}"/>
                </a:ext>
              </a:extLst>
            </p:cNvPr>
            <p:cNvSpPr/>
            <p:nvPr/>
          </p:nvSpPr>
          <p:spPr>
            <a:xfrm>
              <a:off x="5323610" y="2137558"/>
              <a:ext cx="517304" cy="517314"/>
            </a:xfrm>
            <a:custGeom>
              <a:avLst/>
              <a:gdLst>
                <a:gd name="connsiteX0" fmla="*/ 517304 w 517304"/>
                <a:gd name="connsiteY0" fmla="*/ 258652 h 517314"/>
                <a:gd name="connsiteX1" fmla="*/ 258652 w 517304"/>
                <a:gd name="connsiteY1" fmla="*/ 0 h 517314"/>
                <a:gd name="connsiteX2" fmla="*/ 0 w 517304"/>
                <a:gd name="connsiteY2" fmla="*/ 258652 h 517314"/>
                <a:gd name="connsiteX3" fmla="*/ 258652 w 517304"/>
                <a:gd name="connsiteY3" fmla="*/ 517314 h 517314"/>
                <a:gd name="connsiteX4" fmla="*/ 517304 w 517304"/>
                <a:gd name="connsiteY4" fmla="*/ 258652 h 517314"/>
                <a:gd name="connsiteX5" fmla="*/ 29238 w 517304"/>
                <a:gd name="connsiteY5" fmla="*/ 258652 h 517314"/>
                <a:gd name="connsiteX6" fmla="*/ 258652 w 517304"/>
                <a:gd name="connsiteY6" fmla="*/ 29238 h 517314"/>
                <a:gd name="connsiteX7" fmla="*/ 488046 w 517304"/>
                <a:gd name="connsiteY7" fmla="*/ 258652 h 517314"/>
                <a:gd name="connsiteX8" fmla="*/ 258652 w 517304"/>
                <a:gd name="connsiteY8" fmla="*/ 488076 h 517314"/>
                <a:gd name="connsiteX9" fmla="*/ 29238 w 517304"/>
                <a:gd name="connsiteY9" fmla="*/ 258652 h 5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304" h="517314">
                  <a:moveTo>
                    <a:pt x="517304" y="258652"/>
                  </a:moveTo>
                  <a:cubicBezTo>
                    <a:pt x="517304" y="115978"/>
                    <a:pt x="401276" y="0"/>
                    <a:pt x="258652" y="0"/>
                  </a:cubicBezTo>
                  <a:cubicBezTo>
                    <a:pt x="116028" y="0"/>
                    <a:pt x="0" y="116028"/>
                    <a:pt x="0" y="258652"/>
                  </a:cubicBezTo>
                  <a:cubicBezTo>
                    <a:pt x="0" y="401276"/>
                    <a:pt x="116028" y="517314"/>
                    <a:pt x="258652" y="517314"/>
                  </a:cubicBezTo>
                  <a:cubicBezTo>
                    <a:pt x="401276" y="517314"/>
                    <a:pt x="517304" y="401286"/>
                    <a:pt x="517304" y="258652"/>
                  </a:cubicBezTo>
                  <a:close/>
                  <a:moveTo>
                    <a:pt x="29238" y="258652"/>
                  </a:moveTo>
                  <a:cubicBezTo>
                    <a:pt x="29238" y="132154"/>
                    <a:pt x="132154" y="29238"/>
                    <a:pt x="258652" y="29238"/>
                  </a:cubicBezTo>
                  <a:cubicBezTo>
                    <a:pt x="385150" y="29238"/>
                    <a:pt x="488046" y="132154"/>
                    <a:pt x="488046" y="258652"/>
                  </a:cubicBezTo>
                  <a:cubicBezTo>
                    <a:pt x="488046" y="385150"/>
                    <a:pt x="385150" y="488076"/>
                    <a:pt x="258652" y="488076"/>
                  </a:cubicBezTo>
                  <a:cubicBezTo>
                    <a:pt x="132154" y="488076"/>
                    <a:pt x="29238" y="385160"/>
                    <a:pt x="29238" y="258652"/>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0" name="任意多边形: 形状 89">
              <a:extLst>
                <a:ext uri="{FF2B5EF4-FFF2-40B4-BE49-F238E27FC236}">
                  <a16:creationId xmlns:a16="http://schemas.microsoft.com/office/drawing/2014/main" id="{856FF43A-DD1C-4D36-A581-2916ABC9B0CC}"/>
                </a:ext>
              </a:extLst>
            </p:cNvPr>
            <p:cNvSpPr/>
            <p:nvPr/>
          </p:nvSpPr>
          <p:spPr>
            <a:xfrm>
              <a:off x="5510133" y="2246347"/>
              <a:ext cx="144192" cy="300871"/>
            </a:xfrm>
            <a:custGeom>
              <a:avLst/>
              <a:gdLst>
                <a:gd name="connsiteX0" fmla="*/ 86748 w 144192"/>
                <a:gd name="connsiteY0" fmla="*/ 286247 h 300871"/>
                <a:gd name="connsiteX1" fmla="*/ 86748 w 144192"/>
                <a:gd name="connsiteY1" fmla="*/ 277828 h 300871"/>
                <a:gd name="connsiteX2" fmla="*/ 142681 w 144192"/>
                <a:gd name="connsiteY2" fmla="*/ 192674 h 300871"/>
                <a:gd name="connsiteX3" fmla="*/ 86748 w 144192"/>
                <a:gd name="connsiteY3" fmla="*/ 136741 h 300871"/>
                <a:gd name="connsiteX4" fmla="*/ 86748 w 144192"/>
                <a:gd name="connsiteY4" fmla="*/ 52342 h 300871"/>
                <a:gd name="connsiteX5" fmla="*/ 114881 w 144192"/>
                <a:gd name="connsiteY5" fmla="*/ 92402 h 300871"/>
                <a:gd name="connsiteX6" fmla="*/ 129505 w 144192"/>
                <a:gd name="connsiteY6" fmla="*/ 107026 h 300871"/>
                <a:gd name="connsiteX7" fmla="*/ 144129 w 144192"/>
                <a:gd name="connsiteY7" fmla="*/ 92402 h 300871"/>
                <a:gd name="connsiteX8" fmla="*/ 86708 w 144192"/>
                <a:gd name="connsiteY8" fmla="*/ 21868 h 300871"/>
                <a:gd name="connsiteX9" fmla="*/ 86708 w 144192"/>
                <a:gd name="connsiteY9" fmla="*/ 14624 h 300871"/>
                <a:gd name="connsiteX10" fmla="*/ 72084 w 144192"/>
                <a:gd name="connsiteY10" fmla="*/ 0 h 300871"/>
                <a:gd name="connsiteX11" fmla="*/ 57460 w 144192"/>
                <a:gd name="connsiteY11" fmla="*/ 14624 h 300871"/>
                <a:gd name="connsiteX12" fmla="*/ 57460 w 144192"/>
                <a:gd name="connsiteY12" fmla="*/ 21868 h 300871"/>
                <a:gd name="connsiteX13" fmla="*/ 1506 w 144192"/>
                <a:gd name="connsiteY13" fmla="*/ 106992 h 300871"/>
                <a:gd name="connsiteX14" fmla="*/ 57460 w 144192"/>
                <a:gd name="connsiteY14" fmla="*/ 162945 h 300871"/>
                <a:gd name="connsiteX15" fmla="*/ 57460 w 144192"/>
                <a:gd name="connsiteY15" fmla="*/ 247344 h 300871"/>
                <a:gd name="connsiteX16" fmla="*/ 29327 w 144192"/>
                <a:gd name="connsiteY16" fmla="*/ 207284 h 300871"/>
                <a:gd name="connsiteX17" fmla="*/ 14703 w 144192"/>
                <a:gd name="connsiteY17" fmla="*/ 192660 h 300871"/>
                <a:gd name="connsiteX18" fmla="*/ 79 w 144192"/>
                <a:gd name="connsiteY18" fmla="*/ 207284 h 300871"/>
                <a:gd name="connsiteX19" fmla="*/ 57500 w 144192"/>
                <a:gd name="connsiteY19" fmla="*/ 277828 h 300871"/>
                <a:gd name="connsiteX20" fmla="*/ 57500 w 144192"/>
                <a:gd name="connsiteY20" fmla="*/ 286247 h 300871"/>
                <a:gd name="connsiteX21" fmla="*/ 72124 w 144192"/>
                <a:gd name="connsiteY21" fmla="*/ 300872 h 300871"/>
                <a:gd name="connsiteX22" fmla="*/ 86748 w 144192"/>
                <a:gd name="connsiteY22" fmla="*/ 286247 h 300871"/>
                <a:gd name="connsiteX23" fmla="*/ 114881 w 144192"/>
                <a:gd name="connsiteY23" fmla="*/ 207294 h 300871"/>
                <a:gd name="connsiteX24" fmla="*/ 86748 w 144192"/>
                <a:gd name="connsiteY24" fmla="*/ 247354 h 300871"/>
                <a:gd name="connsiteX25" fmla="*/ 86748 w 144192"/>
                <a:gd name="connsiteY25" fmla="*/ 167225 h 300871"/>
                <a:gd name="connsiteX26" fmla="*/ 114931 w 144192"/>
                <a:gd name="connsiteY26" fmla="*/ 207284 h 300871"/>
                <a:gd name="connsiteX27" fmla="*/ 29277 w 144192"/>
                <a:gd name="connsiteY27" fmla="*/ 92452 h 300871"/>
                <a:gd name="connsiteX28" fmla="*/ 57410 w 144192"/>
                <a:gd name="connsiteY28" fmla="*/ 52393 h 300871"/>
                <a:gd name="connsiteX29" fmla="*/ 57410 w 144192"/>
                <a:gd name="connsiteY29" fmla="*/ 132511 h 300871"/>
                <a:gd name="connsiteX30" fmla="*/ 29327 w 144192"/>
                <a:gd name="connsiteY30" fmla="*/ 92442 h 30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192" h="300871">
                  <a:moveTo>
                    <a:pt x="86748" y="286247"/>
                  </a:moveTo>
                  <a:lnTo>
                    <a:pt x="86748" y="277828"/>
                  </a:lnTo>
                  <a:cubicBezTo>
                    <a:pt x="125708" y="269759"/>
                    <a:pt x="150750" y="231634"/>
                    <a:pt x="142681" y="192674"/>
                  </a:cubicBezTo>
                  <a:cubicBezTo>
                    <a:pt x="136856" y="164546"/>
                    <a:pt x="114876" y="142567"/>
                    <a:pt x="86748" y="136741"/>
                  </a:cubicBezTo>
                  <a:lnTo>
                    <a:pt x="86748" y="52342"/>
                  </a:lnTo>
                  <a:cubicBezTo>
                    <a:pt x="103601" y="58472"/>
                    <a:pt x="114836" y="74469"/>
                    <a:pt x="114881" y="92402"/>
                  </a:cubicBezTo>
                  <a:cubicBezTo>
                    <a:pt x="114881" y="100478"/>
                    <a:pt x="121428" y="107026"/>
                    <a:pt x="129505" y="107026"/>
                  </a:cubicBezTo>
                  <a:cubicBezTo>
                    <a:pt x="137582" y="107026"/>
                    <a:pt x="144129" y="100478"/>
                    <a:pt x="144129" y="92402"/>
                  </a:cubicBezTo>
                  <a:cubicBezTo>
                    <a:pt x="144083" y="58268"/>
                    <a:pt x="120123" y="28837"/>
                    <a:pt x="86708" y="21868"/>
                  </a:cubicBezTo>
                  <a:lnTo>
                    <a:pt x="86708" y="14624"/>
                  </a:lnTo>
                  <a:cubicBezTo>
                    <a:pt x="86708" y="6547"/>
                    <a:pt x="80161" y="0"/>
                    <a:pt x="72084" y="0"/>
                  </a:cubicBezTo>
                  <a:cubicBezTo>
                    <a:pt x="64007" y="0"/>
                    <a:pt x="57460" y="6547"/>
                    <a:pt x="57460" y="14624"/>
                  </a:cubicBezTo>
                  <a:lnTo>
                    <a:pt x="57460" y="21868"/>
                  </a:lnTo>
                  <a:cubicBezTo>
                    <a:pt x="18503" y="29923"/>
                    <a:pt x="-6549" y="68034"/>
                    <a:pt x="1506" y="106992"/>
                  </a:cubicBezTo>
                  <a:cubicBezTo>
                    <a:pt x="7325" y="135135"/>
                    <a:pt x="29317" y="157126"/>
                    <a:pt x="57460" y="162945"/>
                  </a:cubicBezTo>
                  <a:lnTo>
                    <a:pt x="57460" y="247344"/>
                  </a:lnTo>
                  <a:cubicBezTo>
                    <a:pt x="40609" y="241212"/>
                    <a:pt x="29375" y="225216"/>
                    <a:pt x="29327" y="207284"/>
                  </a:cubicBezTo>
                  <a:cubicBezTo>
                    <a:pt x="29327" y="199208"/>
                    <a:pt x="22779" y="192660"/>
                    <a:pt x="14703" y="192660"/>
                  </a:cubicBezTo>
                  <a:cubicBezTo>
                    <a:pt x="6626" y="192660"/>
                    <a:pt x="79" y="199208"/>
                    <a:pt x="79" y="207284"/>
                  </a:cubicBezTo>
                  <a:cubicBezTo>
                    <a:pt x="124" y="241421"/>
                    <a:pt x="24083" y="270855"/>
                    <a:pt x="57500" y="277828"/>
                  </a:cubicBezTo>
                  <a:lnTo>
                    <a:pt x="57500" y="286247"/>
                  </a:lnTo>
                  <a:cubicBezTo>
                    <a:pt x="57500" y="294324"/>
                    <a:pt x="64047" y="300872"/>
                    <a:pt x="72124" y="300872"/>
                  </a:cubicBezTo>
                  <a:cubicBezTo>
                    <a:pt x="80201" y="300872"/>
                    <a:pt x="86748" y="294324"/>
                    <a:pt x="86748" y="286247"/>
                  </a:cubicBezTo>
                  <a:close/>
                  <a:moveTo>
                    <a:pt x="114881" y="207294"/>
                  </a:moveTo>
                  <a:cubicBezTo>
                    <a:pt x="114833" y="225226"/>
                    <a:pt x="103599" y="241222"/>
                    <a:pt x="86748" y="247354"/>
                  </a:cubicBezTo>
                  <a:lnTo>
                    <a:pt x="86748" y="167225"/>
                  </a:lnTo>
                  <a:cubicBezTo>
                    <a:pt x="103621" y="173338"/>
                    <a:pt x="114878" y="189339"/>
                    <a:pt x="114931" y="207284"/>
                  </a:cubicBezTo>
                  <a:close/>
                  <a:moveTo>
                    <a:pt x="29277" y="92452"/>
                  </a:moveTo>
                  <a:cubicBezTo>
                    <a:pt x="29322" y="74519"/>
                    <a:pt x="40557" y="58522"/>
                    <a:pt x="57410" y="52393"/>
                  </a:cubicBezTo>
                  <a:lnTo>
                    <a:pt x="57410" y="132511"/>
                  </a:lnTo>
                  <a:cubicBezTo>
                    <a:pt x="40573" y="126364"/>
                    <a:pt x="29361" y="110365"/>
                    <a:pt x="29327" y="92442"/>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1" name="任意多边形: 形状 90">
              <a:extLst>
                <a:ext uri="{FF2B5EF4-FFF2-40B4-BE49-F238E27FC236}">
                  <a16:creationId xmlns:a16="http://schemas.microsoft.com/office/drawing/2014/main" id="{25A25979-8DFC-4F22-B51A-C3D45B5664F5}"/>
                </a:ext>
              </a:extLst>
            </p:cNvPr>
            <p:cNvSpPr/>
            <p:nvPr/>
          </p:nvSpPr>
          <p:spPr>
            <a:xfrm>
              <a:off x="5180052" y="1994000"/>
              <a:ext cx="804421" cy="804420"/>
            </a:xfrm>
            <a:custGeom>
              <a:avLst/>
              <a:gdLst>
                <a:gd name="connsiteX0" fmla="*/ 605089 w 804421"/>
                <a:gd name="connsiteY0" fmla="*/ 659546 h 804420"/>
                <a:gd name="connsiteX1" fmla="*/ 619708 w 804421"/>
                <a:gd name="connsiteY1" fmla="*/ 674165 h 804420"/>
                <a:gd name="connsiteX2" fmla="*/ 657236 w 804421"/>
                <a:gd name="connsiteY2" fmla="*/ 674165 h 804420"/>
                <a:gd name="connsiteX3" fmla="*/ 402211 w 804421"/>
                <a:gd name="connsiteY3" fmla="*/ 775182 h 804420"/>
                <a:gd name="connsiteX4" fmla="*/ 29249 w 804421"/>
                <a:gd name="connsiteY4" fmla="*/ 402220 h 804420"/>
                <a:gd name="connsiteX5" fmla="*/ 89895 w 804421"/>
                <a:gd name="connsiteY5" fmla="*/ 198257 h 804420"/>
                <a:gd name="connsiteX6" fmla="*/ 85660 w 804421"/>
                <a:gd name="connsiteY6" fmla="*/ 178016 h 804420"/>
                <a:gd name="connsiteX7" fmla="*/ 65419 w 804421"/>
                <a:gd name="connsiteY7" fmla="*/ 182251 h 804420"/>
                <a:gd name="connsiteX8" fmla="*/ 0 w 804421"/>
                <a:gd name="connsiteY8" fmla="*/ 402210 h 804420"/>
                <a:gd name="connsiteX9" fmla="*/ 402211 w 804421"/>
                <a:gd name="connsiteY9" fmla="*/ 804421 h 804420"/>
                <a:gd name="connsiteX10" fmla="*/ 676818 w 804421"/>
                <a:gd name="connsiteY10" fmla="*/ 695858 h 804420"/>
                <a:gd name="connsiteX11" fmla="*/ 676818 w 804421"/>
                <a:gd name="connsiteY11" fmla="*/ 731325 h 804420"/>
                <a:gd name="connsiteX12" fmla="*/ 691442 w 804421"/>
                <a:gd name="connsiteY12" fmla="*/ 745949 h 804420"/>
                <a:gd name="connsiteX13" fmla="*/ 706066 w 804421"/>
                <a:gd name="connsiteY13" fmla="*/ 731325 h 804420"/>
                <a:gd name="connsiteX14" fmla="*/ 706066 w 804421"/>
                <a:gd name="connsiteY14" fmla="*/ 644917 h 804420"/>
                <a:gd name="connsiteX15" fmla="*/ 619658 w 804421"/>
                <a:gd name="connsiteY15" fmla="*/ 644917 h 804420"/>
                <a:gd name="connsiteX16" fmla="*/ 605089 w 804421"/>
                <a:gd name="connsiteY16" fmla="*/ 659546 h 804420"/>
                <a:gd name="connsiteX17" fmla="*/ 402211 w 804421"/>
                <a:gd name="connsiteY17" fmla="*/ 0 h 804420"/>
                <a:gd name="connsiteX18" fmla="*/ 131039 w 804421"/>
                <a:gd name="connsiteY18" fmla="*/ 105358 h 804420"/>
                <a:gd name="connsiteX19" fmla="*/ 131039 w 804421"/>
                <a:gd name="connsiteY19" fmla="*/ 71196 h 804420"/>
                <a:gd name="connsiteX20" fmla="*/ 116415 w 804421"/>
                <a:gd name="connsiteY20" fmla="*/ 56572 h 804420"/>
                <a:gd name="connsiteX21" fmla="*/ 101791 w 804421"/>
                <a:gd name="connsiteY21" fmla="*/ 71196 h 804420"/>
                <a:gd name="connsiteX22" fmla="*/ 101791 w 804421"/>
                <a:gd name="connsiteY22" fmla="*/ 157605 h 804420"/>
                <a:gd name="connsiteX23" fmla="*/ 188200 w 804421"/>
                <a:gd name="connsiteY23" fmla="*/ 157605 h 804420"/>
                <a:gd name="connsiteX24" fmla="*/ 202824 w 804421"/>
                <a:gd name="connsiteY24" fmla="*/ 142981 h 804420"/>
                <a:gd name="connsiteX25" fmla="*/ 188200 w 804421"/>
                <a:gd name="connsiteY25" fmla="*/ 128356 h 804420"/>
                <a:gd name="connsiteX26" fmla="*/ 149246 w 804421"/>
                <a:gd name="connsiteY26" fmla="*/ 128356 h 804420"/>
                <a:gd name="connsiteX27" fmla="*/ 402211 w 804421"/>
                <a:gd name="connsiteY27" fmla="*/ 29258 h 804420"/>
                <a:gd name="connsiteX28" fmla="*/ 775173 w 804421"/>
                <a:gd name="connsiteY28" fmla="*/ 402220 h 804420"/>
                <a:gd name="connsiteX29" fmla="*/ 713190 w 804421"/>
                <a:gd name="connsiteY29" fmla="*/ 608194 h 804420"/>
                <a:gd name="connsiteX30" fmla="*/ 716876 w 804421"/>
                <a:gd name="connsiteY30" fmla="*/ 628537 h 804420"/>
                <a:gd name="connsiteX31" fmla="*/ 737219 w 804421"/>
                <a:gd name="connsiteY31" fmla="*/ 624851 h 804420"/>
                <a:gd name="connsiteX32" fmla="*/ 737545 w 804421"/>
                <a:gd name="connsiteY32" fmla="*/ 624360 h 804420"/>
                <a:gd name="connsiteX33" fmla="*/ 804421 w 804421"/>
                <a:gd name="connsiteY33" fmla="*/ 402210 h 804420"/>
                <a:gd name="connsiteX34" fmla="*/ 402211 w 804421"/>
                <a:gd name="connsiteY34" fmla="*/ 0 h 80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4421" h="804420">
                  <a:moveTo>
                    <a:pt x="605089" y="659546"/>
                  </a:moveTo>
                  <a:cubicBezTo>
                    <a:pt x="605089" y="667620"/>
                    <a:pt x="611634" y="674165"/>
                    <a:pt x="619708" y="674165"/>
                  </a:cubicBezTo>
                  <a:lnTo>
                    <a:pt x="657236" y="674165"/>
                  </a:lnTo>
                  <a:cubicBezTo>
                    <a:pt x="588112" y="738958"/>
                    <a:pt x="496953" y="775067"/>
                    <a:pt x="402211" y="775182"/>
                  </a:cubicBezTo>
                  <a:cubicBezTo>
                    <a:pt x="196559" y="775182"/>
                    <a:pt x="29249" y="607872"/>
                    <a:pt x="29249" y="402220"/>
                  </a:cubicBezTo>
                  <a:cubicBezTo>
                    <a:pt x="29140" y="329773"/>
                    <a:pt x="50221" y="258875"/>
                    <a:pt x="89895" y="198257"/>
                  </a:cubicBezTo>
                  <a:cubicBezTo>
                    <a:pt x="94315" y="191498"/>
                    <a:pt x="92419" y="182436"/>
                    <a:pt x="85660" y="178016"/>
                  </a:cubicBezTo>
                  <a:cubicBezTo>
                    <a:pt x="78901" y="173596"/>
                    <a:pt x="69839" y="175492"/>
                    <a:pt x="65419" y="182251"/>
                  </a:cubicBezTo>
                  <a:cubicBezTo>
                    <a:pt x="22633" y="247624"/>
                    <a:pt x="-106" y="324080"/>
                    <a:pt x="0" y="402210"/>
                  </a:cubicBezTo>
                  <a:cubicBezTo>
                    <a:pt x="0" y="623988"/>
                    <a:pt x="180473" y="804421"/>
                    <a:pt x="402211" y="804421"/>
                  </a:cubicBezTo>
                  <a:cubicBezTo>
                    <a:pt x="504187" y="804289"/>
                    <a:pt x="602320" y="765493"/>
                    <a:pt x="676818" y="695858"/>
                  </a:cubicBezTo>
                  <a:lnTo>
                    <a:pt x="676818" y="731325"/>
                  </a:lnTo>
                  <a:cubicBezTo>
                    <a:pt x="676818" y="739402"/>
                    <a:pt x="683366" y="745949"/>
                    <a:pt x="691442" y="745949"/>
                  </a:cubicBezTo>
                  <a:cubicBezTo>
                    <a:pt x="699519" y="745949"/>
                    <a:pt x="706066" y="739402"/>
                    <a:pt x="706066" y="731325"/>
                  </a:cubicBezTo>
                  <a:lnTo>
                    <a:pt x="706066" y="644917"/>
                  </a:lnTo>
                  <a:lnTo>
                    <a:pt x="619658" y="644917"/>
                  </a:lnTo>
                  <a:cubicBezTo>
                    <a:pt x="611600" y="644945"/>
                    <a:pt x="605084" y="651488"/>
                    <a:pt x="605089" y="659546"/>
                  </a:cubicBezTo>
                  <a:close/>
                  <a:moveTo>
                    <a:pt x="402211" y="0"/>
                  </a:moveTo>
                  <a:cubicBezTo>
                    <a:pt x="301864" y="177"/>
                    <a:pt x="205184" y="37740"/>
                    <a:pt x="131039" y="105358"/>
                  </a:cubicBezTo>
                  <a:lnTo>
                    <a:pt x="131039" y="71196"/>
                  </a:lnTo>
                  <a:cubicBezTo>
                    <a:pt x="131039" y="63120"/>
                    <a:pt x="124492" y="56572"/>
                    <a:pt x="116415" y="56572"/>
                  </a:cubicBezTo>
                  <a:cubicBezTo>
                    <a:pt x="108339" y="56572"/>
                    <a:pt x="101791" y="63120"/>
                    <a:pt x="101791" y="71196"/>
                  </a:cubicBezTo>
                  <a:lnTo>
                    <a:pt x="101791" y="157605"/>
                  </a:lnTo>
                  <a:lnTo>
                    <a:pt x="188200" y="157605"/>
                  </a:lnTo>
                  <a:cubicBezTo>
                    <a:pt x="196276" y="157605"/>
                    <a:pt x="202824" y="151057"/>
                    <a:pt x="202824" y="142981"/>
                  </a:cubicBezTo>
                  <a:cubicBezTo>
                    <a:pt x="202824" y="134904"/>
                    <a:pt x="196276" y="128356"/>
                    <a:pt x="188200" y="128356"/>
                  </a:cubicBezTo>
                  <a:lnTo>
                    <a:pt x="149246" y="128356"/>
                  </a:lnTo>
                  <a:cubicBezTo>
                    <a:pt x="218172" y="64795"/>
                    <a:pt x="308451" y="29429"/>
                    <a:pt x="402211" y="29258"/>
                  </a:cubicBezTo>
                  <a:cubicBezTo>
                    <a:pt x="607862" y="29258"/>
                    <a:pt x="775173" y="196569"/>
                    <a:pt x="775173" y="402220"/>
                  </a:cubicBezTo>
                  <a:cubicBezTo>
                    <a:pt x="775284" y="475489"/>
                    <a:pt x="753718" y="547154"/>
                    <a:pt x="713190" y="608194"/>
                  </a:cubicBezTo>
                  <a:cubicBezTo>
                    <a:pt x="708590" y="614829"/>
                    <a:pt x="710240" y="623937"/>
                    <a:pt x="716876" y="628537"/>
                  </a:cubicBezTo>
                  <a:cubicBezTo>
                    <a:pt x="723511" y="633137"/>
                    <a:pt x="732619" y="631487"/>
                    <a:pt x="737219" y="624851"/>
                  </a:cubicBezTo>
                  <a:cubicBezTo>
                    <a:pt x="737331" y="624690"/>
                    <a:pt x="737440" y="624526"/>
                    <a:pt x="737545" y="624360"/>
                  </a:cubicBezTo>
                  <a:cubicBezTo>
                    <a:pt x="781268" y="558530"/>
                    <a:pt x="804536" y="481237"/>
                    <a:pt x="804421" y="402210"/>
                  </a:cubicBezTo>
                  <a:cubicBezTo>
                    <a:pt x="804421" y="180432"/>
                    <a:pt x="623989" y="0"/>
                    <a:pt x="402211" y="0"/>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92" name="图形 22">
            <a:extLst>
              <a:ext uri="{FF2B5EF4-FFF2-40B4-BE49-F238E27FC236}">
                <a16:creationId xmlns:a16="http://schemas.microsoft.com/office/drawing/2014/main" id="{072BDB91-03E1-40BA-A738-C31F4B8AA51E}"/>
              </a:ext>
            </a:extLst>
          </p:cNvPr>
          <p:cNvSpPr/>
          <p:nvPr/>
        </p:nvSpPr>
        <p:spPr>
          <a:xfrm>
            <a:off x="3083314" y="1553371"/>
            <a:ext cx="348491" cy="358944"/>
          </a:xfrm>
          <a:custGeom>
            <a:avLst/>
            <a:gdLst>
              <a:gd name="connsiteX0" fmla="*/ 645912 w 739966"/>
              <a:gd name="connsiteY0" fmla="*/ 286466 h 762162"/>
              <a:gd name="connsiteX1" fmla="*/ 457843 w 739966"/>
              <a:gd name="connsiteY1" fmla="*/ 286466 h 762162"/>
              <a:gd name="connsiteX2" fmla="*/ 457843 w 739966"/>
              <a:gd name="connsiteY2" fmla="*/ 166026 h 762162"/>
              <a:gd name="connsiteX3" fmla="*/ 388978 w 739966"/>
              <a:gd name="connsiteY3" fmla="*/ 21544 h 762162"/>
              <a:gd name="connsiteX4" fmla="*/ 300761 w 739966"/>
              <a:gd name="connsiteY4" fmla="*/ 4222 h 762162"/>
              <a:gd name="connsiteX5" fmla="*/ 264289 w 739966"/>
              <a:gd name="connsiteY5" fmla="*/ 136849 h 762162"/>
              <a:gd name="connsiteX6" fmla="*/ 253809 w 739966"/>
              <a:gd name="connsiteY6" fmla="*/ 249380 h 762162"/>
              <a:gd name="connsiteX7" fmla="*/ 189706 w 739966"/>
              <a:gd name="connsiteY7" fmla="*/ 289178 h 762162"/>
              <a:gd name="connsiteX8" fmla="*/ 197955 w 739966"/>
              <a:gd name="connsiteY8" fmla="*/ 318075 h 762162"/>
              <a:gd name="connsiteX9" fmla="*/ 278928 w 739966"/>
              <a:gd name="connsiteY9" fmla="*/ 265828 h 762162"/>
              <a:gd name="connsiteX10" fmla="*/ 294280 w 739966"/>
              <a:gd name="connsiteY10" fmla="*/ 135211 h 762162"/>
              <a:gd name="connsiteX11" fmla="*/ 310356 w 739966"/>
              <a:gd name="connsiteY11" fmla="*/ 32646 h 762162"/>
              <a:gd name="connsiteX12" fmla="*/ 371405 w 739966"/>
              <a:gd name="connsiteY12" fmla="*/ 45919 h 762162"/>
              <a:gd name="connsiteX13" fmla="*/ 427721 w 739966"/>
              <a:gd name="connsiteY13" fmla="*/ 165976 h 762162"/>
              <a:gd name="connsiteX14" fmla="*/ 427721 w 739966"/>
              <a:gd name="connsiteY14" fmla="*/ 317462 h 762162"/>
              <a:gd name="connsiteX15" fmla="*/ 457793 w 739966"/>
              <a:gd name="connsiteY15" fmla="*/ 317462 h 762162"/>
              <a:gd name="connsiteX16" fmla="*/ 457793 w 739966"/>
              <a:gd name="connsiteY16" fmla="*/ 316578 h 762162"/>
              <a:gd name="connsiteX17" fmla="*/ 645912 w 739966"/>
              <a:gd name="connsiteY17" fmla="*/ 316578 h 762162"/>
              <a:gd name="connsiteX18" fmla="*/ 709904 w 739966"/>
              <a:gd name="connsiteY18" fmla="*/ 382570 h 762162"/>
              <a:gd name="connsiteX19" fmla="*/ 706016 w 739966"/>
              <a:gd name="connsiteY19" fmla="*/ 405237 h 762162"/>
              <a:gd name="connsiteX20" fmla="*/ 605441 w 739966"/>
              <a:gd name="connsiteY20" fmla="*/ 688816 h 762162"/>
              <a:gd name="connsiteX21" fmla="*/ 545347 w 739966"/>
              <a:gd name="connsiteY21" fmla="*/ 732141 h 762162"/>
              <a:gd name="connsiteX22" fmla="*/ 44400 w 739966"/>
              <a:gd name="connsiteY22" fmla="*/ 732141 h 762162"/>
              <a:gd name="connsiteX23" fmla="*/ 30072 w 739966"/>
              <a:gd name="connsiteY23" fmla="*/ 702883 h 762162"/>
              <a:gd name="connsiteX24" fmla="*/ 30072 w 739966"/>
              <a:gd name="connsiteY24" fmla="*/ 359802 h 762162"/>
              <a:gd name="connsiteX25" fmla="*/ 44400 w 739966"/>
              <a:gd name="connsiteY25" fmla="*/ 330544 h 762162"/>
              <a:gd name="connsiteX26" fmla="*/ 126739 w 739966"/>
              <a:gd name="connsiteY26" fmla="*/ 330544 h 762162"/>
              <a:gd name="connsiteX27" fmla="*/ 141067 w 739966"/>
              <a:gd name="connsiteY27" fmla="*/ 359802 h 762162"/>
              <a:gd name="connsiteX28" fmla="*/ 141067 w 739966"/>
              <a:gd name="connsiteY28" fmla="*/ 705777 h 762162"/>
              <a:gd name="connsiteX29" fmla="*/ 171129 w 739966"/>
              <a:gd name="connsiteY29" fmla="*/ 705777 h 762162"/>
              <a:gd name="connsiteX30" fmla="*/ 171129 w 739966"/>
              <a:gd name="connsiteY30" fmla="*/ 359802 h 762162"/>
              <a:gd name="connsiteX31" fmla="*/ 126729 w 739966"/>
              <a:gd name="connsiteY31" fmla="*/ 300522 h 762162"/>
              <a:gd name="connsiteX32" fmla="*/ 44400 w 739966"/>
              <a:gd name="connsiteY32" fmla="*/ 300522 h 762162"/>
              <a:gd name="connsiteX33" fmla="*/ 0 w 739966"/>
              <a:gd name="connsiteY33" fmla="*/ 359802 h 762162"/>
              <a:gd name="connsiteX34" fmla="*/ 0 w 739966"/>
              <a:gd name="connsiteY34" fmla="*/ 702883 h 762162"/>
              <a:gd name="connsiteX35" fmla="*/ 44400 w 739966"/>
              <a:gd name="connsiteY35" fmla="*/ 762163 h 762162"/>
              <a:gd name="connsiteX36" fmla="*/ 545347 w 739966"/>
              <a:gd name="connsiteY36" fmla="*/ 762163 h 762162"/>
              <a:gd name="connsiteX37" fmla="*/ 633764 w 739966"/>
              <a:gd name="connsiteY37" fmla="*/ 698814 h 762162"/>
              <a:gd name="connsiteX38" fmla="*/ 734340 w 739966"/>
              <a:gd name="connsiteY38" fmla="*/ 415204 h 762162"/>
              <a:gd name="connsiteX39" fmla="*/ 739966 w 739966"/>
              <a:gd name="connsiteY39" fmla="*/ 382479 h 762162"/>
              <a:gd name="connsiteX40" fmla="*/ 645912 w 739966"/>
              <a:gd name="connsiteY40" fmla="*/ 286466 h 76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39966" h="762162">
                <a:moveTo>
                  <a:pt x="645912" y="286466"/>
                </a:moveTo>
                <a:lnTo>
                  <a:pt x="457843" y="286466"/>
                </a:lnTo>
                <a:lnTo>
                  <a:pt x="457843" y="166026"/>
                </a:lnTo>
                <a:cubicBezTo>
                  <a:pt x="457843" y="107359"/>
                  <a:pt x="431448" y="51998"/>
                  <a:pt x="388978" y="21544"/>
                </a:cubicBezTo>
                <a:cubicBezTo>
                  <a:pt x="360574" y="1168"/>
                  <a:pt x="328432" y="-5102"/>
                  <a:pt x="300761" y="4222"/>
                </a:cubicBezTo>
                <a:cubicBezTo>
                  <a:pt x="258019" y="18710"/>
                  <a:pt x="261073" y="76102"/>
                  <a:pt x="264289" y="136849"/>
                </a:cubicBezTo>
                <a:cubicBezTo>
                  <a:pt x="266509" y="178706"/>
                  <a:pt x="269021" y="226161"/>
                  <a:pt x="253809" y="249380"/>
                </a:cubicBezTo>
                <a:cubicBezTo>
                  <a:pt x="242315" y="266893"/>
                  <a:pt x="220753" y="280286"/>
                  <a:pt x="189706" y="289178"/>
                </a:cubicBezTo>
                <a:lnTo>
                  <a:pt x="197955" y="318075"/>
                </a:lnTo>
                <a:cubicBezTo>
                  <a:pt x="236136" y="307153"/>
                  <a:pt x="263374" y="289590"/>
                  <a:pt x="278928" y="265828"/>
                </a:cubicBezTo>
                <a:cubicBezTo>
                  <a:pt x="299545" y="234389"/>
                  <a:pt x="296873" y="183991"/>
                  <a:pt x="294280" y="135211"/>
                </a:cubicBezTo>
                <a:cubicBezTo>
                  <a:pt x="291919" y="90510"/>
                  <a:pt x="289257" y="39760"/>
                  <a:pt x="310356" y="32646"/>
                </a:cubicBezTo>
                <a:cubicBezTo>
                  <a:pt x="328743" y="26437"/>
                  <a:pt x="350978" y="31270"/>
                  <a:pt x="371405" y="45919"/>
                </a:cubicBezTo>
                <a:cubicBezTo>
                  <a:pt x="398633" y="65441"/>
                  <a:pt x="427721" y="107209"/>
                  <a:pt x="427721" y="165976"/>
                </a:cubicBezTo>
                <a:lnTo>
                  <a:pt x="427721" y="317462"/>
                </a:lnTo>
                <a:lnTo>
                  <a:pt x="457793" y="317462"/>
                </a:lnTo>
                <a:lnTo>
                  <a:pt x="457793" y="316578"/>
                </a:lnTo>
                <a:lnTo>
                  <a:pt x="645912" y="316578"/>
                </a:lnTo>
                <a:cubicBezTo>
                  <a:pt x="681198" y="316578"/>
                  <a:pt x="709904" y="346178"/>
                  <a:pt x="709904" y="382570"/>
                </a:cubicBezTo>
                <a:cubicBezTo>
                  <a:pt x="709913" y="390292"/>
                  <a:pt x="708598" y="397959"/>
                  <a:pt x="706016" y="405237"/>
                </a:cubicBezTo>
                <a:lnTo>
                  <a:pt x="605441" y="688816"/>
                </a:lnTo>
                <a:cubicBezTo>
                  <a:pt x="596247" y="714729"/>
                  <a:pt x="572103" y="732141"/>
                  <a:pt x="545347" y="732141"/>
                </a:cubicBezTo>
                <a:lnTo>
                  <a:pt x="44400" y="732141"/>
                </a:lnTo>
                <a:cubicBezTo>
                  <a:pt x="38693" y="732141"/>
                  <a:pt x="30072" y="720466"/>
                  <a:pt x="30072" y="702883"/>
                </a:cubicBezTo>
                <a:lnTo>
                  <a:pt x="30072" y="359802"/>
                </a:lnTo>
                <a:cubicBezTo>
                  <a:pt x="30072" y="342209"/>
                  <a:pt x="38693" y="330544"/>
                  <a:pt x="44400" y="330544"/>
                </a:cubicBezTo>
                <a:lnTo>
                  <a:pt x="126739" y="330544"/>
                </a:lnTo>
                <a:cubicBezTo>
                  <a:pt x="132446" y="330544"/>
                  <a:pt x="141067" y="342219"/>
                  <a:pt x="141067" y="359802"/>
                </a:cubicBezTo>
                <a:lnTo>
                  <a:pt x="141067" y="705777"/>
                </a:lnTo>
                <a:lnTo>
                  <a:pt x="171129" y="705777"/>
                </a:lnTo>
                <a:lnTo>
                  <a:pt x="171129" y="359802"/>
                </a:lnTo>
                <a:cubicBezTo>
                  <a:pt x="171129" y="326535"/>
                  <a:pt x="151626" y="300522"/>
                  <a:pt x="126729" y="300522"/>
                </a:cubicBezTo>
                <a:lnTo>
                  <a:pt x="44400" y="300522"/>
                </a:lnTo>
                <a:cubicBezTo>
                  <a:pt x="19502" y="300522"/>
                  <a:pt x="0" y="326585"/>
                  <a:pt x="0" y="359802"/>
                </a:cubicBezTo>
                <a:lnTo>
                  <a:pt x="0" y="702883"/>
                </a:lnTo>
                <a:cubicBezTo>
                  <a:pt x="0" y="736150"/>
                  <a:pt x="19502" y="762163"/>
                  <a:pt x="44400" y="762163"/>
                </a:cubicBezTo>
                <a:lnTo>
                  <a:pt x="545347" y="762163"/>
                </a:lnTo>
                <a:cubicBezTo>
                  <a:pt x="584803" y="762163"/>
                  <a:pt x="620341" y="736703"/>
                  <a:pt x="633764" y="698814"/>
                </a:cubicBezTo>
                <a:lnTo>
                  <a:pt x="734340" y="415204"/>
                </a:lnTo>
                <a:cubicBezTo>
                  <a:pt x="738070" y="404697"/>
                  <a:pt x="739973" y="393629"/>
                  <a:pt x="739966" y="382479"/>
                </a:cubicBezTo>
                <a:cubicBezTo>
                  <a:pt x="739976" y="329519"/>
                  <a:pt x="697777" y="286466"/>
                  <a:pt x="645912" y="286466"/>
                </a:cubicBezTo>
                <a:close/>
              </a:path>
            </a:pathLst>
          </a:custGeom>
          <a:solidFill>
            <a:schemeClr val="bg1"/>
          </a:solid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93" name="图形 24">
            <a:extLst>
              <a:ext uri="{FF2B5EF4-FFF2-40B4-BE49-F238E27FC236}">
                <a16:creationId xmlns:a16="http://schemas.microsoft.com/office/drawing/2014/main" id="{470C2A7F-D60F-4CA2-8232-138B9374A1A9}"/>
              </a:ext>
            </a:extLst>
          </p:cNvPr>
          <p:cNvGrpSpPr/>
          <p:nvPr/>
        </p:nvGrpSpPr>
        <p:grpSpPr>
          <a:xfrm>
            <a:off x="3722398" y="1512083"/>
            <a:ext cx="484547" cy="484547"/>
            <a:chOff x="7124861" y="1885709"/>
            <a:chExt cx="1028861" cy="1028861"/>
          </a:xfrm>
          <a:solidFill>
            <a:schemeClr val="bg1"/>
          </a:solidFill>
        </p:grpSpPr>
        <p:sp>
          <p:nvSpPr>
            <p:cNvPr id="94" name="任意多边形: 形状 93">
              <a:extLst>
                <a:ext uri="{FF2B5EF4-FFF2-40B4-BE49-F238E27FC236}">
                  <a16:creationId xmlns:a16="http://schemas.microsoft.com/office/drawing/2014/main" id="{1DFF6C5C-2634-4739-AF8F-607743FA0FCA}"/>
                </a:ext>
              </a:extLst>
            </p:cNvPr>
            <p:cNvSpPr/>
            <p:nvPr/>
          </p:nvSpPr>
          <p:spPr>
            <a:xfrm>
              <a:off x="7414690" y="2159837"/>
              <a:ext cx="455091" cy="455090"/>
            </a:xfrm>
            <a:custGeom>
              <a:avLst/>
              <a:gdLst>
                <a:gd name="connsiteX0" fmla="*/ 455090 w 455091"/>
                <a:gd name="connsiteY0" fmla="*/ 227542 h 455090"/>
                <a:gd name="connsiteX1" fmla="*/ 227542 w 455091"/>
                <a:gd name="connsiteY1" fmla="*/ 0 h 455090"/>
                <a:gd name="connsiteX2" fmla="*/ 0 w 455091"/>
                <a:gd name="connsiteY2" fmla="*/ 227548 h 455090"/>
                <a:gd name="connsiteX3" fmla="*/ 227548 w 455091"/>
                <a:gd name="connsiteY3" fmla="*/ 455090 h 455090"/>
                <a:gd name="connsiteX4" fmla="*/ 388445 w 455091"/>
                <a:gd name="connsiteY4" fmla="*/ 388442 h 455090"/>
                <a:gd name="connsiteX5" fmla="*/ 455090 w 455091"/>
                <a:gd name="connsiteY5" fmla="*/ 227542 h 455090"/>
                <a:gd name="connsiteX6" fmla="*/ 227555 w 455091"/>
                <a:gd name="connsiteY6" fmla="*/ 429114 h 455090"/>
                <a:gd name="connsiteX7" fmla="*/ 85022 w 455091"/>
                <a:gd name="connsiteY7" fmla="*/ 370075 h 455090"/>
                <a:gd name="connsiteX8" fmla="*/ 85022 w 455091"/>
                <a:gd name="connsiteY8" fmla="*/ 85009 h 455090"/>
                <a:gd name="connsiteX9" fmla="*/ 370088 w 455091"/>
                <a:gd name="connsiteY9" fmla="*/ 85008 h 455090"/>
                <a:gd name="connsiteX10" fmla="*/ 370089 w 455091"/>
                <a:gd name="connsiteY10" fmla="*/ 370075 h 455090"/>
                <a:gd name="connsiteX11" fmla="*/ 227555 w 455091"/>
                <a:gd name="connsiteY11" fmla="*/ 429114 h 45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091" h="455090">
                  <a:moveTo>
                    <a:pt x="455090" y="227542"/>
                  </a:moveTo>
                  <a:cubicBezTo>
                    <a:pt x="455088" y="101872"/>
                    <a:pt x="353212" y="-2"/>
                    <a:pt x="227542" y="0"/>
                  </a:cubicBezTo>
                  <a:cubicBezTo>
                    <a:pt x="101872" y="2"/>
                    <a:pt x="-2" y="101878"/>
                    <a:pt x="0" y="227548"/>
                  </a:cubicBezTo>
                  <a:cubicBezTo>
                    <a:pt x="2" y="353218"/>
                    <a:pt x="101878" y="455092"/>
                    <a:pt x="227548" y="455090"/>
                  </a:cubicBezTo>
                  <a:cubicBezTo>
                    <a:pt x="287897" y="455089"/>
                    <a:pt x="345773" y="431115"/>
                    <a:pt x="388445" y="388442"/>
                  </a:cubicBezTo>
                  <a:cubicBezTo>
                    <a:pt x="431257" y="345861"/>
                    <a:pt x="455254" y="287923"/>
                    <a:pt x="455090" y="227542"/>
                  </a:cubicBezTo>
                  <a:close/>
                  <a:moveTo>
                    <a:pt x="227555" y="429114"/>
                  </a:moveTo>
                  <a:cubicBezTo>
                    <a:pt x="174066" y="429260"/>
                    <a:pt x="122741" y="408001"/>
                    <a:pt x="85022" y="370075"/>
                  </a:cubicBezTo>
                  <a:cubicBezTo>
                    <a:pt x="6430" y="291484"/>
                    <a:pt x="6430" y="163600"/>
                    <a:pt x="85022" y="85009"/>
                  </a:cubicBezTo>
                  <a:cubicBezTo>
                    <a:pt x="163740" y="6290"/>
                    <a:pt x="291369" y="6289"/>
                    <a:pt x="370088" y="85008"/>
                  </a:cubicBezTo>
                  <a:cubicBezTo>
                    <a:pt x="448680" y="163600"/>
                    <a:pt x="448680" y="291484"/>
                    <a:pt x="370089" y="370075"/>
                  </a:cubicBezTo>
                  <a:cubicBezTo>
                    <a:pt x="332370" y="408002"/>
                    <a:pt x="281045" y="429261"/>
                    <a:pt x="227555" y="429114"/>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5" name="任意多边形: 形状 94">
              <a:extLst>
                <a:ext uri="{FF2B5EF4-FFF2-40B4-BE49-F238E27FC236}">
                  <a16:creationId xmlns:a16="http://schemas.microsoft.com/office/drawing/2014/main" id="{E5A5E53D-E754-4820-812D-CFFE89ED73C0}"/>
                </a:ext>
              </a:extLst>
            </p:cNvPr>
            <p:cNvSpPr/>
            <p:nvPr/>
          </p:nvSpPr>
          <p:spPr>
            <a:xfrm>
              <a:off x="7343830" y="2088964"/>
              <a:ext cx="664028" cy="664047"/>
            </a:xfrm>
            <a:custGeom>
              <a:avLst/>
              <a:gdLst>
                <a:gd name="connsiteX0" fmla="*/ 652649 w 664028"/>
                <a:gd name="connsiteY0" fmla="*/ 582457 h 664047"/>
                <a:gd name="connsiteX1" fmla="*/ 541805 w 664028"/>
                <a:gd name="connsiteY1" fmla="*/ 471613 h 664047"/>
                <a:gd name="connsiteX2" fmla="*/ 471613 w 664028"/>
                <a:gd name="connsiteY2" fmla="*/ 55303 h 664047"/>
                <a:gd name="connsiteX3" fmla="*/ 55303 w 664028"/>
                <a:gd name="connsiteY3" fmla="*/ 125495 h 664047"/>
                <a:gd name="connsiteX4" fmla="*/ 125495 w 664028"/>
                <a:gd name="connsiteY4" fmla="*/ 541805 h 664047"/>
                <a:gd name="connsiteX5" fmla="*/ 471613 w 664028"/>
                <a:gd name="connsiteY5" fmla="*/ 541805 h 664047"/>
                <a:gd name="connsiteX6" fmla="*/ 582457 w 664028"/>
                <a:gd name="connsiteY6" fmla="*/ 652659 h 664047"/>
                <a:gd name="connsiteX7" fmla="*/ 637547 w 664028"/>
                <a:gd name="connsiteY7" fmla="*/ 652659 h 664047"/>
                <a:gd name="connsiteX8" fmla="*/ 652618 w 664028"/>
                <a:gd name="connsiteY8" fmla="*/ 637587 h 664047"/>
                <a:gd name="connsiteX9" fmla="*/ 652619 w 664028"/>
                <a:gd name="connsiteY9" fmla="*/ 582498 h 664047"/>
                <a:gd name="connsiteX10" fmla="*/ 652618 w 664028"/>
                <a:gd name="connsiteY10" fmla="*/ 582497 h 664047"/>
                <a:gd name="connsiteX11" fmla="*/ 105564 w 664028"/>
                <a:gd name="connsiteY11" fmla="*/ 491236 h 664047"/>
                <a:gd name="connsiteX12" fmla="*/ 105602 w 664028"/>
                <a:gd name="connsiteY12" fmla="*/ 105582 h 664047"/>
                <a:gd name="connsiteX13" fmla="*/ 491256 w 664028"/>
                <a:gd name="connsiteY13" fmla="*/ 105621 h 664047"/>
                <a:gd name="connsiteX14" fmla="*/ 491256 w 664028"/>
                <a:gd name="connsiteY14" fmla="*/ 491236 h 664047"/>
                <a:gd name="connsiteX15" fmla="*/ 491176 w 664028"/>
                <a:gd name="connsiteY15" fmla="*/ 491316 h 664047"/>
                <a:gd name="connsiteX16" fmla="*/ 105564 w 664028"/>
                <a:gd name="connsiteY16" fmla="*/ 491316 h 664047"/>
                <a:gd name="connsiteX17" fmla="*/ 634262 w 664028"/>
                <a:gd name="connsiteY17" fmla="*/ 619181 h 664047"/>
                <a:gd name="connsiteX18" fmla="*/ 619191 w 664028"/>
                <a:gd name="connsiteY18" fmla="*/ 634252 h 664047"/>
                <a:gd name="connsiteX19" fmla="*/ 600824 w 664028"/>
                <a:gd name="connsiteY19" fmla="*/ 634252 h 664047"/>
                <a:gd name="connsiteX20" fmla="*/ 492864 w 664028"/>
                <a:gd name="connsiteY20" fmla="*/ 526342 h 664047"/>
                <a:gd name="connsiteX21" fmla="*/ 526332 w 664028"/>
                <a:gd name="connsiteY21" fmla="*/ 492874 h 664047"/>
                <a:gd name="connsiteX22" fmla="*/ 634282 w 664028"/>
                <a:gd name="connsiteY22" fmla="*/ 600824 h 664047"/>
                <a:gd name="connsiteX23" fmla="*/ 634290 w 664028"/>
                <a:gd name="connsiteY23" fmla="*/ 619182 h 664047"/>
                <a:gd name="connsiteX24" fmla="*/ 634282 w 664028"/>
                <a:gd name="connsiteY24" fmla="*/ 619191 h 66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4028" h="664047">
                  <a:moveTo>
                    <a:pt x="652649" y="582457"/>
                  </a:moveTo>
                  <a:lnTo>
                    <a:pt x="541805" y="471613"/>
                  </a:lnTo>
                  <a:cubicBezTo>
                    <a:pt x="637383" y="337270"/>
                    <a:pt x="605957" y="150881"/>
                    <a:pt x="471613" y="55303"/>
                  </a:cubicBezTo>
                  <a:cubicBezTo>
                    <a:pt x="337270" y="-40275"/>
                    <a:pt x="150881" y="-8849"/>
                    <a:pt x="55303" y="125495"/>
                  </a:cubicBezTo>
                  <a:cubicBezTo>
                    <a:pt x="-40275" y="259839"/>
                    <a:pt x="-8849" y="446227"/>
                    <a:pt x="125495" y="541805"/>
                  </a:cubicBezTo>
                  <a:cubicBezTo>
                    <a:pt x="229096" y="615511"/>
                    <a:pt x="368012" y="615511"/>
                    <a:pt x="471613" y="541805"/>
                  </a:cubicBezTo>
                  <a:lnTo>
                    <a:pt x="582457" y="652659"/>
                  </a:lnTo>
                  <a:cubicBezTo>
                    <a:pt x="597681" y="667844"/>
                    <a:pt x="622323" y="667844"/>
                    <a:pt x="637547" y="652659"/>
                  </a:cubicBezTo>
                  <a:lnTo>
                    <a:pt x="652618" y="637587"/>
                  </a:lnTo>
                  <a:cubicBezTo>
                    <a:pt x="667831" y="622375"/>
                    <a:pt x="667832" y="597711"/>
                    <a:pt x="652619" y="582498"/>
                  </a:cubicBezTo>
                  <a:cubicBezTo>
                    <a:pt x="652619" y="582498"/>
                    <a:pt x="652619" y="582498"/>
                    <a:pt x="652618" y="582497"/>
                  </a:cubicBezTo>
                  <a:close/>
                  <a:moveTo>
                    <a:pt x="105564" y="491236"/>
                  </a:moveTo>
                  <a:cubicBezTo>
                    <a:pt x="-921" y="384730"/>
                    <a:pt x="-904" y="212067"/>
                    <a:pt x="105602" y="105582"/>
                  </a:cubicBezTo>
                  <a:cubicBezTo>
                    <a:pt x="212108" y="-902"/>
                    <a:pt x="384771" y="-885"/>
                    <a:pt x="491256" y="105621"/>
                  </a:cubicBezTo>
                  <a:cubicBezTo>
                    <a:pt x="597726" y="212112"/>
                    <a:pt x="597726" y="384745"/>
                    <a:pt x="491256" y="491236"/>
                  </a:cubicBezTo>
                  <a:lnTo>
                    <a:pt x="491176" y="491316"/>
                  </a:lnTo>
                  <a:cubicBezTo>
                    <a:pt x="384685" y="597784"/>
                    <a:pt x="212054" y="597784"/>
                    <a:pt x="105564" y="491316"/>
                  </a:cubicBezTo>
                  <a:close/>
                  <a:moveTo>
                    <a:pt x="634262" y="619181"/>
                  </a:moveTo>
                  <a:lnTo>
                    <a:pt x="619191" y="634252"/>
                  </a:lnTo>
                  <a:cubicBezTo>
                    <a:pt x="614116" y="639316"/>
                    <a:pt x="605899" y="639316"/>
                    <a:pt x="600824" y="634252"/>
                  </a:cubicBezTo>
                  <a:lnTo>
                    <a:pt x="492864" y="526342"/>
                  </a:lnTo>
                  <a:lnTo>
                    <a:pt x="526332" y="492874"/>
                  </a:lnTo>
                  <a:lnTo>
                    <a:pt x="634282" y="600824"/>
                  </a:lnTo>
                  <a:cubicBezTo>
                    <a:pt x="639354" y="605891"/>
                    <a:pt x="639357" y="614110"/>
                    <a:pt x="634290" y="619182"/>
                  </a:cubicBezTo>
                  <a:cubicBezTo>
                    <a:pt x="634287" y="619185"/>
                    <a:pt x="634285" y="619188"/>
                    <a:pt x="634282" y="619191"/>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6" name="任意多边形: 形状 95">
              <a:extLst>
                <a:ext uri="{FF2B5EF4-FFF2-40B4-BE49-F238E27FC236}">
                  <a16:creationId xmlns:a16="http://schemas.microsoft.com/office/drawing/2014/main" id="{09335D8B-57B7-45AB-88C9-34331AC1252D}"/>
                </a:ext>
              </a:extLst>
            </p:cNvPr>
            <p:cNvSpPr/>
            <p:nvPr/>
          </p:nvSpPr>
          <p:spPr>
            <a:xfrm>
              <a:off x="7579567" y="2248658"/>
              <a:ext cx="126852" cy="272577"/>
            </a:xfrm>
            <a:custGeom>
              <a:avLst/>
              <a:gdLst>
                <a:gd name="connsiteX0" fmla="*/ 100858 w 126852"/>
                <a:gd name="connsiteY0" fmla="*/ 85881 h 272577"/>
                <a:gd name="connsiteX1" fmla="*/ 113845 w 126852"/>
                <a:gd name="connsiteY1" fmla="*/ 98867 h 272577"/>
                <a:gd name="connsiteX2" fmla="*/ 126831 w 126852"/>
                <a:gd name="connsiteY2" fmla="*/ 85881 h 272577"/>
                <a:gd name="connsiteX3" fmla="*/ 76413 w 126852"/>
                <a:gd name="connsiteY3" fmla="*/ 23828 h 272577"/>
                <a:gd name="connsiteX4" fmla="*/ 76413 w 126852"/>
                <a:gd name="connsiteY4" fmla="*/ 12986 h 272577"/>
                <a:gd name="connsiteX5" fmla="*/ 63426 w 126852"/>
                <a:gd name="connsiteY5" fmla="*/ 0 h 272577"/>
                <a:gd name="connsiteX6" fmla="*/ 50440 w 126852"/>
                <a:gd name="connsiteY6" fmla="*/ 12986 h 272577"/>
                <a:gd name="connsiteX7" fmla="*/ 50440 w 126852"/>
                <a:gd name="connsiteY7" fmla="*/ 23818 h 272577"/>
                <a:gd name="connsiteX8" fmla="*/ 1354 w 126852"/>
                <a:gd name="connsiteY8" fmla="*/ 98848 h 272577"/>
                <a:gd name="connsiteX9" fmla="*/ 50440 w 126852"/>
                <a:gd name="connsiteY9" fmla="*/ 147934 h 272577"/>
                <a:gd name="connsiteX10" fmla="*/ 50440 w 126852"/>
                <a:gd name="connsiteY10" fmla="*/ 221813 h 272577"/>
                <a:gd name="connsiteX11" fmla="*/ 25995 w 126852"/>
                <a:gd name="connsiteY11" fmla="*/ 186707 h 272577"/>
                <a:gd name="connsiteX12" fmla="*/ 13008 w 126852"/>
                <a:gd name="connsiteY12" fmla="*/ 173721 h 272577"/>
                <a:gd name="connsiteX13" fmla="*/ 22 w 126852"/>
                <a:gd name="connsiteY13" fmla="*/ 186707 h 272577"/>
                <a:gd name="connsiteX14" fmla="*/ 50440 w 126852"/>
                <a:gd name="connsiteY14" fmla="*/ 248760 h 272577"/>
                <a:gd name="connsiteX15" fmla="*/ 50440 w 126852"/>
                <a:gd name="connsiteY15" fmla="*/ 259591 h 272577"/>
                <a:gd name="connsiteX16" fmla="*/ 63426 w 126852"/>
                <a:gd name="connsiteY16" fmla="*/ 272578 h 272577"/>
                <a:gd name="connsiteX17" fmla="*/ 76413 w 126852"/>
                <a:gd name="connsiteY17" fmla="*/ 259591 h 272577"/>
                <a:gd name="connsiteX18" fmla="*/ 76413 w 126852"/>
                <a:gd name="connsiteY18" fmla="*/ 248770 h 272577"/>
                <a:gd name="connsiteX19" fmla="*/ 125499 w 126852"/>
                <a:gd name="connsiteY19" fmla="*/ 173740 h 272577"/>
                <a:gd name="connsiteX20" fmla="*/ 76413 w 126852"/>
                <a:gd name="connsiteY20" fmla="*/ 124654 h 272577"/>
                <a:gd name="connsiteX21" fmla="*/ 76413 w 126852"/>
                <a:gd name="connsiteY21" fmla="*/ 50775 h 272577"/>
                <a:gd name="connsiteX22" fmla="*/ 100858 w 126852"/>
                <a:gd name="connsiteY22" fmla="*/ 85881 h 272577"/>
                <a:gd name="connsiteX23" fmla="*/ 26005 w 126852"/>
                <a:gd name="connsiteY23" fmla="*/ 85881 h 272577"/>
                <a:gd name="connsiteX24" fmla="*/ 50450 w 126852"/>
                <a:gd name="connsiteY24" fmla="*/ 50775 h 272577"/>
                <a:gd name="connsiteX25" fmla="*/ 50450 w 126852"/>
                <a:gd name="connsiteY25" fmla="*/ 120977 h 272577"/>
                <a:gd name="connsiteX26" fmla="*/ 26005 w 126852"/>
                <a:gd name="connsiteY26" fmla="*/ 85881 h 272577"/>
                <a:gd name="connsiteX27" fmla="*/ 100858 w 126852"/>
                <a:gd name="connsiteY27" fmla="*/ 186707 h 272577"/>
                <a:gd name="connsiteX28" fmla="*/ 76423 w 126852"/>
                <a:gd name="connsiteY28" fmla="*/ 221813 h 272577"/>
                <a:gd name="connsiteX29" fmla="*/ 76423 w 126852"/>
                <a:gd name="connsiteY29" fmla="*/ 151611 h 272577"/>
                <a:gd name="connsiteX30" fmla="*/ 100858 w 126852"/>
                <a:gd name="connsiteY30" fmla="*/ 186707 h 27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6852" h="272577">
                  <a:moveTo>
                    <a:pt x="100858" y="85881"/>
                  </a:moveTo>
                  <a:cubicBezTo>
                    <a:pt x="100858" y="93053"/>
                    <a:pt x="106672" y="98867"/>
                    <a:pt x="113845" y="98867"/>
                  </a:cubicBezTo>
                  <a:cubicBezTo>
                    <a:pt x="121017" y="98867"/>
                    <a:pt x="126831" y="93053"/>
                    <a:pt x="126831" y="85881"/>
                  </a:cubicBezTo>
                  <a:cubicBezTo>
                    <a:pt x="126787" y="55886"/>
                    <a:pt x="105764" y="30011"/>
                    <a:pt x="76413" y="23828"/>
                  </a:cubicBezTo>
                  <a:lnTo>
                    <a:pt x="76413" y="12986"/>
                  </a:lnTo>
                  <a:cubicBezTo>
                    <a:pt x="76413" y="5814"/>
                    <a:pt x="70598" y="0"/>
                    <a:pt x="63426" y="0"/>
                  </a:cubicBezTo>
                  <a:cubicBezTo>
                    <a:pt x="56254" y="0"/>
                    <a:pt x="50440" y="5814"/>
                    <a:pt x="50440" y="12986"/>
                  </a:cubicBezTo>
                  <a:lnTo>
                    <a:pt x="50440" y="23818"/>
                  </a:lnTo>
                  <a:cubicBezTo>
                    <a:pt x="16166" y="30982"/>
                    <a:pt x="-5810" y="64574"/>
                    <a:pt x="1354" y="98848"/>
                  </a:cubicBezTo>
                  <a:cubicBezTo>
                    <a:pt x="6509" y="123510"/>
                    <a:pt x="25778" y="142779"/>
                    <a:pt x="50440" y="147934"/>
                  </a:cubicBezTo>
                  <a:lnTo>
                    <a:pt x="50440" y="221813"/>
                  </a:lnTo>
                  <a:cubicBezTo>
                    <a:pt x="35759" y="216365"/>
                    <a:pt x="26011" y="202366"/>
                    <a:pt x="25995" y="186707"/>
                  </a:cubicBezTo>
                  <a:cubicBezTo>
                    <a:pt x="25995" y="179535"/>
                    <a:pt x="20180" y="173721"/>
                    <a:pt x="13008" y="173721"/>
                  </a:cubicBezTo>
                  <a:cubicBezTo>
                    <a:pt x="5836" y="173721"/>
                    <a:pt x="22" y="179535"/>
                    <a:pt x="22" y="186707"/>
                  </a:cubicBezTo>
                  <a:cubicBezTo>
                    <a:pt x="66" y="216702"/>
                    <a:pt x="21089" y="242577"/>
                    <a:pt x="50440" y="248760"/>
                  </a:cubicBezTo>
                  <a:lnTo>
                    <a:pt x="50440" y="259591"/>
                  </a:lnTo>
                  <a:cubicBezTo>
                    <a:pt x="50440" y="266764"/>
                    <a:pt x="56254" y="272578"/>
                    <a:pt x="63426" y="272578"/>
                  </a:cubicBezTo>
                  <a:cubicBezTo>
                    <a:pt x="70599" y="272578"/>
                    <a:pt x="76413" y="266764"/>
                    <a:pt x="76413" y="259591"/>
                  </a:cubicBezTo>
                  <a:lnTo>
                    <a:pt x="76413" y="248770"/>
                  </a:lnTo>
                  <a:cubicBezTo>
                    <a:pt x="110687" y="241606"/>
                    <a:pt x="132663" y="208014"/>
                    <a:pt x="125499" y="173740"/>
                  </a:cubicBezTo>
                  <a:cubicBezTo>
                    <a:pt x="120343" y="149078"/>
                    <a:pt x="101074" y="129809"/>
                    <a:pt x="76413" y="124654"/>
                  </a:cubicBezTo>
                  <a:lnTo>
                    <a:pt x="76413" y="50775"/>
                  </a:lnTo>
                  <a:cubicBezTo>
                    <a:pt x="91094" y="56223"/>
                    <a:pt x="100842" y="70222"/>
                    <a:pt x="100858" y="85881"/>
                  </a:cubicBezTo>
                  <a:close/>
                  <a:moveTo>
                    <a:pt x="26005" y="85881"/>
                  </a:moveTo>
                  <a:cubicBezTo>
                    <a:pt x="26021" y="70222"/>
                    <a:pt x="35769" y="56223"/>
                    <a:pt x="50450" y="50775"/>
                  </a:cubicBezTo>
                  <a:lnTo>
                    <a:pt x="50450" y="120977"/>
                  </a:lnTo>
                  <a:cubicBezTo>
                    <a:pt x="35773" y="115530"/>
                    <a:pt x="26025" y="101536"/>
                    <a:pt x="26005" y="85881"/>
                  </a:cubicBezTo>
                  <a:close/>
                  <a:moveTo>
                    <a:pt x="100858" y="186707"/>
                  </a:moveTo>
                  <a:cubicBezTo>
                    <a:pt x="100843" y="202364"/>
                    <a:pt x="91100" y="216362"/>
                    <a:pt x="76423" y="221813"/>
                  </a:cubicBezTo>
                  <a:lnTo>
                    <a:pt x="76423" y="151611"/>
                  </a:lnTo>
                  <a:cubicBezTo>
                    <a:pt x="91096" y="157061"/>
                    <a:pt x="100839" y="171054"/>
                    <a:pt x="100858" y="186707"/>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97" name="图形 26">
            <a:extLst>
              <a:ext uri="{FF2B5EF4-FFF2-40B4-BE49-F238E27FC236}">
                <a16:creationId xmlns:a16="http://schemas.microsoft.com/office/drawing/2014/main" id="{C8D44025-E90F-435B-A61E-168E2DE2509A}"/>
              </a:ext>
            </a:extLst>
          </p:cNvPr>
          <p:cNvSpPr/>
          <p:nvPr/>
        </p:nvSpPr>
        <p:spPr>
          <a:xfrm>
            <a:off x="4588557" y="1609419"/>
            <a:ext cx="305809" cy="274900"/>
          </a:xfrm>
          <a:custGeom>
            <a:avLst/>
            <a:gdLst>
              <a:gd name="connsiteX0" fmla="*/ 636728 w 649337"/>
              <a:gd name="connsiteY0" fmla="*/ 556871 h 583707"/>
              <a:gd name="connsiteX1" fmla="*/ 550059 w 649337"/>
              <a:gd name="connsiteY1" fmla="*/ 556871 h 583707"/>
              <a:gd name="connsiteX2" fmla="*/ 550059 w 649337"/>
              <a:gd name="connsiteY2" fmla="*/ 83404 h 583707"/>
              <a:gd name="connsiteX3" fmla="*/ 507458 w 649337"/>
              <a:gd name="connsiteY3" fmla="*/ 40793 h 583707"/>
              <a:gd name="connsiteX4" fmla="*/ 468132 w 649337"/>
              <a:gd name="connsiteY4" fmla="*/ 40793 h 583707"/>
              <a:gd name="connsiteX5" fmla="*/ 425541 w 649337"/>
              <a:gd name="connsiteY5" fmla="*/ 83404 h 583707"/>
              <a:gd name="connsiteX6" fmla="*/ 425541 w 649337"/>
              <a:gd name="connsiteY6" fmla="*/ 556871 h 583707"/>
              <a:gd name="connsiteX7" fmla="*/ 385009 w 649337"/>
              <a:gd name="connsiteY7" fmla="*/ 556871 h 583707"/>
              <a:gd name="connsiteX8" fmla="*/ 385009 w 649337"/>
              <a:gd name="connsiteY8" fmla="*/ 210495 h 583707"/>
              <a:gd name="connsiteX9" fmla="*/ 348175 w 649337"/>
              <a:gd name="connsiteY9" fmla="*/ 173751 h 583707"/>
              <a:gd name="connsiteX10" fmla="*/ 301133 w 649337"/>
              <a:gd name="connsiteY10" fmla="*/ 173751 h 583707"/>
              <a:gd name="connsiteX11" fmla="*/ 264339 w 649337"/>
              <a:gd name="connsiteY11" fmla="*/ 210495 h 583707"/>
              <a:gd name="connsiteX12" fmla="*/ 264339 w 649337"/>
              <a:gd name="connsiteY12" fmla="*/ 556871 h 583707"/>
              <a:gd name="connsiteX13" fmla="*/ 214102 w 649337"/>
              <a:gd name="connsiteY13" fmla="*/ 556871 h 583707"/>
              <a:gd name="connsiteX14" fmla="*/ 214102 w 649337"/>
              <a:gd name="connsiteY14" fmla="*/ 291547 h 583707"/>
              <a:gd name="connsiteX15" fmla="*/ 181598 w 649337"/>
              <a:gd name="connsiteY15" fmla="*/ 259034 h 583707"/>
              <a:gd name="connsiteX16" fmla="*/ 128849 w 649337"/>
              <a:gd name="connsiteY16" fmla="*/ 259034 h 583707"/>
              <a:gd name="connsiteX17" fmla="*/ 96345 w 649337"/>
              <a:gd name="connsiteY17" fmla="*/ 291547 h 583707"/>
              <a:gd name="connsiteX18" fmla="*/ 96345 w 649337"/>
              <a:gd name="connsiteY18" fmla="*/ 556871 h 583707"/>
              <a:gd name="connsiteX19" fmla="*/ 25219 w 649337"/>
              <a:gd name="connsiteY19" fmla="*/ 556871 h 583707"/>
              <a:gd name="connsiteX20" fmla="*/ 25219 w 649337"/>
              <a:gd name="connsiteY20" fmla="*/ 12610 h 583707"/>
              <a:gd name="connsiteX21" fmla="*/ 12610 w 649337"/>
              <a:gd name="connsiteY21" fmla="*/ 0 h 583707"/>
              <a:gd name="connsiteX22" fmla="*/ 0 w 649337"/>
              <a:gd name="connsiteY22" fmla="*/ 12610 h 583707"/>
              <a:gd name="connsiteX23" fmla="*/ 0 w 649337"/>
              <a:gd name="connsiteY23" fmla="*/ 569611 h 583707"/>
              <a:gd name="connsiteX24" fmla="*/ 12559 w 649337"/>
              <a:gd name="connsiteY24" fmla="*/ 582251 h 583707"/>
              <a:gd name="connsiteX25" fmla="*/ 12590 w 649337"/>
              <a:gd name="connsiteY25" fmla="*/ 582251 h 583707"/>
              <a:gd name="connsiteX26" fmla="*/ 13263 w 649337"/>
              <a:gd name="connsiteY26" fmla="*/ 582120 h 583707"/>
              <a:gd name="connsiteX27" fmla="*/ 425541 w 649337"/>
              <a:gd name="connsiteY27" fmla="*/ 582120 h 583707"/>
              <a:gd name="connsiteX28" fmla="*/ 425541 w 649337"/>
              <a:gd name="connsiteY28" fmla="*/ 583708 h 583707"/>
              <a:gd name="connsiteX29" fmla="*/ 550059 w 649337"/>
              <a:gd name="connsiteY29" fmla="*/ 583708 h 583707"/>
              <a:gd name="connsiteX30" fmla="*/ 550059 w 649337"/>
              <a:gd name="connsiteY30" fmla="*/ 582120 h 583707"/>
              <a:gd name="connsiteX31" fmla="*/ 636728 w 649337"/>
              <a:gd name="connsiteY31" fmla="*/ 582120 h 583707"/>
              <a:gd name="connsiteX32" fmla="*/ 649338 w 649337"/>
              <a:gd name="connsiteY32" fmla="*/ 569511 h 583707"/>
              <a:gd name="connsiteX33" fmla="*/ 636728 w 649337"/>
              <a:gd name="connsiteY33" fmla="*/ 556901 h 583707"/>
              <a:gd name="connsiteX34" fmla="*/ 453925 w 649337"/>
              <a:gd name="connsiteY34" fmla="*/ 83404 h 583707"/>
              <a:gd name="connsiteX35" fmla="*/ 468132 w 649337"/>
              <a:gd name="connsiteY35" fmla="*/ 69197 h 583707"/>
              <a:gd name="connsiteX36" fmla="*/ 507458 w 649337"/>
              <a:gd name="connsiteY36" fmla="*/ 69197 h 583707"/>
              <a:gd name="connsiteX37" fmla="*/ 521665 w 649337"/>
              <a:gd name="connsiteY37" fmla="*/ 83404 h 583707"/>
              <a:gd name="connsiteX38" fmla="*/ 521665 w 649337"/>
              <a:gd name="connsiteY38" fmla="*/ 555284 h 583707"/>
              <a:gd name="connsiteX39" fmla="*/ 453925 w 649337"/>
              <a:gd name="connsiteY39" fmla="*/ 555284 h 583707"/>
              <a:gd name="connsiteX40" fmla="*/ 288895 w 649337"/>
              <a:gd name="connsiteY40" fmla="*/ 210495 h 583707"/>
              <a:gd name="connsiteX41" fmla="*/ 301163 w 649337"/>
              <a:gd name="connsiteY41" fmla="*/ 198227 h 583707"/>
              <a:gd name="connsiteX42" fmla="*/ 348175 w 649337"/>
              <a:gd name="connsiteY42" fmla="*/ 198227 h 583707"/>
              <a:gd name="connsiteX43" fmla="*/ 360483 w 649337"/>
              <a:gd name="connsiteY43" fmla="*/ 210474 h 583707"/>
              <a:gd name="connsiteX44" fmla="*/ 360483 w 649337"/>
              <a:gd name="connsiteY44" fmla="*/ 210495 h 583707"/>
              <a:gd name="connsiteX45" fmla="*/ 360483 w 649337"/>
              <a:gd name="connsiteY45" fmla="*/ 556871 h 583707"/>
              <a:gd name="connsiteX46" fmla="*/ 288895 w 649337"/>
              <a:gd name="connsiteY46" fmla="*/ 556871 h 583707"/>
              <a:gd name="connsiteX47" fmla="*/ 118088 w 649337"/>
              <a:gd name="connsiteY47" fmla="*/ 291507 h 583707"/>
              <a:gd name="connsiteX48" fmla="*/ 128919 w 649337"/>
              <a:gd name="connsiteY48" fmla="*/ 280666 h 583707"/>
              <a:gd name="connsiteX49" fmla="*/ 181719 w 649337"/>
              <a:gd name="connsiteY49" fmla="*/ 280666 h 583707"/>
              <a:gd name="connsiteX50" fmla="*/ 192439 w 649337"/>
              <a:gd name="connsiteY50" fmla="*/ 291547 h 583707"/>
              <a:gd name="connsiteX51" fmla="*/ 192439 w 649337"/>
              <a:gd name="connsiteY51" fmla="*/ 556871 h 583707"/>
              <a:gd name="connsiteX52" fmla="*/ 118018 w 649337"/>
              <a:gd name="connsiteY52" fmla="*/ 556871 h 58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49337" h="583707">
                <a:moveTo>
                  <a:pt x="636728" y="556871"/>
                </a:moveTo>
                <a:lnTo>
                  <a:pt x="550059" y="556871"/>
                </a:lnTo>
                <a:lnTo>
                  <a:pt x="550059" y="83404"/>
                </a:lnTo>
                <a:cubicBezTo>
                  <a:pt x="550037" y="59884"/>
                  <a:pt x="530978" y="40820"/>
                  <a:pt x="507458" y="40793"/>
                </a:cubicBezTo>
                <a:lnTo>
                  <a:pt x="468132" y="40793"/>
                </a:lnTo>
                <a:cubicBezTo>
                  <a:pt x="444615" y="40826"/>
                  <a:pt x="425563" y="59888"/>
                  <a:pt x="425541" y="83404"/>
                </a:cubicBezTo>
                <a:lnTo>
                  <a:pt x="425541" y="556871"/>
                </a:lnTo>
                <a:lnTo>
                  <a:pt x="385009" y="556871"/>
                </a:lnTo>
                <a:lnTo>
                  <a:pt x="385009" y="210495"/>
                </a:lnTo>
                <a:cubicBezTo>
                  <a:pt x="384959" y="190187"/>
                  <a:pt x="368483" y="173751"/>
                  <a:pt x="348175" y="173751"/>
                </a:cubicBezTo>
                <a:lnTo>
                  <a:pt x="301133" y="173751"/>
                </a:lnTo>
                <a:cubicBezTo>
                  <a:pt x="280841" y="173773"/>
                  <a:pt x="264389" y="190203"/>
                  <a:pt x="264339" y="210495"/>
                </a:cubicBezTo>
                <a:lnTo>
                  <a:pt x="264339" y="556871"/>
                </a:lnTo>
                <a:lnTo>
                  <a:pt x="214102" y="556871"/>
                </a:lnTo>
                <a:lnTo>
                  <a:pt x="214102" y="291547"/>
                </a:lnTo>
                <a:cubicBezTo>
                  <a:pt x="214085" y="273602"/>
                  <a:pt x="199544" y="259056"/>
                  <a:pt x="181598" y="259034"/>
                </a:cubicBezTo>
                <a:lnTo>
                  <a:pt x="128849" y="259034"/>
                </a:lnTo>
                <a:cubicBezTo>
                  <a:pt x="110903" y="259056"/>
                  <a:pt x="96362" y="273601"/>
                  <a:pt x="96345" y="291547"/>
                </a:cubicBezTo>
                <a:lnTo>
                  <a:pt x="96345" y="556871"/>
                </a:lnTo>
                <a:lnTo>
                  <a:pt x="25219" y="556871"/>
                </a:lnTo>
                <a:lnTo>
                  <a:pt x="25219" y="12610"/>
                </a:lnTo>
                <a:cubicBezTo>
                  <a:pt x="25219" y="5646"/>
                  <a:pt x="19574" y="0"/>
                  <a:pt x="12610" y="0"/>
                </a:cubicBezTo>
                <a:cubicBezTo>
                  <a:pt x="5646" y="0"/>
                  <a:pt x="0" y="5645"/>
                  <a:pt x="0" y="12610"/>
                </a:cubicBezTo>
                <a:lnTo>
                  <a:pt x="0" y="569611"/>
                </a:lnTo>
                <a:cubicBezTo>
                  <a:pt x="-22" y="576570"/>
                  <a:pt x="5601" y="582229"/>
                  <a:pt x="12559" y="582251"/>
                </a:cubicBezTo>
                <a:cubicBezTo>
                  <a:pt x="12569" y="582251"/>
                  <a:pt x="12579" y="582251"/>
                  <a:pt x="12590" y="582251"/>
                </a:cubicBezTo>
                <a:cubicBezTo>
                  <a:pt x="12831" y="582251"/>
                  <a:pt x="13032" y="582130"/>
                  <a:pt x="13263" y="582120"/>
                </a:cubicBezTo>
                <a:lnTo>
                  <a:pt x="425541" y="582120"/>
                </a:lnTo>
                <a:lnTo>
                  <a:pt x="425541" y="583708"/>
                </a:lnTo>
                <a:lnTo>
                  <a:pt x="550059" y="583708"/>
                </a:lnTo>
                <a:lnTo>
                  <a:pt x="550059" y="582120"/>
                </a:lnTo>
                <a:lnTo>
                  <a:pt x="636728" y="582120"/>
                </a:lnTo>
                <a:cubicBezTo>
                  <a:pt x="643692" y="582120"/>
                  <a:pt x="649338" y="576475"/>
                  <a:pt x="649338" y="569511"/>
                </a:cubicBezTo>
                <a:cubicBezTo>
                  <a:pt x="649338" y="562547"/>
                  <a:pt x="643692" y="556901"/>
                  <a:pt x="636728" y="556901"/>
                </a:cubicBezTo>
                <a:close/>
                <a:moveTo>
                  <a:pt x="453925" y="83404"/>
                </a:moveTo>
                <a:cubicBezTo>
                  <a:pt x="453936" y="75562"/>
                  <a:pt x="460290" y="69208"/>
                  <a:pt x="468132" y="69197"/>
                </a:cubicBezTo>
                <a:lnTo>
                  <a:pt x="507458" y="69197"/>
                </a:lnTo>
                <a:cubicBezTo>
                  <a:pt x="515299" y="69208"/>
                  <a:pt x="521654" y="75562"/>
                  <a:pt x="521665" y="83404"/>
                </a:cubicBezTo>
                <a:lnTo>
                  <a:pt x="521665" y="555284"/>
                </a:lnTo>
                <a:lnTo>
                  <a:pt x="453925" y="555284"/>
                </a:lnTo>
                <a:close/>
                <a:moveTo>
                  <a:pt x="288895" y="210495"/>
                </a:moveTo>
                <a:cubicBezTo>
                  <a:pt x="288901" y="203721"/>
                  <a:pt x="294390" y="198232"/>
                  <a:pt x="301163" y="198227"/>
                </a:cubicBezTo>
                <a:lnTo>
                  <a:pt x="348175" y="198227"/>
                </a:lnTo>
                <a:cubicBezTo>
                  <a:pt x="354956" y="198210"/>
                  <a:pt x="360467" y="203693"/>
                  <a:pt x="360483" y="210474"/>
                </a:cubicBezTo>
                <a:cubicBezTo>
                  <a:pt x="360483" y="210481"/>
                  <a:pt x="360483" y="210488"/>
                  <a:pt x="360483" y="210495"/>
                </a:cubicBezTo>
                <a:lnTo>
                  <a:pt x="360483" y="556871"/>
                </a:lnTo>
                <a:lnTo>
                  <a:pt x="288895" y="556871"/>
                </a:lnTo>
                <a:close/>
                <a:moveTo>
                  <a:pt x="118088" y="291507"/>
                </a:moveTo>
                <a:cubicBezTo>
                  <a:pt x="118094" y="285526"/>
                  <a:pt x="122938" y="280677"/>
                  <a:pt x="128919" y="280666"/>
                </a:cubicBezTo>
                <a:lnTo>
                  <a:pt x="181719" y="280666"/>
                </a:lnTo>
                <a:cubicBezTo>
                  <a:pt x="187672" y="280738"/>
                  <a:pt x="192456" y="285593"/>
                  <a:pt x="192439" y="291547"/>
                </a:cubicBezTo>
                <a:lnTo>
                  <a:pt x="192439" y="556871"/>
                </a:lnTo>
                <a:lnTo>
                  <a:pt x="118018" y="556871"/>
                </a:lnTo>
                <a:close/>
              </a:path>
            </a:pathLst>
          </a:custGeom>
          <a:solidFill>
            <a:schemeClr val="bg1"/>
          </a:solid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98" name="图形 28">
            <a:extLst>
              <a:ext uri="{FF2B5EF4-FFF2-40B4-BE49-F238E27FC236}">
                <a16:creationId xmlns:a16="http://schemas.microsoft.com/office/drawing/2014/main" id="{A4AC403B-5DCB-4AE7-9CE4-D0E14232DFD6}"/>
              </a:ext>
            </a:extLst>
          </p:cNvPr>
          <p:cNvGrpSpPr/>
          <p:nvPr/>
        </p:nvGrpSpPr>
        <p:grpSpPr>
          <a:xfrm>
            <a:off x="821560" y="2204707"/>
            <a:ext cx="484547" cy="484547"/>
            <a:chOff x="3009418" y="2914570"/>
            <a:chExt cx="1028861" cy="1028861"/>
          </a:xfrm>
          <a:solidFill>
            <a:schemeClr val="bg1"/>
          </a:solidFill>
        </p:grpSpPr>
        <p:sp>
          <p:nvSpPr>
            <p:cNvPr id="99" name="任意多边形: 形状 98">
              <a:extLst>
                <a:ext uri="{FF2B5EF4-FFF2-40B4-BE49-F238E27FC236}">
                  <a16:creationId xmlns:a16="http://schemas.microsoft.com/office/drawing/2014/main" id="{4D9B24C1-0DD5-4A0C-9A8F-99BF66B70EEE}"/>
                </a:ext>
              </a:extLst>
            </p:cNvPr>
            <p:cNvSpPr/>
            <p:nvPr/>
          </p:nvSpPr>
          <p:spPr>
            <a:xfrm>
              <a:off x="3220314" y="3478856"/>
              <a:ext cx="603169" cy="324071"/>
            </a:xfrm>
            <a:custGeom>
              <a:avLst/>
              <a:gdLst>
                <a:gd name="connsiteX0" fmla="*/ 560086 w 603169"/>
                <a:gd name="connsiteY0" fmla="*/ 0 h 324071"/>
                <a:gd name="connsiteX1" fmla="*/ 409294 w 603169"/>
                <a:gd name="connsiteY1" fmla="*/ 0 h 324071"/>
                <a:gd name="connsiteX2" fmla="*/ 409294 w 603169"/>
                <a:gd name="connsiteY2" fmla="*/ 28716 h 324071"/>
                <a:gd name="connsiteX3" fmla="*/ 560086 w 603169"/>
                <a:gd name="connsiteY3" fmla="*/ 28716 h 324071"/>
                <a:gd name="connsiteX4" fmla="*/ 574444 w 603169"/>
                <a:gd name="connsiteY4" fmla="*/ 38964 h 324071"/>
                <a:gd name="connsiteX5" fmla="*/ 574444 w 603169"/>
                <a:gd name="connsiteY5" fmla="*/ 184652 h 324071"/>
                <a:gd name="connsiteX6" fmla="*/ 28726 w 603169"/>
                <a:gd name="connsiteY6" fmla="*/ 184652 h 324071"/>
                <a:gd name="connsiteX7" fmla="*/ 28726 w 603169"/>
                <a:gd name="connsiteY7" fmla="*/ 38964 h 324071"/>
                <a:gd name="connsiteX8" fmla="*/ 43084 w 603169"/>
                <a:gd name="connsiteY8" fmla="*/ 28716 h 324071"/>
                <a:gd name="connsiteX9" fmla="*/ 193876 w 603169"/>
                <a:gd name="connsiteY9" fmla="*/ 28716 h 324071"/>
                <a:gd name="connsiteX10" fmla="*/ 193876 w 603169"/>
                <a:gd name="connsiteY10" fmla="*/ 0 h 324071"/>
                <a:gd name="connsiteX11" fmla="*/ 43084 w 603169"/>
                <a:gd name="connsiteY11" fmla="*/ 0 h 324071"/>
                <a:gd name="connsiteX12" fmla="*/ 0 w 603169"/>
                <a:gd name="connsiteY12" fmla="*/ 38964 h 324071"/>
                <a:gd name="connsiteX13" fmla="*/ 0 w 603169"/>
                <a:gd name="connsiteY13" fmla="*/ 237904 h 324071"/>
                <a:gd name="connsiteX14" fmla="*/ 86167 w 603169"/>
                <a:gd name="connsiteY14" fmla="*/ 324071 h 324071"/>
                <a:gd name="connsiteX15" fmla="*/ 517003 w 603169"/>
                <a:gd name="connsiteY15" fmla="*/ 324071 h 324071"/>
                <a:gd name="connsiteX16" fmla="*/ 603170 w 603169"/>
                <a:gd name="connsiteY16" fmla="*/ 237904 h 324071"/>
                <a:gd name="connsiteX17" fmla="*/ 603170 w 603169"/>
                <a:gd name="connsiteY17" fmla="*/ 38964 h 324071"/>
                <a:gd name="connsiteX18" fmla="*/ 560086 w 603169"/>
                <a:gd name="connsiteY18" fmla="*/ 0 h 324071"/>
                <a:gd name="connsiteX19" fmla="*/ 574444 w 603169"/>
                <a:gd name="connsiteY19" fmla="*/ 237914 h 324071"/>
                <a:gd name="connsiteX20" fmla="*/ 517003 w 603169"/>
                <a:gd name="connsiteY20" fmla="*/ 295355 h 324071"/>
                <a:gd name="connsiteX21" fmla="*/ 86167 w 603169"/>
                <a:gd name="connsiteY21" fmla="*/ 295355 h 324071"/>
                <a:gd name="connsiteX22" fmla="*/ 28726 w 603169"/>
                <a:gd name="connsiteY22" fmla="*/ 237914 h 324071"/>
                <a:gd name="connsiteX23" fmla="*/ 28726 w 603169"/>
                <a:gd name="connsiteY23" fmla="*/ 213388 h 324071"/>
                <a:gd name="connsiteX24" fmla="*/ 574444 w 603169"/>
                <a:gd name="connsiteY24" fmla="*/ 213388 h 324071"/>
                <a:gd name="connsiteX25" fmla="*/ 574444 w 603169"/>
                <a:gd name="connsiteY25" fmla="*/ 237884 h 3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169" h="324071">
                  <a:moveTo>
                    <a:pt x="560086" y="0"/>
                  </a:moveTo>
                  <a:lnTo>
                    <a:pt x="409294" y="0"/>
                  </a:lnTo>
                  <a:lnTo>
                    <a:pt x="409294" y="28716"/>
                  </a:lnTo>
                  <a:lnTo>
                    <a:pt x="560086" y="28716"/>
                  </a:lnTo>
                  <a:cubicBezTo>
                    <a:pt x="567873" y="28716"/>
                    <a:pt x="574444" y="33418"/>
                    <a:pt x="574444" y="38964"/>
                  </a:cubicBezTo>
                  <a:lnTo>
                    <a:pt x="574444" y="184652"/>
                  </a:lnTo>
                  <a:lnTo>
                    <a:pt x="28726" y="184652"/>
                  </a:lnTo>
                  <a:lnTo>
                    <a:pt x="28726" y="38964"/>
                  </a:lnTo>
                  <a:cubicBezTo>
                    <a:pt x="28726" y="33408"/>
                    <a:pt x="35307" y="28716"/>
                    <a:pt x="43084" y="28716"/>
                  </a:cubicBezTo>
                  <a:lnTo>
                    <a:pt x="193876" y="28716"/>
                  </a:lnTo>
                  <a:lnTo>
                    <a:pt x="193876" y="0"/>
                  </a:lnTo>
                  <a:lnTo>
                    <a:pt x="43084" y="0"/>
                  </a:lnTo>
                  <a:cubicBezTo>
                    <a:pt x="19321" y="0"/>
                    <a:pt x="0" y="17483"/>
                    <a:pt x="0" y="38964"/>
                  </a:cubicBezTo>
                  <a:lnTo>
                    <a:pt x="0" y="237904"/>
                  </a:lnTo>
                  <a:cubicBezTo>
                    <a:pt x="50" y="285472"/>
                    <a:pt x="38599" y="324021"/>
                    <a:pt x="86167" y="324071"/>
                  </a:cubicBezTo>
                  <a:lnTo>
                    <a:pt x="517003" y="324071"/>
                  </a:lnTo>
                  <a:cubicBezTo>
                    <a:pt x="564571" y="324021"/>
                    <a:pt x="603120" y="285472"/>
                    <a:pt x="603170" y="237904"/>
                  </a:cubicBezTo>
                  <a:lnTo>
                    <a:pt x="603170" y="38964"/>
                  </a:lnTo>
                  <a:cubicBezTo>
                    <a:pt x="603160" y="17463"/>
                    <a:pt x="583859" y="0"/>
                    <a:pt x="560086" y="0"/>
                  </a:cubicBezTo>
                  <a:close/>
                  <a:moveTo>
                    <a:pt x="574444" y="237914"/>
                  </a:moveTo>
                  <a:cubicBezTo>
                    <a:pt x="574411" y="269624"/>
                    <a:pt x="548713" y="295322"/>
                    <a:pt x="517003" y="295355"/>
                  </a:cubicBezTo>
                  <a:lnTo>
                    <a:pt x="86167" y="295355"/>
                  </a:lnTo>
                  <a:cubicBezTo>
                    <a:pt x="54457" y="295322"/>
                    <a:pt x="28759" y="269624"/>
                    <a:pt x="28726" y="237914"/>
                  </a:cubicBezTo>
                  <a:lnTo>
                    <a:pt x="28726" y="213388"/>
                  </a:lnTo>
                  <a:lnTo>
                    <a:pt x="574444" y="213388"/>
                  </a:lnTo>
                  <a:lnTo>
                    <a:pt x="574444" y="237884"/>
                  </a:ln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0" name="任意多边形: 形状 99">
              <a:extLst>
                <a:ext uri="{FF2B5EF4-FFF2-40B4-BE49-F238E27FC236}">
                  <a16:creationId xmlns:a16="http://schemas.microsoft.com/office/drawing/2014/main" id="{7ECEEB2B-AF5E-431F-8E77-D2DA7107D76E}"/>
                </a:ext>
              </a:extLst>
            </p:cNvPr>
            <p:cNvSpPr/>
            <p:nvPr/>
          </p:nvSpPr>
          <p:spPr>
            <a:xfrm>
              <a:off x="3322627" y="3006835"/>
              <a:ext cx="398522" cy="599271"/>
            </a:xfrm>
            <a:custGeom>
              <a:avLst/>
              <a:gdLst>
                <a:gd name="connsiteX0" fmla="*/ 192007 w 398522"/>
                <a:gd name="connsiteY0" fmla="*/ 598327 h 599271"/>
                <a:gd name="connsiteX1" fmla="*/ 199282 w 398522"/>
                <a:gd name="connsiteY1" fmla="*/ 599271 h 599271"/>
                <a:gd name="connsiteX2" fmla="*/ 213800 w 398522"/>
                <a:gd name="connsiteY2" fmla="*/ 595252 h 599271"/>
                <a:gd name="connsiteX3" fmla="*/ 224028 w 398522"/>
                <a:gd name="connsiteY3" fmla="*/ 585014 h 599271"/>
                <a:gd name="connsiteX4" fmla="*/ 398523 w 398522"/>
                <a:gd name="connsiteY4" fmla="*/ 199261 h 599271"/>
                <a:gd name="connsiteX5" fmla="*/ 199261 w 398522"/>
                <a:gd name="connsiteY5" fmla="*/ 0 h 599271"/>
                <a:gd name="connsiteX6" fmla="*/ 0 w 398522"/>
                <a:gd name="connsiteY6" fmla="*/ 199261 h 599271"/>
                <a:gd name="connsiteX7" fmla="*/ 174454 w 398522"/>
                <a:gd name="connsiteY7" fmla="*/ 585084 h 599271"/>
                <a:gd name="connsiteX8" fmla="*/ 192007 w 398522"/>
                <a:gd name="connsiteY8" fmla="*/ 598327 h 599271"/>
                <a:gd name="connsiteX9" fmla="*/ 199271 w 398522"/>
                <a:gd name="connsiteY9" fmla="*/ 28746 h 599271"/>
                <a:gd name="connsiteX10" fmla="*/ 369807 w 398522"/>
                <a:gd name="connsiteY10" fmla="*/ 199282 h 599271"/>
                <a:gd name="connsiteX11" fmla="*/ 199251 w 398522"/>
                <a:gd name="connsiteY11" fmla="*/ 570536 h 599271"/>
                <a:gd name="connsiteX12" fmla="*/ 28746 w 398522"/>
                <a:gd name="connsiteY12" fmla="*/ 199282 h 599271"/>
                <a:gd name="connsiteX13" fmla="*/ 199271 w 398522"/>
                <a:gd name="connsiteY13" fmla="*/ 28746 h 599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8522" h="599271">
                  <a:moveTo>
                    <a:pt x="192007" y="598327"/>
                  </a:moveTo>
                  <a:cubicBezTo>
                    <a:pt x="194383" y="598945"/>
                    <a:pt x="196827" y="599262"/>
                    <a:pt x="199282" y="599271"/>
                  </a:cubicBezTo>
                  <a:cubicBezTo>
                    <a:pt x="204393" y="599254"/>
                    <a:pt x="209407" y="597866"/>
                    <a:pt x="213800" y="595252"/>
                  </a:cubicBezTo>
                  <a:cubicBezTo>
                    <a:pt x="218023" y="592763"/>
                    <a:pt x="221543" y="589239"/>
                    <a:pt x="224028" y="585014"/>
                  </a:cubicBezTo>
                  <a:cubicBezTo>
                    <a:pt x="341443" y="384065"/>
                    <a:pt x="398523" y="257909"/>
                    <a:pt x="398523" y="199261"/>
                  </a:cubicBezTo>
                  <a:cubicBezTo>
                    <a:pt x="398523" y="89392"/>
                    <a:pt x="309100" y="0"/>
                    <a:pt x="199261" y="0"/>
                  </a:cubicBezTo>
                  <a:cubicBezTo>
                    <a:pt x="89422" y="0"/>
                    <a:pt x="0" y="89422"/>
                    <a:pt x="0" y="199261"/>
                  </a:cubicBezTo>
                  <a:cubicBezTo>
                    <a:pt x="0" y="258853"/>
                    <a:pt x="57070" y="385049"/>
                    <a:pt x="174454" y="585084"/>
                  </a:cubicBezTo>
                  <a:cubicBezTo>
                    <a:pt x="178303" y="591665"/>
                    <a:pt x="184623" y="596433"/>
                    <a:pt x="192007" y="598327"/>
                  </a:cubicBezTo>
                  <a:close/>
                  <a:moveTo>
                    <a:pt x="199271" y="28746"/>
                  </a:moveTo>
                  <a:cubicBezTo>
                    <a:pt x="293306" y="28746"/>
                    <a:pt x="369807" y="105247"/>
                    <a:pt x="369807" y="199282"/>
                  </a:cubicBezTo>
                  <a:cubicBezTo>
                    <a:pt x="369807" y="251960"/>
                    <a:pt x="312416" y="376861"/>
                    <a:pt x="199251" y="570536"/>
                  </a:cubicBezTo>
                  <a:cubicBezTo>
                    <a:pt x="86107" y="377775"/>
                    <a:pt x="28746" y="252875"/>
                    <a:pt x="28746" y="199282"/>
                  </a:cubicBezTo>
                  <a:cubicBezTo>
                    <a:pt x="28736" y="105247"/>
                    <a:pt x="105237" y="28746"/>
                    <a:pt x="199271" y="28746"/>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1" name="任意多边形: 形状 100">
              <a:extLst>
                <a:ext uri="{FF2B5EF4-FFF2-40B4-BE49-F238E27FC236}">
                  <a16:creationId xmlns:a16="http://schemas.microsoft.com/office/drawing/2014/main" id="{1843C45E-64DB-4541-822A-CC956332DBCE}"/>
                </a:ext>
              </a:extLst>
            </p:cNvPr>
            <p:cNvSpPr/>
            <p:nvPr/>
          </p:nvSpPr>
          <p:spPr>
            <a:xfrm>
              <a:off x="3435732" y="3107380"/>
              <a:ext cx="172334" cy="172334"/>
            </a:xfrm>
            <a:custGeom>
              <a:avLst/>
              <a:gdLst>
                <a:gd name="connsiteX0" fmla="*/ 172334 w 172334"/>
                <a:gd name="connsiteY0" fmla="*/ 86167 h 172334"/>
                <a:gd name="connsiteX1" fmla="*/ 86167 w 172334"/>
                <a:gd name="connsiteY1" fmla="*/ 0 h 172334"/>
                <a:gd name="connsiteX2" fmla="*/ 0 w 172334"/>
                <a:gd name="connsiteY2" fmla="*/ 86167 h 172334"/>
                <a:gd name="connsiteX3" fmla="*/ 86167 w 172334"/>
                <a:gd name="connsiteY3" fmla="*/ 172334 h 172334"/>
                <a:gd name="connsiteX4" fmla="*/ 172334 w 172334"/>
                <a:gd name="connsiteY4" fmla="*/ 86167 h 172334"/>
                <a:gd name="connsiteX5" fmla="*/ 28726 w 172334"/>
                <a:gd name="connsiteY5" fmla="*/ 86167 h 172334"/>
                <a:gd name="connsiteX6" fmla="*/ 86167 w 172334"/>
                <a:gd name="connsiteY6" fmla="*/ 28726 h 172334"/>
                <a:gd name="connsiteX7" fmla="*/ 143609 w 172334"/>
                <a:gd name="connsiteY7" fmla="*/ 86167 h 172334"/>
                <a:gd name="connsiteX8" fmla="*/ 86167 w 172334"/>
                <a:gd name="connsiteY8" fmla="*/ 143609 h 172334"/>
                <a:gd name="connsiteX9" fmla="*/ 28726 w 172334"/>
                <a:gd name="connsiteY9" fmla="*/ 86167 h 17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334" h="172334">
                  <a:moveTo>
                    <a:pt x="172334" y="86167"/>
                  </a:moveTo>
                  <a:cubicBezTo>
                    <a:pt x="172334" y="38578"/>
                    <a:pt x="133756" y="0"/>
                    <a:pt x="86167" y="0"/>
                  </a:cubicBezTo>
                  <a:cubicBezTo>
                    <a:pt x="38578" y="0"/>
                    <a:pt x="0" y="38578"/>
                    <a:pt x="0" y="86167"/>
                  </a:cubicBezTo>
                  <a:cubicBezTo>
                    <a:pt x="0" y="133756"/>
                    <a:pt x="38578" y="172334"/>
                    <a:pt x="86167" y="172334"/>
                  </a:cubicBezTo>
                  <a:cubicBezTo>
                    <a:pt x="133735" y="172284"/>
                    <a:pt x="172284" y="133735"/>
                    <a:pt x="172334" y="86167"/>
                  </a:cubicBezTo>
                  <a:close/>
                  <a:moveTo>
                    <a:pt x="28726" y="86167"/>
                  </a:moveTo>
                  <a:cubicBezTo>
                    <a:pt x="28726" y="54443"/>
                    <a:pt x="54443" y="28726"/>
                    <a:pt x="86167" y="28726"/>
                  </a:cubicBezTo>
                  <a:cubicBezTo>
                    <a:pt x="117891" y="28726"/>
                    <a:pt x="143609" y="54443"/>
                    <a:pt x="143609" y="86167"/>
                  </a:cubicBezTo>
                  <a:cubicBezTo>
                    <a:pt x="143609" y="117891"/>
                    <a:pt x="117891" y="143609"/>
                    <a:pt x="86167" y="143609"/>
                  </a:cubicBezTo>
                  <a:cubicBezTo>
                    <a:pt x="54459" y="143570"/>
                    <a:pt x="28765" y="117875"/>
                    <a:pt x="28726" y="86167"/>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02" name="图形 30">
            <a:extLst>
              <a:ext uri="{FF2B5EF4-FFF2-40B4-BE49-F238E27FC236}">
                <a16:creationId xmlns:a16="http://schemas.microsoft.com/office/drawing/2014/main" id="{BB9B0645-70F1-42AC-A939-360ED7C6379E}"/>
              </a:ext>
            </a:extLst>
          </p:cNvPr>
          <p:cNvGrpSpPr/>
          <p:nvPr/>
        </p:nvGrpSpPr>
        <p:grpSpPr>
          <a:xfrm>
            <a:off x="1492446" y="2204707"/>
            <a:ext cx="484547" cy="484547"/>
            <a:chOff x="4038279" y="2914570"/>
            <a:chExt cx="1028861" cy="1028861"/>
          </a:xfrm>
          <a:solidFill>
            <a:schemeClr val="bg1"/>
          </a:solidFill>
        </p:grpSpPr>
        <p:sp>
          <p:nvSpPr>
            <p:cNvPr id="103" name="任意多边形: 形状 102">
              <a:extLst>
                <a:ext uri="{FF2B5EF4-FFF2-40B4-BE49-F238E27FC236}">
                  <a16:creationId xmlns:a16="http://schemas.microsoft.com/office/drawing/2014/main" id="{2BF06E4E-B4B4-42C4-9E2E-82230A8DE35B}"/>
                </a:ext>
              </a:extLst>
            </p:cNvPr>
            <p:cNvSpPr/>
            <p:nvPr/>
          </p:nvSpPr>
          <p:spPr>
            <a:xfrm>
              <a:off x="4172814" y="2998136"/>
              <a:ext cx="765898" cy="871992"/>
            </a:xfrm>
            <a:custGeom>
              <a:avLst/>
              <a:gdLst>
                <a:gd name="connsiteX0" fmla="*/ 749461 w 765898"/>
                <a:gd name="connsiteY0" fmla="*/ 206504 h 871992"/>
                <a:gd name="connsiteX1" fmla="*/ 399387 w 765898"/>
                <a:gd name="connsiteY1" fmla="*/ 4389 h 871992"/>
                <a:gd name="connsiteX2" fmla="*/ 366512 w 765898"/>
                <a:gd name="connsiteY2" fmla="*/ 4389 h 871992"/>
                <a:gd name="connsiteX3" fmla="*/ 16438 w 765898"/>
                <a:gd name="connsiteY3" fmla="*/ 206504 h 871992"/>
                <a:gd name="connsiteX4" fmla="*/ 0 w 765898"/>
                <a:gd name="connsiteY4" fmla="*/ 234938 h 871992"/>
                <a:gd name="connsiteX5" fmla="*/ 0 w 765898"/>
                <a:gd name="connsiteY5" fmla="*/ 639198 h 871992"/>
                <a:gd name="connsiteX6" fmla="*/ 16438 w 765898"/>
                <a:gd name="connsiteY6" fmla="*/ 655636 h 871992"/>
                <a:gd name="connsiteX7" fmla="*/ 32875 w 765898"/>
                <a:gd name="connsiteY7" fmla="*/ 639198 h 871992"/>
                <a:gd name="connsiteX8" fmla="*/ 32875 w 765898"/>
                <a:gd name="connsiteY8" fmla="*/ 234938 h 871992"/>
                <a:gd name="connsiteX9" fmla="*/ 382909 w 765898"/>
                <a:gd name="connsiteY9" fmla="*/ 32853 h 871992"/>
                <a:gd name="connsiteX10" fmla="*/ 733013 w 765898"/>
                <a:gd name="connsiteY10" fmla="*/ 234938 h 871992"/>
                <a:gd name="connsiteX11" fmla="*/ 733013 w 765898"/>
                <a:gd name="connsiteY11" fmla="*/ 639198 h 871992"/>
                <a:gd name="connsiteX12" fmla="*/ 382909 w 765898"/>
                <a:gd name="connsiteY12" fmla="*/ 841313 h 871992"/>
                <a:gd name="connsiteX13" fmla="*/ 376891 w 765898"/>
                <a:gd name="connsiteY13" fmla="*/ 863769 h 871992"/>
                <a:gd name="connsiteX14" fmla="*/ 399347 w 765898"/>
                <a:gd name="connsiteY14" fmla="*/ 869788 h 871992"/>
                <a:gd name="connsiteX15" fmla="*/ 749461 w 765898"/>
                <a:gd name="connsiteY15" fmla="*/ 667663 h 871992"/>
                <a:gd name="connsiteX16" fmla="*/ 765899 w 765898"/>
                <a:gd name="connsiteY16" fmla="*/ 639198 h 871992"/>
                <a:gd name="connsiteX17" fmla="*/ 765899 w 765898"/>
                <a:gd name="connsiteY17" fmla="*/ 234938 h 871992"/>
                <a:gd name="connsiteX18" fmla="*/ 749461 w 765898"/>
                <a:gd name="connsiteY18" fmla="*/ 206504 h 87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5898" h="871992">
                  <a:moveTo>
                    <a:pt x="749461" y="206504"/>
                  </a:moveTo>
                  <a:lnTo>
                    <a:pt x="399387" y="4389"/>
                  </a:lnTo>
                  <a:cubicBezTo>
                    <a:pt x="389210" y="-1463"/>
                    <a:pt x="376689" y="-1463"/>
                    <a:pt x="366512" y="4389"/>
                  </a:cubicBezTo>
                  <a:lnTo>
                    <a:pt x="16438" y="206504"/>
                  </a:lnTo>
                  <a:cubicBezTo>
                    <a:pt x="6291" y="212384"/>
                    <a:pt x="32" y="223211"/>
                    <a:pt x="0" y="234938"/>
                  </a:cubicBezTo>
                  <a:lnTo>
                    <a:pt x="0" y="639198"/>
                  </a:lnTo>
                  <a:cubicBezTo>
                    <a:pt x="0" y="648277"/>
                    <a:pt x="7359" y="655636"/>
                    <a:pt x="16438" y="655636"/>
                  </a:cubicBezTo>
                  <a:cubicBezTo>
                    <a:pt x="25516" y="655636"/>
                    <a:pt x="32875" y="648276"/>
                    <a:pt x="32875" y="639198"/>
                  </a:cubicBezTo>
                  <a:lnTo>
                    <a:pt x="32875" y="234938"/>
                  </a:lnTo>
                  <a:lnTo>
                    <a:pt x="382909" y="32853"/>
                  </a:lnTo>
                  <a:lnTo>
                    <a:pt x="733013" y="234938"/>
                  </a:lnTo>
                  <a:lnTo>
                    <a:pt x="733013" y="639198"/>
                  </a:lnTo>
                  <a:lnTo>
                    <a:pt x="382909" y="841313"/>
                  </a:lnTo>
                  <a:cubicBezTo>
                    <a:pt x="375046" y="845852"/>
                    <a:pt x="372352" y="855906"/>
                    <a:pt x="376891" y="863769"/>
                  </a:cubicBezTo>
                  <a:cubicBezTo>
                    <a:pt x="381430" y="871632"/>
                    <a:pt x="391484" y="874327"/>
                    <a:pt x="399347" y="869788"/>
                  </a:cubicBezTo>
                  <a:lnTo>
                    <a:pt x="749461" y="667663"/>
                  </a:lnTo>
                  <a:cubicBezTo>
                    <a:pt x="759617" y="661778"/>
                    <a:pt x="765878" y="650936"/>
                    <a:pt x="765899" y="639198"/>
                  </a:cubicBezTo>
                  <a:lnTo>
                    <a:pt x="765899" y="234938"/>
                  </a:lnTo>
                  <a:cubicBezTo>
                    <a:pt x="765865" y="223212"/>
                    <a:pt x="759606" y="212385"/>
                    <a:pt x="749461" y="206504"/>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4" name="任意多边形: 形状 103">
              <a:extLst>
                <a:ext uri="{FF2B5EF4-FFF2-40B4-BE49-F238E27FC236}">
                  <a16:creationId xmlns:a16="http://schemas.microsoft.com/office/drawing/2014/main" id="{D0C88133-5C3A-45A3-9F5E-F5F583828B76}"/>
                </a:ext>
              </a:extLst>
            </p:cNvPr>
            <p:cNvSpPr/>
            <p:nvPr/>
          </p:nvSpPr>
          <p:spPr>
            <a:xfrm>
              <a:off x="4250855" y="3248172"/>
              <a:ext cx="616026" cy="537492"/>
            </a:xfrm>
            <a:custGeom>
              <a:avLst/>
              <a:gdLst>
                <a:gd name="connsiteX0" fmla="*/ 321346 w 616026"/>
                <a:gd name="connsiteY0" fmla="*/ 521005 h 537492"/>
                <a:gd name="connsiteX1" fmla="*/ 321346 w 616026"/>
                <a:gd name="connsiteY1" fmla="*/ 196471 h 537492"/>
                <a:gd name="connsiteX2" fmla="*/ 607820 w 616026"/>
                <a:gd name="connsiteY2" fmla="*/ 30668 h 537492"/>
                <a:gd name="connsiteX3" fmla="*/ 613813 w 616026"/>
                <a:gd name="connsiteY3" fmla="*/ 8207 h 537492"/>
                <a:gd name="connsiteX4" fmla="*/ 591352 w 616026"/>
                <a:gd name="connsiteY4" fmla="*/ 2214 h 537492"/>
                <a:gd name="connsiteX5" fmla="*/ 304869 w 616026"/>
                <a:gd name="connsiteY5" fmla="*/ 168057 h 537492"/>
                <a:gd name="connsiteX6" fmla="*/ 24675 w 616026"/>
                <a:gd name="connsiteY6" fmla="*/ 5821 h 537492"/>
                <a:gd name="connsiteX7" fmla="*/ 2214 w 616026"/>
                <a:gd name="connsiteY7" fmla="*/ 11814 h 537492"/>
                <a:gd name="connsiteX8" fmla="*/ 8207 w 616026"/>
                <a:gd name="connsiteY8" fmla="*/ 34275 h 537492"/>
                <a:gd name="connsiteX9" fmla="*/ 288471 w 616026"/>
                <a:gd name="connsiteY9" fmla="*/ 196522 h 537492"/>
                <a:gd name="connsiteX10" fmla="*/ 288471 w 616026"/>
                <a:gd name="connsiteY10" fmla="*/ 521055 h 537492"/>
                <a:gd name="connsiteX11" fmla="*/ 304909 w 616026"/>
                <a:gd name="connsiteY11" fmla="*/ 537493 h 537492"/>
                <a:gd name="connsiteX12" fmla="*/ 321346 w 616026"/>
                <a:gd name="connsiteY12" fmla="*/ 521055 h 53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6026" h="537492">
                  <a:moveTo>
                    <a:pt x="321346" y="521005"/>
                  </a:moveTo>
                  <a:lnTo>
                    <a:pt x="321346" y="196471"/>
                  </a:lnTo>
                  <a:lnTo>
                    <a:pt x="607820" y="30668"/>
                  </a:lnTo>
                  <a:cubicBezTo>
                    <a:pt x="615677" y="26121"/>
                    <a:pt x="618361" y="16064"/>
                    <a:pt x="613813" y="8207"/>
                  </a:cubicBezTo>
                  <a:cubicBezTo>
                    <a:pt x="609266" y="349"/>
                    <a:pt x="599210" y="-2334"/>
                    <a:pt x="591352" y="2214"/>
                  </a:cubicBezTo>
                  <a:lnTo>
                    <a:pt x="304869" y="168057"/>
                  </a:lnTo>
                  <a:lnTo>
                    <a:pt x="24675" y="5821"/>
                  </a:lnTo>
                  <a:cubicBezTo>
                    <a:pt x="16817" y="1273"/>
                    <a:pt x="6761" y="3957"/>
                    <a:pt x="2214" y="11814"/>
                  </a:cubicBezTo>
                  <a:cubicBezTo>
                    <a:pt x="-2334" y="19671"/>
                    <a:pt x="349" y="29728"/>
                    <a:pt x="8207" y="34275"/>
                  </a:cubicBezTo>
                  <a:lnTo>
                    <a:pt x="288471" y="196522"/>
                  </a:lnTo>
                  <a:lnTo>
                    <a:pt x="288471" y="521055"/>
                  </a:lnTo>
                  <a:cubicBezTo>
                    <a:pt x="288471" y="530133"/>
                    <a:pt x="295830" y="537493"/>
                    <a:pt x="304909" y="537493"/>
                  </a:cubicBezTo>
                  <a:cubicBezTo>
                    <a:pt x="313987" y="537493"/>
                    <a:pt x="321346" y="530133"/>
                    <a:pt x="321346" y="521055"/>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05" name="图形 32">
            <a:extLst>
              <a:ext uri="{FF2B5EF4-FFF2-40B4-BE49-F238E27FC236}">
                <a16:creationId xmlns:a16="http://schemas.microsoft.com/office/drawing/2014/main" id="{79800733-8220-4378-A8CE-ABDB2927DFB3}"/>
              </a:ext>
            </a:extLst>
          </p:cNvPr>
          <p:cNvGrpSpPr/>
          <p:nvPr/>
        </p:nvGrpSpPr>
        <p:grpSpPr>
          <a:xfrm>
            <a:off x="2285526" y="2204707"/>
            <a:ext cx="484547" cy="484547"/>
            <a:chOff x="5067139" y="2914570"/>
            <a:chExt cx="1028861" cy="1028861"/>
          </a:xfrm>
          <a:solidFill>
            <a:schemeClr val="bg1"/>
          </a:solidFill>
        </p:grpSpPr>
        <p:sp>
          <p:nvSpPr>
            <p:cNvPr id="106" name="任意多边形: 形状 105">
              <a:extLst>
                <a:ext uri="{FF2B5EF4-FFF2-40B4-BE49-F238E27FC236}">
                  <a16:creationId xmlns:a16="http://schemas.microsoft.com/office/drawing/2014/main" id="{48BA13C9-0C4F-4F15-9C27-8A9FFBF9A3C4}"/>
                </a:ext>
              </a:extLst>
            </p:cNvPr>
            <p:cNvSpPr/>
            <p:nvPr/>
          </p:nvSpPr>
          <p:spPr>
            <a:xfrm>
              <a:off x="5262612" y="3103341"/>
              <a:ext cx="643942" cy="643942"/>
            </a:xfrm>
            <a:custGeom>
              <a:avLst/>
              <a:gdLst>
                <a:gd name="connsiteX0" fmla="*/ 605310 w 643942"/>
                <a:gd name="connsiteY0" fmla="*/ 0 h 643942"/>
                <a:gd name="connsiteX1" fmla="*/ 38633 w 643942"/>
                <a:gd name="connsiteY1" fmla="*/ 0 h 643942"/>
                <a:gd name="connsiteX2" fmla="*/ 0 w 643942"/>
                <a:gd name="connsiteY2" fmla="*/ 38633 h 643942"/>
                <a:gd name="connsiteX3" fmla="*/ 0 w 643942"/>
                <a:gd name="connsiteY3" fmla="*/ 605310 h 643942"/>
                <a:gd name="connsiteX4" fmla="*/ 38633 w 643942"/>
                <a:gd name="connsiteY4" fmla="*/ 643942 h 643942"/>
                <a:gd name="connsiteX5" fmla="*/ 605310 w 643942"/>
                <a:gd name="connsiteY5" fmla="*/ 643942 h 643942"/>
                <a:gd name="connsiteX6" fmla="*/ 643942 w 643942"/>
                <a:gd name="connsiteY6" fmla="*/ 605310 h 643942"/>
                <a:gd name="connsiteX7" fmla="*/ 643942 w 643942"/>
                <a:gd name="connsiteY7" fmla="*/ 38633 h 643942"/>
                <a:gd name="connsiteX8" fmla="*/ 605310 w 643942"/>
                <a:gd name="connsiteY8" fmla="*/ 0 h 643942"/>
                <a:gd name="connsiteX9" fmla="*/ 618191 w 643942"/>
                <a:gd name="connsiteY9" fmla="*/ 605310 h 643942"/>
                <a:gd name="connsiteX10" fmla="*/ 605310 w 643942"/>
                <a:gd name="connsiteY10" fmla="*/ 618191 h 643942"/>
                <a:gd name="connsiteX11" fmla="*/ 38633 w 643942"/>
                <a:gd name="connsiteY11" fmla="*/ 618191 h 643942"/>
                <a:gd name="connsiteX12" fmla="*/ 25752 w 643942"/>
                <a:gd name="connsiteY12" fmla="*/ 605310 h 643942"/>
                <a:gd name="connsiteX13" fmla="*/ 25752 w 643942"/>
                <a:gd name="connsiteY13" fmla="*/ 38633 h 643942"/>
                <a:gd name="connsiteX14" fmla="*/ 38633 w 643942"/>
                <a:gd name="connsiteY14" fmla="*/ 25752 h 643942"/>
                <a:gd name="connsiteX15" fmla="*/ 605310 w 643942"/>
                <a:gd name="connsiteY15" fmla="*/ 25752 h 643942"/>
                <a:gd name="connsiteX16" fmla="*/ 618191 w 643942"/>
                <a:gd name="connsiteY16" fmla="*/ 38633 h 64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3942" h="643942">
                  <a:moveTo>
                    <a:pt x="605310" y="0"/>
                  </a:moveTo>
                  <a:lnTo>
                    <a:pt x="38633" y="0"/>
                  </a:lnTo>
                  <a:cubicBezTo>
                    <a:pt x="17308" y="28"/>
                    <a:pt x="28" y="17308"/>
                    <a:pt x="0" y="38633"/>
                  </a:cubicBezTo>
                  <a:lnTo>
                    <a:pt x="0" y="605310"/>
                  </a:lnTo>
                  <a:cubicBezTo>
                    <a:pt x="28" y="626635"/>
                    <a:pt x="17308" y="643915"/>
                    <a:pt x="38633" y="643942"/>
                  </a:cubicBezTo>
                  <a:lnTo>
                    <a:pt x="605310" y="643942"/>
                  </a:lnTo>
                  <a:cubicBezTo>
                    <a:pt x="626635" y="643915"/>
                    <a:pt x="643915" y="626635"/>
                    <a:pt x="643942" y="605310"/>
                  </a:cubicBezTo>
                  <a:lnTo>
                    <a:pt x="643942" y="38633"/>
                  </a:lnTo>
                  <a:cubicBezTo>
                    <a:pt x="643915" y="17308"/>
                    <a:pt x="626635" y="28"/>
                    <a:pt x="605310" y="0"/>
                  </a:cubicBezTo>
                  <a:close/>
                  <a:moveTo>
                    <a:pt x="618191" y="605310"/>
                  </a:moveTo>
                  <a:cubicBezTo>
                    <a:pt x="618185" y="612422"/>
                    <a:pt x="612422" y="618185"/>
                    <a:pt x="605310" y="618191"/>
                  </a:cubicBezTo>
                  <a:lnTo>
                    <a:pt x="38633" y="618191"/>
                  </a:lnTo>
                  <a:cubicBezTo>
                    <a:pt x="31521" y="618185"/>
                    <a:pt x="25757" y="612422"/>
                    <a:pt x="25752" y="605310"/>
                  </a:cubicBezTo>
                  <a:lnTo>
                    <a:pt x="25752" y="38633"/>
                  </a:lnTo>
                  <a:cubicBezTo>
                    <a:pt x="25757" y="31521"/>
                    <a:pt x="31521" y="25757"/>
                    <a:pt x="38633" y="25752"/>
                  </a:cubicBezTo>
                  <a:lnTo>
                    <a:pt x="605310" y="25752"/>
                  </a:lnTo>
                  <a:cubicBezTo>
                    <a:pt x="612422" y="25757"/>
                    <a:pt x="618185" y="31521"/>
                    <a:pt x="618191" y="38633"/>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7" name="任意多边形: 形状 106">
              <a:extLst>
                <a:ext uri="{FF2B5EF4-FFF2-40B4-BE49-F238E27FC236}">
                  <a16:creationId xmlns:a16="http://schemas.microsoft.com/office/drawing/2014/main" id="{D00E1870-7B67-437E-BFDE-79AA520CB017}"/>
                </a:ext>
              </a:extLst>
            </p:cNvPr>
            <p:cNvSpPr/>
            <p:nvPr/>
          </p:nvSpPr>
          <p:spPr>
            <a:xfrm>
              <a:off x="5417226" y="3256933"/>
              <a:ext cx="334779" cy="338496"/>
            </a:xfrm>
            <a:custGeom>
              <a:avLst/>
              <a:gdLst>
                <a:gd name="connsiteX0" fmla="*/ 321887 w 334779"/>
                <a:gd name="connsiteY0" fmla="*/ 219792 h 338496"/>
                <a:gd name="connsiteX1" fmla="*/ 21729 w 334779"/>
                <a:gd name="connsiteY1" fmla="*/ 219792 h 338496"/>
                <a:gd name="connsiteX2" fmla="*/ 8848 w 334779"/>
                <a:gd name="connsiteY2" fmla="*/ 232673 h 338496"/>
                <a:gd name="connsiteX3" fmla="*/ 21729 w 334779"/>
                <a:gd name="connsiteY3" fmla="*/ 245554 h 338496"/>
                <a:gd name="connsiteX4" fmla="*/ 294890 w 334779"/>
                <a:gd name="connsiteY4" fmla="*/ 245554 h 338496"/>
                <a:gd name="connsiteX5" fmla="*/ 235408 w 334779"/>
                <a:gd name="connsiteY5" fmla="*/ 317394 h 338496"/>
                <a:gd name="connsiteX6" fmla="*/ 237112 w 334779"/>
                <a:gd name="connsiteY6" fmla="*/ 335534 h 338496"/>
                <a:gd name="connsiteX7" fmla="*/ 255252 w 334779"/>
                <a:gd name="connsiteY7" fmla="*/ 333831 h 338496"/>
                <a:gd name="connsiteX8" fmla="*/ 330206 w 334779"/>
                <a:gd name="connsiteY8" fmla="*/ 243293 h 338496"/>
                <a:gd name="connsiteX9" fmla="*/ 331454 w 334779"/>
                <a:gd name="connsiteY9" fmla="*/ 224365 h 338496"/>
                <a:gd name="connsiteX10" fmla="*/ 321887 w 334779"/>
                <a:gd name="connsiteY10" fmla="*/ 219802 h 338496"/>
                <a:gd name="connsiteX11" fmla="*/ 313045 w 334779"/>
                <a:gd name="connsiteY11" fmla="*/ 118524 h 338496"/>
                <a:gd name="connsiteX12" fmla="*/ 325926 w 334779"/>
                <a:gd name="connsiteY12" fmla="*/ 105643 h 338496"/>
                <a:gd name="connsiteX13" fmla="*/ 313045 w 334779"/>
                <a:gd name="connsiteY13" fmla="*/ 92762 h 338496"/>
                <a:gd name="connsiteX14" fmla="*/ 42618 w 334779"/>
                <a:gd name="connsiteY14" fmla="*/ 92762 h 338496"/>
                <a:gd name="connsiteX15" fmla="*/ 111583 w 334779"/>
                <a:gd name="connsiteY15" fmla="*/ 21676 h 338496"/>
                <a:gd name="connsiteX16" fmla="*/ 110969 w 334779"/>
                <a:gd name="connsiteY16" fmla="*/ 3470 h 338496"/>
                <a:gd name="connsiteX17" fmla="*/ 93096 w 334779"/>
                <a:gd name="connsiteY17" fmla="*/ 3742 h 338496"/>
                <a:gd name="connsiteX18" fmla="*/ 5261 w 334779"/>
                <a:gd name="connsiteY18" fmla="*/ 94279 h 338496"/>
                <a:gd name="connsiteX19" fmla="*/ 2829 w 334779"/>
                <a:gd name="connsiteY19" fmla="*/ 113278 h 338496"/>
                <a:gd name="connsiteX20" fmla="*/ 12907 w 334779"/>
                <a:gd name="connsiteY20" fmla="*/ 118524 h 33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779" h="338496">
                  <a:moveTo>
                    <a:pt x="321887" y="219792"/>
                  </a:moveTo>
                  <a:lnTo>
                    <a:pt x="21729" y="219792"/>
                  </a:lnTo>
                  <a:cubicBezTo>
                    <a:pt x="14615" y="219792"/>
                    <a:pt x="8848" y="225559"/>
                    <a:pt x="8848" y="232673"/>
                  </a:cubicBezTo>
                  <a:cubicBezTo>
                    <a:pt x="8848" y="239787"/>
                    <a:pt x="14615" y="245554"/>
                    <a:pt x="21729" y="245554"/>
                  </a:cubicBezTo>
                  <a:lnTo>
                    <a:pt x="294890" y="245554"/>
                  </a:lnTo>
                  <a:lnTo>
                    <a:pt x="235408" y="317394"/>
                  </a:lnTo>
                  <a:cubicBezTo>
                    <a:pt x="230869" y="322873"/>
                    <a:pt x="231632" y="330995"/>
                    <a:pt x="237112" y="335534"/>
                  </a:cubicBezTo>
                  <a:cubicBezTo>
                    <a:pt x="242591" y="340073"/>
                    <a:pt x="250713" y="339311"/>
                    <a:pt x="255252" y="333831"/>
                  </a:cubicBezTo>
                  <a:lnTo>
                    <a:pt x="330206" y="243293"/>
                  </a:lnTo>
                  <a:cubicBezTo>
                    <a:pt x="335778" y="238411"/>
                    <a:pt x="336336" y="229936"/>
                    <a:pt x="331454" y="224365"/>
                  </a:cubicBezTo>
                  <a:cubicBezTo>
                    <a:pt x="329026" y="221595"/>
                    <a:pt x="325567" y="219946"/>
                    <a:pt x="321887" y="219802"/>
                  </a:cubicBezTo>
                  <a:close/>
                  <a:moveTo>
                    <a:pt x="313045" y="118524"/>
                  </a:moveTo>
                  <a:cubicBezTo>
                    <a:pt x="320159" y="118524"/>
                    <a:pt x="325926" y="112757"/>
                    <a:pt x="325926" y="105643"/>
                  </a:cubicBezTo>
                  <a:cubicBezTo>
                    <a:pt x="325926" y="98529"/>
                    <a:pt x="320159" y="92762"/>
                    <a:pt x="313045" y="92762"/>
                  </a:cubicBezTo>
                  <a:lnTo>
                    <a:pt x="42618" y="92762"/>
                  </a:lnTo>
                  <a:lnTo>
                    <a:pt x="111583" y="21676"/>
                  </a:lnTo>
                  <a:cubicBezTo>
                    <a:pt x="116441" y="16479"/>
                    <a:pt x="116166" y="8328"/>
                    <a:pt x="110969" y="3470"/>
                  </a:cubicBezTo>
                  <a:cubicBezTo>
                    <a:pt x="105907" y="-1260"/>
                    <a:pt x="98011" y="-1140"/>
                    <a:pt x="93096" y="3742"/>
                  </a:cubicBezTo>
                  <a:lnTo>
                    <a:pt x="5261" y="94279"/>
                  </a:lnTo>
                  <a:cubicBezTo>
                    <a:pt x="-657" y="98854"/>
                    <a:pt x="-1746" y="107360"/>
                    <a:pt x="2829" y="113278"/>
                  </a:cubicBezTo>
                  <a:cubicBezTo>
                    <a:pt x="5257" y="116420"/>
                    <a:pt x="8941" y="118337"/>
                    <a:pt x="12907" y="118524"/>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08" name="图形 34">
            <a:extLst>
              <a:ext uri="{FF2B5EF4-FFF2-40B4-BE49-F238E27FC236}">
                <a16:creationId xmlns:a16="http://schemas.microsoft.com/office/drawing/2014/main" id="{62372D25-C7DB-4D66-B675-A78F224173CD}"/>
              </a:ext>
            </a:extLst>
          </p:cNvPr>
          <p:cNvGrpSpPr/>
          <p:nvPr/>
        </p:nvGrpSpPr>
        <p:grpSpPr>
          <a:xfrm>
            <a:off x="3015286" y="2204707"/>
            <a:ext cx="484547" cy="484547"/>
            <a:chOff x="6096000" y="2914570"/>
            <a:chExt cx="1028861" cy="1028861"/>
          </a:xfrm>
          <a:solidFill>
            <a:schemeClr val="bg1"/>
          </a:solidFill>
        </p:grpSpPr>
        <p:sp>
          <p:nvSpPr>
            <p:cNvPr id="109" name="任意多边形: 形状 108">
              <a:extLst>
                <a:ext uri="{FF2B5EF4-FFF2-40B4-BE49-F238E27FC236}">
                  <a16:creationId xmlns:a16="http://schemas.microsoft.com/office/drawing/2014/main" id="{2E28822A-8D21-4F12-BD25-73D822B7C91E}"/>
                </a:ext>
              </a:extLst>
            </p:cNvPr>
            <p:cNvSpPr/>
            <p:nvPr/>
          </p:nvSpPr>
          <p:spPr>
            <a:xfrm>
              <a:off x="6211656" y="2996075"/>
              <a:ext cx="797397" cy="483785"/>
            </a:xfrm>
            <a:custGeom>
              <a:avLst/>
              <a:gdLst>
                <a:gd name="connsiteX0" fmla="*/ 415051 w 797397"/>
                <a:gd name="connsiteY0" fmla="*/ 55261 h 483785"/>
                <a:gd name="connsiteX1" fmla="*/ 415051 w 797397"/>
                <a:gd name="connsiteY1" fmla="*/ 16357 h 483785"/>
                <a:gd name="connsiteX2" fmla="*/ 398694 w 797397"/>
                <a:gd name="connsiteY2" fmla="*/ 0 h 483785"/>
                <a:gd name="connsiteX3" fmla="*/ 382336 w 797397"/>
                <a:gd name="connsiteY3" fmla="*/ 16357 h 483785"/>
                <a:gd name="connsiteX4" fmla="*/ 382336 w 797397"/>
                <a:gd name="connsiteY4" fmla="*/ 55261 h 483785"/>
                <a:gd name="connsiteX5" fmla="*/ 0 w 797397"/>
                <a:gd name="connsiteY5" fmla="*/ 451071 h 483785"/>
                <a:gd name="connsiteX6" fmla="*/ 16357 w 797397"/>
                <a:gd name="connsiteY6" fmla="*/ 467428 h 483785"/>
                <a:gd name="connsiteX7" fmla="*/ 32715 w 797397"/>
                <a:gd name="connsiteY7" fmla="*/ 451071 h 483785"/>
                <a:gd name="connsiteX8" fmla="*/ 143809 w 797397"/>
                <a:gd name="connsiteY8" fmla="*/ 390917 h 483785"/>
                <a:gd name="connsiteX9" fmla="*/ 254894 w 797397"/>
                <a:gd name="connsiteY9" fmla="*/ 467368 h 483785"/>
                <a:gd name="connsiteX10" fmla="*/ 254894 w 797397"/>
                <a:gd name="connsiteY10" fmla="*/ 467428 h 483785"/>
                <a:gd name="connsiteX11" fmla="*/ 271252 w 797397"/>
                <a:gd name="connsiteY11" fmla="*/ 483786 h 483785"/>
                <a:gd name="connsiteX12" fmla="*/ 287609 w 797397"/>
                <a:gd name="connsiteY12" fmla="*/ 467428 h 483785"/>
                <a:gd name="connsiteX13" fmla="*/ 287609 w 797397"/>
                <a:gd name="connsiteY13" fmla="*/ 467368 h 483785"/>
                <a:gd name="connsiteX14" fmla="*/ 398704 w 797397"/>
                <a:gd name="connsiteY14" fmla="*/ 390917 h 483785"/>
                <a:gd name="connsiteX15" fmla="*/ 509789 w 797397"/>
                <a:gd name="connsiteY15" fmla="*/ 467428 h 483785"/>
                <a:gd name="connsiteX16" fmla="*/ 526146 w 797397"/>
                <a:gd name="connsiteY16" fmla="*/ 483786 h 483785"/>
                <a:gd name="connsiteX17" fmla="*/ 542503 w 797397"/>
                <a:gd name="connsiteY17" fmla="*/ 467428 h 483785"/>
                <a:gd name="connsiteX18" fmla="*/ 653598 w 797397"/>
                <a:gd name="connsiteY18" fmla="*/ 390917 h 483785"/>
                <a:gd name="connsiteX19" fmla="*/ 764683 w 797397"/>
                <a:gd name="connsiteY19" fmla="*/ 451071 h 483785"/>
                <a:gd name="connsiteX20" fmla="*/ 781040 w 797397"/>
                <a:gd name="connsiteY20" fmla="*/ 467428 h 483785"/>
                <a:gd name="connsiteX21" fmla="*/ 797397 w 797397"/>
                <a:gd name="connsiteY21" fmla="*/ 451071 h 483785"/>
                <a:gd name="connsiteX22" fmla="*/ 415051 w 797397"/>
                <a:gd name="connsiteY22" fmla="*/ 55261 h 483785"/>
                <a:gd name="connsiteX23" fmla="*/ 653598 w 797397"/>
                <a:gd name="connsiteY23" fmla="*/ 358202 h 483785"/>
                <a:gd name="connsiteX24" fmla="*/ 526146 w 797397"/>
                <a:gd name="connsiteY24" fmla="*/ 417030 h 483785"/>
                <a:gd name="connsiteX25" fmla="*/ 398694 w 797397"/>
                <a:gd name="connsiteY25" fmla="*/ 358202 h 483785"/>
                <a:gd name="connsiteX26" fmla="*/ 271252 w 797397"/>
                <a:gd name="connsiteY26" fmla="*/ 417010 h 483785"/>
                <a:gd name="connsiteX27" fmla="*/ 143809 w 797397"/>
                <a:gd name="connsiteY27" fmla="*/ 358202 h 483785"/>
                <a:gd name="connsiteX28" fmla="*/ 38502 w 797397"/>
                <a:gd name="connsiteY28" fmla="*/ 383944 h 483785"/>
                <a:gd name="connsiteX29" fmla="*/ 398714 w 797397"/>
                <a:gd name="connsiteY29" fmla="*/ 87544 h 483785"/>
                <a:gd name="connsiteX30" fmla="*/ 758926 w 797397"/>
                <a:gd name="connsiteY30" fmla="*/ 383944 h 483785"/>
                <a:gd name="connsiteX31" fmla="*/ 653598 w 797397"/>
                <a:gd name="connsiteY31" fmla="*/ 358202 h 48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7397" h="483785">
                  <a:moveTo>
                    <a:pt x="415051" y="55261"/>
                  </a:moveTo>
                  <a:lnTo>
                    <a:pt x="415051" y="16357"/>
                  </a:lnTo>
                  <a:cubicBezTo>
                    <a:pt x="415051" y="7323"/>
                    <a:pt x="407728" y="0"/>
                    <a:pt x="398694" y="0"/>
                  </a:cubicBezTo>
                  <a:cubicBezTo>
                    <a:pt x="389660" y="0"/>
                    <a:pt x="382336" y="7323"/>
                    <a:pt x="382336" y="16357"/>
                  </a:cubicBezTo>
                  <a:lnTo>
                    <a:pt x="382336" y="55261"/>
                  </a:lnTo>
                  <a:cubicBezTo>
                    <a:pt x="191595" y="63239"/>
                    <a:pt x="0" y="209992"/>
                    <a:pt x="0" y="451071"/>
                  </a:cubicBezTo>
                  <a:cubicBezTo>
                    <a:pt x="0" y="460105"/>
                    <a:pt x="7323" y="467428"/>
                    <a:pt x="16357" y="467428"/>
                  </a:cubicBezTo>
                  <a:cubicBezTo>
                    <a:pt x="25391" y="467428"/>
                    <a:pt x="32715" y="460105"/>
                    <a:pt x="32715" y="451071"/>
                  </a:cubicBezTo>
                  <a:cubicBezTo>
                    <a:pt x="32715" y="406671"/>
                    <a:pt x="92557" y="390917"/>
                    <a:pt x="143809" y="390917"/>
                  </a:cubicBezTo>
                  <a:cubicBezTo>
                    <a:pt x="205029" y="390917"/>
                    <a:pt x="254844" y="425209"/>
                    <a:pt x="254894" y="467368"/>
                  </a:cubicBezTo>
                  <a:lnTo>
                    <a:pt x="254894" y="467428"/>
                  </a:lnTo>
                  <a:cubicBezTo>
                    <a:pt x="254894" y="476462"/>
                    <a:pt x="262218" y="483786"/>
                    <a:pt x="271252" y="483786"/>
                  </a:cubicBezTo>
                  <a:cubicBezTo>
                    <a:pt x="280285" y="483786"/>
                    <a:pt x="287609" y="476462"/>
                    <a:pt x="287609" y="467428"/>
                  </a:cubicBezTo>
                  <a:lnTo>
                    <a:pt x="287609" y="467368"/>
                  </a:lnTo>
                  <a:cubicBezTo>
                    <a:pt x="287609" y="425169"/>
                    <a:pt x="337474" y="390917"/>
                    <a:pt x="398704" y="390917"/>
                  </a:cubicBezTo>
                  <a:cubicBezTo>
                    <a:pt x="459933" y="390917"/>
                    <a:pt x="509789" y="425239"/>
                    <a:pt x="509789" y="467428"/>
                  </a:cubicBezTo>
                  <a:cubicBezTo>
                    <a:pt x="509789" y="476462"/>
                    <a:pt x="517112" y="483786"/>
                    <a:pt x="526146" y="483786"/>
                  </a:cubicBezTo>
                  <a:cubicBezTo>
                    <a:pt x="535180" y="483786"/>
                    <a:pt x="542503" y="476462"/>
                    <a:pt x="542503" y="467428"/>
                  </a:cubicBezTo>
                  <a:cubicBezTo>
                    <a:pt x="542503" y="425229"/>
                    <a:pt x="592339" y="390917"/>
                    <a:pt x="653598" y="390917"/>
                  </a:cubicBezTo>
                  <a:cubicBezTo>
                    <a:pt x="704840" y="390917"/>
                    <a:pt x="764683" y="406671"/>
                    <a:pt x="764683" y="451071"/>
                  </a:cubicBezTo>
                  <a:cubicBezTo>
                    <a:pt x="764683" y="460105"/>
                    <a:pt x="772006" y="467428"/>
                    <a:pt x="781040" y="467428"/>
                  </a:cubicBezTo>
                  <a:cubicBezTo>
                    <a:pt x="790074" y="467428"/>
                    <a:pt x="797397" y="460105"/>
                    <a:pt x="797397" y="451071"/>
                  </a:cubicBezTo>
                  <a:cubicBezTo>
                    <a:pt x="797407" y="209962"/>
                    <a:pt x="605752" y="63178"/>
                    <a:pt x="415051" y="55261"/>
                  </a:cubicBezTo>
                  <a:close/>
                  <a:moveTo>
                    <a:pt x="653598" y="358202"/>
                  </a:moveTo>
                  <a:cubicBezTo>
                    <a:pt x="598237" y="358202"/>
                    <a:pt x="550169" y="382115"/>
                    <a:pt x="526146" y="417030"/>
                  </a:cubicBezTo>
                  <a:cubicBezTo>
                    <a:pt x="502122" y="382125"/>
                    <a:pt x="454055" y="358202"/>
                    <a:pt x="398694" y="358202"/>
                  </a:cubicBezTo>
                  <a:cubicBezTo>
                    <a:pt x="343332" y="358202"/>
                    <a:pt x="295285" y="382115"/>
                    <a:pt x="271252" y="417010"/>
                  </a:cubicBezTo>
                  <a:cubicBezTo>
                    <a:pt x="247218" y="382105"/>
                    <a:pt x="199161" y="358202"/>
                    <a:pt x="143809" y="358202"/>
                  </a:cubicBezTo>
                  <a:cubicBezTo>
                    <a:pt x="99731" y="358202"/>
                    <a:pt x="63560" y="367506"/>
                    <a:pt x="38502" y="383944"/>
                  </a:cubicBezTo>
                  <a:cubicBezTo>
                    <a:pt x="70985" y="197061"/>
                    <a:pt x="237281" y="87544"/>
                    <a:pt x="398714" y="87544"/>
                  </a:cubicBezTo>
                  <a:cubicBezTo>
                    <a:pt x="560147" y="87544"/>
                    <a:pt x="726432" y="197061"/>
                    <a:pt x="758926" y="383944"/>
                  </a:cubicBezTo>
                  <a:cubicBezTo>
                    <a:pt x="733857" y="367506"/>
                    <a:pt x="697686" y="358202"/>
                    <a:pt x="653598" y="358202"/>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0" name="任意多边形: 形状 109">
              <a:extLst>
                <a:ext uri="{FF2B5EF4-FFF2-40B4-BE49-F238E27FC236}">
                  <a16:creationId xmlns:a16="http://schemas.microsoft.com/office/drawing/2014/main" id="{2CBF38DD-5F0F-4FED-9414-2D674B7F6393}"/>
                </a:ext>
              </a:extLst>
            </p:cNvPr>
            <p:cNvSpPr/>
            <p:nvPr/>
          </p:nvSpPr>
          <p:spPr>
            <a:xfrm>
              <a:off x="6463174" y="3149703"/>
              <a:ext cx="392661" cy="712745"/>
            </a:xfrm>
            <a:custGeom>
              <a:avLst/>
              <a:gdLst>
                <a:gd name="connsiteX0" fmla="*/ 147175 w 392661"/>
                <a:gd name="connsiteY0" fmla="*/ 254741 h 712745"/>
                <a:gd name="connsiteX1" fmla="*/ 130818 w 392661"/>
                <a:gd name="connsiteY1" fmla="*/ 271099 h 712745"/>
                <a:gd name="connsiteX2" fmla="*/ 130818 w 392661"/>
                <a:gd name="connsiteY2" fmla="*/ 630959 h 712745"/>
                <a:gd name="connsiteX3" fmla="*/ 80362 w 392661"/>
                <a:gd name="connsiteY3" fmla="*/ 678607 h 712745"/>
                <a:gd name="connsiteX4" fmla="*/ 32715 w 392661"/>
                <a:gd name="connsiteY4" fmla="*/ 630959 h 712745"/>
                <a:gd name="connsiteX5" fmla="*/ 16357 w 392661"/>
                <a:gd name="connsiteY5" fmla="*/ 614602 h 712745"/>
                <a:gd name="connsiteX6" fmla="*/ 0 w 392661"/>
                <a:gd name="connsiteY6" fmla="*/ 630959 h 712745"/>
                <a:gd name="connsiteX7" fmla="*/ 81786 w 392661"/>
                <a:gd name="connsiteY7" fmla="*/ 712745 h 712745"/>
                <a:gd name="connsiteX8" fmla="*/ 163573 w 392661"/>
                <a:gd name="connsiteY8" fmla="*/ 630959 h 712745"/>
                <a:gd name="connsiteX9" fmla="*/ 163573 w 392661"/>
                <a:gd name="connsiteY9" fmla="*/ 271099 h 712745"/>
                <a:gd name="connsiteX10" fmla="*/ 147216 w 392661"/>
                <a:gd name="connsiteY10" fmla="*/ 254741 h 712745"/>
                <a:gd name="connsiteX11" fmla="*/ 147175 w 392661"/>
                <a:gd name="connsiteY11" fmla="*/ 254741 h 712745"/>
                <a:gd name="connsiteX12" fmla="*/ 287780 w 392661"/>
                <a:gd name="connsiteY12" fmla="*/ 3324 h 712745"/>
                <a:gd name="connsiteX13" fmla="*/ 264863 w 392661"/>
                <a:gd name="connsiteY13" fmla="*/ 6476 h 712745"/>
                <a:gd name="connsiteX14" fmla="*/ 268015 w 392661"/>
                <a:gd name="connsiteY14" fmla="*/ 29393 h 712745"/>
                <a:gd name="connsiteX15" fmla="*/ 268278 w 392661"/>
                <a:gd name="connsiteY15" fmla="*/ 29588 h 712745"/>
                <a:gd name="connsiteX16" fmla="*/ 366421 w 392661"/>
                <a:gd name="connsiteY16" fmla="*/ 102462 h 712745"/>
                <a:gd name="connsiteX17" fmla="*/ 389338 w 392661"/>
                <a:gd name="connsiteY17" fmla="*/ 99310 h 712745"/>
                <a:gd name="connsiteX18" fmla="*/ 386186 w 392661"/>
                <a:gd name="connsiteY18" fmla="*/ 76393 h 712745"/>
                <a:gd name="connsiteX19" fmla="*/ 385923 w 392661"/>
                <a:gd name="connsiteY19" fmla="*/ 76198 h 71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2661" h="712745">
                  <a:moveTo>
                    <a:pt x="147175" y="254741"/>
                  </a:moveTo>
                  <a:cubicBezTo>
                    <a:pt x="138141" y="254741"/>
                    <a:pt x="130818" y="262065"/>
                    <a:pt x="130818" y="271099"/>
                  </a:cubicBezTo>
                  <a:lnTo>
                    <a:pt x="130818" y="630959"/>
                  </a:lnTo>
                  <a:cubicBezTo>
                    <a:pt x="130043" y="658049"/>
                    <a:pt x="107453" y="679382"/>
                    <a:pt x="80362" y="678607"/>
                  </a:cubicBezTo>
                  <a:cubicBezTo>
                    <a:pt x="54362" y="677862"/>
                    <a:pt x="33459" y="656959"/>
                    <a:pt x="32715" y="630959"/>
                  </a:cubicBezTo>
                  <a:cubicBezTo>
                    <a:pt x="32715" y="621925"/>
                    <a:pt x="25391" y="614602"/>
                    <a:pt x="16357" y="614602"/>
                  </a:cubicBezTo>
                  <a:cubicBezTo>
                    <a:pt x="7323" y="614602"/>
                    <a:pt x="0" y="621925"/>
                    <a:pt x="0" y="630959"/>
                  </a:cubicBezTo>
                  <a:cubicBezTo>
                    <a:pt x="0" y="676128"/>
                    <a:pt x="36617" y="712745"/>
                    <a:pt x="81786" y="712745"/>
                  </a:cubicBezTo>
                  <a:cubicBezTo>
                    <a:pt x="126956" y="712745"/>
                    <a:pt x="163573" y="676128"/>
                    <a:pt x="163573" y="630959"/>
                  </a:cubicBezTo>
                  <a:lnTo>
                    <a:pt x="163573" y="271099"/>
                  </a:lnTo>
                  <a:cubicBezTo>
                    <a:pt x="163573" y="262065"/>
                    <a:pt x="156249" y="254741"/>
                    <a:pt x="147216" y="254741"/>
                  </a:cubicBezTo>
                  <a:cubicBezTo>
                    <a:pt x="147202" y="254741"/>
                    <a:pt x="147189" y="254741"/>
                    <a:pt x="147175" y="254741"/>
                  </a:cubicBezTo>
                  <a:close/>
                  <a:moveTo>
                    <a:pt x="287780" y="3324"/>
                  </a:moveTo>
                  <a:cubicBezTo>
                    <a:pt x="280581" y="-2134"/>
                    <a:pt x="270321" y="-723"/>
                    <a:pt x="264863" y="6476"/>
                  </a:cubicBezTo>
                  <a:cubicBezTo>
                    <a:pt x="259405" y="13675"/>
                    <a:pt x="260816" y="23935"/>
                    <a:pt x="268015" y="29393"/>
                  </a:cubicBezTo>
                  <a:cubicBezTo>
                    <a:pt x="268102" y="29459"/>
                    <a:pt x="268189" y="29524"/>
                    <a:pt x="268278" y="29588"/>
                  </a:cubicBezTo>
                  <a:lnTo>
                    <a:pt x="366421" y="102462"/>
                  </a:lnTo>
                  <a:cubicBezTo>
                    <a:pt x="373620" y="107920"/>
                    <a:pt x="383880" y="106509"/>
                    <a:pt x="389338" y="99310"/>
                  </a:cubicBezTo>
                  <a:cubicBezTo>
                    <a:pt x="394796" y="92111"/>
                    <a:pt x="393385" y="81851"/>
                    <a:pt x="386186" y="76393"/>
                  </a:cubicBezTo>
                  <a:cubicBezTo>
                    <a:pt x="386099" y="76327"/>
                    <a:pt x="386011" y="76262"/>
                    <a:pt x="385923" y="76198"/>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111" name="图形 36">
            <a:extLst>
              <a:ext uri="{FF2B5EF4-FFF2-40B4-BE49-F238E27FC236}">
                <a16:creationId xmlns:a16="http://schemas.microsoft.com/office/drawing/2014/main" id="{E015CE9C-9C3F-42D9-8384-A07A3E75F868}"/>
              </a:ext>
            </a:extLst>
          </p:cNvPr>
          <p:cNvSpPr/>
          <p:nvPr/>
        </p:nvSpPr>
        <p:spPr>
          <a:xfrm>
            <a:off x="3766414" y="2314862"/>
            <a:ext cx="396514" cy="264237"/>
          </a:xfrm>
          <a:custGeom>
            <a:avLst/>
            <a:gdLst>
              <a:gd name="connsiteX0" fmla="*/ 581711 w 841936"/>
              <a:gd name="connsiteY0" fmla="*/ 24282 h 561068"/>
              <a:gd name="connsiteX1" fmla="*/ 581279 w 841936"/>
              <a:gd name="connsiteY1" fmla="*/ 22474 h 561068"/>
              <a:gd name="connsiteX2" fmla="*/ 544188 w 841936"/>
              <a:gd name="connsiteY2" fmla="*/ 1036 h 561068"/>
              <a:gd name="connsiteX3" fmla="*/ 544164 w 841936"/>
              <a:gd name="connsiteY3" fmla="*/ 1043 h 561068"/>
              <a:gd name="connsiteX4" fmla="*/ 517679 w 841936"/>
              <a:gd name="connsiteY4" fmla="*/ 8136 h 561068"/>
              <a:gd name="connsiteX5" fmla="*/ 495644 w 841936"/>
              <a:gd name="connsiteY5" fmla="*/ 42448 h 561068"/>
              <a:gd name="connsiteX6" fmla="*/ 497322 w 841936"/>
              <a:gd name="connsiteY6" fmla="*/ 52365 h 561068"/>
              <a:gd name="connsiteX7" fmla="*/ 102597 w 841936"/>
              <a:gd name="connsiteY7" fmla="*/ 247698 h 561068"/>
              <a:gd name="connsiteX8" fmla="*/ 116031 w 841936"/>
              <a:gd name="connsiteY8" fmla="*/ 274826 h 561068"/>
              <a:gd name="connsiteX9" fmla="*/ 502577 w 841936"/>
              <a:gd name="connsiteY9" fmla="*/ 83562 h 561068"/>
              <a:gd name="connsiteX10" fmla="*/ 560611 w 841936"/>
              <a:gd name="connsiteY10" fmla="*/ 427427 h 561068"/>
              <a:gd name="connsiteX11" fmla="*/ 565836 w 841936"/>
              <a:gd name="connsiteY11" fmla="*/ 448738 h 561068"/>
              <a:gd name="connsiteX12" fmla="*/ 112394 w 841936"/>
              <a:gd name="connsiteY12" fmla="*/ 432210 h 561068"/>
              <a:gd name="connsiteX13" fmla="*/ 86521 w 841936"/>
              <a:gd name="connsiteY13" fmla="*/ 251104 h 561068"/>
              <a:gd name="connsiteX14" fmla="*/ 85798 w 841936"/>
              <a:gd name="connsiteY14" fmla="*/ 247628 h 561068"/>
              <a:gd name="connsiteX15" fmla="*/ 48707 w 841936"/>
              <a:gd name="connsiteY15" fmla="*/ 226190 h 561068"/>
              <a:gd name="connsiteX16" fmla="*/ 48683 w 841936"/>
              <a:gd name="connsiteY16" fmla="*/ 226196 h 561068"/>
              <a:gd name="connsiteX17" fmla="*/ 22459 w 841936"/>
              <a:gd name="connsiteY17" fmla="*/ 233230 h 561068"/>
              <a:gd name="connsiteX18" fmla="*/ 304 w 841936"/>
              <a:gd name="connsiteY18" fmla="*/ 266788 h 561068"/>
              <a:gd name="connsiteX19" fmla="*/ 31019 w 841936"/>
              <a:gd name="connsiteY19" fmla="*/ 481904 h 561068"/>
              <a:gd name="connsiteX20" fmla="*/ 31743 w 841936"/>
              <a:gd name="connsiteY20" fmla="*/ 485371 h 561068"/>
              <a:gd name="connsiteX21" fmla="*/ 68712 w 841936"/>
              <a:gd name="connsiteY21" fmla="*/ 506821 h 561068"/>
              <a:gd name="connsiteX22" fmla="*/ 68858 w 841936"/>
              <a:gd name="connsiteY22" fmla="*/ 506782 h 561068"/>
              <a:gd name="connsiteX23" fmla="*/ 95082 w 841936"/>
              <a:gd name="connsiteY23" fmla="*/ 499749 h 561068"/>
              <a:gd name="connsiteX24" fmla="*/ 117247 w 841936"/>
              <a:gd name="connsiteY24" fmla="*/ 466190 h 561068"/>
              <a:gd name="connsiteX25" fmla="*/ 116744 w 841936"/>
              <a:gd name="connsiteY25" fmla="*/ 462694 h 561068"/>
              <a:gd name="connsiteX26" fmla="*/ 203544 w 841936"/>
              <a:gd name="connsiteY26" fmla="*/ 465859 h 561068"/>
              <a:gd name="connsiteX27" fmla="*/ 203544 w 841936"/>
              <a:gd name="connsiteY27" fmla="*/ 498121 h 561068"/>
              <a:gd name="connsiteX28" fmla="*/ 241886 w 841936"/>
              <a:gd name="connsiteY28" fmla="*/ 547454 h 561068"/>
              <a:gd name="connsiteX29" fmla="*/ 241976 w 841936"/>
              <a:gd name="connsiteY29" fmla="*/ 547454 h 561068"/>
              <a:gd name="connsiteX30" fmla="*/ 386348 w 841936"/>
              <a:gd name="connsiteY30" fmla="*/ 561068 h 561068"/>
              <a:gd name="connsiteX31" fmla="*/ 426216 w 841936"/>
              <a:gd name="connsiteY31" fmla="*/ 511645 h 561068"/>
              <a:gd name="connsiteX32" fmla="*/ 426216 w 841936"/>
              <a:gd name="connsiteY32" fmla="*/ 473967 h 561068"/>
              <a:gd name="connsiteX33" fmla="*/ 573321 w 841936"/>
              <a:gd name="connsiteY33" fmla="*/ 479332 h 561068"/>
              <a:gd name="connsiteX34" fmla="*/ 575170 w 841936"/>
              <a:gd name="connsiteY34" fmla="*/ 486868 h 561068"/>
              <a:gd name="connsiteX35" fmla="*/ 612099 w 841936"/>
              <a:gd name="connsiteY35" fmla="*/ 508359 h 561068"/>
              <a:gd name="connsiteX36" fmla="*/ 612286 w 841936"/>
              <a:gd name="connsiteY36" fmla="*/ 508309 h 561068"/>
              <a:gd name="connsiteX37" fmla="*/ 639584 w 841936"/>
              <a:gd name="connsiteY37" fmla="*/ 500995 h 561068"/>
              <a:gd name="connsiteX38" fmla="*/ 661558 w 841936"/>
              <a:gd name="connsiteY38" fmla="*/ 466341 h 561068"/>
              <a:gd name="connsiteX39" fmla="*/ 26387 w 841936"/>
              <a:gd name="connsiteY39" fmla="*/ 247849 h 561068"/>
              <a:gd name="connsiteX40" fmla="*/ 30306 w 841936"/>
              <a:gd name="connsiteY40" fmla="*/ 262478 h 561068"/>
              <a:gd name="connsiteX41" fmla="*/ 61011 w 841936"/>
              <a:gd name="connsiteY41" fmla="*/ 477504 h 561068"/>
              <a:gd name="connsiteX42" fmla="*/ 30306 w 841936"/>
              <a:gd name="connsiteY42" fmla="*/ 262488 h 561068"/>
              <a:gd name="connsiteX43" fmla="*/ 56530 w 841936"/>
              <a:gd name="connsiteY43" fmla="*/ 255455 h 561068"/>
              <a:gd name="connsiteX44" fmla="*/ 87235 w 841936"/>
              <a:gd name="connsiteY44" fmla="*/ 470470 h 561068"/>
              <a:gd name="connsiteX45" fmla="*/ 395903 w 841936"/>
              <a:gd name="connsiteY45" fmla="*/ 511665 h 561068"/>
              <a:gd name="connsiteX46" fmla="*/ 387775 w 841936"/>
              <a:gd name="connsiteY46" fmla="*/ 530856 h 561068"/>
              <a:gd name="connsiteX47" fmla="*/ 243403 w 841936"/>
              <a:gd name="connsiteY47" fmla="*/ 517221 h 561068"/>
              <a:gd name="connsiteX48" fmla="*/ 233848 w 841936"/>
              <a:gd name="connsiteY48" fmla="*/ 498131 h 561068"/>
              <a:gd name="connsiteX49" fmla="*/ 233848 w 841936"/>
              <a:gd name="connsiteY49" fmla="*/ 466984 h 561068"/>
              <a:gd name="connsiteX50" fmla="*/ 395903 w 841936"/>
              <a:gd name="connsiteY50" fmla="*/ 472892 h 561068"/>
              <a:gd name="connsiteX51" fmla="*/ 604428 w 841936"/>
              <a:gd name="connsiteY51" fmla="*/ 479071 h 561068"/>
              <a:gd name="connsiteX52" fmla="*/ 590251 w 841936"/>
              <a:gd name="connsiteY52" fmla="*/ 421318 h 561068"/>
              <a:gd name="connsiteX53" fmla="*/ 525526 w 841936"/>
              <a:gd name="connsiteY53" fmla="*/ 37414 h 561068"/>
              <a:gd name="connsiteX54" fmla="*/ 552001 w 841936"/>
              <a:gd name="connsiteY54" fmla="*/ 30321 h 561068"/>
              <a:gd name="connsiteX55" fmla="*/ 631707 w 841936"/>
              <a:gd name="connsiteY55" fmla="*/ 471756 h 561068"/>
              <a:gd name="connsiteX56" fmla="*/ 669787 w 841936"/>
              <a:gd name="connsiteY56" fmla="*/ 117302 h 561068"/>
              <a:gd name="connsiteX57" fmla="*/ 648516 w 841936"/>
              <a:gd name="connsiteY57" fmla="*/ 119883 h 561068"/>
              <a:gd name="connsiteX58" fmla="*/ 650466 w 841936"/>
              <a:gd name="connsiteY58" fmla="*/ 140632 h 561068"/>
              <a:gd name="connsiteX59" fmla="*/ 709063 w 841936"/>
              <a:gd name="connsiteY59" fmla="*/ 234074 h 561068"/>
              <a:gd name="connsiteX60" fmla="*/ 704833 w 841936"/>
              <a:gd name="connsiteY60" fmla="*/ 344807 h 561068"/>
              <a:gd name="connsiteX61" fmla="*/ 713715 w 841936"/>
              <a:gd name="connsiteY61" fmla="*/ 364309 h 561068"/>
              <a:gd name="connsiteX62" fmla="*/ 733217 w 841936"/>
              <a:gd name="connsiteY62" fmla="*/ 355427 h 561068"/>
              <a:gd name="connsiteX63" fmla="*/ 738341 w 841936"/>
              <a:gd name="connsiteY63" fmla="*/ 226226 h 561068"/>
              <a:gd name="connsiteX64" fmla="*/ 669787 w 841936"/>
              <a:gd name="connsiteY64" fmla="*/ 117302 h 561068"/>
              <a:gd name="connsiteX65" fmla="*/ 829653 w 841936"/>
              <a:gd name="connsiteY65" fmla="*/ 201560 h 561068"/>
              <a:gd name="connsiteX66" fmla="*/ 718899 w 841936"/>
              <a:gd name="connsiteY66" fmla="*/ 25388 h 561068"/>
              <a:gd name="connsiteX67" fmla="*/ 697533 w 841936"/>
              <a:gd name="connsiteY67" fmla="*/ 27392 h 561068"/>
              <a:gd name="connsiteX68" fmla="*/ 699538 w 841936"/>
              <a:gd name="connsiteY68" fmla="*/ 48758 h 561068"/>
              <a:gd name="connsiteX69" fmla="*/ 800384 w 841936"/>
              <a:gd name="connsiteY69" fmla="*/ 209397 h 561068"/>
              <a:gd name="connsiteX70" fmla="*/ 793060 w 841936"/>
              <a:gd name="connsiteY70" fmla="*/ 399907 h 561068"/>
              <a:gd name="connsiteX71" fmla="*/ 801942 w 841936"/>
              <a:gd name="connsiteY71" fmla="*/ 419409 h 561068"/>
              <a:gd name="connsiteX72" fmla="*/ 821444 w 841936"/>
              <a:gd name="connsiteY72" fmla="*/ 410527 h 561068"/>
              <a:gd name="connsiteX73" fmla="*/ 829653 w 841936"/>
              <a:gd name="connsiteY73" fmla="*/ 201560 h 56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41936" h="561068">
                <a:moveTo>
                  <a:pt x="581711" y="24282"/>
                </a:moveTo>
                <a:lnTo>
                  <a:pt x="581279" y="22474"/>
                </a:lnTo>
                <a:cubicBezTo>
                  <a:pt x="576956" y="6311"/>
                  <a:pt x="560350" y="-3287"/>
                  <a:pt x="544188" y="1036"/>
                </a:cubicBezTo>
                <a:cubicBezTo>
                  <a:pt x="544180" y="1038"/>
                  <a:pt x="544172" y="1040"/>
                  <a:pt x="544164" y="1043"/>
                </a:cubicBezTo>
                <a:lnTo>
                  <a:pt x="517679" y="8136"/>
                </a:lnTo>
                <a:cubicBezTo>
                  <a:pt x="502538" y="12116"/>
                  <a:pt x="492964" y="27024"/>
                  <a:pt x="495644" y="42448"/>
                </a:cubicBezTo>
                <a:lnTo>
                  <a:pt x="497322" y="52365"/>
                </a:lnTo>
                <a:lnTo>
                  <a:pt x="102597" y="247698"/>
                </a:lnTo>
                <a:lnTo>
                  <a:pt x="116031" y="274826"/>
                </a:lnTo>
                <a:lnTo>
                  <a:pt x="502577" y="83562"/>
                </a:lnTo>
                <a:lnTo>
                  <a:pt x="560611" y="427427"/>
                </a:lnTo>
                <a:lnTo>
                  <a:pt x="565836" y="448738"/>
                </a:lnTo>
                <a:lnTo>
                  <a:pt x="112394" y="432210"/>
                </a:lnTo>
                <a:lnTo>
                  <a:pt x="86521" y="251104"/>
                </a:lnTo>
                <a:cubicBezTo>
                  <a:pt x="86356" y="249931"/>
                  <a:pt x="86114" y="248769"/>
                  <a:pt x="85798" y="247628"/>
                </a:cubicBezTo>
                <a:cubicBezTo>
                  <a:pt x="81475" y="231465"/>
                  <a:pt x="64869" y="221867"/>
                  <a:pt x="48707" y="226190"/>
                </a:cubicBezTo>
                <a:cubicBezTo>
                  <a:pt x="48699" y="226192"/>
                  <a:pt x="48691" y="226194"/>
                  <a:pt x="48683" y="226196"/>
                </a:cubicBezTo>
                <a:lnTo>
                  <a:pt x="22459" y="233230"/>
                </a:lnTo>
                <a:cubicBezTo>
                  <a:pt x="7655" y="237210"/>
                  <a:pt x="-1852" y="251611"/>
                  <a:pt x="304" y="266788"/>
                </a:cubicBezTo>
                <a:lnTo>
                  <a:pt x="31019" y="481904"/>
                </a:lnTo>
                <a:cubicBezTo>
                  <a:pt x="31197" y="483072"/>
                  <a:pt x="31438" y="484229"/>
                  <a:pt x="31743" y="485371"/>
                </a:cubicBezTo>
                <a:cubicBezTo>
                  <a:pt x="36028" y="501503"/>
                  <a:pt x="52580" y="511107"/>
                  <a:pt x="68712" y="506821"/>
                </a:cubicBezTo>
                <a:cubicBezTo>
                  <a:pt x="68761" y="506808"/>
                  <a:pt x="68809" y="506795"/>
                  <a:pt x="68858" y="506782"/>
                </a:cubicBezTo>
                <a:lnTo>
                  <a:pt x="95082" y="499749"/>
                </a:lnTo>
                <a:cubicBezTo>
                  <a:pt x="109893" y="495776"/>
                  <a:pt x="119406" y="481372"/>
                  <a:pt x="117247" y="466190"/>
                </a:cubicBezTo>
                <a:lnTo>
                  <a:pt x="116744" y="462694"/>
                </a:lnTo>
                <a:lnTo>
                  <a:pt x="203544" y="465859"/>
                </a:lnTo>
                <a:lnTo>
                  <a:pt x="203544" y="498121"/>
                </a:lnTo>
                <a:cubicBezTo>
                  <a:pt x="203544" y="525782"/>
                  <a:pt x="221007" y="547474"/>
                  <a:pt x="241886" y="547454"/>
                </a:cubicBezTo>
                <a:lnTo>
                  <a:pt x="241976" y="547454"/>
                </a:lnTo>
                <a:lnTo>
                  <a:pt x="386348" y="561068"/>
                </a:lnTo>
                <a:cubicBezTo>
                  <a:pt x="408704" y="561068"/>
                  <a:pt x="426216" y="539366"/>
                  <a:pt x="426216" y="511645"/>
                </a:cubicBezTo>
                <a:lnTo>
                  <a:pt x="426216" y="473967"/>
                </a:lnTo>
                <a:lnTo>
                  <a:pt x="573321" y="479332"/>
                </a:lnTo>
                <a:lnTo>
                  <a:pt x="575170" y="486868"/>
                </a:lnTo>
                <a:cubicBezTo>
                  <a:pt x="579433" y="503000"/>
                  <a:pt x="595967" y="512622"/>
                  <a:pt x="612099" y="508359"/>
                </a:cubicBezTo>
                <a:cubicBezTo>
                  <a:pt x="612161" y="508343"/>
                  <a:pt x="612223" y="508326"/>
                  <a:pt x="612286" y="508309"/>
                </a:cubicBezTo>
                <a:lnTo>
                  <a:pt x="639584" y="500995"/>
                </a:lnTo>
                <a:cubicBezTo>
                  <a:pt x="654739" y="496824"/>
                  <a:pt x="664248" y="481827"/>
                  <a:pt x="661558" y="466341"/>
                </a:cubicBezTo>
                <a:close/>
                <a:moveTo>
                  <a:pt x="26387" y="247849"/>
                </a:moveTo>
                <a:lnTo>
                  <a:pt x="30306" y="262478"/>
                </a:lnTo>
                <a:close/>
                <a:moveTo>
                  <a:pt x="61011" y="477504"/>
                </a:moveTo>
                <a:lnTo>
                  <a:pt x="30306" y="262488"/>
                </a:lnTo>
                <a:lnTo>
                  <a:pt x="56530" y="255455"/>
                </a:lnTo>
                <a:lnTo>
                  <a:pt x="87235" y="470470"/>
                </a:lnTo>
                <a:close/>
                <a:moveTo>
                  <a:pt x="395903" y="511665"/>
                </a:moveTo>
                <a:cubicBezTo>
                  <a:pt x="395903" y="523521"/>
                  <a:pt x="389714" y="530755"/>
                  <a:pt x="387775" y="530856"/>
                </a:cubicBezTo>
                <a:lnTo>
                  <a:pt x="243403" y="517221"/>
                </a:lnTo>
                <a:cubicBezTo>
                  <a:pt x="240027" y="517221"/>
                  <a:pt x="233848" y="509967"/>
                  <a:pt x="233848" y="498131"/>
                </a:cubicBezTo>
                <a:lnTo>
                  <a:pt x="233848" y="466984"/>
                </a:lnTo>
                <a:lnTo>
                  <a:pt x="395903" y="472892"/>
                </a:lnTo>
                <a:close/>
                <a:moveTo>
                  <a:pt x="604428" y="479071"/>
                </a:moveTo>
                <a:lnTo>
                  <a:pt x="590251" y="421318"/>
                </a:lnTo>
                <a:lnTo>
                  <a:pt x="525526" y="37414"/>
                </a:lnTo>
                <a:lnTo>
                  <a:pt x="552001" y="30321"/>
                </a:lnTo>
                <a:lnTo>
                  <a:pt x="631707" y="471756"/>
                </a:lnTo>
                <a:close/>
                <a:moveTo>
                  <a:pt x="669787" y="117302"/>
                </a:moveTo>
                <a:cubicBezTo>
                  <a:pt x="663200" y="112141"/>
                  <a:pt x="653677" y="113296"/>
                  <a:pt x="648516" y="119883"/>
                </a:cubicBezTo>
                <a:cubicBezTo>
                  <a:pt x="643551" y="126219"/>
                  <a:pt x="644407" y="135332"/>
                  <a:pt x="650466" y="140632"/>
                </a:cubicBezTo>
                <a:cubicBezTo>
                  <a:pt x="678287" y="163691"/>
                  <a:pt x="699086" y="196898"/>
                  <a:pt x="709063" y="234074"/>
                </a:cubicBezTo>
                <a:cubicBezTo>
                  <a:pt x="719110" y="271480"/>
                  <a:pt x="717573" y="310816"/>
                  <a:pt x="704833" y="344807"/>
                </a:cubicBezTo>
                <a:cubicBezTo>
                  <a:pt x="701900" y="352645"/>
                  <a:pt x="705877" y="361376"/>
                  <a:pt x="713715" y="364309"/>
                </a:cubicBezTo>
                <a:cubicBezTo>
                  <a:pt x="721553" y="367242"/>
                  <a:pt x="730284" y="363265"/>
                  <a:pt x="733217" y="355427"/>
                </a:cubicBezTo>
                <a:cubicBezTo>
                  <a:pt x="748147" y="315579"/>
                  <a:pt x="749966" y="269692"/>
                  <a:pt x="738341" y="226226"/>
                </a:cubicBezTo>
                <a:cubicBezTo>
                  <a:pt x="726756" y="183012"/>
                  <a:pt x="702411" y="144329"/>
                  <a:pt x="669787" y="117302"/>
                </a:cubicBezTo>
                <a:close/>
                <a:moveTo>
                  <a:pt x="829653" y="201560"/>
                </a:moveTo>
                <a:cubicBezTo>
                  <a:pt x="810914" y="131650"/>
                  <a:pt x="771608" y="69084"/>
                  <a:pt x="718899" y="25388"/>
                </a:cubicBezTo>
                <a:cubicBezTo>
                  <a:pt x="712446" y="20041"/>
                  <a:pt x="702880" y="20938"/>
                  <a:pt x="697533" y="27392"/>
                </a:cubicBezTo>
                <a:cubicBezTo>
                  <a:pt x="692187" y="33846"/>
                  <a:pt x="693084" y="43411"/>
                  <a:pt x="699538" y="48758"/>
                </a:cubicBezTo>
                <a:cubicBezTo>
                  <a:pt x="747494" y="88435"/>
                  <a:pt x="783263" y="145495"/>
                  <a:pt x="800384" y="209397"/>
                </a:cubicBezTo>
                <a:cubicBezTo>
                  <a:pt x="817606" y="273701"/>
                  <a:pt x="815003" y="341340"/>
                  <a:pt x="793060" y="399907"/>
                </a:cubicBezTo>
                <a:cubicBezTo>
                  <a:pt x="790127" y="407745"/>
                  <a:pt x="794104" y="416476"/>
                  <a:pt x="801942" y="419409"/>
                </a:cubicBezTo>
                <a:cubicBezTo>
                  <a:pt x="809780" y="422342"/>
                  <a:pt x="818511" y="418365"/>
                  <a:pt x="821444" y="410527"/>
                </a:cubicBezTo>
                <a:cubicBezTo>
                  <a:pt x="845578" y="346163"/>
                  <a:pt x="848502" y="271892"/>
                  <a:pt x="829653" y="201560"/>
                </a:cubicBezTo>
                <a:close/>
              </a:path>
            </a:pathLst>
          </a:custGeom>
          <a:solidFill>
            <a:schemeClr val="bg1"/>
          </a:solid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112" name="图形 38">
            <a:extLst>
              <a:ext uri="{FF2B5EF4-FFF2-40B4-BE49-F238E27FC236}">
                <a16:creationId xmlns:a16="http://schemas.microsoft.com/office/drawing/2014/main" id="{B31B6A06-8054-4D86-8ECB-5BD84B2017F0}"/>
              </a:ext>
            </a:extLst>
          </p:cNvPr>
          <p:cNvGrpSpPr/>
          <p:nvPr/>
        </p:nvGrpSpPr>
        <p:grpSpPr>
          <a:xfrm>
            <a:off x="4499188" y="2204707"/>
            <a:ext cx="484547" cy="484547"/>
            <a:chOff x="8153721" y="2914570"/>
            <a:chExt cx="1028861" cy="1028861"/>
          </a:xfrm>
          <a:solidFill>
            <a:schemeClr val="bg1"/>
          </a:solidFill>
        </p:grpSpPr>
        <p:sp>
          <p:nvSpPr>
            <p:cNvPr id="113" name="任意多边形: 形状 112">
              <a:extLst>
                <a:ext uri="{FF2B5EF4-FFF2-40B4-BE49-F238E27FC236}">
                  <a16:creationId xmlns:a16="http://schemas.microsoft.com/office/drawing/2014/main" id="{1861F420-938F-4446-A1FA-1F838A6C3BD5}"/>
                </a:ext>
              </a:extLst>
            </p:cNvPr>
            <p:cNvSpPr/>
            <p:nvPr/>
          </p:nvSpPr>
          <p:spPr>
            <a:xfrm>
              <a:off x="8325301" y="3086301"/>
              <a:ext cx="692120" cy="682976"/>
            </a:xfrm>
            <a:custGeom>
              <a:avLst/>
              <a:gdLst>
                <a:gd name="connsiteX0" fmla="*/ 691266 w 692120"/>
                <a:gd name="connsiteY0" fmla="*/ 88498 h 682976"/>
                <a:gd name="connsiteX1" fmla="*/ 640530 w 692120"/>
                <a:gd name="connsiteY1" fmla="*/ 55069 h 682976"/>
                <a:gd name="connsiteX2" fmla="*/ 640526 w 692120"/>
                <a:gd name="connsiteY2" fmla="*/ 55070 h 682976"/>
                <a:gd name="connsiteX3" fmla="*/ 450820 w 692120"/>
                <a:gd name="connsiteY3" fmla="*/ 115626 h 682976"/>
                <a:gd name="connsiteX4" fmla="*/ 274346 w 692120"/>
                <a:gd name="connsiteY4" fmla="*/ 0 h 682976"/>
                <a:gd name="connsiteX5" fmla="*/ 32152 w 692120"/>
                <a:gd name="connsiteY5" fmla="*/ 84258 h 682976"/>
                <a:gd name="connsiteX6" fmla="*/ 0 w 692120"/>
                <a:gd name="connsiteY6" fmla="*/ 125835 h 682976"/>
                <a:gd name="connsiteX7" fmla="*/ 0 w 692120"/>
                <a:gd name="connsiteY7" fmla="*/ 622250 h 682976"/>
                <a:gd name="connsiteX8" fmla="*/ 924 w 692120"/>
                <a:gd name="connsiteY8" fmla="*/ 631192 h 682976"/>
                <a:gd name="connsiteX9" fmla="*/ 19552 w 692120"/>
                <a:gd name="connsiteY9" fmla="*/ 658320 h 682976"/>
                <a:gd name="connsiteX10" fmla="*/ 53141 w 692120"/>
                <a:gd name="connsiteY10" fmla="*/ 663987 h 682976"/>
                <a:gd name="connsiteX11" fmla="*/ 271231 w 692120"/>
                <a:gd name="connsiteY11" fmla="*/ 596197 h 682976"/>
                <a:gd name="connsiteX12" fmla="*/ 446992 w 692120"/>
                <a:gd name="connsiteY12" fmla="*/ 682977 h 682976"/>
                <a:gd name="connsiteX13" fmla="*/ 657125 w 692120"/>
                <a:gd name="connsiteY13" fmla="*/ 634417 h 682976"/>
                <a:gd name="connsiteX14" fmla="*/ 692120 w 692120"/>
                <a:gd name="connsiteY14" fmla="*/ 592218 h 682976"/>
                <a:gd name="connsiteX15" fmla="*/ 692120 w 692120"/>
                <a:gd name="connsiteY15" fmla="*/ 97149 h 682976"/>
                <a:gd name="connsiteX16" fmla="*/ 691266 w 692120"/>
                <a:gd name="connsiteY16" fmla="*/ 88498 h 682976"/>
                <a:gd name="connsiteX17" fmla="*/ 664238 w 692120"/>
                <a:gd name="connsiteY17" fmla="*/ 592178 h 682976"/>
                <a:gd name="connsiteX18" fmla="*/ 651418 w 692120"/>
                <a:gd name="connsiteY18" fmla="*/ 607088 h 682976"/>
                <a:gd name="connsiteX19" fmla="*/ 450468 w 692120"/>
                <a:gd name="connsiteY19" fmla="*/ 653528 h 682976"/>
                <a:gd name="connsiteX20" fmla="*/ 273633 w 692120"/>
                <a:gd name="connsiteY20" fmla="*/ 566225 h 682976"/>
                <a:gd name="connsiteX21" fmla="*/ 46118 w 692120"/>
                <a:gd name="connsiteY21" fmla="*/ 636980 h 682976"/>
                <a:gd name="connsiteX22" fmla="*/ 28257 w 692120"/>
                <a:gd name="connsiteY22" fmla="*/ 625348 h 682976"/>
                <a:gd name="connsiteX23" fmla="*/ 27932 w 692120"/>
                <a:gd name="connsiteY23" fmla="*/ 622250 h 682976"/>
                <a:gd name="connsiteX24" fmla="*/ 27932 w 692120"/>
                <a:gd name="connsiteY24" fmla="*/ 125835 h 682976"/>
                <a:gd name="connsiteX25" fmla="*/ 40250 w 692120"/>
                <a:gd name="connsiteY25" fmla="*/ 110934 h 682976"/>
                <a:gd name="connsiteX26" fmla="*/ 270508 w 692120"/>
                <a:gd name="connsiteY26" fmla="*/ 30866 h 682976"/>
                <a:gd name="connsiteX27" fmla="*/ 446650 w 692120"/>
                <a:gd name="connsiteY27" fmla="*/ 146251 h 682976"/>
                <a:gd name="connsiteX28" fmla="*/ 646756 w 692120"/>
                <a:gd name="connsiteY28" fmla="*/ 82289 h 682976"/>
                <a:gd name="connsiteX29" fmla="*/ 663937 w 692120"/>
                <a:gd name="connsiteY29" fmla="*/ 94125 h 682976"/>
                <a:gd name="connsiteX30" fmla="*/ 664238 w 692120"/>
                <a:gd name="connsiteY30" fmla="*/ 97139 h 68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2120" h="682976">
                  <a:moveTo>
                    <a:pt x="691266" y="88498"/>
                  </a:moveTo>
                  <a:cubicBezTo>
                    <a:pt x="686487" y="65257"/>
                    <a:pt x="663771" y="50290"/>
                    <a:pt x="640530" y="55069"/>
                  </a:cubicBezTo>
                  <a:cubicBezTo>
                    <a:pt x="640529" y="55070"/>
                    <a:pt x="640528" y="55070"/>
                    <a:pt x="640526" y="55070"/>
                  </a:cubicBezTo>
                  <a:lnTo>
                    <a:pt x="450820" y="115626"/>
                  </a:lnTo>
                  <a:lnTo>
                    <a:pt x="274346" y="0"/>
                  </a:lnTo>
                  <a:lnTo>
                    <a:pt x="32152" y="84258"/>
                  </a:lnTo>
                  <a:cubicBezTo>
                    <a:pt x="13223" y="89187"/>
                    <a:pt x="9" y="106274"/>
                    <a:pt x="0" y="125835"/>
                  </a:cubicBezTo>
                  <a:lnTo>
                    <a:pt x="0" y="622250"/>
                  </a:lnTo>
                  <a:cubicBezTo>
                    <a:pt x="-2" y="625255"/>
                    <a:pt x="308" y="628251"/>
                    <a:pt x="924" y="631192"/>
                  </a:cubicBezTo>
                  <a:cubicBezTo>
                    <a:pt x="3260" y="642360"/>
                    <a:pt x="9968" y="652129"/>
                    <a:pt x="19552" y="658320"/>
                  </a:cubicBezTo>
                  <a:cubicBezTo>
                    <a:pt x="29218" y="664570"/>
                    <a:pt x="40652" y="666700"/>
                    <a:pt x="53141" y="663987"/>
                  </a:cubicBezTo>
                  <a:lnTo>
                    <a:pt x="271231" y="596197"/>
                  </a:lnTo>
                  <a:lnTo>
                    <a:pt x="446992" y="682977"/>
                  </a:lnTo>
                  <a:lnTo>
                    <a:pt x="657125" y="634417"/>
                  </a:lnTo>
                  <a:cubicBezTo>
                    <a:pt x="677408" y="630577"/>
                    <a:pt x="692099" y="612862"/>
                    <a:pt x="692120" y="592218"/>
                  </a:cubicBezTo>
                  <a:lnTo>
                    <a:pt x="692120" y="97149"/>
                  </a:lnTo>
                  <a:cubicBezTo>
                    <a:pt x="692124" y="94244"/>
                    <a:pt x="691838" y="91346"/>
                    <a:pt x="691266" y="88498"/>
                  </a:cubicBezTo>
                  <a:close/>
                  <a:moveTo>
                    <a:pt x="664238" y="592178"/>
                  </a:moveTo>
                  <a:cubicBezTo>
                    <a:pt x="664238" y="599412"/>
                    <a:pt x="659074" y="605631"/>
                    <a:pt x="651418" y="607088"/>
                  </a:cubicBezTo>
                  <a:lnTo>
                    <a:pt x="450468" y="653528"/>
                  </a:lnTo>
                  <a:lnTo>
                    <a:pt x="273633" y="566225"/>
                  </a:lnTo>
                  <a:lnTo>
                    <a:pt x="46118" y="636980"/>
                  </a:lnTo>
                  <a:cubicBezTo>
                    <a:pt x="37974" y="638700"/>
                    <a:pt x="29978" y="633492"/>
                    <a:pt x="28257" y="625348"/>
                  </a:cubicBezTo>
                  <a:cubicBezTo>
                    <a:pt x="28042" y="624330"/>
                    <a:pt x="27933" y="623291"/>
                    <a:pt x="27932" y="622250"/>
                  </a:cubicBezTo>
                  <a:lnTo>
                    <a:pt x="27932" y="125835"/>
                  </a:lnTo>
                  <a:cubicBezTo>
                    <a:pt x="27932" y="118982"/>
                    <a:pt x="32564" y="112984"/>
                    <a:pt x="40250" y="110934"/>
                  </a:cubicBezTo>
                  <a:lnTo>
                    <a:pt x="270508" y="30866"/>
                  </a:lnTo>
                  <a:lnTo>
                    <a:pt x="446650" y="146251"/>
                  </a:lnTo>
                  <a:lnTo>
                    <a:pt x="646756" y="82289"/>
                  </a:lnTo>
                  <a:cubicBezTo>
                    <a:pt x="654729" y="80992"/>
                    <a:pt x="662308" y="86212"/>
                    <a:pt x="663937" y="94125"/>
                  </a:cubicBezTo>
                  <a:cubicBezTo>
                    <a:pt x="664141" y="95116"/>
                    <a:pt x="664242" y="96127"/>
                    <a:pt x="664238" y="97139"/>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4" name="任意多边形: 形状 113">
              <a:extLst>
                <a:ext uri="{FF2B5EF4-FFF2-40B4-BE49-F238E27FC236}">
                  <a16:creationId xmlns:a16="http://schemas.microsoft.com/office/drawing/2014/main" id="{AEC4F996-32A6-4438-BD00-B8AE815B859E}"/>
                </a:ext>
              </a:extLst>
            </p:cNvPr>
            <p:cNvSpPr/>
            <p:nvPr/>
          </p:nvSpPr>
          <p:spPr>
            <a:xfrm>
              <a:off x="8425452" y="3226785"/>
              <a:ext cx="512807" cy="354816"/>
            </a:xfrm>
            <a:custGeom>
              <a:avLst/>
              <a:gdLst>
                <a:gd name="connsiteX0" fmla="*/ 487264 w 512807"/>
                <a:gd name="connsiteY0" fmla="*/ 194760 h 354816"/>
                <a:gd name="connsiteX1" fmla="*/ 461754 w 512807"/>
                <a:gd name="connsiteY1" fmla="*/ 219256 h 354816"/>
                <a:gd name="connsiteX2" fmla="*/ 462146 w 512807"/>
                <a:gd name="connsiteY2" fmla="*/ 224199 h 354816"/>
                <a:gd name="connsiteX3" fmla="*/ 332634 w 512807"/>
                <a:gd name="connsiteY3" fmla="*/ 306418 h 354816"/>
                <a:gd name="connsiteX4" fmla="*/ 310610 w 512807"/>
                <a:gd name="connsiteY4" fmla="*/ 305765 h 354816"/>
                <a:gd name="connsiteX5" fmla="*/ 221257 w 512807"/>
                <a:gd name="connsiteY5" fmla="*/ 231011 h 354816"/>
                <a:gd name="connsiteX6" fmla="*/ 221428 w 512807"/>
                <a:gd name="connsiteY6" fmla="*/ 229354 h 354816"/>
                <a:gd name="connsiteX7" fmla="*/ 211130 w 512807"/>
                <a:gd name="connsiteY7" fmla="*/ 208967 h 354816"/>
                <a:gd name="connsiteX8" fmla="*/ 211491 w 512807"/>
                <a:gd name="connsiteY8" fmla="*/ 133370 h 354816"/>
                <a:gd name="connsiteX9" fmla="*/ 211612 w 512807"/>
                <a:gd name="connsiteY9" fmla="*/ 133370 h 354816"/>
                <a:gd name="connsiteX10" fmla="*/ 211612 w 512807"/>
                <a:gd name="connsiteY10" fmla="*/ 36432 h 354816"/>
                <a:gd name="connsiteX11" fmla="*/ 200680 w 512807"/>
                <a:gd name="connsiteY11" fmla="*/ 14870 h 354816"/>
                <a:gd name="connsiteX12" fmla="*/ 147931 w 512807"/>
                <a:gd name="connsiteY12" fmla="*/ 0 h 354816"/>
                <a:gd name="connsiteX13" fmla="*/ 120089 w 512807"/>
                <a:gd name="connsiteY13" fmla="*/ 8149 h 354816"/>
                <a:gd name="connsiteX14" fmla="*/ 95594 w 512807"/>
                <a:gd name="connsiteY14" fmla="*/ 16819 h 354816"/>
                <a:gd name="connsiteX15" fmla="*/ 62116 w 512807"/>
                <a:gd name="connsiteY15" fmla="*/ 17392 h 354816"/>
                <a:gd name="connsiteX16" fmla="*/ 34535 w 512807"/>
                <a:gd name="connsiteY16" fmla="*/ 44108 h 354816"/>
                <a:gd name="connsiteX17" fmla="*/ 34535 w 512807"/>
                <a:gd name="connsiteY17" fmla="*/ 102384 h 354816"/>
                <a:gd name="connsiteX18" fmla="*/ 58760 w 512807"/>
                <a:gd name="connsiteY18" fmla="*/ 128999 h 354816"/>
                <a:gd name="connsiteX19" fmla="*/ 100497 w 512807"/>
                <a:gd name="connsiteY19" fmla="*/ 127211 h 354816"/>
                <a:gd name="connsiteX20" fmla="*/ 129906 w 512807"/>
                <a:gd name="connsiteY20" fmla="*/ 116099 h 354816"/>
                <a:gd name="connsiteX21" fmla="*/ 147780 w 512807"/>
                <a:gd name="connsiteY21" fmla="*/ 110824 h 354816"/>
                <a:gd name="connsiteX22" fmla="*/ 183640 w 512807"/>
                <a:gd name="connsiteY22" fmla="*/ 122981 h 354816"/>
                <a:gd name="connsiteX23" fmla="*/ 183238 w 512807"/>
                <a:gd name="connsiteY23" fmla="*/ 207269 h 354816"/>
                <a:gd name="connsiteX24" fmla="*/ 170588 w 512807"/>
                <a:gd name="connsiteY24" fmla="*/ 226581 h 354816"/>
                <a:gd name="connsiteX25" fmla="*/ 37298 w 512807"/>
                <a:gd name="connsiteY25" fmla="*/ 306558 h 354816"/>
                <a:gd name="connsiteX26" fmla="*/ 25673 w 512807"/>
                <a:gd name="connsiteY26" fmla="*/ 303695 h 354816"/>
                <a:gd name="connsiteX27" fmla="*/ 0 w 512807"/>
                <a:gd name="connsiteY27" fmla="*/ 329143 h 354816"/>
                <a:gd name="connsiteX28" fmla="*/ 25448 w 512807"/>
                <a:gd name="connsiteY28" fmla="*/ 354816 h 354816"/>
                <a:gd name="connsiteX29" fmla="*/ 51073 w 512807"/>
                <a:gd name="connsiteY29" fmla="*/ 330823 h 354816"/>
                <a:gd name="connsiteX30" fmla="*/ 183248 w 512807"/>
                <a:gd name="connsiteY30" fmla="*/ 251448 h 354816"/>
                <a:gd name="connsiteX31" fmla="*/ 204348 w 512807"/>
                <a:gd name="connsiteY31" fmla="*/ 253297 h 354816"/>
                <a:gd name="connsiteX32" fmla="*/ 295408 w 512807"/>
                <a:gd name="connsiteY32" fmla="*/ 329477 h 354816"/>
                <a:gd name="connsiteX33" fmla="*/ 321232 w 512807"/>
                <a:gd name="connsiteY33" fmla="*/ 354609 h 354816"/>
                <a:gd name="connsiteX34" fmla="*/ 346318 w 512807"/>
                <a:gd name="connsiteY34" fmla="*/ 330692 h 354816"/>
                <a:gd name="connsiteX35" fmla="*/ 481196 w 512807"/>
                <a:gd name="connsiteY35" fmla="*/ 245058 h 354816"/>
                <a:gd name="connsiteX36" fmla="*/ 512068 w 512807"/>
                <a:gd name="connsiteY36" fmla="*/ 226336 h 354816"/>
                <a:gd name="connsiteX37" fmla="*/ 493347 w 512807"/>
                <a:gd name="connsiteY37" fmla="*/ 195463 h 354816"/>
                <a:gd name="connsiteX38" fmla="*/ 487224 w 512807"/>
                <a:gd name="connsiteY38" fmla="*/ 194730 h 354816"/>
                <a:gd name="connsiteX39" fmla="*/ 115417 w 512807"/>
                <a:gd name="connsiteY39" fmla="*/ 92196 h 354816"/>
                <a:gd name="connsiteX40" fmla="*/ 95865 w 512807"/>
                <a:gd name="connsiteY40" fmla="*/ 99661 h 354816"/>
                <a:gd name="connsiteX41" fmla="*/ 62397 w 512807"/>
                <a:gd name="connsiteY41" fmla="*/ 101289 h 354816"/>
                <a:gd name="connsiteX42" fmla="*/ 62397 w 512807"/>
                <a:gd name="connsiteY42" fmla="*/ 45344 h 354816"/>
                <a:gd name="connsiteX43" fmla="*/ 100778 w 512807"/>
                <a:gd name="connsiteY43" fmla="*/ 44259 h 354816"/>
                <a:gd name="connsiteX44" fmla="*/ 131433 w 512807"/>
                <a:gd name="connsiteY44" fmla="*/ 33669 h 354816"/>
                <a:gd name="connsiteX45" fmla="*/ 147891 w 512807"/>
                <a:gd name="connsiteY45" fmla="*/ 27942 h 354816"/>
                <a:gd name="connsiteX46" fmla="*/ 183670 w 512807"/>
                <a:gd name="connsiteY46" fmla="*/ 37075 h 354816"/>
                <a:gd name="connsiteX47" fmla="*/ 183670 w 512807"/>
                <a:gd name="connsiteY47" fmla="*/ 93080 h 354816"/>
                <a:gd name="connsiteX48" fmla="*/ 147891 w 512807"/>
                <a:gd name="connsiteY48" fmla="*/ 82902 h 354816"/>
                <a:gd name="connsiteX49" fmla="*/ 115417 w 512807"/>
                <a:gd name="connsiteY49" fmla="*/ 92196 h 35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12807" h="354816">
                  <a:moveTo>
                    <a:pt x="487264" y="194760"/>
                  </a:moveTo>
                  <a:cubicBezTo>
                    <a:pt x="473455" y="194480"/>
                    <a:pt x="462034" y="205447"/>
                    <a:pt x="461754" y="219256"/>
                  </a:cubicBezTo>
                  <a:cubicBezTo>
                    <a:pt x="461721" y="220913"/>
                    <a:pt x="461852" y="222569"/>
                    <a:pt x="462146" y="224199"/>
                  </a:cubicBezTo>
                  <a:lnTo>
                    <a:pt x="332634" y="306418"/>
                  </a:lnTo>
                  <a:cubicBezTo>
                    <a:pt x="325796" y="302777"/>
                    <a:pt x="317651" y="302536"/>
                    <a:pt x="310610" y="305765"/>
                  </a:cubicBezTo>
                  <a:lnTo>
                    <a:pt x="221257" y="231011"/>
                  </a:lnTo>
                  <a:cubicBezTo>
                    <a:pt x="221257" y="230449"/>
                    <a:pt x="221428" y="229916"/>
                    <a:pt x="221428" y="229354"/>
                  </a:cubicBezTo>
                  <a:cubicBezTo>
                    <a:pt x="221410" y="221312"/>
                    <a:pt x="217591" y="213753"/>
                    <a:pt x="211130" y="208967"/>
                  </a:cubicBezTo>
                  <a:lnTo>
                    <a:pt x="211491" y="133370"/>
                  </a:lnTo>
                  <a:lnTo>
                    <a:pt x="211612" y="133370"/>
                  </a:lnTo>
                  <a:lnTo>
                    <a:pt x="211612" y="36432"/>
                  </a:lnTo>
                  <a:cubicBezTo>
                    <a:pt x="211590" y="27919"/>
                    <a:pt x="207534" y="19920"/>
                    <a:pt x="200680" y="14870"/>
                  </a:cubicBezTo>
                  <a:cubicBezTo>
                    <a:pt x="187186" y="5004"/>
                    <a:pt x="169453" y="0"/>
                    <a:pt x="147931" y="0"/>
                  </a:cubicBezTo>
                  <a:cubicBezTo>
                    <a:pt x="138356" y="0"/>
                    <a:pt x="129484" y="3959"/>
                    <a:pt x="120089" y="8149"/>
                  </a:cubicBezTo>
                  <a:cubicBezTo>
                    <a:pt x="112413" y="11585"/>
                    <a:pt x="104476" y="15121"/>
                    <a:pt x="95594" y="16819"/>
                  </a:cubicBezTo>
                  <a:cubicBezTo>
                    <a:pt x="92891" y="17342"/>
                    <a:pt x="84893" y="18096"/>
                    <a:pt x="62116" y="17392"/>
                  </a:cubicBezTo>
                  <a:cubicBezTo>
                    <a:pt x="47128" y="17168"/>
                    <a:pt x="34788" y="29121"/>
                    <a:pt x="34535" y="44108"/>
                  </a:cubicBezTo>
                  <a:lnTo>
                    <a:pt x="34535" y="102384"/>
                  </a:lnTo>
                  <a:cubicBezTo>
                    <a:pt x="34479" y="116198"/>
                    <a:pt x="45001" y="127758"/>
                    <a:pt x="58760" y="128999"/>
                  </a:cubicBezTo>
                  <a:cubicBezTo>
                    <a:pt x="72691" y="130203"/>
                    <a:pt x="86720" y="129602"/>
                    <a:pt x="100497" y="127211"/>
                  </a:cubicBezTo>
                  <a:cubicBezTo>
                    <a:pt x="110975" y="125625"/>
                    <a:pt x="120998" y="121838"/>
                    <a:pt x="129906" y="116099"/>
                  </a:cubicBezTo>
                  <a:cubicBezTo>
                    <a:pt x="135532" y="112702"/>
                    <a:pt x="138627" y="110824"/>
                    <a:pt x="147780" y="110824"/>
                  </a:cubicBezTo>
                  <a:cubicBezTo>
                    <a:pt x="153306" y="111165"/>
                    <a:pt x="174497" y="119404"/>
                    <a:pt x="183640" y="122981"/>
                  </a:cubicBezTo>
                  <a:lnTo>
                    <a:pt x="183238" y="207269"/>
                  </a:lnTo>
                  <a:cubicBezTo>
                    <a:pt x="176169" y="211306"/>
                    <a:pt x="171465" y="218488"/>
                    <a:pt x="170588" y="226581"/>
                  </a:cubicBezTo>
                  <a:lnTo>
                    <a:pt x="37298" y="306558"/>
                  </a:lnTo>
                  <a:cubicBezTo>
                    <a:pt x="33709" y="304686"/>
                    <a:pt x="29722" y="303704"/>
                    <a:pt x="25673" y="303695"/>
                  </a:cubicBezTo>
                  <a:cubicBezTo>
                    <a:pt x="11557" y="303633"/>
                    <a:pt x="62" y="315026"/>
                    <a:pt x="0" y="329143"/>
                  </a:cubicBezTo>
                  <a:cubicBezTo>
                    <a:pt x="-62" y="343259"/>
                    <a:pt x="11331" y="354754"/>
                    <a:pt x="25448" y="354816"/>
                  </a:cubicBezTo>
                  <a:cubicBezTo>
                    <a:pt x="39000" y="354876"/>
                    <a:pt x="50242" y="344349"/>
                    <a:pt x="51073" y="330823"/>
                  </a:cubicBezTo>
                  <a:lnTo>
                    <a:pt x="183248" y="251448"/>
                  </a:lnTo>
                  <a:cubicBezTo>
                    <a:pt x="189636" y="255236"/>
                    <a:pt x="197398" y="255916"/>
                    <a:pt x="204348" y="253297"/>
                  </a:cubicBezTo>
                  <a:lnTo>
                    <a:pt x="295408" y="329477"/>
                  </a:lnTo>
                  <a:cubicBezTo>
                    <a:pt x="295599" y="343548"/>
                    <a:pt x="307161" y="354800"/>
                    <a:pt x="321232" y="354609"/>
                  </a:cubicBezTo>
                  <a:cubicBezTo>
                    <a:pt x="334563" y="354428"/>
                    <a:pt x="345501" y="344000"/>
                    <a:pt x="346318" y="330692"/>
                  </a:cubicBezTo>
                  <a:lnTo>
                    <a:pt x="481196" y="245058"/>
                  </a:lnTo>
                  <a:cubicBezTo>
                    <a:pt x="494891" y="248413"/>
                    <a:pt x="508713" y="240031"/>
                    <a:pt x="512068" y="226336"/>
                  </a:cubicBezTo>
                  <a:cubicBezTo>
                    <a:pt x="515424" y="212641"/>
                    <a:pt x="507042" y="198819"/>
                    <a:pt x="493347" y="195463"/>
                  </a:cubicBezTo>
                  <a:cubicBezTo>
                    <a:pt x="491343" y="194973"/>
                    <a:pt x="489287" y="194726"/>
                    <a:pt x="487224" y="194730"/>
                  </a:cubicBezTo>
                  <a:close/>
                  <a:moveTo>
                    <a:pt x="115417" y="92196"/>
                  </a:moveTo>
                  <a:cubicBezTo>
                    <a:pt x="110263" y="95320"/>
                    <a:pt x="105802" y="98003"/>
                    <a:pt x="95865" y="99661"/>
                  </a:cubicBezTo>
                  <a:cubicBezTo>
                    <a:pt x="84821" y="101598"/>
                    <a:pt x="73577" y="102145"/>
                    <a:pt x="62397" y="101289"/>
                  </a:cubicBezTo>
                  <a:lnTo>
                    <a:pt x="62397" y="45344"/>
                  </a:lnTo>
                  <a:cubicBezTo>
                    <a:pt x="87777" y="46088"/>
                    <a:pt x="96458" y="45083"/>
                    <a:pt x="100778" y="44259"/>
                  </a:cubicBezTo>
                  <a:cubicBezTo>
                    <a:pt x="112835" y="41958"/>
                    <a:pt x="123154" y="37357"/>
                    <a:pt x="131433" y="33669"/>
                  </a:cubicBezTo>
                  <a:cubicBezTo>
                    <a:pt x="138024" y="30715"/>
                    <a:pt x="144264" y="27942"/>
                    <a:pt x="147891" y="27942"/>
                  </a:cubicBezTo>
                  <a:cubicBezTo>
                    <a:pt x="163073" y="27942"/>
                    <a:pt x="175099" y="31017"/>
                    <a:pt x="183670" y="37075"/>
                  </a:cubicBezTo>
                  <a:lnTo>
                    <a:pt x="183670" y="93080"/>
                  </a:lnTo>
                  <a:cubicBezTo>
                    <a:pt x="165886" y="86318"/>
                    <a:pt x="154924" y="82902"/>
                    <a:pt x="147891" y="82902"/>
                  </a:cubicBezTo>
                  <a:cubicBezTo>
                    <a:pt x="130800" y="82902"/>
                    <a:pt x="122642" y="87835"/>
                    <a:pt x="115417" y="92196"/>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15" name="图形 40">
            <a:extLst>
              <a:ext uri="{FF2B5EF4-FFF2-40B4-BE49-F238E27FC236}">
                <a16:creationId xmlns:a16="http://schemas.microsoft.com/office/drawing/2014/main" id="{44109484-6669-4C2A-B2DA-564DCF6F445F}"/>
              </a:ext>
            </a:extLst>
          </p:cNvPr>
          <p:cNvGrpSpPr/>
          <p:nvPr/>
        </p:nvGrpSpPr>
        <p:grpSpPr>
          <a:xfrm>
            <a:off x="821560" y="2909412"/>
            <a:ext cx="484547" cy="484547"/>
            <a:chOff x="3009418" y="3943430"/>
            <a:chExt cx="1028861" cy="1028861"/>
          </a:xfrm>
          <a:solidFill>
            <a:schemeClr val="bg1"/>
          </a:solidFill>
        </p:grpSpPr>
        <p:sp>
          <p:nvSpPr>
            <p:cNvPr id="116" name="任意多边形: 形状 115">
              <a:extLst>
                <a:ext uri="{FF2B5EF4-FFF2-40B4-BE49-F238E27FC236}">
                  <a16:creationId xmlns:a16="http://schemas.microsoft.com/office/drawing/2014/main" id="{6F358CF2-7618-4DC4-999E-505F788893A2}"/>
                </a:ext>
              </a:extLst>
            </p:cNvPr>
            <p:cNvSpPr/>
            <p:nvPr/>
          </p:nvSpPr>
          <p:spPr>
            <a:xfrm>
              <a:off x="3412398" y="4027134"/>
              <a:ext cx="353709" cy="854015"/>
            </a:xfrm>
            <a:custGeom>
              <a:avLst/>
              <a:gdLst>
                <a:gd name="connsiteX0" fmla="*/ 352791 w 353709"/>
                <a:gd name="connsiteY0" fmla="*/ 654061 h 854015"/>
                <a:gd name="connsiteX1" fmla="*/ 248578 w 353709"/>
                <a:gd name="connsiteY1" fmla="*/ 140886 h 854015"/>
                <a:gd name="connsiteX2" fmla="*/ 255119 w 353709"/>
                <a:gd name="connsiteY2" fmla="*/ 131090 h 854015"/>
                <a:gd name="connsiteX3" fmla="*/ 272773 w 353709"/>
                <a:gd name="connsiteY3" fmla="*/ 86650 h 854015"/>
                <a:gd name="connsiteX4" fmla="*/ 272712 w 353709"/>
                <a:gd name="connsiteY4" fmla="*/ 63390 h 854015"/>
                <a:gd name="connsiteX5" fmla="*/ 255129 w 353709"/>
                <a:gd name="connsiteY5" fmla="*/ 19633 h 854015"/>
                <a:gd name="connsiteX6" fmla="*/ 225992 w 353709"/>
                <a:gd name="connsiteY6" fmla="*/ 1 h 854015"/>
                <a:gd name="connsiteX7" fmla="*/ 127687 w 353709"/>
                <a:gd name="connsiteY7" fmla="*/ 1 h 854015"/>
                <a:gd name="connsiteX8" fmla="*/ 98620 w 353709"/>
                <a:gd name="connsiteY8" fmla="*/ 19633 h 854015"/>
                <a:gd name="connsiteX9" fmla="*/ 81027 w 353709"/>
                <a:gd name="connsiteY9" fmla="*/ 63340 h 854015"/>
                <a:gd name="connsiteX10" fmla="*/ 80946 w 353709"/>
                <a:gd name="connsiteY10" fmla="*/ 86660 h 854015"/>
                <a:gd name="connsiteX11" fmla="*/ 98600 w 353709"/>
                <a:gd name="connsiteY11" fmla="*/ 131090 h 854015"/>
                <a:gd name="connsiteX12" fmla="*/ 105141 w 353709"/>
                <a:gd name="connsiteY12" fmla="*/ 140886 h 854015"/>
                <a:gd name="connsiteX13" fmla="*/ 928 w 353709"/>
                <a:gd name="connsiteY13" fmla="*/ 654071 h 854015"/>
                <a:gd name="connsiteX14" fmla="*/ 12121 w 353709"/>
                <a:gd name="connsiteY14" fmla="*/ 694974 h 854015"/>
                <a:gd name="connsiteX15" fmla="*/ 141975 w 353709"/>
                <a:gd name="connsiteY15" fmla="*/ 838532 h 854015"/>
                <a:gd name="connsiteX16" fmla="*/ 145331 w 353709"/>
                <a:gd name="connsiteY16" fmla="*/ 841868 h 854015"/>
                <a:gd name="connsiteX17" fmla="*/ 176759 w 353709"/>
                <a:gd name="connsiteY17" fmla="*/ 854016 h 854015"/>
                <a:gd name="connsiteX18" fmla="*/ 179180 w 353709"/>
                <a:gd name="connsiteY18" fmla="*/ 853955 h 854015"/>
                <a:gd name="connsiteX19" fmla="*/ 211664 w 353709"/>
                <a:gd name="connsiteY19" fmla="*/ 838552 h 854015"/>
                <a:gd name="connsiteX20" fmla="*/ 341538 w 353709"/>
                <a:gd name="connsiteY20" fmla="*/ 694974 h 854015"/>
                <a:gd name="connsiteX21" fmla="*/ 352791 w 353709"/>
                <a:gd name="connsiteY21" fmla="*/ 654061 h 854015"/>
                <a:gd name="connsiteX22" fmla="*/ 218617 w 353709"/>
                <a:gd name="connsiteY22" fmla="*/ 150853 h 854015"/>
                <a:gd name="connsiteX23" fmla="*/ 230513 w 353709"/>
                <a:gd name="connsiteY23" fmla="*/ 209460 h 854015"/>
                <a:gd name="connsiteX24" fmla="*/ 103915 w 353709"/>
                <a:gd name="connsiteY24" fmla="*/ 304519 h 854015"/>
                <a:gd name="connsiteX25" fmla="*/ 135112 w 353709"/>
                <a:gd name="connsiteY25" fmla="*/ 150853 h 854015"/>
                <a:gd name="connsiteX26" fmla="*/ 97886 w 353709"/>
                <a:gd name="connsiteY26" fmla="*/ 348206 h 854015"/>
                <a:gd name="connsiteX27" fmla="*/ 237426 w 353709"/>
                <a:gd name="connsiteY27" fmla="*/ 243461 h 854015"/>
                <a:gd name="connsiteX28" fmla="*/ 259580 w 353709"/>
                <a:gd name="connsiteY28" fmla="*/ 352576 h 854015"/>
                <a:gd name="connsiteX29" fmla="*/ 65232 w 353709"/>
                <a:gd name="connsiteY29" fmla="*/ 494859 h 854015"/>
                <a:gd name="connsiteX30" fmla="*/ 95626 w 353709"/>
                <a:gd name="connsiteY30" fmla="*/ 345212 h 854015"/>
                <a:gd name="connsiteX31" fmla="*/ 127687 w 353709"/>
                <a:gd name="connsiteY31" fmla="*/ 31339 h 854015"/>
                <a:gd name="connsiteX32" fmla="*/ 225992 w 353709"/>
                <a:gd name="connsiteY32" fmla="*/ 31339 h 854015"/>
                <a:gd name="connsiteX33" fmla="*/ 243635 w 353709"/>
                <a:gd name="connsiteY33" fmla="*/ 75045 h 854015"/>
                <a:gd name="connsiteX34" fmla="*/ 225992 w 353709"/>
                <a:gd name="connsiteY34" fmla="*/ 119515 h 854015"/>
                <a:gd name="connsiteX35" fmla="*/ 127727 w 353709"/>
                <a:gd name="connsiteY35" fmla="*/ 119515 h 854015"/>
                <a:gd name="connsiteX36" fmla="*/ 110074 w 353709"/>
                <a:gd name="connsiteY36" fmla="*/ 75045 h 854015"/>
                <a:gd name="connsiteX37" fmla="*/ 31643 w 353709"/>
                <a:gd name="connsiteY37" fmla="*/ 660310 h 854015"/>
                <a:gd name="connsiteX38" fmla="*/ 58078 w 353709"/>
                <a:gd name="connsiteY38" fmla="*/ 530115 h 854015"/>
                <a:gd name="connsiteX39" fmla="*/ 62288 w 353709"/>
                <a:gd name="connsiteY39" fmla="*/ 535862 h 854015"/>
                <a:gd name="connsiteX40" fmla="*/ 266453 w 353709"/>
                <a:gd name="connsiteY40" fmla="*/ 386386 h 854015"/>
                <a:gd name="connsiteX41" fmla="*/ 289843 w 353709"/>
                <a:gd name="connsiteY41" fmla="*/ 501591 h 854015"/>
                <a:gd name="connsiteX42" fmla="*/ 50764 w 353709"/>
                <a:gd name="connsiteY42" fmla="*/ 690955 h 854015"/>
                <a:gd name="connsiteX43" fmla="*/ 35361 w 353709"/>
                <a:gd name="connsiteY43" fmla="*/ 673874 h 854015"/>
                <a:gd name="connsiteX44" fmla="*/ 31643 w 353709"/>
                <a:gd name="connsiteY44" fmla="*/ 660300 h 854015"/>
                <a:gd name="connsiteX45" fmla="*/ 318348 w 353709"/>
                <a:gd name="connsiteY45" fmla="*/ 673874 h 854015"/>
                <a:gd name="connsiteX46" fmla="*/ 188464 w 353709"/>
                <a:gd name="connsiteY46" fmla="*/ 817553 h 854015"/>
                <a:gd name="connsiteX47" fmla="*/ 177643 w 353709"/>
                <a:gd name="connsiteY47" fmla="*/ 822677 h 854015"/>
                <a:gd name="connsiteX48" fmla="*/ 166350 w 353709"/>
                <a:gd name="connsiteY48" fmla="*/ 818659 h 854015"/>
                <a:gd name="connsiteX49" fmla="*/ 71843 w 353709"/>
                <a:gd name="connsiteY49" fmla="*/ 714225 h 854015"/>
                <a:gd name="connsiteX50" fmla="*/ 296836 w 353709"/>
                <a:gd name="connsiteY50" fmla="*/ 536013 h 854015"/>
                <a:gd name="connsiteX51" fmla="*/ 322076 w 353709"/>
                <a:gd name="connsiteY51" fmla="*/ 660280 h 854015"/>
                <a:gd name="connsiteX52" fmla="*/ 318348 w 353709"/>
                <a:gd name="connsiteY52" fmla="*/ 673874 h 85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53709" h="854015">
                  <a:moveTo>
                    <a:pt x="352791" y="654061"/>
                  </a:moveTo>
                  <a:lnTo>
                    <a:pt x="248578" y="140886"/>
                  </a:lnTo>
                  <a:cubicBezTo>
                    <a:pt x="251364" y="138068"/>
                    <a:pt x="253584" y="134743"/>
                    <a:pt x="255119" y="131090"/>
                  </a:cubicBezTo>
                  <a:lnTo>
                    <a:pt x="272773" y="86650"/>
                  </a:lnTo>
                  <a:cubicBezTo>
                    <a:pt x="275743" y="79177"/>
                    <a:pt x="275722" y="70847"/>
                    <a:pt x="272712" y="63390"/>
                  </a:cubicBezTo>
                  <a:lnTo>
                    <a:pt x="255129" y="19633"/>
                  </a:lnTo>
                  <a:cubicBezTo>
                    <a:pt x="250387" y="7713"/>
                    <a:pt x="238821" y="-80"/>
                    <a:pt x="225992" y="1"/>
                  </a:cubicBezTo>
                  <a:lnTo>
                    <a:pt x="127687" y="1"/>
                  </a:lnTo>
                  <a:cubicBezTo>
                    <a:pt x="114889" y="-35"/>
                    <a:pt x="103367" y="7748"/>
                    <a:pt x="98620" y="19633"/>
                  </a:cubicBezTo>
                  <a:lnTo>
                    <a:pt x="81027" y="63340"/>
                  </a:lnTo>
                  <a:cubicBezTo>
                    <a:pt x="77981" y="70810"/>
                    <a:pt x="77952" y="79170"/>
                    <a:pt x="80946" y="86660"/>
                  </a:cubicBezTo>
                  <a:lnTo>
                    <a:pt x="98600" y="131090"/>
                  </a:lnTo>
                  <a:cubicBezTo>
                    <a:pt x="100135" y="134743"/>
                    <a:pt x="102355" y="138068"/>
                    <a:pt x="105141" y="140886"/>
                  </a:cubicBezTo>
                  <a:lnTo>
                    <a:pt x="928" y="654071"/>
                  </a:lnTo>
                  <a:cubicBezTo>
                    <a:pt x="-2017" y="668708"/>
                    <a:pt x="2134" y="683876"/>
                    <a:pt x="12121" y="694974"/>
                  </a:cubicBezTo>
                  <a:lnTo>
                    <a:pt x="141975" y="838532"/>
                  </a:lnTo>
                  <a:cubicBezTo>
                    <a:pt x="143031" y="839705"/>
                    <a:pt x="144152" y="840819"/>
                    <a:pt x="145331" y="841868"/>
                  </a:cubicBezTo>
                  <a:cubicBezTo>
                    <a:pt x="153926" y="849694"/>
                    <a:pt x="165135" y="854026"/>
                    <a:pt x="176759" y="854016"/>
                  </a:cubicBezTo>
                  <a:cubicBezTo>
                    <a:pt x="177573" y="854016"/>
                    <a:pt x="178367" y="854016"/>
                    <a:pt x="179180" y="853955"/>
                  </a:cubicBezTo>
                  <a:cubicBezTo>
                    <a:pt x="191632" y="853368"/>
                    <a:pt x="203329" y="847821"/>
                    <a:pt x="211664" y="838552"/>
                  </a:cubicBezTo>
                  <a:lnTo>
                    <a:pt x="341538" y="694974"/>
                  </a:lnTo>
                  <a:cubicBezTo>
                    <a:pt x="351550" y="683884"/>
                    <a:pt x="355723" y="668711"/>
                    <a:pt x="352791" y="654061"/>
                  </a:cubicBezTo>
                  <a:close/>
                  <a:moveTo>
                    <a:pt x="218617" y="150853"/>
                  </a:moveTo>
                  <a:lnTo>
                    <a:pt x="230513" y="209460"/>
                  </a:lnTo>
                  <a:lnTo>
                    <a:pt x="103915" y="304519"/>
                  </a:lnTo>
                  <a:lnTo>
                    <a:pt x="135112" y="150853"/>
                  </a:lnTo>
                  <a:close/>
                  <a:moveTo>
                    <a:pt x="97886" y="348206"/>
                  </a:moveTo>
                  <a:lnTo>
                    <a:pt x="237426" y="243461"/>
                  </a:lnTo>
                  <a:lnTo>
                    <a:pt x="259580" y="352576"/>
                  </a:lnTo>
                  <a:lnTo>
                    <a:pt x="65232" y="494859"/>
                  </a:lnTo>
                  <a:lnTo>
                    <a:pt x="95626" y="345212"/>
                  </a:lnTo>
                  <a:close/>
                  <a:moveTo>
                    <a:pt x="127687" y="31339"/>
                  </a:moveTo>
                  <a:lnTo>
                    <a:pt x="225992" y="31339"/>
                  </a:lnTo>
                  <a:lnTo>
                    <a:pt x="243635" y="75045"/>
                  </a:lnTo>
                  <a:lnTo>
                    <a:pt x="225992" y="119515"/>
                  </a:lnTo>
                  <a:lnTo>
                    <a:pt x="127727" y="119515"/>
                  </a:lnTo>
                  <a:lnTo>
                    <a:pt x="110074" y="75045"/>
                  </a:lnTo>
                  <a:close/>
                  <a:moveTo>
                    <a:pt x="31643" y="660310"/>
                  </a:moveTo>
                  <a:lnTo>
                    <a:pt x="58078" y="530115"/>
                  </a:lnTo>
                  <a:lnTo>
                    <a:pt x="62288" y="535862"/>
                  </a:lnTo>
                  <a:lnTo>
                    <a:pt x="266453" y="386386"/>
                  </a:lnTo>
                  <a:lnTo>
                    <a:pt x="289843" y="501591"/>
                  </a:lnTo>
                  <a:lnTo>
                    <a:pt x="50764" y="690955"/>
                  </a:lnTo>
                  <a:lnTo>
                    <a:pt x="35361" y="673874"/>
                  </a:lnTo>
                  <a:cubicBezTo>
                    <a:pt x="32047" y="670191"/>
                    <a:pt x="30669" y="665158"/>
                    <a:pt x="31643" y="660300"/>
                  </a:cubicBezTo>
                  <a:close/>
                  <a:moveTo>
                    <a:pt x="318348" y="673874"/>
                  </a:moveTo>
                  <a:lnTo>
                    <a:pt x="188464" y="817553"/>
                  </a:lnTo>
                  <a:cubicBezTo>
                    <a:pt x="185684" y="820635"/>
                    <a:pt x="181789" y="822480"/>
                    <a:pt x="177643" y="822677"/>
                  </a:cubicBezTo>
                  <a:cubicBezTo>
                    <a:pt x="173498" y="822867"/>
                    <a:pt x="169443" y="821424"/>
                    <a:pt x="166350" y="818659"/>
                  </a:cubicBezTo>
                  <a:lnTo>
                    <a:pt x="71843" y="714225"/>
                  </a:lnTo>
                  <a:lnTo>
                    <a:pt x="296836" y="536013"/>
                  </a:lnTo>
                  <a:lnTo>
                    <a:pt x="322076" y="660280"/>
                  </a:lnTo>
                  <a:cubicBezTo>
                    <a:pt x="323051" y="665146"/>
                    <a:pt x="321669" y="670187"/>
                    <a:pt x="318348" y="673874"/>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7" name="任意多边形: 形状 116">
              <a:extLst>
                <a:ext uri="{FF2B5EF4-FFF2-40B4-BE49-F238E27FC236}">
                  <a16:creationId xmlns:a16="http://schemas.microsoft.com/office/drawing/2014/main" id="{ADF92A31-EF03-46A7-A407-082BD4918675}"/>
                </a:ext>
              </a:extLst>
            </p:cNvPr>
            <p:cNvSpPr/>
            <p:nvPr/>
          </p:nvSpPr>
          <p:spPr>
            <a:xfrm>
              <a:off x="3275337" y="4080828"/>
              <a:ext cx="206261" cy="756474"/>
            </a:xfrm>
            <a:custGeom>
              <a:avLst/>
              <a:gdLst>
                <a:gd name="connsiteX0" fmla="*/ 158917 w 206261"/>
                <a:gd name="connsiteY0" fmla="*/ 725096 h 756474"/>
                <a:gd name="connsiteX1" fmla="*/ 143937 w 206261"/>
                <a:gd name="connsiteY1" fmla="*/ 719741 h 756474"/>
                <a:gd name="connsiteX2" fmla="*/ 142510 w 206261"/>
                <a:gd name="connsiteY2" fmla="*/ 718304 h 756474"/>
                <a:gd name="connsiteX3" fmla="*/ 36680 w 206261"/>
                <a:gd name="connsiteY3" fmla="*/ 601261 h 756474"/>
                <a:gd name="connsiteX4" fmla="*/ 31757 w 206261"/>
                <a:gd name="connsiteY4" fmla="*/ 583256 h 756474"/>
                <a:gd name="connsiteX5" fmla="*/ 122304 w 206261"/>
                <a:gd name="connsiteY5" fmla="*/ 137289 h 756474"/>
                <a:gd name="connsiteX6" fmla="*/ 206261 w 206261"/>
                <a:gd name="connsiteY6" fmla="*/ 137289 h 756474"/>
                <a:gd name="connsiteX7" fmla="*/ 206261 w 206261"/>
                <a:gd name="connsiteY7" fmla="*/ 105951 h 756474"/>
                <a:gd name="connsiteX8" fmla="*/ 117251 w 206261"/>
                <a:gd name="connsiteY8" fmla="*/ 105951 h 756474"/>
                <a:gd name="connsiteX9" fmla="*/ 114909 w 206261"/>
                <a:gd name="connsiteY9" fmla="*/ 104364 h 756474"/>
                <a:gd name="connsiteX10" fmla="*/ 100954 w 206261"/>
                <a:gd name="connsiteY10" fmla="*/ 69278 h 756474"/>
                <a:gd name="connsiteX11" fmla="*/ 100954 w 206261"/>
                <a:gd name="connsiteY11" fmla="*/ 67399 h 756474"/>
                <a:gd name="connsiteX12" fmla="*/ 114879 w 206261"/>
                <a:gd name="connsiteY12" fmla="*/ 32896 h 756474"/>
                <a:gd name="connsiteX13" fmla="*/ 117220 w 206261"/>
                <a:gd name="connsiteY13" fmla="*/ 31328 h 756474"/>
                <a:gd name="connsiteX14" fmla="*/ 198605 w 206261"/>
                <a:gd name="connsiteY14" fmla="*/ 31328 h 756474"/>
                <a:gd name="connsiteX15" fmla="*/ 198605 w 206261"/>
                <a:gd name="connsiteY15" fmla="*/ 0 h 756474"/>
                <a:gd name="connsiteX16" fmla="*/ 117220 w 206261"/>
                <a:gd name="connsiteY16" fmla="*/ 0 h 756474"/>
                <a:gd name="connsiteX17" fmla="*/ 85742 w 206261"/>
                <a:gd name="connsiteY17" fmla="*/ 21211 h 756474"/>
                <a:gd name="connsiteX18" fmla="*/ 71866 w 206261"/>
                <a:gd name="connsiteY18" fmla="*/ 55704 h 756474"/>
                <a:gd name="connsiteX19" fmla="*/ 71806 w 206261"/>
                <a:gd name="connsiteY19" fmla="*/ 80822 h 756474"/>
                <a:gd name="connsiteX20" fmla="*/ 85742 w 206261"/>
                <a:gd name="connsiteY20" fmla="*/ 115938 h 756474"/>
                <a:gd name="connsiteX21" fmla="*/ 92514 w 206261"/>
                <a:gd name="connsiteY21" fmla="*/ 126257 h 756474"/>
                <a:gd name="connsiteX22" fmla="*/ 1042 w 206261"/>
                <a:gd name="connsiteY22" fmla="*/ 576976 h 756474"/>
                <a:gd name="connsiteX23" fmla="*/ 13400 w 206261"/>
                <a:gd name="connsiteY23" fmla="*/ 622291 h 756474"/>
                <a:gd name="connsiteX24" fmla="*/ 119200 w 206261"/>
                <a:gd name="connsiteY24" fmla="*/ 739283 h 756474"/>
                <a:gd name="connsiteX25" fmla="*/ 122937 w 206261"/>
                <a:gd name="connsiteY25" fmla="*/ 743021 h 756474"/>
                <a:gd name="connsiteX26" fmla="*/ 157792 w 206261"/>
                <a:gd name="connsiteY26" fmla="*/ 756475 h 756474"/>
                <a:gd name="connsiteX27" fmla="*/ 160465 w 206261"/>
                <a:gd name="connsiteY27" fmla="*/ 756414 h 756474"/>
                <a:gd name="connsiteX28" fmla="*/ 196455 w 206261"/>
                <a:gd name="connsiteY28" fmla="*/ 739334 h 756474"/>
                <a:gd name="connsiteX29" fmla="*/ 173195 w 206261"/>
                <a:gd name="connsiteY29" fmla="*/ 718344 h 756474"/>
                <a:gd name="connsiteX30" fmla="*/ 158917 w 206261"/>
                <a:gd name="connsiteY30" fmla="*/ 725096 h 75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6261" h="756474">
                  <a:moveTo>
                    <a:pt x="158917" y="725096"/>
                  </a:moveTo>
                  <a:cubicBezTo>
                    <a:pt x="153231" y="725659"/>
                    <a:pt x="148096" y="723489"/>
                    <a:pt x="143937" y="719741"/>
                  </a:cubicBezTo>
                  <a:cubicBezTo>
                    <a:pt x="143427" y="719297"/>
                    <a:pt x="142950" y="718817"/>
                    <a:pt x="142510" y="718304"/>
                  </a:cubicBezTo>
                  <a:lnTo>
                    <a:pt x="36680" y="601261"/>
                  </a:lnTo>
                  <a:cubicBezTo>
                    <a:pt x="32278" y="596379"/>
                    <a:pt x="30451" y="589699"/>
                    <a:pt x="31757" y="583256"/>
                  </a:cubicBezTo>
                  <a:lnTo>
                    <a:pt x="122304" y="137289"/>
                  </a:lnTo>
                  <a:lnTo>
                    <a:pt x="206261" y="137289"/>
                  </a:lnTo>
                  <a:lnTo>
                    <a:pt x="206261" y="105951"/>
                  </a:lnTo>
                  <a:lnTo>
                    <a:pt x="117251" y="105951"/>
                  </a:lnTo>
                  <a:cubicBezTo>
                    <a:pt x="116218" y="105953"/>
                    <a:pt x="115289" y="105324"/>
                    <a:pt x="114909" y="104364"/>
                  </a:cubicBezTo>
                  <a:lnTo>
                    <a:pt x="100954" y="69278"/>
                  </a:lnTo>
                  <a:cubicBezTo>
                    <a:pt x="100718" y="68674"/>
                    <a:pt x="100718" y="68003"/>
                    <a:pt x="100954" y="67399"/>
                  </a:cubicBezTo>
                  <a:lnTo>
                    <a:pt x="114879" y="32896"/>
                  </a:lnTo>
                  <a:cubicBezTo>
                    <a:pt x="115266" y="31944"/>
                    <a:pt x="116193" y="31323"/>
                    <a:pt x="117220" y="31328"/>
                  </a:cubicBezTo>
                  <a:lnTo>
                    <a:pt x="198605" y="31328"/>
                  </a:lnTo>
                  <a:lnTo>
                    <a:pt x="198605" y="0"/>
                  </a:lnTo>
                  <a:lnTo>
                    <a:pt x="117220" y="0"/>
                  </a:lnTo>
                  <a:cubicBezTo>
                    <a:pt x="103366" y="-70"/>
                    <a:pt x="90879" y="8343"/>
                    <a:pt x="85742" y="21211"/>
                  </a:cubicBezTo>
                  <a:lnTo>
                    <a:pt x="71866" y="55704"/>
                  </a:lnTo>
                  <a:cubicBezTo>
                    <a:pt x="68618" y="63757"/>
                    <a:pt x="68596" y="72753"/>
                    <a:pt x="71806" y="80822"/>
                  </a:cubicBezTo>
                  <a:lnTo>
                    <a:pt x="85742" y="115938"/>
                  </a:lnTo>
                  <a:cubicBezTo>
                    <a:pt x="87343" y="119766"/>
                    <a:pt x="89639" y="123264"/>
                    <a:pt x="92514" y="126257"/>
                  </a:cubicBezTo>
                  <a:lnTo>
                    <a:pt x="1042" y="576976"/>
                  </a:lnTo>
                  <a:cubicBezTo>
                    <a:pt x="-2243" y="593186"/>
                    <a:pt x="2340" y="609993"/>
                    <a:pt x="13400" y="622291"/>
                  </a:cubicBezTo>
                  <a:lnTo>
                    <a:pt x="119200" y="739283"/>
                  </a:lnTo>
                  <a:cubicBezTo>
                    <a:pt x="120385" y="740589"/>
                    <a:pt x="121632" y="741836"/>
                    <a:pt x="122937" y="743021"/>
                  </a:cubicBezTo>
                  <a:cubicBezTo>
                    <a:pt x="132468" y="751701"/>
                    <a:pt x="144901" y="756500"/>
                    <a:pt x="157792" y="756475"/>
                  </a:cubicBezTo>
                  <a:cubicBezTo>
                    <a:pt x="158676" y="756475"/>
                    <a:pt x="159571" y="756475"/>
                    <a:pt x="160465" y="756414"/>
                  </a:cubicBezTo>
                  <a:cubicBezTo>
                    <a:pt x="174262" y="755760"/>
                    <a:pt x="187223" y="749609"/>
                    <a:pt x="196455" y="739334"/>
                  </a:cubicBezTo>
                  <a:lnTo>
                    <a:pt x="173195" y="718344"/>
                  </a:lnTo>
                  <a:cubicBezTo>
                    <a:pt x="169527" y="722410"/>
                    <a:pt x="164387" y="724841"/>
                    <a:pt x="158917" y="725096"/>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18" name="图形 42">
            <a:extLst>
              <a:ext uri="{FF2B5EF4-FFF2-40B4-BE49-F238E27FC236}">
                <a16:creationId xmlns:a16="http://schemas.microsoft.com/office/drawing/2014/main" id="{803CFB93-793F-42EB-B0D7-464C761DF94E}"/>
              </a:ext>
            </a:extLst>
          </p:cNvPr>
          <p:cNvGrpSpPr/>
          <p:nvPr/>
        </p:nvGrpSpPr>
        <p:grpSpPr>
          <a:xfrm>
            <a:off x="1492446" y="2909412"/>
            <a:ext cx="484547" cy="484547"/>
            <a:chOff x="4038279" y="3943430"/>
            <a:chExt cx="1028861" cy="1028861"/>
          </a:xfrm>
          <a:solidFill>
            <a:schemeClr val="bg1"/>
          </a:solidFill>
        </p:grpSpPr>
        <p:sp>
          <p:nvSpPr>
            <p:cNvPr id="119" name="任意多边形: 形状 118">
              <a:extLst>
                <a:ext uri="{FF2B5EF4-FFF2-40B4-BE49-F238E27FC236}">
                  <a16:creationId xmlns:a16="http://schemas.microsoft.com/office/drawing/2014/main" id="{7E69C30C-69E6-40C0-B94B-8DA879560DA8}"/>
                </a:ext>
              </a:extLst>
            </p:cNvPr>
            <p:cNvSpPr/>
            <p:nvPr/>
          </p:nvSpPr>
          <p:spPr>
            <a:xfrm>
              <a:off x="4095700" y="4006528"/>
              <a:ext cx="906462" cy="903106"/>
            </a:xfrm>
            <a:custGeom>
              <a:avLst/>
              <a:gdLst>
                <a:gd name="connsiteX0" fmla="*/ 906463 w 906462"/>
                <a:gd name="connsiteY0" fmla="*/ 435166 h 903106"/>
                <a:gd name="connsiteX1" fmla="*/ 777725 w 906462"/>
                <a:gd name="connsiteY1" fmla="*/ 435166 h 903106"/>
                <a:gd name="connsiteX2" fmla="*/ 468895 w 906462"/>
                <a:gd name="connsiteY2" fmla="*/ 121574 h 903106"/>
                <a:gd name="connsiteX3" fmla="*/ 468895 w 906462"/>
                <a:gd name="connsiteY3" fmla="*/ 0 h 903106"/>
                <a:gd name="connsiteX4" fmla="*/ 437397 w 906462"/>
                <a:gd name="connsiteY4" fmla="*/ 0 h 903106"/>
                <a:gd name="connsiteX5" fmla="*/ 437397 w 906462"/>
                <a:gd name="connsiteY5" fmla="*/ 121534 h 903106"/>
                <a:gd name="connsiteX6" fmla="*/ 127754 w 906462"/>
                <a:gd name="connsiteY6" fmla="*/ 435166 h 903106"/>
                <a:gd name="connsiteX7" fmla="*/ 0 w 906462"/>
                <a:gd name="connsiteY7" fmla="*/ 435166 h 903106"/>
                <a:gd name="connsiteX8" fmla="*/ 0 w 906462"/>
                <a:gd name="connsiteY8" fmla="*/ 466675 h 903106"/>
                <a:gd name="connsiteX9" fmla="*/ 127683 w 906462"/>
                <a:gd name="connsiteY9" fmla="*/ 466675 h 903106"/>
                <a:gd name="connsiteX10" fmla="*/ 437397 w 906462"/>
                <a:gd name="connsiteY10" fmla="*/ 781623 h 903106"/>
                <a:gd name="connsiteX11" fmla="*/ 437397 w 906462"/>
                <a:gd name="connsiteY11" fmla="*/ 903107 h 903106"/>
                <a:gd name="connsiteX12" fmla="*/ 468905 w 906462"/>
                <a:gd name="connsiteY12" fmla="*/ 903107 h 903106"/>
                <a:gd name="connsiteX13" fmla="*/ 468905 w 906462"/>
                <a:gd name="connsiteY13" fmla="*/ 781533 h 903106"/>
                <a:gd name="connsiteX14" fmla="*/ 777805 w 906462"/>
                <a:gd name="connsiteY14" fmla="*/ 466625 h 903106"/>
                <a:gd name="connsiteX15" fmla="*/ 906463 w 906462"/>
                <a:gd name="connsiteY15" fmla="*/ 466625 h 903106"/>
                <a:gd name="connsiteX16" fmla="*/ 452749 w 906462"/>
                <a:gd name="connsiteY16" fmla="*/ 750898 h 903106"/>
                <a:gd name="connsiteX17" fmla="*/ 158439 w 906462"/>
                <a:gd name="connsiteY17" fmla="*/ 451574 h 903106"/>
                <a:gd name="connsiteX18" fmla="*/ 452749 w 906462"/>
                <a:gd name="connsiteY18" fmla="*/ 152249 h 903106"/>
                <a:gd name="connsiteX19" fmla="*/ 747039 w 906462"/>
                <a:gd name="connsiteY19" fmla="*/ 451574 h 903106"/>
                <a:gd name="connsiteX20" fmla="*/ 452749 w 906462"/>
                <a:gd name="connsiteY20" fmla="*/ 750898 h 90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06462" h="903106">
                  <a:moveTo>
                    <a:pt x="906463" y="435166"/>
                  </a:moveTo>
                  <a:lnTo>
                    <a:pt x="777725" y="435166"/>
                  </a:lnTo>
                  <a:cubicBezTo>
                    <a:pt x="769486" y="265856"/>
                    <a:pt x="635633" y="129934"/>
                    <a:pt x="468895" y="121574"/>
                  </a:cubicBezTo>
                  <a:lnTo>
                    <a:pt x="468895" y="0"/>
                  </a:lnTo>
                  <a:lnTo>
                    <a:pt x="437397" y="0"/>
                  </a:lnTo>
                  <a:lnTo>
                    <a:pt x="437397" y="121534"/>
                  </a:lnTo>
                  <a:cubicBezTo>
                    <a:pt x="270287" y="129502"/>
                    <a:pt x="135972" y="265585"/>
                    <a:pt x="127754" y="435166"/>
                  </a:cubicBezTo>
                  <a:lnTo>
                    <a:pt x="0" y="435166"/>
                  </a:lnTo>
                  <a:lnTo>
                    <a:pt x="0" y="466675"/>
                  </a:lnTo>
                  <a:lnTo>
                    <a:pt x="127683" y="466675"/>
                  </a:lnTo>
                  <a:cubicBezTo>
                    <a:pt x="135299" y="636869"/>
                    <a:pt x="269855" y="773635"/>
                    <a:pt x="437397" y="781623"/>
                  </a:cubicBezTo>
                  <a:lnTo>
                    <a:pt x="437397" y="903107"/>
                  </a:lnTo>
                  <a:lnTo>
                    <a:pt x="468905" y="903107"/>
                  </a:lnTo>
                  <a:lnTo>
                    <a:pt x="468905" y="781533"/>
                  </a:lnTo>
                  <a:cubicBezTo>
                    <a:pt x="636075" y="773153"/>
                    <a:pt x="770199" y="636548"/>
                    <a:pt x="777805" y="466625"/>
                  </a:cubicBezTo>
                  <a:lnTo>
                    <a:pt x="906463" y="466625"/>
                  </a:lnTo>
                  <a:close/>
                  <a:moveTo>
                    <a:pt x="452749" y="750898"/>
                  </a:moveTo>
                  <a:cubicBezTo>
                    <a:pt x="290462" y="750898"/>
                    <a:pt x="158439" y="616623"/>
                    <a:pt x="158439" y="451574"/>
                  </a:cubicBezTo>
                  <a:cubicBezTo>
                    <a:pt x="158439" y="286524"/>
                    <a:pt x="290462" y="152249"/>
                    <a:pt x="452749" y="152249"/>
                  </a:cubicBezTo>
                  <a:cubicBezTo>
                    <a:pt x="615036" y="152249"/>
                    <a:pt x="747039" y="286554"/>
                    <a:pt x="747039" y="451574"/>
                  </a:cubicBezTo>
                  <a:cubicBezTo>
                    <a:pt x="747039" y="616593"/>
                    <a:pt x="615016" y="750898"/>
                    <a:pt x="452749" y="750898"/>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0" name="任意多边形: 形状 119">
              <a:extLst>
                <a:ext uri="{FF2B5EF4-FFF2-40B4-BE49-F238E27FC236}">
                  <a16:creationId xmlns:a16="http://schemas.microsoft.com/office/drawing/2014/main" id="{239B6F4A-DDCA-4889-82DD-91F482D164EC}"/>
                </a:ext>
              </a:extLst>
            </p:cNvPr>
            <p:cNvSpPr/>
            <p:nvPr/>
          </p:nvSpPr>
          <p:spPr>
            <a:xfrm>
              <a:off x="4392020" y="4298909"/>
              <a:ext cx="313802" cy="318374"/>
            </a:xfrm>
            <a:custGeom>
              <a:avLst/>
              <a:gdLst>
                <a:gd name="connsiteX0" fmla="*/ 156901 w 313802"/>
                <a:gd name="connsiteY0" fmla="*/ 0 h 318374"/>
                <a:gd name="connsiteX1" fmla="*/ 0 w 313802"/>
                <a:gd name="connsiteY1" fmla="*/ 159182 h 318374"/>
                <a:gd name="connsiteX2" fmla="*/ 156901 w 313802"/>
                <a:gd name="connsiteY2" fmla="*/ 318374 h 318374"/>
                <a:gd name="connsiteX3" fmla="*/ 313803 w 313802"/>
                <a:gd name="connsiteY3" fmla="*/ 159182 h 318374"/>
                <a:gd name="connsiteX4" fmla="*/ 156901 w 313802"/>
                <a:gd name="connsiteY4" fmla="*/ 0 h 318374"/>
                <a:gd name="connsiteX5" fmla="*/ 156901 w 313802"/>
                <a:gd name="connsiteY5" fmla="*/ 286865 h 318374"/>
                <a:gd name="connsiteX6" fmla="*/ 31509 w 313802"/>
                <a:gd name="connsiteY6" fmla="*/ 159182 h 318374"/>
                <a:gd name="connsiteX7" fmla="*/ 156901 w 313802"/>
                <a:gd name="connsiteY7" fmla="*/ 31509 h 318374"/>
                <a:gd name="connsiteX8" fmla="*/ 282264 w 313802"/>
                <a:gd name="connsiteY8" fmla="*/ 159182 h 318374"/>
                <a:gd name="connsiteX9" fmla="*/ 156901 w 313802"/>
                <a:gd name="connsiteY9" fmla="*/ 286865 h 31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802" h="318374">
                  <a:moveTo>
                    <a:pt x="156901" y="0"/>
                  </a:moveTo>
                  <a:cubicBezTo>
                    <a:pt x="70383" y="0"/>
                    <a:pt x="0" y="71407"/>
                    <a:pt x="0" y="159182"/>
                  </a:cubicBezTo>
                  <a:cubicBezTo>
                    <a:pt x="0" y="246957"/>
                    <a:pt x="70332" y="318374"/>
                    <a:pt x="156901" y="318374"/>
                  </a:cubicBezTo>
                  <a:cubicBezTo>
                    <a:pt x="243470" y="318374"/>
                    <a:pt x="313803" y="246967"/>
                    <a:pt x="313803" y="159182"/>
                  </a:cubicBezTo>
                  <a:cubicBezTo>
                    <a:pt x="313803" y="71397"/>
                    <a:pt x="243420" y="0"/>
                    <a:pt x="156901" y="0"/>
                  </a:cubicBezTo>
                  <a:close/>
                  <a:moveTo>
                    <a:pt x="156901" y="286865"/>
                  </a:moveTo>
                  <a:cubicBezTo>
                    <a:pt x="87765" y="286865"/>
                    <a:pt x="31509" y="229595"/>
                    <a:pt x="31509" y="159182"/>
                  </a:cubicBezTo>
                  <a:cubicBezTo>
                    <a:pt x="31509" y="88769"/>
                    <a:pt x="87775" y="31509"/>
                    <a:pt x="156901" y="31509"/>
                  </a:cubicBezTo>
                  <a:cubicBezTo>
                    <a:pt x="226028" y="31509"/>
                    <a:pt x="282264" y="88779"/>
                    <a:pt x="282264" y="159182"/>
                  </a:cubicBezTo>
                  <a:cubicBezTo>
                    <a:pt x="282264" y="229585"/>
                    <a:pt x="225998" y="286865"/>
                    <a:pt x="156901" y="286865"/>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121" name="图形 44">
            <a:extLst>
              <a:ext uri="{FF2B5EF4-FFF2-40B4-BE49-F238E27FC236}">
                <a16:creationId xmlns:a16="http://schemas.microsoft.com/office/drawing/2014/main" id="{672E2B49-3755-4E11-B812-86B6F88AA1A7}"/>
              </a:ext>
            </a:extLst>
          </p:cNvPr>
          <p:cNvSpPr/>
          <p:nvPr/>
        </p:nvSpPr>
        <p:spPr>
          <a:xfrm>
            <a:off x="2362471" y="2981396"/>
            <a:ext cx="330656" cy="340579"/>
          </a:xfrm>
          <a:custGeom>
            <a:avLst/>
            <a:gdLst>
              <a:gd name="connsiteX0" fmla="*/ 696732 w 702097"/>
              <a:gd name="connsiteY0" fmla="*/ 329025 h 723167"/>
              <a:gd name="connsiteX1" fmla="*/ 601482 w 702097"/>
              <a:gd name="connsiteY1" fmla="*/ 60415 h 723167"/>
              <a:gd name="connsiteX2" fmla="*/ 517083 w 702097"/>
              <a:gd name="connsiteY2" fmla="*/ 0 h 723167"/>
              <a:gd name="connsiteX3" fmla="*/ 42692 w 702097"/>
              <a:gd name="connsiteY3" fmla="*/ 0 h 723167"/>
              <a:gd name="connsiteX4" fmla="*/ 0 w 702097"/>
              <a:gd name="connsiteY4" fmla="*/ 56829 h 723167"/>
              <a:gd name="connsiteX5" fmla="*/ 0 w 702097"/>
              <a:gd name="connsiteY5" fmla="*/ 381794 h 723167"/>
              <a:gd name="connsiteX6" fmla="*/ 42692 w 702097"/>
              <a:gd name="connsiteY6" fmla="*/ 438622 h 723167"/>
              <a:gd name="connsiteX7" fmla="*/ 120660 w 702097"/>
              <a:gd name="connsiteY7" fmla="*/ 438622 h 723167"/>
              <a:gd name="connsiteX8" fmla="*/ 163352 w 702097"/>
              <a:gd name="connsiteY8" fmla="*/ 381794 h 723167"/>
              <a:gd name="connsiteX9" fmla="*/ 163352 w 702097"/>
              <a:gd name="connsiteY9" fmla="*/ 54075 h 723167"/>
              <a:gd name="connsiteX10" fmla="*/ 133601 w 702097"/>
              <a:gd name="connsiteY10" fmla="*/ 54075 h 723167"/>
              <a:gd name="connsiteX11" fmla="*/ 133601 w 702097"/>
              <a:gd name="connsiteY11" fmla="*/ 381794 h 723167"/>
              <a:gd name="connsiteX12" fmla="*/ 120670 w 702097"/>
              <a:gd name="connsiteY12" fmla="*/ 408862 h 723167"/>
              <a:gd name="connsiteX13" fmla="*/ 42702 w 702097"/>
              <a:gd name="connsiteY13" fmla="*/ 408862 h 723167"/>
              <a:gd name="connsiteX14" fmla="*/ 29771 w 702097"/>
              <a:gd name="connsiteY14" fmla="*/ 381794 h 723167"/>
              <a:gd name="connsiteX15" fmla="*/ 29771 w 702097"/>
              <a:gd name="connsiteY15" fmla="*/ 56829 h 723167"/>
              <a:gd name="connsiteX16" fmla="*/ 42702 w 702097"/>
              <a:gd name="connsiteY16" fmla="*/ 29761 h 723167"/>
              <a:gd name="connsiteX17" fmla="*/ 517123 w 702097"/>
              <a:gd name="connsiteY17" fmla="*/ 29761 h 723167"/>
              <a:gd name="connsiteX18" fmla="*/ 573389 w 702097"/>
              <a:gd name="connsiteY18" fmla="*/ 70362 h 723167"/>
              <a:gd name="connsiteX19" fmla="*/ 668639 w 702097"/>
              <a:gd name="connsiteY19" fmla="*/ 338992 h 723167"/>
              <a:gd name="connsiteX20" fmla="*/ 672377 w 702097"/>
              <a:gd name="connsiteY20" fmla="*/ 360222 h 723167"/>
              <a:gd name="connsiteX21" fmla="*/ 612413 w 702097"/>
              <a:gd name="connsiteY21" fmla="*/ 422074 h 723167"/>
              <a:gd name="connsiteX22" fmla="*/ 434895 w 702097"/>
              <a:gd name="connsiteY22" fmla="*/ 422074 h 723167"/>
              <a:gd name="connsiteX23" fmla="*/ 434895 w 702097"/>
              <a:gd name="connsiteY23" fmla="*/ 421883 h 723167"/>
              <a:gd name="connsiteX24" fmla="*/ 405114 w 702097"/>
              <a:gd name="connsiteY24" fmla="*/ 421883 h 723167"/>
              <a:gd name="connsiteX25" fmla="*/ 405114 w 702097"/>
              <a:gd name="connsiteY25" fmla="*/ 565261 h 723167"/>
              <a:gd name="connsiteX26" fmla="*/ 352043 w 702097"/>
              <a:gd name="connsiteY26" fmla="*/ 678435 h 723167"/>
              <a:gd name="connsiteX27" fmla="*/ 294773 w 702097"/>
              <a:gd name="connsiteY27" fmla="*/ 690914 h 723167"/>
              <a:gd name="connsiteX28" fmla="*/ 279963 w 702097"/>
              <a:gd name="connsiteY28" fmla="*/ 594459 h 723167"/>
              <a:gd name="connsiteX29" fmla="*/ 265303 w 702097"/>
              <a:gd name="connsiteY29" fmla="*/ 470382 h 723167"/>
              <a:gd name="connsiteX30" fmla="*/ 188259 w 702097"/>
              <a:gd name="connsiteY30" fmla="*/ 420678 h 723167"/>
              <a:gd name="connsiteX31" fmla="*/ 180081 w 702097"/>
              <a:gd name="connsiteY31" fmla="*/ 449303 h 723167"/>
              <a:gd name="connsiteX32" fmla="*/ 240416 w 702097"/>
              <a:gd name="connsiteY32" fmla="*/ 486720 h 723167"/>
              <a:gd name="connsiteX33" fmla="*/ 250242 w 702097"/>
              <a:gd name="connsiteY33" fmla="*/ 592881 h 723167"/>
              <a:gd name="connsiteX34" fmla="*/ 285228 w 702097"/>
              <a:gd name="connsiteY34" fmla="*/ 719148 h 723167"/>
              <a:gd name="connsiteX35" fmla="*/ 310246 w 702097"/>
              <a:gd name="connsiteY35" fmla="*/ 723167 h 723167"/>
              <a:gd name="connsiteX36" fmla="*/ 369355 w 702097"/>
              <a:gd name="connsiteY36" fmla="*/ 702640 h 723167"/>
              <a:gd name="connsiteX37" fmla="*/ 434845 w 702097"/>
              <a:gd name="connsiteY37" fmla="*/ 565271 h 723167"/>
              <a:gd name="connsiteX38" fmla="*/ 434845 w 702097"/>
              <a:gd name="connsiteY38" fmla="*/ 451845 h 723167"/>
              <a:gd name="connsiteX39" fmla="*/ 612373 w 702097"/>
              <a:gd name="connsiteY39" fmla="*/ 451845 h 723167"/>
              <a:gd name="connsiteX40" fmla="*/ 702097 w 702097"/>
              <a:gd name="connsiteY40" fmla="*/ 360232 h 723167"/>
              <a:gd name="connsiteX41" fmla="*/ 696732 w 702097"/>
              <a:gd name="connsiteY41" fmla="*/ 329025 h 72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02097" h="723167">
                <a:moveTo>
                  <a:pt x="696732" y="329025"/>
                </a:moveTo>
                <a:lnTo>
                  <a:pt x="601482" y="60415"/>
                </a:lnTo>
                <a:cubicBezTo>
                  <a:pt x="588671" y="24245"/>
                  <a:pt x="554761" y="0"/>
                  <a:pt x="517083" y="0"/>
                </a:cubicBezTo>
                <a:lnTo>
                  <a:pt x="42692" y="0"/>
                </a:lnTo>
                <a:cubicBezTo>
                  <a:pt x="18749" y="0"/>
                  <a:pt x="0" y="24968"/>
                  <a:pt x="0" y="56829"/>
                </a:cubicBezTo>
                <a:lnTo>
                  <a:pt x="0" y="381794"/>
                </a:lnTo>
                <a:cubicBezTo>
                  <a:pt x="0" y="413664"/>
                  <a:pt x="18749" y="438622"/>
                  <a:pt x="42692" y="438622"/>
                </a:cubicBezTo>
                <a:lnTo>
                  <a:pt x="120660" y="438622"/>
                </a:lnTo>
                <a:cubicBezTo>
                  <a:pt x="144603" y="438622"/>
                  <a:pt x="163352" y="413654"/>
                  <a:pt x="163352" y="381794"/>
                </a:cubicBezTo>
                <a:lnTo>
                  <a:pt x="163352" y="54075"/>
                </a:lnTo>
                <a:lnTo>
                  <a:pt x="133601" y="54075"/>
                </a:lnTo>
                <a:lnTo>
                  <a:pt x="133601" y="381794"/>
                </a:lnTo>
                <a:cubicBezTo>
                  <a:pt x="133601" y="398071"/>
                  <a:pt x="125824" y="408862"/>
                  <a:pt x="120670" y="408862"/>
                </a:cubicBezTo>
                <a:lnTo>
                  <a:pt x="42702" y="408862"/>
                </a:lnTo>
                <a:cubicBezTo>
                  <a:pt x="37547" y="408862"/>
                  <a:pt x="29771" y="398061"/>
                  <a:pt x="29771" y="381794"/>
                </a:cubicBezTo>
                <a:lnTo>
                  <a:pt x="29771" y="56829"/>
                </a:lnTo>
                <a:cubicBezTo>
                  <a:pt x="29771" y="40552"/>
                  <a:pt x="37547" y="29761"/>
                  <a:pt x="42702" y="29761"/>
                </a:cubicBezTo>
                <a:lnTo>
                  <a:pt x="517123" y="29761"/>
                </a:lnTo>
                <a:cubicBezTo>
                  <a:pt x="542242" y="29761"/>
                  <a:pt x="564829" y="46078"/>
                  <a:pt x="573389" y="70362"/>
                </a:cubicBezTo>
                <a:lnTo>
                  <a:pt x="668639" y="338992"/>
                </a:lnTo>
                <a:cubicBezTo>
                  <a:pt x="671092" y="345802"/>
                  <a:pt x="672357" y="352983"/>
                  <a:pt x="672377" y="360222"/>
                </a:cubicBezTo>
                <a:cubicBezTo>
                  <a:pt x="672377" y="394323"/>
                  <a:pt x="645470" y="422074"/>
                  <a:pt x="612413" y="422074"/>
                </a:cubicBezTo>
                <a:lnTo>
                  <a:pt x="434895" y="422074"/>
                </a:lnTo>
                <a:lnTo>
                  <a:pt x="434895" y="421883"/>
                </a:lnTo>
                <a:lnTo>
                  <a:pt x="405114" y="421883"/>
                </a:lnTo>
                <a:lnTo>
                  <a:pt x="405114" y="565261"/>
                </a:lnTo>
                <a:cubicBezTo>
                  <a:pt x="405114" y="620652"/>
                  <a:pt x="377695" y="660049"/>
                  <a:pt x="352043" y="678435"/>
                </a:cubicBezTo>
                <a:cubicBezTo>
                  <a:pt x="332873" y="692210"/>
                  <a:pt x="312014" y="696792"/>
                  <a:pt x="294773" y="690914"/>
                </a:cubicBezTo>
                <a:cubicBezTo>
                  <a:pt x="275200" y="684293"/>
                  <a:pt x="277692" y="636537"/>
                  <a:pt x="279963" y="594459"/>
                </a:cubicBezTo>
                <a:cubicBezTo>
                  <a:pt x="282414" y="548180"/>
                  <a:pt x="284986" y="500344"/>
                  <a:pt x="265303" y="470382"/>
                </a:cubicBezTo>
                <a:cubicBezTo>
                  <a:pt x="250483" y="447786"/>
                  <a:pt x="224561" y="431067"/>
                  <a:pt x="188259" y="420678"/>
                </a:cubicBezTo>
                <a:lnTo>
                  <a:pt x="180081" y="449303"/>
                </a:lnTo>
                <a:cubicBezTo>
                  <a:pt x="209319" y="457662"/>
                  <a:pt x="229625" y="470242"/>
                  <a:pt x="240416" y="486720"/>
                </a:cubicBezTo>
                <a:cubicBezTo>
                  <a:pt x="254713" y="508502"/>
                  <a:pt x="252342" y="553324"/>
                  <a:pt x="250242" y="592881"/>
                </a:cubicBezTo>
                <a:cubicBezTo>
                  <a:pt x="247228" y="650684"/>
                  <a:pt x="244294" y="705272"/>
                  <a:pt x="285228" y="719148"/>
                </a:cubicBezTo>
                <a:cubicBezTo>
                  <a:pt x="293291" y="721848"/>
                  <a:pt x="301743" y="723206"/>
                  <a:pt x="310246" y="723167"/>
                </a:cubicBezTo>
                <a:cubicBezTo>
                  <a:pt x="329909" y="723167"/>
                  <a:pt x="350506" y="716134"/>
                  <a:pt x="369355" y="702640"/>
                </a:cubicBezTo>
                <a:cubicBezTo>
                  <a:pt x="409746" y="673683"/>
                  <a:pt x="434845" y="621034"/>
                  <a:pt x="434845" y="565271"/>
                </a:cubicBezTo>
                <a:lnTo>
                  <a:pt x="434845" y="451845"/>
                </a:lnTo>
                <a:lnTo>
                  <a:pt x="612373" y="451845"/>
                </a:lnTo>
                <a:cubicBezTo>
                  <a:pt x="661847" y="451845"/>
                  <a:pt x="702097" y="410751"/>
                  <a:pt x="702097" y="360232"/>
                </a:cubicBezTo>
                <a:cubicBezTo>
                  <a:pt x="702108" y="349599"/>
                  <a:pt x="700293" y="339043"/>
                  <a:pt x="696732" y="329025"/>
                </a:cubicBezTo>
                <a:close/>
              </a:path>
            </a:pathLst>
          </a:custGeom>
          <a:solidFill>
            <a:schemeClr val="bg1"/>
          </a:solid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122" name="图形 46">
            <a:extLst>
              <a:ext uri="{FF2B5EF4-FFF2-40B4-BE49-F238E27FC236}">
                <a16:creationId xmlns:a16="http://schemas.microsoft.com/office/drawing/2014/main" id="{BA91E757-6296-4BD1-A252-CE42C8BCBD6D}"/>
              </a:ext>
            </a:extLst>
          </p:cNvPr>
          <p:cNvGrpSpPr/>
          <p:nvPr/>
        </p:nvGrpSpPr>
        <p:grpSpPr>
          <a:xfrm>
            <a:off x="3015286" y="2909412"/>
            <a:ext cx="484547" cy="484547"/>
            <a:chOff x="6096000" y="3943430"/>
            <a:chExt cx="1028861" cy="1028861"/>
          </a:xfrm>
          <a:solidFill>
            <a:schemeClr val="bg1"/>
          </a:solidFill>
        </p:grpSpPr>
        <p:sp>
          <p:nvSpPr>
            <p:cNvPr id="123" name="任意多边形: 形状 122">
              <a:extLst>
                <a:ext uri="{FF2B5EF4-FFF2-40B4-BE49-F238E27FC236}">
                  <a16:creationId xmlns:a16="http://schemas.microsoft.com/office/drawing/2014/main" id="{86249750-CF75-4DD5-AB0F-9BB0EF9BB19D}"/>
                </a:ext>
              </a:extLst>
            </p:cNvPr>
            <p:cNvSpPr/>
            <p:nvPr/>
          </p:nvSpPr>
          <p:spPr>
            <a:xfrm>
              <a:off x="6277710" y="4132351"/>
              <a:ext cx="667483" cy="638548"/>
            </a:xfrm>
            <a:custGeom>
              <a:avLst/>
              <a:gdLst>
                <a:gd name="connsiteX0" fmla="*/ 661273 w 667483"/>
                <a:gd name="connsiteY0" fmla="*/ 565925 h 638548"/>
                <a:gd name="connsiteX1" fmla="*/ 600807 w 667483"/>
                <a:gd name="connsiteY1" fmla="*/ 520711 h 638548"/>
                <a:gd name="connsiteX2" fmla="*/ 582722 w 667483"/>
                <a:gd name="connsiteY2" fmla="*/ 523323 h 638548"/>
                <a:gd name="connsiteX3" fmla="*/ 585334 w 667483"/>
                <a:gd name="connsiteY3" fmla="*/ 541409 h 638548"/>
                <a:gd name="connsiteX4" fmla="*/ 617486 w 667483"/>
                <a:gd name="connsiteY4" fmla="*/ 565422 h 638548"/>
                <a:gd name="connsiteX5" fmla="*/ 39465 w 667483"/>
                <a:gd name="connsiteY5" fmla="*/ 565422 h 638548"/>
                <a:gd name="connsiteX6" fmla="*/ 28312 w 667483"/>
                <a:gd name="connsiteY6" fmla="*/ 552501 h 638548"/>
                <a:gd name="connsiteX7" fmla="*/ 28312 w 667483"/>
                <a:gd name="connsiteY7" fmla="*/ 146212 h 638548"/>
                <a:gd name="connsiteX8" fmla="*/ 15391 w 667483"/>
                <a:gd name="connsiteY8" fmla="*/ 133291 h 638548"/>
                <a:gd name="connsiteX9" fmla="*/ 2470 w 667483"/>
                <a:gd name="connsiteY9" fmla="*/ 146212 h 638548"/>
                <a:gd name="connsiteX10" fmla="*/ 2470 w 667483"/>
                <a:gd name="connsiteY10" fmla="*/ 552501 h 638548"/>
                <a:gd name="connsiteX11" fmla="*/ 39465 w 667483"/>
                <a:gd name="connsiteY11" fmla="*/ 591264 h 638548"/>
                <a:gd name="connsiteX12" fmla="*/ 617446 w 667483"/>
                <a:gd name="connsiteY12" fmla="*/ 591264 h 638548"/>
                <a:gd name="connsiteX13" fmla="*/ 585294 w 667483"/>
                <a:gd name="connsiteY13" fmla="*/ 615278 h 638548"/>
                <a:gd name="connsiteX14" fmla="*/ 582682 w 667483"/>
                <a:gd name="connsiteY14" fmla="*/ 633363 h 638548"/>
                <a:gd name="connsiteX15" fmla="*/ 600767 w 667483"/>
                <a:gd name="connsiteY15" fmla="*/ 635976 h 638548"/>
                <a:gd name="connsiteX16" fmla="*/ 661273 w 667483"/>
                <a:gd name="connsiteY16" fmla="*/ 590762 h 638548"/>
                <a:gd name="connsiteX17" fmla="*/ 664398 w 667483"/>
                <a:gd name="connsiteY17" fmla="*/ 587647 h 638548"/>
                <a:gd name="connsiteX18" fmla="*/ 661273 w 667483"/>
                <a:gd name="connsiteY18" fmla="*/ 565925 h 638548"/>
                <a:gd name="connsiteX19" fmla="*/ 66684 w 667483"/>
                <a:gd name="connsiteY19" fmla="*/ 117827 h 638548"/>
                <a:gd name="connsiteX20" fmla="*/ 84769 w 667483"/>
                <a:gd name="connsiteY20" fmla="*/ 115215 h 638548"/>
                <a:gd name="connsiteX21" fmla="*/ 82157 w 667483"/>
                <a:gd name="connsiteY21" fmla="*/ 97130 h 638548"/>
                <a:gd name="connsiteX22" fmla="*/ 50005 w 667483"/>
                <a:gd name="connsiteY22" fmla="*/ 73116 h 638548"/>
                <a:gd name="connsiteX23" fmla="*/ 628026 w 667483"/>
                <a:gd name="connsiteY23" fmla="*/ 73116 h 638548"/>
                <a:gd name="connsiteX24" fmla="*/ 639178 w 667483"/>
                <a:gd name="connsiteY24" fmla="*/ 86037 h 638548"/>
                <a:gd name="connsiteX25" fmla="*/ 639178 w 667483"/>
                <a:gd name="connsiteY25" fmla="*/ 492297 h 638548"/>
                <a:gd name="connsiteX26" fmla="*/ 652099 w 667483"/>
                <a:gd name="connsiteY26" fmla="*/ 505218 h 638548"/>
                <a:gd name="connsiteX27" fmla="*/ 665020 w 667483"/>
                <a:gd name="connsiteY27" fmla="*/ 492297 h 638548"/>
                <a:gd name="connsiteX28" fmla="*/ 665020 w 667483"/>
                <a:gd name="connsiteY28" fmla="*/ 86047 h 638548"/>
                <a:gd name="connsiteX29" fmla="*/ 628026 w 667483"/>
                <a:gd name="connsiteY29" fmla="*/ 47284 h 638548"/>
                <a:gd name="connsiteX30" fmla="*/ 50045 w 667483"/>
                <a:gd name="connsiteY30" fmla="*/ 47284 h 638548"/>
                <a:gd name="connsiteX31" fmla="*/ 82197 w 667483"/>
                <a:gd name="connsiteY31" fmla="*/ 23271 h 638548"/>
                <a:gd name="connsiteX32" fmla="*/ 84809 w 667483"/>
                <a:gd name="connsiteY32" fmla="*/ 5185 h 638548"/>
                <a:gd name="connsiteX33" fmla="*/ 66724 w 667483"/>
                <a:gd name="connsiteY33" fmla="*/ 2573 h 638548"/>
                <a:gd name="connsiteX34" fmla="*/ 6238 w 667483"/>
                <a:gd name="connsiteY34" fmla="*/ 47787 h 638548"/>
                <a:gd name="connsiteX35" fmla="*/ 3163 w 667483"/>
                <a:gd name="connsiteY35" fmla="*/ 50871 h 638548"/>
                <a:gd name="connsiteX36" fmla="*/ 149 w 667483"/>
                <a:gd name="connsiteY36" fmla="*/ 62426 h 638548"/>
                <a:gd name="connsiteX37" fmla="*/ 6178 w 667483"/>
                <a:gd name="connsiteY37" fmla="*/ 72614 h 6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7483" h="638548">
                  <a:moveTo>
                    <a:pt x="661273" y="565925"/>
                  </a:moveTo>
                  <a:lnTo>
                    <a:pt x="600807" y="520711"/>
                  </a:lnTo>
                  <a:cubicBezTo>
                    <a:pt x="595092" y="516438"/>
                    <a:pt x="586994" y="517608"/>
                    <a:pt x="582722" y="523323"/>
                  </a:cubicBezTo>
                  <a:cubicBezTo>
                    <a:pt x="578449" y="529039"/>
                    <a:pt x="579618" y="537136"/>
                    <a:pt x="585334" y="541409"/>
                  </a:cubicBezTo>
                  <a:lnTo>
                    <a:pt x="617486" y="565422"/>
                  </a:lnTo>
                  <a:lnTo>
                    <a:pt x="39465" y="565422"/>
                  </a:lnTo>
                  <a:cubicBezTo>
                    <a:pt x="33316" y="565422"/>
                    <a:pt x="28312" y="559635"/>
                    <a:pt x="28312" y="552501"/>
                  </a:cubicBezTo>
                  <a:lnTo>
                    <a:pt x="28312" y="146212"/>
                  </a:lnTo>
                  <a:cubicBezTo>
                    <a:pt x="28312" y="139075"/>
                    <a:pt x="22527" y="133291"/>
                    <a:pt x="15391" y="133291"/>
                  </a:cubicBezTo>
                  <a:cubicBezTo>
                    <a:pt x="8255" y="133291"/>
                    <a:pt x="2470" y="139076"/>
                    <a:pt x="2470" y="146212"/>
                  </a:cubicBezTo>
                  <a:lnTo>
                    <a:pt x="2470" y="552501"/>
                  </a:lnTo>
                  <a:cubicBezTo>
                    <a:pt x="2470" y="573882"/>
                    <a:pt x="19069" y="591264"/>
                    <a:pt x="39465" y="591264"/>
                  </a:cubicBezTo>
                  <a:lnTo>
                    <a:pt x="617446" y="591264"/>
                  </a:lnTo>
                  <a:lnTo>
                    <a:pt x="585294" y="615278"/>
                  </a:lnTo>
                  <a:cubicBezTo>
                    <a:pt x="579578" y="619551"/>
                    <a:pt x="578409" y="627648"/>
                    <a:pt x="582682" y="633363"/>
                  </a:cubicBezTo>
                  <a:cubicBezTo>
                    <a:pt x="586954" y="639079"/>
                    <a:pt x="595051" y="640248"/>
                    <a:pt x="600767" y="635976"/>
                  </a:cubicBezTo>
                  <a:lnTo>
                    <a:pt x="661273" y="590762"/>
                  </a:lnTo>
                  <a:lnTo>
                    <a:pt x="664398" y="587647"/>
                  </a:lnTo>
                  <a:cubicBezTo>
                    <a:pt x="669519" y="580782"/>
                    <a:pt x="668121" y="571068"/>
                    <a:pt x="661273" y="565925"/>
                  </a:cubicBezTo>
                  <a:close/>
                  <a:moveTo>
                    <a:pt x="66684" y="117827"/>
                  </a:moveTo>
                  <a:cubicBezTo>
                    <a:pt x="72399" y="122100"/>
                    <a:pt x="80496" y="120931"/>
                    <a:pt x="84769" y="115215"/>
                  </a:cubicBezTo>
                  <a:cubicBezTo>
                    <a:pt x="89042" y="109500"/>
                    <a:pt x="87872" y="101402"/>
                    <a:pt x="82157" y="97130"/>
                  </a:cubicBezTo>
                  <a:lnTo>
                    <a:pt x="50005" y="73116"/>
                  </a:lnTo>
                  <a:lnTo>
                    <a:pt x="628026" y="73116"/>
                  </a:lnTo>
                  <a:cubicBezTo>
                    <a:pt x="634175" y="73116"/>
                    <a:pt x="639178" y="78904"/>
                    <a:pt x="639178" y="86037"/>
                  </a:cubicBezTo>
                  <a:lnTo>
                    <a:pt x="639178" y="492297"/>
                  </a:lnTo>
                  <a:cubicBezTo>
                    <a:pt x="639178" y="499433"/>
                    <a:pt x="644963" y="505218"/>
                    <a:pt x="652099" y="505218"/>
                  </a:cubicBezTo>
                  <a:cubicBezTo>
                    <a:pt x="659236" y="505218"/>
                    <a:pt x="665020" y="499433"/>
                    <a:pt x="665020" y="492297"/>
                  </a:cubicBezTo>
                  <a:lnTo>
                    <a:pt x="665020" y="86047"/>
                  </a:lnTo>
                  <a:cubicBezTo>
                    <a:pt x="665020" y="64666"/>
                    <a:pt x="648422" y="47284"/>
                    <a:pt x="628026" y="47284"/>
                  </a:cubicBezTo>
                  <a:lnTo>
                    <a:pt x="50045" y="47284"/>
                  </a:lnTo>
                  <a:lnTo>
                    <a:pt x="82197" y="23271"/>
                  </a:lnTo>
                  <a:cubicBezTo>
                    <a:pt x="87912" y="18998"/>
                    <a:pt x="89082" y="10901"/>
                    <a:pt x="84809" y="5185"/>
                  </a:cubicBezTo>
                  <a:cubicBezTo>
                    <a:pt x="80536" y="-530"/>
                    <a:pt x="72439" y="-1700"/>
                    <a:pt x="66724" y="2573"/>
                  </a:cubicBezTo>
                  <a:lnTo>
                    <a:pt x="6238" y="47787"/>
                  </a:lnTo>
                  <a:lnTo>
                    <a:pt x="3163" y="50871"/>
                  </a:lnTo>
                  <a:cubicBezTo>
                    <a:pt x="662" y="54169"/>
                    <a:pt x="-422" y="58327"/>
                    <a:pt x="149" y="62426"/>
                  </a:cubicBezTo>
                  <a:cubicBezTo>
                    <a:pt x="708" y="66494"/>
                    <a:pt x="2881" y="70166"/>
                    <a:pt x="6178" y="72614"/>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4" name="任意多边形: 形状 123">
              <a:extLst>
                <a:ext uri="{FF2B5EF4-FFF2-40B4-BE49-F238E27FC236}">
                  <a16:creationId xmlns:a16="http://schemas.microsoft.com/office/drawing/2014/main" id="{C220CA98-3A57-4FF4-B927-125E35C4F320}"/>
                </a:ext>
              </a:extLst>
            </p:cNvPr>
            <p:cNvSpPr/>
            <p:nvPr/>
          </p:nvSpPr>
          <p:spPr>
            <a:xfrm>
              <a:off x="6536952" y="4290660"/>
              <a:ext cx="151446" cy="332932"/>
            </a:xfrm>
            <a:custGeom>
              <a:avLst/>
              <a:gdLst>
                <a:gd name="connsiteX0" fmla="*/ 125574 w 151446"/>
                <a:gd name="connsiteY0" fmla="*/ 103690 h 332932"/>
                <a:gd name="connsiteX1" fmla="*/ 138495 w 151446"/>
                <a:gd name="connsiteY1" fmla="*/ 116611 h 332932"/>
                <a:gd name="connsiteX2" fmla="*/ 151416 w 151446"/>
                <a:gd name="connsiteY2" fmla="*/ 103690 h 332932"/>
                <a:gd name="connsiteX3" fmla="*/ 88639 w 151446"/>
                <a:gd name="connsiteY3" fmla="*/ 29178 h 332932"/>
                <a:gd name="connsiteX4" fmla="*/ 88640 w 151446"/>
                <a:gd name="connsiteY4" fmla="*/ 12921 h 332932"/>
                <a:gd name="connsiteX5" fmla="*/ 75718 w 151446"/>
                <a:gd name="connsiteY5" fmla="*/ 0 h 332932"/>
                <a:gd name="connsiteX6" fmla="*/ 62797 w 151446"/>
                <a:gd name="connsiteY6" fmla="*/ 12921 h 332932"/>
                <a:gd name="connsiteX7" fmla="*/ 62797 w 151446"/>
                <a:gd name="connsiteY7" fmla="*/ 29178 h 332932"/>
                <a:gd name="connsiteX8" fmla="*/ 1107 w 151446"/>
                <a:gd name="connsiteY8" fmla="*/ 116512 h 332932"/>
                <a:gd name="connsiteX9" fmla="*/ 62797 w 151446"/>
                <a:gd name="connsiteY9" fmla="*/ 178202 h 332932"/>
                <a:gd name="connsiteX10" fmla="*/ 62797 w 151446"/>
                <a:gd name="connsiteY10" fmla="*/ 277190 h 332932"/>
                <a:gd name="connsiteX11" fmla="*/ 25873 w 151446"/>
                <a:gd name="connsiteY11" fmla="*/ 229243 h 332932"/>
                <a:gd name="connsiteX12" fmla="*/ 12952 w 151446"/>
                <a:gd name="connsiteY12" fmla="*/ 216322 h 332932"/>
                <a:gd name="connsiteX13" fmla="*/ 31 w 151446"/>
                <a:gd name="connsiteY13" fmla="*/ 229243 h 332932"/>
                <a:gd name="connsiteX14" fmla="*/ 62807 w 151446"/>
                <a:gd name="connsiteY14" fmla="*/ 303755 h 332932"/>
                <a:gd name="connsiteX15" fmla="*/ 62807 w 151446"/>
                <a:gd name="connsiteY15" fmla="*/ 320012 h 332932"/>
                <a:gd name="connsiteX16" fmla="*/ 75728 w 151446"/>
                <a:gd name="connsiteY16" fmla="*/ 332933 h 332932"/>
                <a:gd name="connsiteX17" fmla="*/ 88650 w 151446"/>
                <a:gd name="connsiteY17" fmla="*/ 320012 h 332932"/>
                <a:gd name="connsiteX18" fmla="*/ 88650 w 151446"/>
                <a:gd name="connsiteY18" fmla="*/ 303765 h 332932"/>
                <a:gd name="connsiteX19" fmla="*/ 150339 w 151446"/>
                <a:gd name="connsiteY19" fmla="*/ 216431 h 332932"/>
                <a:gd name="connsiteX20" fmla="*/ 88650 w 151446"/>
                <a:gd name="connsiteY20" fmla="*/ 154741 h 332932"/>
                <a:gd name="connsiteX21" fmla="*/ 88650 w 151446"/>
                <a:gd name="connsiteY21" fmla="*/ 55743 h 332932"/>
                <a:gd name="connsiteX22" fmla="*/ 125574 w 151446"/>
                <a:gd name="connsiteY22" fmla="*/ 103690 h 332932"/>
                <a:gd name="connsiteX23" fmla="*/ 25863 w 151446"/>
                <a:gd name="connsiteY23" fmla="*/ 103690 h 332932"/>
                <a:gd name="connsiteX24" fmla="*/ 62787 w 151446"/>
                <a:gd name="connsiteY24" fmla="*/ 55743 h 332932"/>
                <a:gd name="connsiteX25" fmla="*/ 62787 w 151446"/>
                <a:gd name="connsiteY25" fmla="*/ 151636 h 332932"/>
                <a:gd name="connsiteX26" fmla="*/ 25873 w 151446"/>
                <a:gd name="connsiteY26" fmla="*/ 103690 h 332932"/>
                <a:gd name="connsiteX27" fmla="*/ 125574 w 151446"/>
                <a:gd name="connsiteY27" fmla="*/ 229283 h 332932"/>
                <a:gd name="connsiteX28" fmla="*/ 88639 w 151446"/>
                <a:gd name="connsiteY28" fmla="*/ 277230 h 332932"/>
                <a:gd name="connsiteX29" fmla="*/ 88640 w 151446"/>
                <a:gd name="connsiteY29" fmla="*/ 181266 h 332932"/>
                <a:gd name="connsiteX30" fmla="*/ 125574 w 151446"/>
                <a:gd name="connsiteY30" fmla="*/ 229253 h 33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1446" h="332932">
                  <a:moveTo>
                    <a:pt x="125574" y="103690"/>
                  </a:moveTo>
                  <a:cubicBezTo>
                    <a:pt x="125574" y="110826"/>
                    <a:pt x="131359" y="116611"/>
                    <a:pt x="138495" y="116611"/>
                  </a:cubicBezTo>
                  <a:cubicBezTo>
                    <a:pt x="145631" y="116611"/>
                    <a:pt x="151416" y="110826"/>
                    <a:pt x="151416" y="103690"/>
                  </a:cubicBezTo>
                  <a:cubicBezTo>
                    <a:pt x="151355" y="66906"/>
                    <a:pt x="124880" y="35481"/>
                    <a:pt x="88639" y="29178"/>
                  </a:cubicBezTo>
                  <a:lnTo>
                    <a:pt x="88640" y="12921"/>
                  </a:lnTo>
                  <a:cubicBezTo>
                    <a:pt x="88640" y="5785"/>
                    <a:pt x="82855" y="0"/>
                    <a:pt x="75718" y="0"/>
                  </a:cubicBezTo>
                  <a:cubicBezTo>
                    <a:pt x="68582" y="0"/>
                    <a:pt x="62797" y="5785"/>
                    <a:pt x="62797" y="12921"/>
                  </a:cubicBezTo>
                  <a:lnTo>
                    <a:pt x="62797" y="29178"/>
                  </a:lnTo>
                  <a:cubicBezTo>
                    <a:pt x="21646" y="36259"/>
                    <a:pt x="-5974" y="75360"/>
                    <a:pt x="1107" y="116512"/>
                  </a:cubicBezTo>
                  <a:cubicBezTo>
                    <a:pt x="6537" y="148062"/>
                    <a:pt x="31247" y="172773"/>
                    <a:pt x="62797" y="178202"/>
                  </a:cubicBezTo>
                  <a:lnTo>
                    <a:pt x="62797" y="277190"/>
                  </a:lnTo>
                  <a:cubicBezTo>
                    <a:pt x="41073" y="271381"/>
                    <a:pt x="25940" y="251730"/>
                    <a:pt x="25873" y="229243"/>
                  </a:cubicBezTo>
                  <a:cubicBezTo>
                    <a:pt x="25873" y="222107"/>
                    <a:pt x="20088" y="216322"/>
                    <a:pt x="12952" y="216322"/>
                  </a:cubicBezTo>
                  <a:cubicBezTo>
                    <a:pt x="5816" y="216322"/>
                    <a:pt x="31" y="222107"/>
                    <a:pt x="31" y="229243"/>
                  </a:cubicBezTo>
                  <a:cubicBezTo>
                    <a:pt x="92" y="266027"/>
                    <a:pt x="26567" y="297452"/>
                    <a:pt x="62807" y="303755"/>
                  </a:cubicBezTo>
                  <a:lnTo>
                    <a:pt x="62807" y="320012"/>
                  </a:lnTo>
                  <a:cubicBezTo>
                    <a:pt x="62807" y="327148"/>
                    <a:pt x="68592" y="332933"/>
                    <a:pt x="75728" y="332933"/>
                  </a:cubicBezTo>
                  <a:cubicBezTo>
                    <a:pt x="82865" y="332933"/>
                    <a:pt x="88650" y="327148"/>
                    <a:pt x="88650" y="320012"/>
                  </a:cubicBezTo>
                  <a:lnTo>
                    <a:pt x="88650" y="303765"/>
                  </a:lnTo>
                  <a:cubicBezTo>
                    <a:pt x="129801" y="296684"/>
                    <a:pt x="157421" y="257583"/>
                    <a:pt x="150339" y="216431"/>
                  </a:cubicBezTo>
                  <a:cubicBezTo>
                    <a:pt x="144910" y="184881"/>
                    <a:pt x="120199" y="160170"/>
                    <a:pt x="88650" y="154741"/>
                  </a:cubicBezTo>
                  <a:lnTo>
                    <a:pt x="88650" y="55743"/>
                  </a:lnTo>
                  <a:cubicBezTo>
                    <a:pt x="110374" y="61552"/>
                    <a:pt x="125507" y="81203"/>
                    <a:pt x="125574" y="103690"/>
                  </a:cubicBezTo>
                  <a:close/>
                  <a:moveTo>
                    <a:pt x="25863" y="103690"/>
                  </a:moveTo>
                  <a:cubicBezTo>
                    <a:pt x="25930" y="81203"/>
                    <a:pt x="41063" y="61552"/>
                    <a:pt x="62787" y="55743"/>
                  </a:cubicBezTo>
                  <a:lnTo>
                    <a:pt x="62787" y="151636"/>
                  </a:lnTo>
                  <a:cubicBezTo>
                    <a:pt x="41067" y="145824"/>
                    <a:pt x="25939" y="126174"/>
                    <a:pt x="25873" y="103690"/>
                  </a:cubicBezTo>
                  <a:close/>
                  <a:moveTo>
                    <a:pt x="125574" y="229283"/>
                  </a:moveTo>
                  <a:cubicBezTo>
                    <a:pt x="125505" y="251773"/>
                    <a:pt x="110367" y="271425"/>
                    <a:pt x="88639" y="277230"/>
                  </a:cubicBezTo>
                  <a:lnTo>
                    <a:pt x="88640" y="181266"/>
                  </a:lnTo>
                  <a:cubicBezTo>
                    <a:pt x="110382" y="187075"/>
                    <a:pt x="125524" y="206748"/>
                    <a:pt x="125574" y="229253"/>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25" name="图形 48">
            <a:extLst>
              <a:ext uri="{FF2B5EF4-FFF2-40B4-BE49-F238E27FC236}">
                <a16:creationId xmlns:a16="http://schemas.microsoft.com/office/drawing/2014/main" id="{09277E27-F938-4956-8657-10666155AA04}"/>
              </a:ext>
            </a:extLst>
          </p:cNvPr>
          <p:cNvGrpSpPr/>
          <p:nvPr/>
        </p:nvGrpSpPr>
        <p:grpSpPr>
          <a:xfrm>
            <a:off x="3722398" y="2909412"/>
            <a:ext cx="484547" cy="484547"/>
            <a:chOff x="7124861" y="3943430"/>
            <a:chExt cx="1028861" cy="1028861"/>
          </a:xfrm>
          <a:solidFill>
            <a:schemeClr val="bg1"/>
          </a:solidFill>
        </p:grpSpPr>
        <p:sp>
          <p:nvSpPr>
            <p:cNvPr id="126" name="任意多边形: 形状 125">
              <a:extLst>
                <a:ext uri="{FF2B5EF4-FFF2-40B4-BE49-F238E27FC236}">
                  <a16:creationId xmlns:a16="http://schemas.microsoft.com/office/drawing/2014/main" id="{70694437-827C-4704-B2E8-6D9D206FF1DA}"/>
                </a:ext>
              </a:extLst>
            </p:cNvPr>
            <p:cNvSpPr/>
            <p:nvPr/>
          </p:nvSpPr>
          <p:spPr>
            <a:xfrm>
              <a:off x="7262598" y="4032475"/>
              <a:ext cx="763658" cy="676310"/>
            </a:xfrm>
            <a:custGeom>
              <a:avLst/>
              <a:gdLst>
                <a:gd name="connsiteX0" fmla="*/ 758256 w 763658"/>
                <a:gd name="connsiteY0" fmla="*/ 615534 h 676310"/>
                <a:gd name="connsiteX1" fmla="*/ 417044 w 763658"/>
                <a:gd name="connsiteY1" fmla="*/ 20412 h 676310"/>
                <a:gd name="connsiteX2" fmla="*/ 361641 w 763658"/>
                <a:gd name="connsiteY2" fmla="*/ 5382 h 676310"/>
                <a:gd name="connsiteX3" fmla="*/ 346611 w 763658"/>
                <a:gd name="connsiteY3" fmla="*/ 20412 h 676310"/>
                <a:gd name="connsiteX4" fmla="*/ 5389 w 763658"/>
                <a:gd name="connsiteY4" fmla="*/ 615534 h 676310"/>
                <a:gd name="connsiteX5" fmla="*/ 20393 w 763658"/>
                <a:gd name="connsiteY5" fmla="*/ 670929 h 676310"/>
                <a:gd name="connsiteX6" fmla="*/ 40605 w 763658"/>
                <a:gd name="connsiteY6" fmla="*/ 676311 h 676310"/>
                <a:gd name="connsiteX7" fmla="*/ 723030 w 763658"/>
                <a:gd name="connsiteY7" fmla="*/ 676311 h 676310"/>
                <a:gd name="connsiteX8" fmla="*/ 743215 w 763658"/>
                <a:gd name="connsiteY8" fmla="*/ 670946 h 676310"/>
                <a:gd name="connsiteX9" fmla="*/ 758290 w 763658"/>
                <a:gd name="connsiteY9" fmla="*/ 615540 h 676310"/>
                <a:gd name="connsiteX10" fmla="*/ 758286 w 763658"/>
                <a:gd name="connsiteY10" fmla="*/ 615534 h 676310"/>
                <a:gd name="connsiteX11" fmla="*/ 736091 w 763658"/>
                <a:gd name="connsiteY11" fmla="*/ 639266 h 676310"/>
                <a:gd name="connsiteX12" fmla="*/ 723030 w 763658"/>
                <a:gd name="connsiteY12" fmla="*/ 649243 h 676310"/>
                <a:gd name="connsiteX13" fmla="*/ 40605 w 763658"/>
                <a:gd name="connsiteY13" fmla="*/ 649243 h 676310"/>
                <a:gd name="connsiteX14" fmla="*/ 27075 w 763658"/>
                <a:gd name="connsiteY14" fmla="*/ 635725 h 676310"/>
                <a:gd name="connsiteX15" fmla="*/ 28870 w 763658"/>
                <a:gd name="connsiteY15" fmla="*/ 628987 h 676310"/>
                <a:gd name="connsiteX16" fmla="*/ 370082 w 763658"/>
                <a:gd name="connsiteY16" fmla="*/ 33866 h 676310"/>
                <a:gd name="connsiteX17" fmla="*/ 388559 w 763658"/>
                <a:gd name="connsiteY17" fmla="*/ 28872 h 676310"/>
                <a:gd name="connsiteX18" fmla="*/ 393553 w 763658"/>
                <a:gd name="connsiteY18" fmla="*/ 33866 h 676310"/>
                <a:gd name="connsiteX19" fmla="*/ 734765 w 763658"/>
                <a:gd name="connsiteY19" fmla="*/ 628987 h 676310"/>
                <a:gd name="connsiteX20" fmla="*/ 736091 w 763658"/>
                <a:gd name="connsiteY20" fmla="*/ 639266 h 67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3658" h="676310">
                  <a:moveTo>
                    <a:pt x="758256" y="615534"/>
                  </a:moveTo>
                  <a:lnTo>
                    <a:pt x="417044" y="20412"/>
                  </a:lnTo>
                  <a:cubicBezTo>
                    <a:pt x="405895" y="963"/>
                    <a:pt x="381090" y="-5766"/>
                    <a:pt x="361641" y="5382"/>
                  </a:cubicBezTo>
                  <a:cubicBezTo>
                    <a:pt x="355385" y="8968"/>
                    <a:pt x="350197" y="14156"/>
                    <a:pt x="346611" y="20412"/>
                  </a:cubicBezTo>
                  <a:lnTo>
                    <a:pt x="5389" y="615534"/>
                  </a:lnTo>
                  <a:cubicBezTo>
                    <a:pt x="-5765" y="634974"/>
                    <a:pt x="953" y="659775"/>
                    <a:pt x="20393" y="670929"/>
                  </a:cubicBezTo>
                  <a:cubicBezTo>
                    <a:pt x="26545" y="674458"/>
                    <a:pt x="33513" y="676314"/>
                    <a:pt x="40605" y="676311"/>
                  </a:cubicBezTo>
                  <a:lnTo>
                    <a:pt x="723030" y="676311"/>
                  </a:lnTo>
                  <a:cubicBezTo>
                    <a:pt x="730110" y="676308"/>
                    <a:pt x="737067" y="674459"/>
                    <a:pt x="743215" y="670946"/>
                  </a:cubicBezTo>
                  <a:cubicBezTo>
                    <a:pt x="762678" y="659809"/>
                    <a:pt x="769427" y="635003"/>
                    <a:pt x="758290" y="615540"/>
                  </a:cubicBezTo>
                  <a:cubicBezTo>
                    <a:pt x="758288" y="615538"/>
                    <a:pt x="758287" y="615536"/>
                    <a:pt x="758286" y="615534"/>
                  </a:cubicBezTo>
                  <a:close/>
                  <a:moveTo>
                    <a:pt x="736091" y="639266"/>
                  </a:moveTo>
                  <a:cubicBezTo>
                    <a:pt x="734490" y="645159"/>
                    <a:pt x="729137" y="649248"/>
                    <a:pt x="723030" y="649243"/>
                  </a:cubicBezTo>
                  <a:lnTo>
                    <a:pt x="40605" y="649243"/>
                  </a:lnTo>
                  <a:cubicBezTo>
                    <a:pt x="33136" y="649246"/>
                    <a:pt x="27079" y="643194"/>
                    <a:pt x="27075" y="635725"/>
                  </a:cubicBezTo>
                  <a:cubicBezTo>
                    <a:pt x="27074" y="633361"/>
                    <a:pt x="27693" y="631038"/>
                    <a:pt x="28870" y="628987"/>
                  </a:cubicBezTo>
                  <a:lnTo>
                    <a:pt x="370082" y="33866"/>
                  </a:lnTo>
                  <a:cubicBezTo>
                    <a:pt x="373805" y="27384"/>
                    <a:pt x="382077" y="25148"/>
                    <a:pt x="388559" y="28872"/>
                  </a:cubicBezTo>
                  <a:cubicBezTo>
                    <a:pt x="390636" y="30065"/>
                    <a:pt x="392359" y="31788"/>
                    <a:pt x="393553" y="33866"/>
                  </a:cubicBezTo>
                  <a:lnTo>
                    <a:pt x="734765" y="628987"/>
                  </a:lnTo>
                  <a:cubicBezTo>
                    <a:pt x="736560" y="632100"/>
                    <a:pt x="737037" y="635800"/>
                    <a:pt x="736091" y="639266"/>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7" name="任意多边形: 形状 126">
              <a:extLst>
                <a:ext uri="{FF2B5EF4-FFF2-40B4-BE49-F238E27FC236}">
                  <a16:creationId xmlns:a16="http://schemas.microsoft.com/office/drawing/2014/main" id="{439D1CD7-4072-41FA-BFF2-1A3F6E8376E0}"/>
                </a:ext>
              </a:extLst>
            </p:cNvPr>
            <p:cNvSpPr/>
            <p:nvPr/>
          </p:nvSpPr>
          <p:spPr>
            <a:xfrm>
              <a:off x="7583909" y="4228245"/>
              <a:ext cx="121033" cy="409565"/>
            </a:xfrm>
            <a:custGeom>
              <a:avLst/>
              <a:gdLst>
                <a:gd name="connsiteX0" fmla="*/ 60526 w 121033"/>
                <a:gd name="connsiteY0" fmla="*/ 0 h 409565"/>
                <a:gd name="connsiteX1" fmla="*/ 49655 w 121033"/>
                <a:gd name="connsiteY1" fmla="*/ 1005 h 409565"/>
                <a:gd name="connsiteX2" fmla="*/ 993 w 121033"/>
                <a:gd name="connsiteY2" fmla="*/ 71389 h 409565"/>
                <a:gd name="connsiteX3" fmla="*/ 995 w 121033"/>
                <a:gd name="connsiteY3" fmla="*/ 71397 h 409565"/>
                <a:gd name="connsiteX4" fmla="*/ 60526 w 121033"/>
                <a:gd name="connsiteY4" fmla="*/ 268077 h 409565"/>
                <a:gd name="connsiteX5" fmla="*/ 120047 w 121033"/>
                <a:gd name="connsiteY5" fmla="*/ 71387 h 409565"/>
                <a:gd name="connsiteX6" fmla="*/ 71328 w 121033"/>
                <a:gd name="connsiteY6" fmla="*/ 1026 h 409565"/>
                <a:gd name="connsiteX7" fmla="*/ 60526 w 121033"/>
                <a:gd name="connsiteY7" fmla="*/ 50 h 409565"/>
                <a:gd name="connsiteX8" fmla="*/ 93422 w 121033"/>
                <a:gd name="connsiteY8" fmla="*/ 66524 h 409565"/>
                <a:gd name="connsiteX9" fmla="*/ 60526 w 121033"/>
                <a:gd name="connsiteY9" fmla="*/ 222471 h 409565"/>
                <a:gd name="connsiteX10" fmla="*/ 27621 w 121033"/>
                <a:gd name="connsiteY10" fmla="*/ 66524 h 409565"/>
                <a:gd name="connsiteX11" fmla="*/ 54501 w 121033"/>
                <a:gd name="connsiteY11" fmla="*/ 27619 h 409565"/>
                <a:gd name="connsiteX12" fmla="*/ 54548 w 121033"/>
                <a:gd name="connsiteY12" fmla="*/ 27610 h 409565"/>
                <a:gd name="connsiteX13" fmla="*/ 60576 w 121033"/>
                <a:gd name="connsiteY13" fmla="*/ 27068 h 409565"/>
                <a:gd name="connsiteX14" fmla="*/ 94020 w 121033"/>
                <a:gd name="connsiteY14" fmla="*/ 60480 h 409565"/>
                <a:gd name="connsiteX15" fmla="*/ 93472 w 121033"/>
                <a:gd name="connsiteY15" fmla="*/ 66524 h 409565"/>
                <a:gd name="connsiteX16" fmla="*/ 60516 w 121033"/>
                <a:gd name="connsiteY16" fmla="*/ 307824 h 409565"/>
                <a:gd name="connsiteX17" fmla="*/ 7877 w 121033"/>
                <a:gd name="connsiteY17" fmla="*/ 358705 h 409565"/>
                <a:gd name="connsiteX18" fmla="*/ 60516 w 121033"/>
                <a:gd name="connsiteY18" fmla="*/ 409565 h 409565"/>
                <a:gd name="connsiteX19" fmla="*/ 113165 w 121033"/>
                <a:gd name="connsiteY19" fmla="*/ 358705 h 409565"/>
                <a:gd name="connsiteX20" fmla="*/ 60516 w 121033"/>
                <a:gd name="connsiteY20" fmla="*/ 307824 h 409565"/>
                <a:gd name="connsiteX21" fmla="*/ 60516 w 121033"/>
                <a:gd name="connsiteY21" fmla="*/ 382497 h 409565"/>
                <a:gd name="connsiteX22" fmla="*/ 34935 w 121033"/>
                <a:gd name="connsiteY22" fmla="*/ 358695 h 409565"/>
                <a:gd name="connsiteX23" fmla="*/ 60516 w 121033"/>
                <a:gd name="connsiteY23" fmla="*/ 334882 h 409565"/>
                <a:gd name="connsiteX24" fmla="*/ 86097 w 121033"/>
                <a:gd name="connsiteY24" fmla="*/ 358695 h 409565"/>
                <a:gd name="connsiteX25" fmla="*/ 60516 w 121033"/>
                <a:gd name="connsiteY25" fmla="*/ 382497 h 40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033" h="409565">
                  <a:moveTo>
                    <a:pt x="60526" y="0"/>
                  </a:moveTo>
                  <a:cubicBezTo>
                    <a:pt x="56879" y="0"/>
                    <a:pt x="53240" y="336"/>
                    <a:pt x="49655" y="1005"/>
                  </a:cubicBezTo>
                  <a:cubicBezTo>
                    <a:pt x="16781" y="7003"/>
                    <a:pt x="-5005" y="38516"/>
                    <a:pt x="993" y="71389"/>
                  </a:cubicBezTo>
                  <a:cubicBezTo>
                    <a:pt x="994" y="71392"/>
                    <a:pt x="994" y="71395"/>
                    <a:pt x="995" y="71397"/>
                  </a:cubicBezTo>
                  <a:cubicBezTo>
                    <a:pt x="36925" y="268077"/>
                    <a:pt x="46339" y="268077"/>
                    <a:pt x="60526" y="268077"/>
                  </a:cubicBezTo>
                  <a:cubicBezTo>
                    <a:pt x="74713" y="268077"/>
                    <a:pt x="84118" y="268077"/>
                    <a:pt x="120047" y="71387"/>
                  </a:cubicBezTo>
                  <a:cubicBezTo>
                    <a:pt x="126024" y="38504"/>
                    <a:pt x="104211" y="7002"/>
                    <a:pt x="71328" y="1026"/>
                  </a:cubicBezTo>
                  <a:cubicBezTo>
                    <a:pt x="67764" y="378"/>
                    <a:pt x="64149" y="51"/>
                    <a:pt x="60526" y="50"/>
                  </a:cubicBezTo>
                  <a:close/>
                  <a:moveTo>
                    <a:pt x="93422" y="66524"/>
                  </a:moveTo>
                  <a:cubicBezTo>
                    <a:pt x="77245" y="155093"/>
                    <a:pt x="66916" y="199874"/>
                    <a:pt x="60526" y="222471"/>
                  </a:cubicBezTo>
                  <a:cubicBezTo>
                    <a:pt x="54126" y="199874"/>
                    <a:pt x="43807" y="155093"/>
                    <a:pt x="27621" y="66524"/>
                  </a:cubicBezTo>
                  <a:cubicBezTo>
                    <a:pt x="24300" y="48358"/>
                    <a:pt x="36335" y="30939"/>
                    <a:pt x="54501" y="27619"/>
                  </a:cubicBezTo>
                  <a:cubicBezTo>
                    <a:pt x="54517" y="27616"/>
                    <a:pt x="54532" y="27613"/>
                    <a:pt x="54548" y="27610"/>
                  </a:cubicBezTo>
                  <a:cubicBezTo>
                    <a:pt x="56536" y="27242"/>
                    <a:pt x="58554" y="27060"/>
                    <a:pt x="60576" y="27068"/>
                  </a:cubicBezTo>
                  <a:cubicBezTo>
                    <a:pt x="79038" y="27059"/>
                    <a:pt x="94011" y="42018"/>
                    <a:pt x="94020" y="60480"/>
                  </a:cubicBezTo>
                  <a:cubicBezTo>
                    <a:pt x="94021" y="62507"/>
                    <a:pt x="93837" y="64530"/>
                    <a:pt x="93472" y="66524"/>
                  </a:cubicBezTo>
                  <a:close/>
                  <a:moveTo>
                    <a:pt x="60516" y="307824"/>
                  </a:moveTo>
                  <a:cubicBezTo>
                    <a:pt x="31489" y="307824"/>
                    <a:pt x="7877" y="330642"/>
                    <a:pt x="7877" y="358705"/>
                  </a:cubicBezTo>
                  <a:cubicBezTo>
                    <a:pt x="7877" y="386767"/>
                    <a:pt x="31489" y="409565"/>
                    <a:pt x="60516" y="409565"/>
                  </a:cubicBezTo>
                  <a:cubicBezTo>
                    <a:pt x="89543" y="409565"/>
                    <a:pt x="113165" y="386747"/>
                    <a:pt x="113165" y="358705"/>
                  </a:cubicBezTo>
                  <a:cubicBezTo>
                    <a:pt x="113165" y="330662"/>
                    <a:pt x="89543" y="307824"/>
                    <a:pt x="60516" y="307824"/>
                  </a:cubicBezTo>
                  <a:close/>
                  <a:moveTo>
                    <a:pt x="60516" y="382497"/>
                  </a:moveTo>
                  <a:cubicBezTo>
                    <a:pt x="46450" y="382497"/>
                    <a:pt x="34935" y="371817"/>
                    <a:pt x="34935" y="358695"/>
                  </a:cubicBezTo>
                  <a:cubicBezTo>
                    <a:pt x="34935" y="345573"/>
                    <a:pt x="46409" y="334882"/>
                    <a:pt x="60516" y="334882"/>
                  </a:cubicBezTo>
                  <a:cubicBezTo>
                    <a:pt x="74623" y="334882"/>
                    <a:pt x="86097" y="345563"/>
                    <a:pt x="86097" y="358695"/>
                  </a:cubicBezTo>
                  <a:cubicBezTo>
                    <a:pt x="86097" y="371827"/>
                    <a:pt x="74623" y="382497"/>
                    <a:pt x="60516" y="382497"/>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28" name="图形 50">
            <a:extLst>
              <a:ext uri="{FF2B5EF4-FFF2-40B4-BE49-F238E27FC236}">
                <a16:creationId xmlns:a16="http://schemas.microsoft.com/office/drawing/2014/main" id="{15F13453-5301-4CD6-99E7-7D7F17094B2E}"/>
              </a:ext>
            </a:extLst>
          </p:cNvPr>
          <p:cNvGrpSpPr/>
          <p:nvPr/>
        </p:nvGrpSpPr>
        <p:grpSpPr>
          <a:xfrm>
            <a:off x="4499188" y="2909412"/>
            <a:ext cx="484547" cy="484547"/>
            <a:chOff x="8153721" y="3943430"/>
            <a:chExt cx="1028861" cy="1028861"/>
          </a:xfrm>
          <a:solidFill>
            <a:schemeClr val="bg1"/>
          </a:solidFill>
        </p:grpSpPr>
        <p:sp>
          <p:nvSpPr>
            <p:cNvPr id="129" name="任意多边形: 形状 128">
              <a:extLst>
                <a:ext uri="{FF2B5EF4-FFF2-40B4-BE49-F238E27FC236}">
                  <a16:creationId xmlns:a16="http://schemas.microsoft.com/office/drawing/2014/main" id="{4253170F-05C6-4A29-A363-F7F0D3173D4B}"/>
                </a:ext>
              </a:extLst>
            </p:cNvPr>
            <p:cNvSpPr/>
            <p:nvPr/>
          </p:nvSpPr>
          <p:spPr>
            <a:xfrm>
              <a:off x="8320509" y="4172070"/>
              <a:ext cx="694692" cy="568013"/>
            </a:xfrm>
            <a:custGeom>
              <a:avLst/>
              <a:gdLst>
                <a:gd name="connsiteX0" fmla="*/ 694692 w 694692"/>
                <a:gd name="connsiteY0" fmla="*/ 138665 h 568013"/>
                <a:gd name="connsiteX1" fmla="*/ 694692 w 694692"/>
                <a:gd name="connsiteY1" fmla="*/ 113647 h 568013"/>
                <a:gd name="connsiteX2" fmla="*/ 655407 w 694692"/>
                <a:gd name="connsiteY2" fmla="*/ 74361 h 568013"/>
                <a:gd name="connsiteX3" fmla="*/ 431931 w 694692"/>
                <a:gd name="connsiteY3" fmla="*/ 74361 h 568013"/>
                <a:gd name="connsiteX4" fmla="*/ 431931 w 694692"/>
                <a:gd name="connsiteY4" fmla="*/ 29771 h 568013"/>
                <a:gd name="connsiteX5" fmla="*/ 402160 w 694692"/>
                <a:gd name="connsiteY5" fmla="*/ 0 h 568013"/>
                <a:gd name="connsiteX6" fmla="*/ 30082 w 694692"/>
                <a:gd name="connsiteY6" fmla="*/ 0 h 568013"/>
                <a:gd name="connsiteX7" fmla="*/ 311 w 694692"/>
                <a:gd name="connsiteY7" fmla="*/ 29771 h 568013"/>
                <a:gd name="connsiteX8" fmla="*/ 311 w 694692"/>
                <a:gd name="connsiteY8" fmla="*/ 74361 h 568013"/>
                <a:gd name="connsiteX9" fmla="*/ 0 w 694692"/>
                <a:gd name="connsiteY9" fmla="*/ 74361 h 568013"/>
                <a:gd name="connsiteX10" fmla="*/ 0 w 694692"/>
                <a:gd name="connsiteY10" fmla="*/ 528728 h 568013"/>
                <a:gd name="connsiteX11" fmla="*/ 39286 w 694692"/>
                <a:gd name="connsiteY11" fmla="*/ 568014 h 568013"/>
                <a:gd name="connsiteX12" fmla="*/ 655407 w 694692"/>
                <a:gd name="connsiteY12" fmla="*/ 568014 h 568013"/>
                <a:gd name="connsiteX13" fmla="*/ 694692 w 694692"/>
                <a:gd name="connsiteY13" fmla="*/ 528728 h 568013"/>
                <a:gd name="connsiteX14" fmla="*/ 694692 w 694692"/>
                <a:gd name="connsiteY14" fmla="*/ 164005 h 568013"/>
                <a:gd name="connsiteX15" fmla="*/ 694381 w 694692"/>
                <a:gd name="connsiteY15" fmla="*/ 164005 h 568013"/>
                <a:gd name="connsiteX16" fmla="*/ 694381 w 694692"/>
                <a:gd name="connsiteY16" fmla="*/ 150943 h 568013"/>
                <a:gd name="connsiteX17" fmla="*/ 26224 w 694692"/>
                <a:gd name="connsiteY17" fmla="*/ 150943 h 568013"/>
                <a:gd name="connsiteX18" fmla="*/ 26224 w 694692"/>
                <a:gd name="connsiteY18" fmla="*/ 100555 h 568013"/>
                <a:gd name="connsiteX19" fmla="*/ 655407 w 694692"/>
                <a:gd name="connsiteY19" fmla="*/ 100555 h 568013"/>
                <a:gd name="connsiteX20" fmla="*/ 668468 w 694692"/>
                <a:gd name="connsiteY20" fmla="*/ 113617 h 568013"/>
                <a:gd name="connsiteX21" fmla="*/ 668468 w 694692"/>
                <a:gd name="connsiteY21" fmla="*/ 138635 h 568013"/>
                <a:gd name="connsiteX22" fmla="*/ 26535 w 694692"/>
                <a:gd name="connsiteY22" fmla="*/ 29771 h 568013"/>
                <a:gd name="connsiteX23" fmla="*/ 30112 w 694692"/>
                <a:gd name="connsiteY23" fmla="*/ 26194 h 568013"/>
                <a:gd name="connsiteX24" fmla="*/ 402150 w 694692"/>
                <a:gd name="connsiteY24" fmla="*/ 26194 h 568013"/>
                <a:gd name="connsiteX25" fmla="*/ 405727 w 694692"/>
                <a:gd name="connsiteY25" fmla="*/ 29771 h 568013"/>
                <a:gd name="connsiteX26" fmla="*/ 405727 w 694692"/>
                <a:gd name="connsiteY26" fmla="*/ 74361 h 568013"/>
                <a:gd name="connsiteX27" fmla="*/ 26495 w 694692"/>
                <a:gd name="connsiteY27" fmla="*/ 74361 h 568013"/>
                <a:gd name="connsiteX28" fmla="*/ 668569 w 694692"/>
                <a:gd name="connsiteY28" fmla="*/ 177127 h 568013"/>
                <a:gd name="connsiteX29" fmla="*/ 668569 w 694692"/>
                <a:gd name="connsiteY29" fmla="*/ 528728 h 568013"/>
                <a:gd name="connsiteX30" fmla="*/ 655507 w 694692"/>
                <a:gd name="connsiteY30" fmla="*/ 541790 h 568013"/>
                <a:gd name="connsiteX31" fmla="*/ 39276 w 694692"/>
                <a:gd name="connsiteY31" fmla="*/ 541790 h 568013"/>
                <a:gd name="connsiteX32" fmla="*/ 26214 w 694692"/>
                <a:gd name="connsiteY32" fmla="*/ 528728 h 568013"/>
                <a:gd name="connsiteX33" fmla="*/ 26214 w 694692"/>
                <a:gd name="connsiteY33" fmla="*/ 177137 h 56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94692" h="568013">
                  <a:moveTo>
                    <a:pt x="694692" y="138665"/>
                  </a:moveTo>
                  <a:lnTo>
                    <a:pt x="694692" y="113647"/>
                  </a:lnTo>
                  <a:cubicBezTo>
                    <a:pt x="694670" y="91959"/>
                    <a:pt x="677094" y="74384"/>
                    <a:pt x="655407" y="74361"/>
                  </a:cubicBezTo>
                  <a:lnTo>
                    <a:pt x="431931" y="74361"/>
                  </a:lnTo>
                  <a:lnTo>
                    <a:pt x="431931" y="29771"/>
                  </a:lnTo>
                  <a:cubicBezTo>
                    <a:pt x="431909" y="13338"/>
                    <a:pt x="418593" y="22"/>
                    <a:pt x="402160" y="0"/>
                  </a:cubicBezTo>
                  <a:lnTo>
                    <a:pt x="30082" y="0"/>
                  </a:lnTo>
                  <a:cubicBezTo>
                    <a:pt x="13649" y="22"/>
                    <a:pt x="334" y="13338"/>
                    <a:pt x="311" y="29771"/>
                  </a:cubicBezTo>
                  <a:lnTo>
                    <a:pt x="311" y="74361"/>
                  </a:lnTo>
                  <a:lnTo>
                    <a:pt x="0" y="74361"/>
                  </a:lnTo>
                  <a:lnTo>
                    <a:pt x="0" y="528728"/>
                  </a:lnTo>
                  <a:cubicBezTo>
                    <a:pt x="22" y="550416"/>
                    <a:pt x="17598" y="567992"/>
                    <a:pt x="39286" y="568014"/>
                  </a:cubicBezTo>
                  <a:lnTo>
                    <a:pt x="655407" y="568014"/>
                  </a:lnTo>
                  <a:cubicBezTo>
                    <a:pt x="677094" y="567992"/>
                    <a:pt x="694670" y="550416"/>
                    <a:pt x="694692" y="528728"/>
                  </a:cubicBezTo>
                  <a:lnTo>
                    <a:pt x="694692" y="164005"/>
                  </a:lnTo>
                  <a:lnTo>
                    <a:pt x="694381" y="164005"/>
                  </a:lnTo>
                  <a:lnTo>
                    <a:pt x="694381" y="150943"/>
                  </a:lnTo>
                  <a:lnTo>
                    <a:pt x="26224" y="150943"/>
                  </a:lnTo>
                  <a:lnTo>
                    <a:pt x="26224" y="100555"/>
                  </a:lnTo>
                  <a:lnTo>
                    <a:pt x="655407" y="100555"/>
                  </a:lnTo>
                  <a:cubicBezTo>
                    <a:pt x="662609" y="100583"/>
                    <a:pt x="668441" y="106414"/>
                    <a:pt x="668468" y="113617"/>
                  </a:cubicBezTo>
                  <a:lnTo>
                    <a:pt x="668468" y="138635"/>
                  </a:lnTo>
                  <a:close/>
                  <a:moveTo>
                    <a:pt x="26535" y="29771"/>
                  </a:moveTo>
                  <a:cubicBezTo>
                    <a:pt x="26562" y="27807"/>
                    <a:pt x="28148" y="26221"/>
                    <a:pt x="30112" y="26194"/>
                  </a:cubicBezTo>
                  <a:lnTo>
                    <a:pt x="402150" y="26194"/>
                  </a:lnTo>
                  <a:cubicBezTo>
                    <a:pt x="404114" y="26221"/>
                    <a:pt x="405700" y="27807"/>
                    <a:pt x="405727" y="29771"/>
                  </a:cubicBezTo>
                  <a:lnTo>
                    <a:pt x="405727" y="74361"/>
                  </a:lnTo>
                  <a:lnTo>
                    <a:pt x="26495" y="74361"/>
                  </a:lnTo>
                  <a:close/>
                  <a:moveTo>
                    <a:pt x="668569" y="177127"/>
                  </a:moveTo>
                  <a:lnTo>
                    <a:pt x="668569" y="528728"/>
                  </a:lnTo>
                  <a:cubicBezTo>
                    <a:pt x="668569" y="535942"/>
                    <a:pt x="662721" y="541790"/>
                    <a:pt x="655507" y="541790"/>
                  </a:cubicBezTo>
                  <a:lnTo>
                    <a:pt x="39276" y="541790"/>
                  </a:lnTo>
                  <a:cubicBezTo>
                    <a:pt x="32062" y="541790"/>
                    <a:pt x="26214" y="535942"/>
                    <a:pt x="26214" y="528728"/>
                  </a:cubicBezTo>
                  <a:lnTo>
                    <a:pt x="26214" y="177137"/>
                  </a:ln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0" name="任意多边形: 形状 129">
              <a:extLst>
                <a:ext uri="{FF2B5EF4-FFF2-40B4-BE49-F238E27FC236}">
                  <a16:creationId xmlns:a16="http://schemas.microsoft.com/office/drawing/2014/main" id="{BF19B0DA-2870-43E0-8BFD-05C04449D726}"/>
                </a:ext>
              </a:extLst>
            </p:cNvPr>
            <p:cNvSpPr/>
            <p:nvPr/>
          </p:nvSpPr>
          <p:spPr>
            <a:xfrm>
              <a:off x="8602009" y="4421589"/>
              <a:ext cx="137358" cy="228822"/>
            </a:xfrm>
            <a:custGeom>
              <a:avLst/>
              <a:gdLst>
                <a:gd name="connsiteX0" fmla="*/ 66605 w 137358"/>
                <a:gd name="connsiteY0" fmla="*/ 191414 h 228822"/>
                <a:gd name="connsiteX1" fmla="*/ 53081 w 137358"/>
                <a:gd name="connsiteY1" fmla="*/ 196760 h 228822"/>
                <a:gd name="connsiteX2" fmla="*/ 47746 w 137358"/>
                <a:gd name="connsiteY2" fmla="*/ 209962 h 228822"/>
                <a:gd name="connsiteX3" fmla="*/ 53081 w 137358"/>
                <a:gd name="connsiteY3" fmla="*/ 223476 h 228822"/>
                <a:gd name="connsiteX4" fmla="*/ 80118 w 137358"/>
                <a:gd name="connsiteY4" fmla="*/ 223476 h 228822"/>
                <a:gd name="connsiteX5" fmla="*/ 85775 w 137358"/>
                <a:gd name="connsiteY5" fmla="*/ 209962 h 228822"/>
                <a:gd name="connsiteX6" fmla="*/ 80430 w 137358"/>
                <a:gd name="connsiteY6" fmla="*/ 196760 h 228822"/>
                <a:gd name="connsiteX7" fmla="*/ 66605 w 137358"/>
                <a:gd name="connsiteY7" fmla="*/ 191414 h 228822"/>
                <a:gd name="connsiteX8" fmla="*/ 35176 w 137358"/>
                <a:gd name="connsiteY8" fmla="*/ 37397 h 228822"/>
                <a:gd name="connsiteX9" fmla="*/ 70061 w 137358"/>
                <a:gd name="connsiteY9" fmla="*/ 22004 h 228822"/>
                <a:gd name="connsiteX10" fmla="*/ 100867 w 137358"/>
                <a:gd name="connsiteY10" fmla="*/ 33006 h 228822"/>
                <a:gd name="connsiteX11" fmla="*/ 111547 w 137358"/>
                <a:gd name="connsiteY11" fmla="*/ 62244 h 228822"/>
                <a:gd name="connsiteX12" fmla="*/ 102122 w 137358"/>
                <a:gd name="connsiteY12" fmla="*/ 87071 h 228822"/>
                <a:gd name="connsiteX13" fmla="*/ 91432 w 137358"/>
                <a:gd name="connsiteY13" fmla="*/ 98385 h 228822"/>
                <a:gd name="connsiteX14" fmla="*/ 59692 w 137358"/>
                <a:gd name="connsiteY14" fmla="*/ 134847 h 228822"/>
                <a:gd name="connsiteX15" fmla="*/ 54086 w 137358"/>
                <a:gd name="connsiteY15" fmla="*/ 162176 h 228822"/>
                <a:gd name="connsiteX16" fmla="*/ 54086 w 137358"/>
                <a:gd name="connsiteY16" fmla="*/ 169410 h 228822"/>
                <a:gd name="connsiteX17" fmla="*/ 79204 w 137358"/>
                <a:gd name="connsiteY17" fmla="*/ 169410 h 228822"/>
                <a:gd name="connsiteX18" fmla="*/ 79204 w 137358"/>
                <a:gd name="connsiteY18" fmla="*/ 162176 h 228822"/>
                <a:gd name="connsiteX19" fmla="*/ 85172 w 137358"/>
                <a:gd name="connsiteY19" fmla="*/ 139238 h 228822"/>
                <a:gd name="connsiteX20" fmla="*/ 99952 w 137358"/>
                <a:gd name="connsiteY20" fmla="*/ 121946 h 228822"/>
                <a:gd name="connsiteX21" fmla="*/ 125413 w 137358"/>
                <a:gd name="connsiteY21" fmla="*/ 97752 h 228822"/>
                <a:gd name="connsiteX22" fmla="*/ 137359 w 137358"/>
                <a:gd name="connsiteY22" fmla="*/ 60968 h 228822"/>
                <a:gd name="connsiteX23" fmla="*/ 119766 w 137358"/>
                <a:gd name="connsiteY23" fmla="*/ 16659 h 228822"/>
                <a:gd name="connsiteX24" fmla="*/ 71357 w 137358"/>
                <a:gd name="connsiteY24" fmla="*/ 0 h 228822"/>
                <a:gd name="connsiteX25" fmla="*/ 18548 w 137358"/>
                <a:gd name="connsiteY25" fmla="*/ 20748 h 228822"/>
                <a:gd name="connsiteX26" fmla="*/ 0 w 137358"/>
                <a:gd name="connsiteY26" fmla="*/ 73558 h 228822"/>
                <a:gd name="connsiteX27" fmla="*/ 24827 w 137358"/>
                <a:gd name="connsiteY27" fmla="*/ 73558 h 228822"/>
                <a:gd name="connsiteX28" fmla="*/ 35176 w 137358"/>
                <a:gd name="connsiteY28" fmla="*/ 37397 h 22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7358" h="228822">
                  <a:moveTo>
                    <a:pt x="66605" y="191414"/>
                  </a:moveTo>
                  <a:cubicBezTo>
                    <a:pt x="61546" y="191215"/>
                    <a:pt x="56637" y="193156"/>
                    <a:pt x="53081" y="196760"/>
                  </a:cubicBezTo>
                  <a:cubicBezTo>
                    <a:pt x="49313" y="200216"/>
                    <a:pt x="47746" y="204617"/>
                    <a:pt x="47746" y="209962"/>
                  </a:cubicBezTo>
                  <a:cubicBezTo>
                    <a:pt x="47548" y="215016"/>
                    <a:pt x="49484" y="219920"/>
                    <a:pt x="53081" y="223476"/>
                  </a:cubicBezTo>
                  <a:cubicBezTo>
                    <a:pt x="60683" y="230605"/>
                    <a:pt x="72516" y="230605"/>
                    <a:pt x="80118" y="223476"/>
                  </a:cubicBezTo>
                  <a:cubicBezTo>
                    <a:pt x="83886" y="220020"/>
                    <a:pt x="85775" y="215619"/>
                    <a:pt x="85775" y="209962"/>
                  </a:cubicBezTo>
                  <a:cubicBezTo>
                    <a:pt x="85886" y="205013"/>
                    <a:pt x="83953" y="200237"/>
                    <a:pt x="80430" y="196760"/>
                  </a:cubicBezTo>
                  <a:cubicBezTo>
                    <a:pt x="76672" y="193012"/>
                    <a:pt x="71960" y="191414"/>
                    <a:pt x="66605" y="191414"/>
                  </a:cubicBezTo>
                  <a:close/>
                  <a:moveTo>
                    <a:pt x="35176" y="37397"/>
                  </a:moveTo>
                  <a:cubicBezTo>
                    <a:pt x="42712" y="27028"/>
                    <a:pt x="54347" y="22004"/>
                    <a:pt x="70061" y="22004"/>
                  </a:cubicBezTo>
                  <a:cubicBezTo>
                    <a:pt x="83263" y="22004"/>
                    <a:pt x="93632" y="25460"/>
                    <a:pt x="100867" y="33006"/>
                  </a:cubicBezTo>
                  <a:cubicBezTo>
                    <a:pt x="107789" y="39929"/>
                    <a:pt x="111547" y="49655"/>
                    <a:pt x="111547" y="62244"/>
                  </a:cubicBezTo>
                  <a:cubicBezTo>
                    <a:pt x="111547" y="71046"/>
                    <a:pt x="108412" y="79214"/>
                    <a:pt x="102122" y="87071"/>
                  </a:cubicBezTo>
                  <a:cubicBezTo>
                    <a:pt x="100234" y="89593"/>
                    <a:pt x="96466" y="93361"/>
                    <a:pt x="91432" y="98385"/>
                  </a:cubicBezTo>
                  <a:cubicBezTo>
                    <a:pt x="74462" y="113456"/>
                    <a:pt x="64093" y="125423"/>
                    <a:pt x="59692" y="134847"/>
                  </a:cubicBezTo>
                  <a:cubicBezTo>
                    <a:pt x="55954" y="142704"/>
                    <a:pt x="54086" y="151814"/>
                    <a:pt x="54086" y="162176"/>
                  </a:cubicBezTo>
                  <a:lnTo>
                    <a:pt x="54086" y="169410"/>
                  </a:lnTo>
                  <a:lnTo>
                    <a:pt x="79204" y="169410"/>
                  </a:lnTo>
                  <a:lnTo>
                    <a:pt x="79204" y="162176"/>
                  </a:lnTo>
                  <a:cubicBezTo>
                    <a:pt x="79053" y="154128"/>
                    <a:pt x="81117" y="146192"/>
                    <a:pt x="85172" y="139238"/>
                  </a:cubicBezTo>
                  <a:cubicBezTo>
                    <a:pt x="88317" y="133581"/>
                    <a:pt x="93030" y="127924"/>
                    <a:pt x="99952" y="121946"/>
                  </a:cubicBezTo>
                  <a:cubicBezTo>
                    <a:pt x="113788" y="109698"/>
                    <a:pt x="122268" y="101520"/>
                    <a:pt x="125413" y="97752"/>
                  </a:cubicBezTo>
                  <a:cubicBezTo>
                    <a:pt x="133270" y="87383"/>
                    <a:pt x="137359" y="75115"/>
                    <a:pt x="137359" y="60968"/>
                  </a:cubicBezTo>
                  <a:cubicBezTo>
                    <a:pt x="137359" y="42119"/>
                    <a:pt x="131391" y="27329"/>
                    <a:pt x="119766" y="16659"/>
                  </a:cubicBezTo>
                  <a:cubicBezTo>
                    <a:pt x="107498" y="5345"/>
                    <a:pt x="91472" y="0"/>
                    <a:pt x="71357" y="0"/>
                  </a:cubicBezTo>
                  <a:cubicBezTo>
                    <a:pt x="48730" y="0"/>
                    <a:pt x="31127" y="6916"/>
                    <a:pt x="18548" y="20748"/>
                  </a:cubicBezTo>
                  <a:cubicBezTo>
                    <a:pt x="5978" y="33960"/>
                    <a:pt x="0" y="51554"/>
                    <a:pt x="0" y="73558"/>
                  </a:cubicBezTo>
                  <a:lnTo>
                    <a:pt x="24827" y="73558"/>
                  </a:lnTo>
                  <a:cubicBezTo>
                    <a:pt x="24807" y="58145"/>
                    <a:pt x="28264" y="46198"/>
                    <a:pt x="35176" y="37397"/>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31" name="图形 52">
            <a:extLst>
              <a:ext uri="{FF2B5EF4-FFF2-40B4-BE49-F238E27FC236}">
                <a16:creationId xmlns:a16="http://schemas.microsoft.com/office/drawing/2014/main" id="{2067BEBD-B3E8-4AC9-821A-C70C48172844}"/>
              </a:ext>
            </a:extLst>
          </p:cNvPr>
          <p:cNvGrpSpPr/>
          <p:nvPr/>
        </p:nvGrpSpPr>
        <p:grpSpPr>
          <a:xfrm>
            <a:off x="821560" y="3610533"/>
            <a:ext cx="484547" cy="484547"/>
            <a:chOff x="3009418" y="4972291"/>
            <a:chExt cx="1028861" cy="1028861"/>
          </a:xfrm>
          <a:solidFill>
            <a:schemeClr val="bg1"/>
          </a:solidFill>
        </p:grpSpPr>
        <p:sp>
          <p:nvSpPr>
            <p:cNvPr id="132" name="任意多边形: 形状 131">
              <a:extLst>
                <a:ext uri="{FF2B5EF4-FFF2-40B4-BE49-F238E27FC236}">
                  <a16:creationId xmlns:a16="http://schemas.microsoft.com/office/drawing/2014/main" id="{7BE17CE5-AB65-4930-899F-4AE23D7216E8}"/>
                </a:ext>
              </a:extLst>
            </p:cNvPr>
            <p:cNvSpPr/>
            <p:nvPr/>
          </p:nvSpPr>
          <p:spPr>
            <a:xfrm>
              <a:off x="3246769" y="5186462"/>
              <a:ext cx="608123" cy="495058"/>
            </a:xfrm>
            <a:custGeom>
              <a:avLst/>
              <a:gdLst>
                <a:gd name="connsiteX0" fmla="*/ 569320 w 608123"/>
                <a:gd name="connsiteY0" fmla="*/ 0 h 495058"/>
                <a:gd name="connsiteX1" fmla="*/ 38954 w 608123"/>
                <a:gd name="connsiteY1" fmla="*/ 0 h 495058"/>
                <a:gd name="connsiteX2" fmla="*/ 151 w 608123"/>
                <a:gd name="connsiteY2" fmla="*/ 38803 h 495058"/>
                <a:gd name="connsiteX3" fmla="*/ 151 w 608123"/>
                <a:gd name="connsiteY3" fmla="*/ 382849 h 495058"/>
                <a:gd name="connsiteX4" fmla="*/ 0 w 608123"/>
                <a:gd name="connsiteY4" fmla="*/ 382849 h 495058"/>
                <a:gd name="connsiteX5" fmla="*/ 0 w 608123"/>
                <a:gd name="connsiteY5" fmla="*/ 408771 h 495058"/>
                <a:gd name="connsiteX6" fmla="*/ 151 w 608123"/>
                <a:gd name="connsiteY6" fmla="*/ 408771 h 495058"/>
                <a:gd name="connsiteX7" fmla="*/ 151 w 608123"/>
                <a:gd name="connsiteY7" fmla="*/ 456306 h 495058"/>
                <a:gd name="connsiteX8" fmla="*/ 38954 w 608123"/>
                <a:gd name="connsiteY8" fmla="*/ 495059 h 495058"/>
                <a:gd name="connsiteX9" fmla="*/ 569320 w 608123"/>
                <a:gd name="connsiteY9" fmla="*/ 495059 h 495058"/>
                <a:gd name="connsiteX10" fmla="*/ 608123 w 608123"/>
                <a:gd name="connsiteY10" fmla="*/ 456256 h 495058"/>
                <a:gd name="connsiteX11" fmla="*/ 608123 w 608123"/>
                <a:gd name="connsiteY11" fmla="*/ 38803 h 495058"/>
                <a:gd name="connsiteX12" fmla="*/ 569320 w 608123"/>
                <a:gd name="connsiteY12" fmla="*/ 0 h 495058"/>
                <a:gd name="connsiteX13" fmla="*/ 582251 w 608123"/>
                <a:gd name="connsiteY13" fmla="*/ 38803 h 495058"/>
                <a:gd name="connsiteX14" fmla="*/ 582251 w 608123"/>
                <a:gd name="connsiteY14" fmla="*/ 72181 h 495058"/>
                <a:gd name="connsiteX15" fmla="*/ 504373 w 608123"/>
                <a:gd name="connsiteY15" fmla="*/ 72181 h 495058"/>
                <a:gd name="connsiteX16" fmla="*/ 504373 w 608123"/>
                <a:gd name="connsiteY16" fmla="*/ 25872 h 495058"/>
                <a:gd name="connsiteX17" fmla="*/ 569320 w 608123"/>
                <a:gd name="connsiteY17" fmla="*/ 25872 h 495058"/>
                <a:gd name="connsiteX18" fmla="*/ 582251 w 608123"/>
                <a:gd name="connsiteY18" fmla="*/ 38803 h 495058"/>
                <a:gd name="connsiteX19" fmla="*/ 124267 w 608123"/>
                <a:gd name="connsiteY19" fmla="*/ 25872 h 495058"/>
                <a:gd name="connsiteX20" fmla="*/ 225094 w 608123"/>
                <a:gd name="connsiteY20" fmla="*/ 25872 h 495058"/>
                <a:gd name="connsiteX21" fmla="*/ 225094 w 608123"/>
                <a:gd name="connsiteY21" fmla="*/ 72181 h 495058"/>
                <a:gd name="connsiteX22" fmla="*/ 124267 w 608123"/>
                <a:gd name="connsiteY22" fmla="*/ 72181 h 495058"/>
                <a:gd name="connsiteX23" fmla="*/ 250966 w 608123"/>
                <a:gd name="connsiteY23" fmla="*/ 25872 h 495058"/>
                <a:gd name="connsiteX24" fmla="*/ 351802 w 608123"/>
                <a:gd name="connsiteY24" fmla="*/ 25872 h 495058"/>
                <a:gd name="connsiteX25" fmla="*/ 351802 w 608123"/>
                <a:gd name="connsiteY25" fmla="*/ 72181 h 495058"/>
                <a:gd name="connsiteX26" fmla="*/ 250956 w 608123"/>
                <a:gd name="connsiteY26" fmla="*/ 72181 h 495058"/>
                <a:gd name="connsiteX27" fmla="*/ 377664 w 608123"/>
                <a:gd name="connsiteY27" fmla="*/ 25872 h 495058"/>
                <a:gd name="connsiteX28" fmla="*/ 478501 w 608123"/>
                <a:gd name="connsiteY28" fmla="*/ 25872 h 495058"/>
                <a:gd name="connsiteX29" fmla="*/ 478501 w 608123"/>
                <a:gd name="connsiteY29" fmla="*/ 72181 h 495058"/>
                <a:gd name="connsiteX30" fmla="*/ 377664 w 608123"/>
                <a:gd name="connsiteY30" fmla="*/ 72181 h 495058"/>
                <a:gd name="connsiteX31" fmla="*/ 38964 w 608123"/>
                <a:gd name="connsiteY31" fmla="*/ 25872 h 495058"/>
                <a:gd name="connsiteX32" fmla="*/ 98385 w 608123"/>
                <a:gd name="connsiteY32" fmla="*/ 25872 h 495058"/>
                <a:gd name="connsiteX33" fmla="*/ 98385 w 608123"/>
                <a:gd name="connsiteY33" fmla="*/ 72181 h 495058"/>
                <a:gd name="connsiteX34" fmla="*/ 26043 w 608123"/>
                <a:gd name="connsiteY34" fmla="*/ 72181 h 495058"/>
                <a:gd name="connsiteX35" fmla="*/ 26043 w 608123"/>
                <a:gd name="connsiteY35" fmla="*/ 38823 h 495058"/>
                <a:gd name="connsiteX36" fmla="*/ 38954 w 608123"/>
                <a:gd name="connsiteY36" fmla="*/ 25872 h 495058"/>
                <a:gd name="connsiteX37" fmla="*/ 26033 w 608123"/>
                <a:gd name="connsiteY37" fmla="*/ 98033 h 495058"/>
                <a:gd name="connsiteX38" fmla="*/ 582251 w 608123"/>
                <a:gd name="connsiteY38" fmla="*/ 98033 h 495058"/>
                <a:gd name="connsiteX39" fmla="*/ 582251 w 608123"/>
                <a:gd name="connsiteY39" fmla="*/ 382849 h 495058"/>
                <a:gd name="connsiteX40" fmla="*/ 26033 w 608123"/>
                <a:gd name="connsiteY40" fmla="*/ 382849 h 495058"/>
                <a:gd name="connsiteX41" fmla="*/ 493813 w 608123"/>
                <a:gd name="connsiteY41" fmla="*/ 469187 h 495058"/>
                <a:gd name="connsiteX42" fmla="*/ 385371 w 608123"/>
                <a:gd name="connsiteY42" fmla="*/ 469187 h 495058"/>
                <a:gd name="connsiteX43" fmla="*/ 385371 w 608123"/>
                <a:gd name="connsiteY43" fmla="*/ 408771 h 495058"/>
                <a:gd name="connsiteX44" fmla="*/ 493813 w 608123"/>
                <a:gd name="connsiteY44" fmla="*/ 408771 h 495058"/>
                <a:gd name="connsiteX45" fmla="*/ 223637 w 608123"/>
                <a:gd name="connsiteY45" fmla="*/ 469187 h 495058"/>
                <a:gd name="connsiteX46" fmla="*/ 115184 w 608123"/>
                <a:gd name="connsiteY46" fmla="*/ 469187 h 495058"/>
                <a:gd name="connsiteX47" fmla="*/ 115184 w 608123"/>
                <a:gd name="connsiteY47" fmla="*/ 408771 h 495058"/>
                <a:gd name="connsiteX48" fmla="*/ 223637 w 608123"/>
                <a:gd name="connsiteY48" fmla="*/ 408771 h 495058"/>
                <a:gd name="connsiteX49" fmla="*/ 358715 w 608123"/>
                <a:gd name="connsiteY49" fmla="*/ 469187 h 495058"/>
                <a:gd name="connsiteX50" fmla="*/ 250282 w 608123"/>
                <a:gd name="connsiteY50" fmla="*/ 469187 h 495058"/>
                <a:gd name="connsiteX51" fmla="*/ 250282 w 608123"/>
                <a:gd name="connsiteY51" fmla="*/ 408771 h 495058"/>
                <a:gd name="connsiteX52" fmla="*/ 358715 w 608123"/>
                <a:gd name="connsiteY52" fmla="*/ 408771 h 495058"/>
                <a:gd name="connsiteX53" fmla="*/ 26033 w 608123"/>
                <a:gd name="connsiteY53" fmla="*/ 456256 h 495058"/>
                <a:gd name="connsiteX54" fmla="*/ 26033 w 608123"/>
                <a:gd name="connsiteY54" fmla="*/ 408771 h 495058"/>
                <a:gd name="connsiteX55" fmla="*/ 88538 w 608123"/>
                <a:gd name="connsiteY55" fmla="*/ 408771 h 495058"/>
                <a:gd name="connsiteX56" fmla="*/ 88538 w 608123"/>
                <a:gd name="connsiteY56" fmla="*/ 469237 h 495058"/>
                <a:gd name="connsiteX57" fmla="*/ 38954 w 608123"/>
                <a:gd name="connsiteY57" fmla="*/ 469237 h 495058"/>
                <a:gd name="connsiteX58" fmla="*/ 26033 w 608123"/>
                <a:gd name="connsiteY58" fmla="*/ 456276 h 495058"/>
                <a:gd name="connsiteX59" fmla="*/ 26033 w 608123"/>
                <a:gd name="connsiteY59" fmla="*/ 456256 h 495058"/>
                <a:gd name="connsiteX60" fmla="*/ 569310 w 608123"/>
                <a:gd name="connsiteY60" fmla="*/ 469187 h 495058"/>
                <a:gd name="connsiteX61" fmla="*/ 520459 w 608123"/>
                <a:gd name="connsiteY61" fmla="*/ 469187 h 495058"/>
                <a:gd name="connsiteX62" fmla="*/ 520459 w 608123"/>
                <a:gd name="connsiteY62" fmla="*/ 408771 h 495058"/>
                <a:gd name="connsiteX63" fmla="*/ 582251 w 608123"/>
                <a:gd name="connsiteY63" fmla="*/ 408771 h 495058"/>
                <a:gd name="connsiteX64" fmla="*/ 582251 w 608123"/>
                <a:gd name="connsiteY64" fmla="*/ 456306 h 495058"/>
                <a:gd name="connsiteX65" fmla="*/ 569320 w 608123"/>
                <a:gd name="connsiteY65" fmla="*/ 469187 h 49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8123" h="495058">
                  <a:moveTo>
                    <a:pt x="569320" y="0"/>
                  </a:moveTo>
                  <a:lnTo>
                    <a:pt x="38954" y="0"/>
                  </a:lnTo>
                  <a:cubicBezTo>
                    <a:pt x="17524" y="0"/>
                    <a:pt x="151" y="17373"/>
                    <a:pt x="151" y="38803"/>
                  </a:cubicBezTo>
                  <a:lnTo>
                    <a:pt x="151" y="382849"/>
                  </a:lnTo>
                  <a:lnTo>
                    <a:pt x="0" y="382849"/>
                  </a:lnTo>
                  <a:lnTo>
                    <a:pt x="0" y="408771"/>
                  </a:lnTo>
                  <a:lnTo>
                    <a:pt x="151" y="408771"/>
                  </a:lnTo>
                  <a:lnTo>
                    <a:pt x="151" y="456306"/>
                  </a:lnTo>
                  <a:cubicBezTo>
                    <a:pt x="178" y="477717"/>
                    <a:pt x="17543" y="495059"/>
                    <a:pt x="38954" y="495059"/>
                  </a:cubicBezTo>
                  <a:lnTo>
                    <a:pt x="569320" y="495059"/>
                  </a:lnTo>
                  <a:cubicBezTo>
                    <a:pt x="590750" y="495059"/>
                    <a:pt x="608123" y="477686"/>
                    <a:pt x="608123" y="456256"/>
                  </a:cubicBezTo>
                  <a:lnTo>
                    <a:pt x="608123" y="38803"/>
                  </a:lnTo>
                  <a:cubicBezTo>
                    <a:pt x="608123" y="17373"/>
                    <a:pt x="590750" y="0"/>
                    <a:pt x="569320" y="0"/>
                  </a:cubicBezTo>
                  <a:close/>
                  <a:moveTo>
                    <a:pt x="582251" y="38803"/>
                  </a:moveTo>
                  <a:lnTo>
                    <a:pt x="582251" y="72181"/>
                  </a:lnTo>
                  <a:lnTo>
                    <a:pt x="504373" y="72181"/>
                  </a:lnTo>
                  <a:lnTo>
                    <a:pt x="504373" y="25872"/>
                  </a:lnTo>
                  <a:lnTo>
                    <a:pt x="569320" y="25872"/>
                  </a:lnTo>
                  <a:cubicBezTo>
                    <a:pt x="576459" y="25878"/>
                    <a:pt x="582245" y="31664"/>
                    <a:pt x="582251" y="38803"/>
                  </a:cubicBezTo>
                  <a:close/>
                  <a:moveTo>
                    <a:pt x="124267" y="25872"/>
                  </a:moveTo>
                  <a:lnTo>
                    <a:pt x="225094" y="25872"/>
                  </a:lnTo>
                  <a:lnTo>
                    <a:pt x="225094" y="72181"/>
                  </a:lnTo>
                  <a:lnTo>
                    <a:pt x="124267" y="72181"/>
                  </a:lnTo>
                  <a:close/>
                  <a:moveTo>
                    <a:pt x="250966" y="25872"/>
                  </a:moveTo>
                  <a:lnTo>
                    <a:pt x="351802" y="25872"/>
                  </a:lnTo>
                  <a:lnTo>
                    <a:pt x="351802" y="72181"/>
                  </a:lnTo>
                  <a:lnTo>
                    <a:pt x="250956" y="72181"/>
                  </a:lnTo>
                  <a:close/>
                  <a:moveTo>
                    <a:pt x="377664" y="25872"/>
                  </a:moveTo>
                  <a:lnTo>
                    <a:pt x="478501" y="25872"/>
                  </a:lnTo>
                  <a:lnTo>
                    <a:pt x="478501" y="72181"/>
                  </a:lnTo>
                  <a:lnTo>
                    <a:pt x="377664" y="72181"/>
                  </a:lnTo>
                  <a:close/>
                  <a:moveTo>
                    <a:pt x="38964" y="25872"/>
                  </a:moveTo>
                  <a:lnTo>
                    <a:pt x="98385" y="25872"/>
                  </a:lnTo>
                  <a:lnTo>
                    <a:pt x="98385" y="72181"/>
                  </a:lnTo>
                  <a:lnTo>
                    <a:pt x="26043" y="72181"/>
                  </a:lnTo>
                  <a:lnTo>
                    <a:pt x="26043" y="38823"/>
                  </a:lnTo>
                  <a:cubicBezTo>
                    <a:pt x="26037" y="31684"/>
                    <a:pt x="31815" y="25889"/>
                    <a:pt x="38954" y="25872"/>
                  </a:cubicBezTo>
                  <a:close/>
                  <a:moveTo>
                    <a:pt x="26033" y="98033"/>
                  </a:moveTo>
                  <a:lnTo>
                    <a:pt x="582251" y="98033"/>
                  </a:lnTo>
                  <a:lnTo>
                    <a:pt x="582251" y="382849"/>
                  </a:lnTo>
                  <a:lnTo>
                    <a:pt x="26033" y="382849"/>
                  </a:lnTo>
                  <a:close/>
                  <a:moveTo>
                    <a:pt x="493813" y="469187"/>
                  </a:moveTo>
                  <a:lnTo>
                    <a:pt x="385371" y="469187"/>
                  </a:lnTo>
                  <a:lnTo>
                    <a:pt x="385371" y="408771"/>
                  </a:lnTo>
                  <a:lnTo>
                    <a:pt x="493813" y="408771"/>
                  </a:lnTo>
                  <a:close/>
                  <a:moveTo>
                    <a:pt x="223637" y="469187"/>
                  </a:moveTo>
                  <a:lnTo>
                    <a:pt x="115184" y="469187"/>
                  </a:lnTo>
                  <a:lnTo>
                    <a:pt x="115184" y="408771"/>
                  </a:lnTo>
                  <a:lnTo>
                    <a:pt x="223637" y="408771"/>
                  </a:lnTo>
                  <a:close/>
                  <a:moveTo>
                    <a:pt x="358715" y="469187"/>
                  </a:moveTo>
                  <a:lnTo>
                    <a:pt x="250282" y="469187"/>
                  </a:lnTo>
                  <a:lnTo>
                    <a:pt x="250282" y="408771"/>
                  </a:lnTo>
                  <a:lnTo>
                    <a:pt x="358715" y="408771"/>
                  </a:lnTo>
                  <a:close/>
                  <a:moveTo>
                    <a:pt x="26033" y="456256"/>
                  </a:moveTo>
                  <a:lnTo>
                    <a:pt x="26033" y="408771"/>
                  </a:lnTo>
                  <a:lnTo>
                    <a:pt x="88538" y="408771"/>
                  </a:lnTo>
                  <a:lnTo>
                    <a:pt x="88538" y="469237"/>
                  </a:lnTo>
                  <a:lnTo>
                    <a:pt x="38954" y="469237"/>
                  </a:lnTo>
                  <a:cubicBezTo>
                    <a:pt x="31807" y="469226"/>
                    <a:pt x="26022" y="463423"/>
                    <a:pt x="26033" y="456276"/>
                  </a:cubicBezTo>
                  <a:cubicBezTo>
                    <a:pt x="26033" y="456269"/>
                    <a:pt x="26033" y="456262"/>
                    <a:pt x="26033" y="456256"/>
                  </a:cubicBezTo>
                  <a:close/>
                  <a:moveTo>
                    <a:pt x="569310" y="469187"/>
                  </a:moveTo>
                  <a:lnTo>
                    <a:pt x="520459" y="469187"/>
                  </a:lnTo>
                  <a:lnTo>
                    <a:pt x="520459" y="408771"/>
                  </a:lnTo>
                  <a:lnTo>
                    <a:pt x="582251" y="408771"/>
                  </a:lnTo>
                  <a:lnTo>
                    <a:pt x="582251" y="456306"/>
                  </a:lnTo>
                  <a:cubicBezTo>
                    <a:pt x="582218" y="463426"/>
                    <a:pt x="576440" y="469181"/>
                    <a:pt x="569320" y="469187"/>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3" name="任意多边形: 形状 132">
              <a:extLst>
                <a:ext uri="{FF2B5EF4-FFF2-40B4-BE49-F238E27FC236}">
                  <a16:creationId xmlns:a16="http://schemas.microsoft.com/office/drawing/2014/main" id="{AA35AD04-BD91-4F35-AA9E-354175DE7D66}"/>
                </a:ext>
              </a:extLst>
            </p:cNvPr>
            <p:cNvSpPr/>
            <p:nvPr/>
          </p:nvSpPr>
          <p:spPr>
            <a:xfrm>
              <a:off x="3132868" y="5294041"/>
              <a:ext cx="522932" cy="519953"/>
            </a:xfrm>
            <a:custGeom>
              <a:avLst/>
              <a:gdLst>
                <a:gd name="connsiteX0" fmla="*/ 163645 w 522932"/>
                <a:gd name="connsiteY0" fmla="*/ 493562 h 519953"/>
                <a:gd name="connsiteX1" fmla="*/ 147591 w 522932"/>
                <a:gd name="connsiteY1" fmla="*/ 484775 h 519953"/>
                <a:gd name="connsiteX2" fmla="*/ 147569 w 522932"/>
                <a:gd name="connsiteY2" fmla="*/ 484700 h 519953"/>
                <a:gd name="connsiteX3" fmla="*/ 26427 w 522932"/>
                <a:gd name="connsiteY3" fmla="*/ 62063 h 519953"/>
                <a:gd name="connsiteX4" fmla="*/ 35299 w 522932"/>
                <a:gd name="connsiteY4" fmla="*/ 46108 h 519953"/>
                <a:gd name="connsiteX5" fmla="*/ 102497 w 522932"/>
                <a:gd name="connsiteY5" fmla="*/ 24646 h 519953"/>
                <a:gd name="connsiteX6" fmla="*/ 94579 w 522932"/>
                <a:gd name="connsiteY6" fmla="*/ 0 h 519953"/>
                <a:gd name="connsiteX7" fmla="*/ 27753 w 522932"/>
                <a:gd name="connsiteY7" fmla="*/ 21351 h 519953"/>
                <a:gd name="connsiteX8" fmla="*/ 1519 w 522932"/>
                <a:gd name="connsiteY8" fmla="*/ 69237 h 519953"/>
                <a:gd name="connsiteX9" fmla="*/ 122712 w 522932"/>
                <a:gd name="connsiteY9" fmla="*/ 491834 h 519953"/>
                <a:gd name="connsiteX10" fmla="*/ 170719 w 522932"/>
                <a:gd name="connsiteY10" fmla="*/ 518439 h 519953"/>
                <a:gd name="connsiteX11" fmla="*/ 522933 w 522932"/>
                <a:gd name="connsiteY11" fmla="*/ 418477 h 519953"/>
                <a:gd name="connsiteX12" fmla="*/ 515900 w 522932"/>
                <a:gd name="connsiteY12" fmla="*/ 393590 h 51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2932" h="519953">
                  <a:moveTo>
                    <a:pt x="163645" y="493562"/>
                  </a:moveTo>
                  <a:cubicBezTo>
                    <a:pt x="156786" y="495569"/>
                    <a:pt x="149598" y="491635"/>
                    <a:pt x="147591" y="484775"/>
                  </a:cubicBezTo>
                  <a:cubicBezTo>
                    <a:pt x="147584" y="484750"/>
                    <a:pt x="147577" y="484725"/>
                    <a:pt x="147569" y="484700"/>
                  </a:cubicBezTo>
                  <a:lnTo>
                    <a:pt x="26427" y="62063"/>
                  </a:lnTo>
                  <a:cubicBezTo>
                    <a:pt x="24490" y="55210"/>
                    <a:pt x="28455" y="48079"/>
                    <a:pt x="35299" y="46108"/>
                  </a:cubicBezTo>
                  <a:lnTo>
                    <a:pt x="102497" y="24646"/>
                  </a:lnTo>
                  <a:lnTo>
                    <a:pt x="94579" y="0"/>
                  </a:lnTo>
                  <a:lnTo>
                    <a:pt x="27753" y="21351"/>
                  </a:lnTo>
                  <a:cubicBezTo>
                    <a:pt x="7518" y="27148"/>
                    <a:pt x="-4399" y="48640"/>
                    <a:pt x="1519" y="69237"/>
                  </a:cubicBezTo>
                  <a:lnTo>
                    <a:pt x="122712" y="491834"/>
                  </a:lnTo>
                  <a:cubicBezTo>
                    <a:pt x="128623" y="512436"/>
                    <a:pt x="150115" y="524348"/>
                    <a:pt x="170719" y="518439"/>
                  </a:cubicBezTo>
                  <a:lnTo>
                    <a:pt x="522933" y="418477"/>
                  </a:lnTo>
                  <a:lnTo>
                    <a:pt x="515900" y="393590"/>
                  </a:ln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34" name="图形 54">
            <a:extLst>
              <a:ext uri="{FF2B5EF4-FFF2-40B4-BE49-F238E27FC236}">
                <a16:creationId xmlns:a16="http://schemas.microsoft.com/office/drawing/2014/main" id="{D90B406E-CEFB-47ED-8AD1-E156F9ACFF9E}"/>
              </a:ext>
            </a:extLst>
          </p:cNvPr>
          <p:cNvGrpSpPr/>
          <p:nvPr/>
        </p:nvGrpSpPr>
        <p:grpSpPr>
          <a:xfrm>
            <a:off x="1492446" y="3610533"/>
            <a:ext cx="484547" cy="484547"/>
            <a:chOff x="4038279" y="4972291"/>
            <a:chExt cx="1028861" cy="1028861"/>
          </a:xfrm>
          <a:solidFill>
            <a:schemeClr val="bg1"/>
          </a:solidFill>
        </p:grpSpPr>
        <p:sp>
          <p:nvSpPr>
            <p:cNvPr id="135" name="任意多边形: 形状 134">
              <a:extLst>
                <a:ext uri="{FF2B5EF4-FFF2-40B4-BE49-F238E27FC236}">
                  <a16:creationId xmlns:a16="http://schemas.microsoft.com/office/drawing/2014/main" id="{F1652C13-C61B-4B69-8054-ABB8AB79D661}"/>
                </a:ext>
              </a:extLst>
            </p:cNvPr>
            <p:cNvSpPr/>
            <p:nvPr/>
          </p:nvSpPr>
          <p:spPr>
            <a:xfrm>
              <a:off x="4238926" y="5095975"/>
              <a:ext cx="533731" cy="692853"/>
            </a:xfrm>
            <a:custGeom>
              <a:avLst/>
              <a:gdLst>
                <a:gd name="connsiteX0" fmla="*/ 28063 w 533731"/>
                <a:gd name="connsiteY0" fmla="*/ 65811 h 692853"/>
                <a:gd name="connsiteX1" fmla="*/ 165572 w 533731"/>
                <a:gd name="connsiteY1" fmla="*/ 65811 h 692853"/>
                <a:gd name="connsiteX2" fmla="*/ 165572 w 533731"/>
                <a:gd name="connsiteY2" fmla="*/ 66062 h 692853"/>
                <a:gd name="connsiteX3" fmla="*/ 202848 w 533731"/>
                <a:gd name="connsiteY3" fmla="*/ 103388 h 692853"/>
                <a:gd name="connsiteX4" fmla="*/ 331456 w 533731"/>
                <a:gd name="connsiteY4" fmla="*/ 103388 h 692853"/>
                <a:gd name="connsiteX5" fmla="*/ 368752 w 533731"/>
                <a:gd name="connsiteY5" fmla="*/ 66102 h 692853"/>
                <a:gd name="connsiteX6" fmla="*/ 368752 w 533731"/>
                <a:gd name="connsiteY6" fmla="*/ 65831 h 692853"/>
                <a:gd name="connsiteX7" fmla="*/ 505458 w 533731"/>
                <a:gd name="connsiteY7" fmla="*/ 65660 h 692853"/>
                <a:gd name="connsiteX8" fmla="*/ 505458 w 533731"/>
                <a:gd name="connsiteY8" fmla="*/ 386175 h 692853"/>
                <a:gd name="connsiteX9" fmla="*/ 533732 w 533731"/>
                <a:gd name="connsiteY9" fmla="*/ 386175 h 692853"/>
                <a:gd name="connsiteX10" fmla="*/ 533732 w 533731"/>
                <a:gd name="connsiteY10" fmla="*/ 65660 h 692853"/>
                <a:gd name="connsiteX11" fmla="*/ 505689 w 533731"/>
                <a:gd name="connsiteY11" fmla="*/ 37537 h 692853"/>
                <a:gd name="connsiteX12" fmla="*/ 368752 w 533731"/>
                <a:gd name="connsiteY12" fmla="*/ 37537 h 692853"/>
                <a:gd name="connsiteX13" fmla="*/ 368752 w 533731"/>
                <a:gd name="connsiteY13" fmla="*/ 37286 h 692853"/>
                <a:gd name="connsiteX14" fmla="*/ 331456 w 533731"/>
                <a:gd name="connsiteY14" fmla="*/ 0 h 692853"/>
                <a:gd name="connsiteX15" fmla="*/ 202848 w 533731"/>
                <a:gd name="connsiteY15" fmla="*/ 0 h 692853"/>
                <a:gd name="connsiteX16" fmla="*/ 165562 w 533731"/>
                <a:gd name="connsiteY16" fmla="*/ 37286 h 692853"/>
                <a:gd name="connsiteX17" fmla="*/ 165562 w 533731"/>
                <a:gd name="connsiteY17" fmla="*/ 37537 h 692853"/>
                <a:gd name="connsiteX18" fmla="*/ 28063 w 533731"/>
                <a:gd name="connsiteY18" fmla="*/ 37537 h 692853"/>
                <a:gd name="connsiteX19" fmla="*/ 0 w 533731"/>
                <a:gd name="connsiteY19" fmla="*/ 65610 h 692853"/>
                <a:gd name="connsiteX20" fmla="*/ 0 w 533731"/>
                <a:gd name="connsiteY20" fmla="*/ 664791 h 692853"/>
                <a:gd name="connsiteX21" fmla="*/ 28063 w 533731"/>
                <a:gd name="connsiteY21" fmla="*/ 692854 h 692853"/>
                <a:gd name="connsiteX22" fmla="*/ 292813 w 533731"/>
                <a:gd name="connsiteY22" fmla="*/ 692854 h 692853"/>
                <a:gd name="connsiteX23" fmla="*/ 292813 w 533731"/>
                <a:gd name="connsiteY23" fmla="*/ 664590 h 692853"/>
                <a:gd name="connsiteX24" fmla="*/ 28274 w 533731"/>
                <a:gd name="connsiteY24" fmla="*/ 664801 h 692853"/>
                <a:gd name="connsiteX25" fmla="*/ 193846 w 533731"/>
                <a:gd name="connsiteY25" fmla="*/ 37286 h 692853"/>
                <a:gd name="connsiteX26" fmla="*/ 202889 w 533731"/>
                <a:gd name="connsiteY26" fmla="*/ 28243 h 692853"/>
                <a:gd name="connsiteX27" fmla="*/ 331496 w 533731"/>
                <a:gd name="connsiteY27" fmla="*/ 28243 h 692853"/>
                <a:gd name="connsiteX28" fmla="*/ 340539 w 533731"/>
                <a:gd name="connsiteY28" fmla="*/ 37286 h 692853"/>
                <a:gd name="connsiteX29" fmla="*/ 340539 w 533731"/>
                <a:gd name="connsiteY29" fmla="*/ 66062 h 692853"/>
                <a:gd name="connsiteX30" fmla="*/ 331496 w 533731"/>
                <a:gd name="connsiteY30" fmla="*/ 75105 h 692853"/>
                <a:gd name="connsiteX31" fmla="*/ 202889 w 533731"/>
                <a:gd name="connsiteY31" fmla="*/ 75105 h 692853"/>
                <a:gd name="connsiteX32" fmla="*/ 193846 w 533731"/>
                <a:gd name="connsiteY32" fmla="*/ 66062 h 69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3731" h="692853">
                  <a:moveTo>
                    <a:pt x="28063" y="65811"/>
                  </a:moveTo>
                  <a:lnTo>
                    <a:pt x="165572" y="65811"/>
                  </a:lnTo>
                  <a:lnTo>
                    <a:pt x="165572" y="66062"/>
                  </a:lnTo>
                  <a:cubicBezTo>
                    <a:pt x="165578" y="86655"/>
                    <a:pt x="182256" y="103355"/>
                    <a:pt x="202848" y="103388"/>
                  </a:cubicBezTo>
                  <a:lnTo>
                    <a:pt x="331456" y="103388"/>
                  </a:lnTo>
                  <a:cubicBezTo>
                    <a:pt x="352041" y="103366"/>
                    <a:pt x="368725" y="86687"/>
                    <a:pt x="368752" y="66102"/>
                  </a:cubicBezTo>
                  <a:lnTo>
                    <a:pt x="368752" y="65831"/>
                  </a:lnTo>
                  <a:lnTo>
                    <a:pt x="505458" y="65660"/>
                  </a:lnTo>
                  <a:lnTo>
                    <a:pt x="505458" y="386175"/>
                  </a:lnTo>
                  <a:lnTo>
                    <a:pt x="533732" y="386175"/>
                  </a:lnTo>
                  <a:lnTo>
                    <a:pt x="533732" y="65660"/>
                  </a:lnTo>
                  <a:cubicBezTo>
                    <a:pt x="533726" y="50162"/>
                    <a:pt x="521187" y="37587"/>
                    <a:pt x="505689" y="37537"/>
                  </a:cubicBezTo>
                  <a:lnTo>
                    <a:pt x="368752" y="37537"/>
                  </a:lnTo>
                  <a:lnTo>
                    <a:pt x="368752" y="37286"/>
                  </a:lnTo>
                  <a:cubicBezTo>
                    <a:pt x="368725" y="16701"/>
                    <a:pt x="352041" y="22"/>
                    <a:pt x="331456" y="0"/>
                  </a:cubicBezTo>
                  <a:lnTo>
                    <a:pt x="202848" y="0"/>
                  </a:lnTo>
                  <a:cubicBezTo>
                    <a:pt x="182267" y="28"/>
                    <a:pt x="165590" y="16705"/>
                    <a:pt x="165562" y="37286"/>
                  </a:cubicBezTo>
                  <a:lnTo>
                    <a:pt x="165562" y="37537"/>
                  </a:lnTo>
                  <a:lnTo>
                    <a:pt x="28063" y="37537"/>
                  </a:lnTo>
                  <a:cubicBezTo>
                    <a:pt x="12576" y="37576"/>
                    <a:pt x="33" y="50124"/>
                    <a:pt x="0" y="65610"/>
                  </a:cubicBezTo>
                  <a:lnTo>
                    <a:pt x="0" y="664791"/>
                  </a:lnTo>
                  <a:cubicBezTo>
                    <a:pt x="39" y="680273"/>
                    <a:pt x="12580" y="692815"/>
                    <a:pt x="28063" y="692854"/>
                  </a:cubicBezTo>
                  <a:lnTo>
                    <a:pt x="292813" y="692854"/>
                  </a:lnTo>
                  <a:lnTo>
                    <a:pt x="292813" y="664590"/>
                  </a:lnTo>
                  <a:lnTo>
                    <a:pt x="28274" y="664801"/>
                  </a:lnTo>
                  <a:close/>
                  <a:moveTo>
                    <a:pt x="193846" y="37286"/>
                  </a:moveTo>
                  <a:cubicBezTo>
                    <a:pt x="193900" y="32315"/>
                    <a:pt x="197917" y="28298"/>
                    <a:pt x="202889" y="28243"/>
                  </a:cubicBezTo>
                  <a:lnTo>
                    <a:pt x="331496" y="28243"/>
                  </a:lnTo>
                  <a:cubicBezTo>
                    <a:pt x="336468" y="28298"/>
                    <a:pt x="340485" y="32315"/>
                    <a:pt x="340539" y="37286"/>
                  </a:cubicBezTo>
                  <a:lnTo>
                    <a:pt x="340539" y="66062"/>
                  </a:lnTo>
                  <a:cubicBezTo>
                    <a:pt x="340485" y="71034"/>
                    <a:pt x="336468" y="75051"/>
                    <a:pt x="331496" y="75105"/>
                  </a:cubicBezTo>
                  <a:lnTo>
                    <a:pt x="202889" y="75105"/>
                  </a:lnTo>
                  <a:cubicBezTo>
                    <a:pt x="197917" y="75051"/>
                    <a:pt x="193900" y="71034"/>
                    <a:pt x="193846" y="66062"/>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6" name="任意多边形: 形状 135">
              <a:extLst>
                <a:ext uri="{FF2B5EF4-FFF2-40B4-BE49-F238E27FC236}">
                  <a16:creationId xmlns:a16="http://schemas.microsoft.com/office/drawing/2014/main" id="{90710C47-F15A-485B-A32A-9E8621C1DCD8}"/>
                </a:ext>
              </a:extLst>
            </p:cNvPr>
            <p:cNvSpPr/>
            <p:nvPr/>
          </p:nvSpPr>
          <p:spPr>
            <a:xfrm>
              <a:off x="4294660" y="5286776"/>
              <a:ext cx="604546" cy="576724"/>
            </a:xfrm>
            <a:custGeom>
              <a:avLst/>
              <a:gdLst>
                <a:gd name="connsiteX0" fmla="*/ 376418 w 604546"/>
                <a:gd name="connsiteY0" fmla="*/ 0 h 576724"/>
                <a:gd name="connsiteX1" fmla="*/ 14137 w 604546"/>
                <a:gd name="connsiteY1" fmla="*/ 0 h 576724"/>
                <a:gd name="connsiteX2" fmla="*/ 0 w 604546"/>
                <a:gd name="connsiteY2" fmla="*/ 14137 h 576724"/>
                <a:gd name="connsiteX3" fmla="*/ 14137 w 604546"/>
                <a:gd name="connsiteY3" fmla="*/ 28274 h 576724"/>
                <a:gd name="connsiteX4" fmla="*/ 376418 w 604546"/>
                <a:gd name="connsiteY4" fmla="*/ 28274 h 576724"/>
                <a:gd name="connsiteX5" fmla="*/ 390555 w 604546"/>
                <a:gd name="connsiteY5" fmla="*/ 14137 h 576724"/>
                <a:gd name="connsiteX6" fmla="*/ 376418 w 604546"/>
                <a:gd name="connsiteY6" fmla="*/ 0 h 576724"/>
                <a:gd name="connsiteX7" fmla="*/ 390555 w 604546"/>
                <a:gd name="connsiteY7" fmla="*/ 125593 h 576724"/>
                <a:gd name="connsiteX8" fmla="*/ 376418 w 604546"/>
                <a:gd name="connsiteY8" fmla="*/ 111527 h 576724"/>
                <a:gd name="connsiteX9" fmla="*/ 14137 w 604546"/>
                <a:gd name="connsiteY9" fmla="*/ 111527 h 576724"/>
                <a:gd name="connsiteX10" fmla="*/ 0 w 604546"/>
                <a:gd name="connsiteY10" fmla="*/ 125664 h 576724"/>
                <a:gd name="connsiteX11" fmla="*/ 14137 w 604546"/>
                <a:gd name="connsiteY11" fmla="*/ 139801 h 576724"/>
                <a:gd name="connsiteX12" fmla="*/ 376418 w 604546"/>
                <a:gd name="connsiteY12" fmla="*/ 139801 h 576724"/>
                <a:gd name="connsiteX13" fmla="*/ 390556 w 604546"/>
                <a:gd name="connsiteY13" fmla="*/ 125684 h 576724"/>
                <a:gd name="connsiteX14" fmla="*/ 390555 w 604546"/>
                <a:gd name="connsiteY14" fmla="*/ 125593 h 576724"/>
                <a:gd name="connsiteX15" fmla="*/ 251207 w 604546"/>
                <a:gd name="connsiteY15" fmla="*/ 237120 h 576724"/>
                <a:gd name="connsiteX16" fmla="*/ 237090 w 604546"/>
                <a:gd name="connsiteY16" fmla="*/ 222984 h 576724"/>
                <a:gd name="connsiteX17" fmla="*/ 237070 w 604546"/>
                <a:gd name="connsiteY17" fmla="*/ 222984 h 576724"/>
                <a:gd name="connsiteX18" fmla="*/ 14137 w 604546"/>
                <a:gd name="connsiteY18" fmla="*/ 222984 h 576724"/>
                <a:gd name="connsiteX19" fmla="*/ 0 w 604546"/>
                <a:gd name="connsiteY19" fmla="*/ 237120 h 576724"/>
                <a:gd name="connsiteX20" fmla="*/ 14137 w 604546"/>
                <a:gd name="connsiteY20" fmla="*/ 251257 h 576724"/>
                <a:gd name="connsiteX21" fmla="*/ 237080 w 604546"/>
                <a:gd name="connsiteY21" fmla="*/ 251257 h 576724"/>
                <a:gd name="connsiteX22" fmla="*/ 251207 w 604546"/>
                <a:gd name="connsiteY22" fmla="*/ 237130 h 576724"/>
                <a:gd name="connsiteX23" fmla="*/ 251207 w 604546"/>
                <a:gd name="connsiteY23" fmla="*/ 237120 h 576724"/>
                <a:gd name="connsiteX24" fmla="*/ 14137 w 604546"/>
                <a:gd name="connsiteY24" fmla="*/ 334440 h 576724"/>
                <a:gd name="connsiteX25" fmla="*/ 0 w 604546"/>
                <a:gd name="connsiteY25" fmla="*/ 348577 h 576724"/>
                <a:gd name="connsiteX26" fmla="*/ 14137 w 604546"/>
                <a:gd name="connsiteY26" fmla="*/ 362714 h 576724"/>
                <a:gd name="connsiteX27" fmla="*/ 181930 w 604546"/>
                <a:gd name="connsiteY27" fmla="*/ 362714 h 576724"/>
                <a:gd name="connsiteX28" fmla="*/ 196066 w 604546"/>
                <a:gd name="connsiteY28" fmla="*/ 348577 h 576724"/>
                <a:gd name="connsiteX29" fmla="*/ 181930 w 604546"/>
                <a:gd name="connsiteY29" fmla="*/ 334440 h 576724"/>
                <a:gd name="connsiteX30" fmla="*/ 418216 w 604546"/>
                <a:gd name="connsiteY30" fmla="*/ 204054 h 576724"/>
                <a:gd name="connsiteX31" fmla="*/ 231926 w 604546"/>
                <a:gd name="connsiteY31" fmla="*/ 390384 h 576724"/>
                <a:gd name="connsiteX32" fmla="*/ 418216 w 604546"/>
                <a:gd name="connsiteY32" fmla="*/ 576725 h 576724"/>
                <a:gd name="connsiteX33" fmla="*/ 604546 w 604546"/>
                <a:gd name="connsiteY33" fmla="*/ 390405 h 576724"/>
                <a:gd name="connsiteX34" fmla="*/ 418216 w 604546"/>
                <a:gd name="connsiteY34" fmla="*/ 204054 h 576724"/>
                <a:gd name="connsiteX35" fmla="*/ 418216 w 604546"/>
                <a:gd name="connsiteY35" fmla="*/ 548431 h 576724"/>
                <a:gd name="connsiteX36" fmla="*/ 260169 w 604546"/>
                <a:gd name="connsiteY36" fmla="*/ 390384 h 576724"/>
                <a:gd name="connsiteX37" fmla="*/ 418216 w 604546"/>
                <a:gd name="connsiteY37" fmla="*/ 232328 h 576724"/>
                <a:gd name="connsiteX38" fmla="*/ 576283 w 604546"/>
                <a:gd name="connsiteY38" fmla="*/ 390384 h 576724"/>
                <a:gd name="connsiteX39" fmla="*/ 418216 w 604546"/>
                <a:gd name="connsiteY39" fmla="*/ 548431 h 57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4546" h="576724">
                  <a:moveTo>
                    <a:pt x="376418" y="0"/>
                  </a:moveTo>
                  <a:lnTo>
                    <a:pt x="14137" y="0"/>
                  </a:lnTo>
                  <a:cubicBezTo>
                    <a:pt x="6329" y="0"/>
                    <a:pt x="0" y="6329"/>
                    <a:pt x="0" y="14137"/>
                  </a:cubicBezTo>
                  <a:cubicBezTo>
                    <a:pt x="0" y="21944"/>
                    <a:pt x="6329" y="28274"/>
                    <a:pt x="14137" y="28274"/>
                  </a:cubicBezTo>
                  <a:lnTo>
                    <a:pt x="376418" y="28274"/>
                  </a:lnTo>
                  <a:cubicBezTo>
                    <a:pt x="384226" y="28274"/>
                    <a:pt x="390555" y="21944"/>
                    <a:pt x="390555" y="14137"/>
                  </a:cubicBezTo>
                  <a:cubicBezTo>
                    <a:pt x="390555" y="6329"/>
                    <a:pt x="384226" y="0"/>
                    <a:pt x="376418" y="0"/>
                  </a:cubicBezTo>
                  <a:close/>
                  <a:moveTo>
                    <a:pt x="390555" y="125593"/>
                  </a:moveTo>
                  <a:cubicBezTo>
                    <a:pt x="390522" y="117811"/>
                    <a:pt x="384201" y="111521"/>
                    <a:pt x="376418" y="111527"/>
                  </a:cubicBezTo>
                  <a:lnTo>
                    <a:pt x="14137" y="111527"/>
                  </a:lnTo>
                  <a:cubicBezTo>
                    <a:pt x="6329" y="111527"/>
                    <a:pt x="0" y="117856"/>
                    <a:pt x="0" y="125664"/>
                  </a:cubicBezTo>
                  <a:cubicBezTo>
                    <a:pt x="0" y="133471"/>
                    <a:pt x="6329" y="139801"/>
                    <a:pt x="14137" y="139801"/>
                  </a:cubicBezTo>
                  <a:lnTo>
                    <a:pt x="376418" y="139801"/>
                  </a:lnTo>
                  <a:cubicBezTo>
                    <a:pt x="384220" y="139806"/>
                    <a:pt x="390550" y="133486"/>
                    <a:pt x="390556" y="125684"/>
                  </a:cubicBezTo>
                  <a:cubicBezTo>
                    <a:pt x="390556" y="125654"/>
                    <a:pt x="390555" y="125624"/>
                    <a:pt x="390555" y="125593"/>
                  </a:cubicBezTo>
                  <a:close/>
                  <a:moveTo>
                    <a:pt x="251207" y="237120"/>
                  </a:moveTo>
                  <a:cubicBezTo>
                    <a:pt x="251212" y="229318"/>
                    <a:pt x="244892" y="222989"/>
                    <a:pt x="237090" y="222984"/>
                  </a:cubicBezTo>
                  <a:cubicBezTo>
                    <a:pt x="237083" y="222984"/>
                    <a:pt x="237077" y="222984"/>
                    <a:pt x="237070" y="222984"/>
                  </a:cubicBezTo>
                  <a:lnTo>
                    <a:pt x="14137" y="222984"/>
                  </a:lnTo>
                  <a:cubicBezTo>
                    <a:pt x="6329" y="222984"/>
                    <a:pt x="0" y="229313"/>
                    <a:pt x="0" y="237120"/>
                  </a:cubicBezTo>
                  <a:cubicBezTo>
                    <a:pt x="0" y="244928"/>
                    <a:pt x="6329" y="251257"/>
                    <a:pt x="14137" y="251257"/>
                  </a:cubicBezTo>
                  <a:lnTo>
                    <a:pt x="237080" y="251257"/>
                  </a:lnTo>
                  <a:cubicBezTo>
                    <a:pt x="244882" y="251257"/>
                    <a:pt x="251207" y="244932"/>
                    <a:pt x="251207" y="237130"/>
                  </a:cubicBezTo>
                  <a:cubicBezTo>
                    <a:pt x="251207" y="237127"/>
                    <a:pt x="251207" y="237124"/>
                    <a:pt x="251207" y="237120"/>
                  </a:cubicBezTo>
                  <a:close/>
                  <a:moveTo>
                    <a:pt x="14137" y="334440"/>
                  </a:moveTo>
                  <a:cubicBezTo>
                    <a:pt x="6329" y="334440"/>
                    <a:pt x="0" y="340769"/>
                    <a:pt x="0" y="348577"/>
                  </a:cubicBezTo>
                  <a:cubicBezTo>
                    <a:pt x="0" y="356384"/>
                    <a:pt x="6329" y="362714"/>
                    <a:pt x="14137" y="362714"/>
                  </a:cubicBezTo>
                  <a:lnTo>
                    <a:pt x="181930" y="362714"/>
                  </a:lnTo>
                  <a:cubicBezTo>
                    <a:pt x="189737" y="362714"/>
                    <a:pt x="196066" y="356384"/>
                    <a:pt x="196066" y="348577"/>
                  </a:cubicBezTo>
                  <a:cubicBezTo>
                    <a:pt x="196066" y="340769"/>
                    <a:pt x="189737" y="334440"/>
                    <a:pt x="181930" y="334440"/>
                  </a:cubicBezTo>
                  <a:close/>
                  <a:moveTo>
                    <a:pt x="418216" y="204054"/>
                  </a:moveTo>
                  <a:cubicBezTo>
                    <a:pt x="315481" y="204054"/>
                    <a:pt x="231926" y="287639"/>
                    <a:pt x="231926" y="390384"/>
                  </a:cubicBezTo>
                  <a:cubicBezTo>
                    <a:pt x="231926" y="493130"/>
                    <a:pt x="315481" y="576725"/>
                    <a:pt x="418216" y="576725"/>
                  </a:cubicBezTo>
                  <a:cubicBezTo>
                    <a:pt x="520951" y="576725"/>
                    <a:pt x="604546" y="493140"/>
                    <a:pt x="604546" y="390405"/>
                  </a:cubicBezTo>
                  <a:cubicBezTo>
                    <a:pt x="604546" y="287669"/>
                    <a:pt x="520961" y="204054"/>
                    <a:pt x="418216" y="204054"/>
                  </a:cubicBezTo>
                  <a:close/>
                  <a:moveTo>
                    <a:pt x="418216" y="548431"/>
                  </a:moveTo>
                  <a:cubicBezTo>
                    <a:pt x="331064" y="548431"/>
                    <a:pt x="260169" y="477536"/>
                    <a:pt x="260169" y="390384"/>
                  </a:cubicBezTo>
                  <a:cubicBezTo>
                    <a:pt x="260169" y="303233"/>
                    <a:pt x="331064" y="232328"/>
                    <a:pt x="418216" y="232328"/>
                  </a:cubicBezTo>
                  <a:cubicBezTo>
                    <a:pt x="505368" y="232328"/>
                    <a:pt x="576283" y="303233"/>
                    <a:pt x="576283" y="390384"/>
                  </a:cubicBezTo>
                  <a:cubicBezTo>
                    <a:pt x="576283" y="477536"/>
                    <a:pt x="505378" y="548431"/>
                    <a:pt x="418216" y="548431"/>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7" name="任意多边形: 形状 136">
              <a:extLst>
                <a:ext uri="{FF2B5EF4-FFF2-40B4-BE49-F238E27FC236}">
                  <a16:creationId xmlns:a16="http://schemas.microsoft.com/office/drawing/2014/main" id="{F1F6C3B1-A577-4CCA-AFAC-E7CA02937E59}"/>
                </a:ext>
              </a:extLst>
            </p:cNvPr>
            <p:cNvSpPr/>
            <p:nvPr/>
          </p:nvSpPr>
          <p:spPr>
            <a:xfrm>
              <a:off x="4698739" y="5544574"/>
              <a:ext cx="125851" cy="230360"/>
            </a:xfrm>
            <a:custGeom>
              <a:avLst/>
              <a:gdLst>
                <a:gd name="connsiteX0" fmla="*/ 28274 w 125851"/>
                <a:gd name="connsiteY0" fmla="*/ 121233 h 230360"/>
                <a:gd name="connsiteX1" fmla="*/ 28274 w 125851"/>
                <a:gd name="connsiteY1" fmla="*/ 14137 h 230360"/>
                <a:gd name="connsiteX2" fmla="*/ 14137 w 125851"/>
                <a:gd name="connsiteY2" fmla="*/ 0 h 230360"/>
                <a:gd name="connsiteX3" fmla="*/ 0 w 125851"/>
                <a:gd name="connsiteY3" fmla="*/ 14137 h 230360"/>
                <a:gd name="connsiteX4" fmla="*/ 0 w 125851"/>
                <a:gd name="connsiteY4" fmla="*/ 125664 h 230360"/>
                <a:gd name="connsiteX5" fmla="*/ 231 w 125851"/>
                <a:gd name="connsiteY5" fmla="*/ 126829 h 230360"/>
                <a:gd name="connsiteX6" fmla="*/ 4682 w 125851"/>
                <a:gd name="connsiteY6" fmla="*/ 137972 h 230360"/>
                <a:gd name="connsiteX7" fmla="*/ 102143 w 125851"/>
                <a:gd name="connsiteY7" fmla="*/ 226661 h 230360"/>
                <a:gd name="connsiteX8" fmla="*/ 122152 w 125851"/>
                <a:gd name="connsiteY8" fmla="*/ 225742 h 230360"/>
                <a:gd name="connsiteX9" fmla="*/ 121233 w 125851"/>
                <a:gd name="connsiteY9" fmla="*/ 205732 h 23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851" h="230360">
                  <a:moveTo>
                    <a:pt x="28274" y="121233"/>
                  </a:moveTo>
                  <a:lnTo>
                    <a:pt x="28274" y="14137"/>
                  </a:lnTo>
                  <a:cubicBezTo>
                    <a:pt x="28274" y="6329"/>
                    <a:pt x="21944" y="0"/>
                    <a:pt x="14137" y="0"/>
                  </a:cubicBezTo>
                  <a:cubicBezTo>
                    <a:pt x="6329" y="0"/>
                    <a:pt x="0" y="6329"/>
                    <a:pt x="0" y="14137"/>
                  </a:cubicBezTo>
                  <a:lnTo>
                    <a:pt x="0" y="125664"/>
                  </a:lnTo>
                  <a:cubicBezTo>
                    <a:pt x="0" y="126076"/>
                    <a:pt x="201" y="126427"/>
                    <a:pt x="231" y="126829"/>
                  </a:cubicBezTo>
                  <a:cubicBezTo>
                    <a:pt x="-43" y="131025"/>
                    <a:pt x="1592" y="135120"/>
                    <a:pt x="4682" y="137972"/>
                  </a:cubicBezTo>
                  <a:lnTo>
                    <a:pt x="102143" y="226661"/>
                  </a:lnTo>
                  <a:cubicBezTo>
                    <a:pt x="107922" y="231932"/>
                    <a:pt x="116881" y="231521"/>
                    <a:pt x="122152" y="225742"/>
                  </a:cubicBezTo>
                  <a:cubicBezTo>
                    <a:pt x="127424" y="219962"/>
                    <a:pt x="127012" y="211004"/>
                    <a:pt x="121233" y="205732"/>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38" name="图形 56">
            <a:extLst>
              <a:ext uri="{FF2B5EF4-FFF2-40B4-BE49-F238E27FC236}">
                <a16:creationId xmlns:a16="http://schemas.microsoft.com/office/drawing/2014/main" id="{5952C3D2-40AD-462A-BB17-52A0DE12F85C}"/>
              </a:ext>
            </a:extLst>
          </p:cNvPr>
          <p:cNvGrpSpPr/>
          <p:nvPr/>
        </p:nvGrpSpPr>
        <p:grpSpPr>
          <a:xfrm>
            <a:off x="5275978" y="2909412"/>
            <a:ext cx="484547" cy="484547"/>
            <a:chOff x="5067139" y="4972291"/>
            <a:chExt cx="1028861" cy="1028861"/>
          </a:xfrm>
          <a:solidFill>
            <a:schemeClr val="bg1"/>
          </a:solidFill>
        </p:grpSpPr>
        <p:sp>
          <p:nvSpPr>
            <p:cNvPr id="139" name="任意多边形: 形状 138">
              <a:extLst>
                <a:ext uri="{FF2B5EF4-FFF2-40B4-BE49-F238E27FC236}">
                  <a16:creationId xmlns:a16="http://schemas.microsoft.com/office/drawing/2014/main" id="{2314E0F5-7518-4240-A538-5C3CD3C6BCB2}"/>
                </a:ext>
              </a:extLst>
            </p:cNvPr>
            <p:cNvSpPr/>
            <p:nvPr/>
          </p:nvSpPr>
          <p:spPr>
            <a:xfrm>
              <a:off x="5433871" y="5347222"/>
              <a:ext cx="282997" cy="283017"/>
            </a:xfrm>
            <a:custGeom>
              <a:avLst/>
              <a:gdLst>
                <a:gd name="connsiteX0" fmla="*/ 141488 w 282997"/>
                <a:gd name="connsiteY0" fmla="*/ 28826 h 283017"/>
                <a:gd name="connsiteX1" fmla="*/ 200035 w 282997"/>
                <a:gd name="connsiteY1" fmla="*/ 45204 h 283017"/>
                <a:gd name="connsiteX2" fmla="*/ 208505 w 282997"/>
                <a:gd name="connsiteY2" fmla="*/ 50911 h 283017"/>
                <a:gd name="connsiteX3" fmla="*/ 225706 w 282997"/>
                <a:gd name="connsiteY3" fmla="*/ 27801 h 283017"/>
                <a:gd name="connsiteX4" fmla="*/ 215016 w 282997"/>
                <a:gd name="connsiteY4" fmla="*/ 20577 h 283017"/>
                <a:gd name="connsiteX5" fmla="*/ 141478 w 282997"/>
                <a:gd name="connsiteY5" fmla="*/ 0 h 283017"/>
                <a:gd name="connsiteX6" fmla="*/ 0 w 282997"/>
                <a:gd name="connsiteY6" fmla="*/ 141509 h 283017"/>
                <a:gd name="connsiteX7" fmla="*/ 141499 w 282997"/>
                <a:gd name="connsiteY7" fmla="*/ 283017 h 283017"/>
                <a:gd name="connsiteX8" fmla="*/ 282997 w 282997"/>
                <a:gd name="connsiteY8" fmla="*/ 141509 h 283017"/>
                <a:gd name="connsiteX9" fmla="*/ 274597 w 282997"/>
                <a:gd name="connsiteY9" fmla="*/ 93381 h 283017"/>
                <a:gd name="connsiteX10" fmla="*/ 270940 w 282997"/>
                <a:gd name="connsiteY10" fmla="*/ 84288 h 283017"/>
                <a:gd name="connsiteX11" fmla="*/ 244586 w 282997"/>
                <a:gd name="connsiteY11" fmla="*/ 95973 h 283017"/>
                <a:gd name="connsiteX12" fmla="*/ 247489 w 282997"/>
                <a:gd name="connsiteY12" fmla="*/ 103188 h 283017"/>
                <a:gd name="connsiteX13" fmla="*/ 179861 w 282997"/>
                <a:gd name="connsiteY13" fmla="*/ 247498 h 283017"/>
                <a:gd name="connsiteX14" fmla="*/ 35550 w 282997"/>
                <a:gd name="connsiteY14" fmla="*/ 179870 h 283017"/>
                <a:gd name="connsiteX15" fmla="*/ 103179 w 282997"/>
                <a:gd name="connsiteY15" fmla="*/ 35559 h 283017"/>
                <a:gd name="connsiteX16" fmla="*/ 141499 w 282997"/>
                <a:gd name="connsiteY16" fmla="*/ 28836 h 283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997" h="283017">
                  <a:moveTo>
                    <a:pt x="141488" y="28826"/>
                  </a:moveTo>
                  <a:cubicBezTo>
                    <a:pt x="162138" y="28803"/>
                    <a:pt x="182395" y="34470"/>
                    <a:pt x="200035" y="45204"/>
                  </a:cubicBezTo>
                  <a:cubicBezTo>
                    <a:pt x="202949" y="46979"/>
                    <a:pt x="205772" y="48881"/>
                    <a:pt x="208505" y="50911"/>
                  </a:cubicBezTo>
                  <a:lnTo>
                    <a:pt x="225706" y="27801"/>
                  </a:lnTo>
                  <a:cubicBezTo>
                    <a:pt x="222270" y="25236"/>
                    <a:pt x="218707" y="22828"/>
                    <a:pt x="215016" y="20577"/>
                  </a:cubicBezTo>
                  <a:cubicBezTo>
                    <a:pt x="192857" y="7097"/>
                    <a:pt x="167415" y="-22"/>
                    <a:pt x="141478" y="0"/>
                  </a:cubicBezTo>
                  <a:cubicBezTo>
                    <a:pt x="63460" y="-10"/>
                    <a:pt x="0" y="63470"/>
                    <a:pt x="0" y="141509"/>
                  </a:cubicBezTo>
                  <a:cubicBezTo>
                    <a:pt x="0" y="219547"/>
                    <a:pt x="63470" y="283017"/>
                    <a:pt x="141499" y="283017"/>
                  </a:cubicBezTo>
                  <a:cubicBezTo>
                    <a:pt x="219527" y="283017"/>
                    <a:pt x="282997" y="219517"/>
                    <a:pt x="282997" y="141509"/>
                  </a:cubicBezTo>
                  <a:cubicBezTo>
                    <a:pt x="283019" y="125100"/>
                    <a:pt x="280177" y="108813"/>
                    <a:pt x="274597" y="93381"/>
                  </a:cubicBezTo>
                  <a:cubicBezTo>
                    <a:pt x="273485" y="90300"/>
                    <a:pt x="272266" y="87269"/>
                    <a:pt x="270940" y="84288"/>
                  </a:cubicBezTo>
                  <a:lnTo>
                    <a:pt x="244586" y="95973"/>
                  </a:lnTo>
                  <a:cubicBezTo>
                    <a:pt x="245630" y="98331"/>
                    <a:pt x="246598" y="100736"/>
                    <a:pt x="247489" y="103188"/>
                  </a:cubicBezTo>
                  <a:cubicBezTo>
                    <a:pt x="268665" y="161713"/>
                    <a:pt x="238386" y="226323"/>
                    <a:pt x="179861" y="247498"/>
                  </a:cubicBezTo>
                  <a:cubicBezTo>
                    <a:pt x="121336" y="268673"/>
                    <a:pt x="56725" y="238395"/>
                    <a:pt x="35550" y="179870"/>
                  </a:cubicBezTo>
                  <a:cubicBezTo>
                    <a:pt x="14375" y="121345"/>
                    <a:pt x="44653" y="56734"/>
                    <a:pt x="103179" y="35559"/>
                  </a:cubicBezTo>
                  <a:cubicBezTo>
                    <a:pt x="115466" y="31114"/>
                    <a:pt x="128432" y="28839"/>
                    <a:pt x="141499" y="28836"/>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0" name="任意多边形: 形状 139">
              <a:extLst>
                <a:ext uri="{FF2B5EF4-FFF2-40B4-BE49-F238E27FC236}">
                  <a16:creationId xmlns:a16="http://schemas.microsoft.com/office/drawing/2014/main" id="{8C582181-E625-4A2C-A996-D122F48C2EEA}"/>
                </a:ext>
              </a:extLst>
            </p:cNvPr>
            <p:cNvSpPr/>
            <p:nvPr/>
          </p:nvSpPr>
          <p:spPr>
            <a:xfrm>
              <a:off x="5326293" y="5239654"/>
              <a:ext cx="498133" cy="498143"/>
            </a:xfrm>
            <a:custGeom>
              <a:avLst/>
              <a:gdLst>
                <a:gd name="connsiteX0" fmla="*/ 416337 w 498133"/>
                <a:gd name="connsiteY0" fmla="*/ 64515 h 498143"/>
                <a:gd name="connsiteX1" fmla="*/ 249067 w 498133"/>
                <a:gd name="connsiteY1" fmla="*/ 0 h 498143"/>
                <a:gd name="connsiteX2" fmla="*/ 0 w 498133"/>
                <a:gd name="connsiteY2" fmla="*/ 249077 h 498143"/>
                <a:gd name="connsiteX3" fmla="*/ 249067 w 498133"/>
                <a:gd name="connsiteY3" fmla="*/ 498144 h 498143"/>
                <a:gd name="connsiteX4" fmla="*/ 498134 w 498133"/>
                <a:gd name="connsiteY4" fmla="*/ 249077 h 498143"/>
                <a:gd name="connsiteX5" fmla="*/ 463098 w 498133"/>
                <a:gd name="connsiteY5" fmla="*/ 121635 h 498143"/>
                <a:gd name="connsiteX6" fmla="*/ 438351 w 498133"/>
                <a:gd name="connsiteY6" fmla="*/ 136405 h 498143"/>
                <a:gd name="connsiteX7" fmla="*/ 469287 w 498133"/>
                <a:gd name="connsiteY7" fmla="*/ 249077 h 498143"/>
                <a:gd name="connsiteX8" fmla="*/ 249047 w 498133"/>
                <a:gd name="connsiteY8" fmla="*/ 469317 h 498143"/>
                <a:gd name="connsiteX9" fmla="*/ 28826 w 498133"/>
                <a:gd name="connsiteY9" fmla="*/ 249077 h 498143"/>
                <a:gd name="connsiteX10" fmla="*/ 249067 w 498133"/>
                <a:gd name="connsiteY10" fmla="*/ 28836 h 498143"/>
                <a:gd name="connsiteX11" fmla="*/ 396945 w 498133"/>
                <a:gd name="connsiteY11" fmla="*/ 85866 h 49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133" h="498143">
                  <a:moveTo>
                    <a:pt x="416337" y="64515"/>
                  </a:moveTo>
                  <a:cubicBezTo>
                    <a:pt x="370547" y="22950"/>
                    <a:pt x="310908" y="-52"/>
                    <a:pt x="249067" y="0"/>
                  </a:cubicBezTo>
                  <a:cubicBezTo>
                    <a:pt x="111718" y="0"/>
                    <a:pt x="0" y="111728"/>
                    <a:pt x="0" y="249077"/>
                  </a:cubicBezTo>
                  <a:cubicBezTo>
                    <a:pt x="0" y="386426"/>
                    <a:pt x="111728" y="498144"/>
                    <a:pt x="249067" y="498144"/>
                  </a:cubicBezTo>
                  <a:cubicBezTo>
                    <a:pt x="386406" y="498144"/>
                    <a:pt x="498134" y="386406"/>
                    <a:pt x="498134" y="249077"/>
                  </a:cubicBezTo>
                  <a:cubicBezTo>
                    <a:pt x="498155" y="204215"/>
                    <a:pt x="486049" y="160181"/>
                    <a:pt x="463098" y="121635"/>
                  </a:cubicBezTo>
                  <a:lnTo>
                    <a:pt x="438351" y="136405"/>
                  </a:lnTo>
                  <a:cubicBezTo>
                    <a:pt x="458624" y="170490"/>
                    <a:pt x="469313" y="209418"/>
                    <a:pt x="469287" y="249077"/>
                  </a:cubicBezTo>
                  <a:cubicBezTo>
                    <a:pt x="469287" y="370511"/>
                    <a:pt x="370480" y="469317"/>
                    <a:pt x="249047" y="469317"/>
                  </a:cubicBezTo>
                  <a:cubicBezTo>
                    <a:pt x="127613" y="469317"/>
                    <a:pt x="28826" y="370501"/>
                    <a:pt x="28826" y="249077"/>
                  </a:cubicBezTo>
                  <a:cubicBezTo>
                    <a:pt x="28826" y="127653"/>
                    <a:pt x="127633" y="28836"/>
                    <a:pt x="249067" y="28836"/>
                  </a:cubicBezTo>
                  <a:cubicBezTo>
                    <a:pt x="303738" y="28789"/>
                    <a:pt x="356463" y="49123"/>
                    <a:pt x="396945" y="85866"/>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1" name="任意多边形: 形状 140">
              <a:extLst>
                <a:ext uri="{FF2B5EF4-FFF2-40B4-BE49-F238E27FC236}">
                  <a16:creationId xmlns:a16="http://schemas.microsoft.com/office/drawing/2014/main" id="{7E2E07C9-5F6D-4B22-AF2C-3211DC7CC65C}"/>
                </a:ext>
              </a:extLst>
            </p:cNvPr>
            <p:cNvSpPr/>
            <p:nvPr/>
          </p:nvSpPr>
          <p:spPr>
            <a:xfrm>
              <a:off x="5209953" y="5123294"/>
              <a:ext cx="730822" cy="730842"/>
            </a:xfrm>
            <a:custGeom>
              <a:avLst/>
              <a:gdLst>
                <a:gd name="connsiteX0" fmla="*/ 695034 w 730822"/>
                <a:gd name="connsiteY0" fmla="*/ 199653 h 730842"/>
                <a:gd name="connsiteX1" fmla="*/ 670026 w 730822"/>
                <a:gd name="connsiteY1" fmla="*/ 214031 h 730842"/>
                <a:gd name="connsiteX2" fmla="*/ 692713 w 730822"/>
                <a:gd name="connsiteY2" fmla="*/ 268378 h 730842"/>
                <a:gd name="connsiteX3" fmla="*/ 702017 w 730822"/>
                <a:gd name="connsiteY3" fmla="*/ 365427 h 730842"/>
                <a:gd name="connsiteX4" fmla="*/ 365427 w 730822"/>
                <a:gd name="connsiteY4" fmla="*/ 702017 h 730842"/>
                <a:gd name="connsiteX5" fmla="*/ 28836 w 730822"/>
                <a:gd name="connsiteY5" fmla="*/ 365427 h 730842"/>
                <a:gd name="connsiteX6" fmla="*/ 365427 w 730822"/>
                <a:gd name="connsiteY6" fmla="*/ 28836 h 730842"/>
                <a:gd name="connsiteX7" fmla="*/ 572334 w 730822"/>
                <a:gd name="connsiteY7" fmla="*/ 102565 h 730842"/>
                <a:gd name="connsiteX8" fmla="*/ 590942 w 730822"/>
                <a:gd name="connsiteY8" fmla="*/ 80530 h 730842"/>
                <a:gd name="connsiteX9" fmla="*/ 365427 w 730822"/>
                <a:gd name="connsiteY9" fmla="*/ 0 h 730842"/>
                <a:gd name="connsiteX10" fmla="*/ 0 w 730822"/>
                <a:gd name="connsiteY10" fmla="*/ 365416 h 730842"/>
                <a:gd name="connsiteX11" fmla="*/ 365427 w 730822"/>
                <a:gd name="connsiteY11" fmla="*/ 730843 h 730842"/>
                <a:gd name="connsiteX12" fmla="*/ 730823 w 730822"/>
                <a:gd name="connsiteY12" fmla="*/ 365437 h 730842"/>
                <a:gd name="connsiteX13" fmla="*/ 720564 w 730822"/>
                <a:gd name="connsiteY13" fmla="*/ 260943 h 730842"/>
                <a:gd name="connsiteX14" fmla="*/ 695034 w 730822"/>
                <a:gd name="connsiteY14" fmla="*/ 199653 h 73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22" h="730842">
                  <a:moveTo>
                    <a:pt x="695034" y="199653"/>
                  </a:moveTo>
                  <a:lnTo>
                    <a:pt x="670026" y="214031"/>
                  </a:lnTo>
                  <a:cubicBezTo>
                    <a:pt x="679953" y="231066"/>
                    <a:pt x="687582" y="249341"/>
                    <a:pt x="692713" y="268378"/>
                  </a:cubicBezTo>
                  <a:cubicBezTo>
                    <a:pt x="700439" y="297415"/>
                    <a:pt x="702017" y="328171"/>
                    <a:pt x="702017" y="365427"/>
                  </a:cubicBezTo>
                  <a:cubicBezTo>
                    <a:pt x="702017" y="551023"/>
                    <a:pt x="551023" y="702017"/>
                    <a:pt x="365427" y="702017"/>
                  </a:cubicBezTo>
                  <a:cubicBezTo>
                    <a:pt x="179830" y="702017"/>
                    <a:pt x="28836" y="551023"/>
                    <a:pt x="28836" y="365427"/>
                  </a:cubicBezTo>
                  <a:cubicBezTo>
                    <a:pt x="28836" y="179830"/>
                    <a:pt x="179830" y="28836"/>
                    <a:pt x="365427" y="28836"/>
                  </a:cubicBezTo>
                  <a:cubicBezTo>
                    <a:pt x="447032" y="28836"/>
                    <a:pt x="512783" y="52267"/>
                    <a:pt x="572334" y="102565"/>
                  </a:cubicBezTo>
                  <a:lnTo>
                    <a:pt x="590942" y="80530"/>
                  </a:lnTo>
                  <a:cubicBezTo>
                    <a:pt x="525885" y="25591"/>
                    <a:pt x="454216" y="0"/>
                    <a:pt x="365427" y="0"/>
                  </a:cubicBezTo>
                  <a:cubicBezTo>
                    <a:pt x="163935" y="0"/>
                    <a:pt x="0" y="163925"/>
                    <a:pt x="0" y="365416"/>
                  </a:cubicBezTo>
                  <a:cubicBezTo>
                    <a:pt x="0" y="566908"/>
                    <a:pt x="163935" y="730843"/>
                    <a:pt x="365427" y="730843"/>
                  </a:cubicBezTo>
                  <a:cubicBezTo>
                    <a:pt x="566919" y="730843"/>
                    <a:pt x="730823" y="566919"/>
                    <a:pt x="730823" y="365437"/>
                  </a:cubicBezTo>
                  <a:cubicBezTo>
                    <a:pt x="730823" y="325920"/>
                    <a:pt x="729075" y="293045"/>
                    <a:pt x="720564" y="260943"/>
                  </a:cubicBezTo>
                  <a:cubicBezTo>
                    <a:pt x="714786" y="239479"/>
                    <a:pt x="706202" y="218872"/>
                    <a:pt x="695034" y="199653"/>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2" name="任意多边形: 形状 141">
              <a:extLst>
                <a:ext uri="{FF2B5EF4-FFF2-40B4-BE49-F238E27FC236}">
                  <a16:creationId xmlns:a16="http://schemas.microsoft.com/office/drawing/2014/main" id="{4998E3F0-2FB0-4057-AE7D-772D1F0BA1AF}"/>
                </a:ext>
              </a:extLst>
            </p:cNvPr>
            <p:cNvSpPr/>
            <p:nvPr/>
          </p:nvSpPr>
          <p:spPr>
            <a:xfrm>
              <a:off x="5546666" y="5172555"/>
              <a:ext cx="412648" cy="345003"/>
            </a:xfrm>
            <a:custGeom>
              <a:avLst/>
              <a:gdLst>
                <a:gd name="connsiteX0" fmla="*/ 405654 w 412648"/>
                <a:gd name="connsiteY0" fmla="*/ 57674 h 345003"/>
                <a:gd name="connsiteX1" fmla="*/ 391939 w 412648"/>
                <a:gd name="connsiteY1" fmla="*/ 53394 h 345003"/>
                <a:gd name="connsiteX2" fmla="*/ 351016 w 412648"/>
                <a:gd name="connsiteY2" fmla="*/ 67741 h 345003"/>
                <a:gd name="connsiteX3" fmla="*/ 375261 w 412648"/>
                <a:gd name="connsiteY3" fmla="*/ 28556 h 345003"/>
                <a:gd name="connsiteX4" fmla="*/ 374758 w 412648"/>
                <a:gd name="connsiteY4" fmla="*/ 15153 h 345003"/>
                <a:gd name="connsiteX5" fmla="*/ 323355 w 412648"/>
                <a:gd name="connsiteY5" fmla="*/ 7015 h 345003"/>
                <a:gd name="connsiteX6" fmla="*/ 248301 w 412648"/>
                <a:gd name="connsiteY6" fmla="*/ 61572 h 345003"/>
                <a:gd name="connsiteX7" fmla="*/ 240162 w 412648"/>
                <a:gd name="connsiteY7" fmla="*/ 112975 h 345003"/>
                <a:gd name="connsiteX8" fmla="*/ 245990 w 412648"/>
                <a:gd name="connsiteY8" fmla="*/ 121013 h 345003"/>
                <a:gd name="connsiteX9" fmla="*/ 37756 w 412648"/>
                <a:gd name="connsiteY9" fmla="*/ 288927 h 345003"/>
                <a:gd name="connsiteX10" fmla="*/ 1450 w 412648"/>
                <a:gd name="connsiteY10" fmla="*/ 307248 h 345003"/>
                <a:gd name="connsiteX11" fmla="*/ 19771 w 412648"/>
                <a:gd name="connsiteY11" fmla="*/ 343554 h 345003"/>
                <a:gd name="connsiteX12" fmla="*/ 56077 w 412648"/>
                <a:gd name="connsiteY12" fmla="*/ 325233 h 345003"/>
                <a:gd name="connsiteX13" fmla="*/ 57519 w 412648"/>
                <a:gd name="connsiteY13" fmla="*/ 316175 h 345003"/>
                <a:gd name="connsiteX14" fmla="*/ 56947 w 412648"/>
                <a:gd name="connsiteY14" fmla="*/ 310508 h 345003"/>
                <a:gd name="connsiteX15" fmla="*/ 262980 w 412648"/>
                <a:gd name="connsiteY15" fmla="*/ 144363 h 345003"/>
                <a:gd name="connsiteX16" fmla="*/ 271018 w 412648"/>
                <a:gd name="connsiteY16" fmla="*/ 155496 h 345003"/>
                <a:gd name="connsiteX17" fmla="*/ 295032 w 412648"/>
                <a:gd name="connsiteY17" fmla="*/ 170175 h 345003"/>
                <a:gd name="connsiteX18" fmla="*/ 300899 w 412648"/>
                <a:gd name="connsiteY18" fmla="*/ 170638 h 345003"/>
                <a:gd name="connsiteX19" fmla="*/ 322411 w 412648"/>
                <a:gd name="connsiteY19" fmla="*/ 163604 h 345003"/>
                <a:gd name="connsiteX20" fmla="*/ 397476 w 412648"/>
                <a:gd name="connsiteY20" fmla="*/ 109047 h 345003"/>
                <a:gd name="connsiteX21" fmla="*/ 405654 w 412648"/>
                <a:gd name="connsiteY21" fmla="*/ 57674 h 345003"/>
                <a:gd name="connsiteX22" fmla="*/ 383389 w 412648"/>
                <a:gd name="connsiteY22" fmla="*/ 89615 h 345003"/>
                <a:gd name="connsiteX23" fmla="*/ 308324 w 412648"/>
                <a:gd name="connsiteY23" fmla="*/ 144173 h 345003"/>
                <a:gd name="connsiteX24" fmla="*/ 290510 w 412648"/>
                <a:gd name="connsiteY24" fmla="*/ 141349 h 345003"/>
                <a:gd name="connsiteX25" fmla="*/ 259614 w 412648"/>
                <a:gd name="connsiteY25" fmla="*/ 98828 h 345003"/>
                <a:gd name="connsiteX26" fmla="*/ 262428 w 412648"/>
                <a:gd name="connsiteY26" fmla="*/ 81034 h 345003"/>
                <a:gd name="connsiteX27" fmla="*/ 337482 w 412648"/>
                <a:gd name="connsiteY27" fmla="*/ 26477 h 345003"/>
                <a:gd name="connsiteX28" fmla="*/ 349298 w 412648"/>
                <a:gd name="connsiteY28" fmla="*/ 24799 h 345003"/>
                <a:gd name="connsiteX29" fmla="*/ 312675 w 412648"/>
                <a:gd name="connsiteY29" fmla="*/ 84008 h 345003"/>
                <a:gd name="connsiteX30" fmla="*/ 316681 w 412648"/>
                <a:gd name="connsiteY30" fmla="*/ 100582 h 345003"/>
                <a:gd name="connsiteX31" fmla="*/ 326892 w 412648"/>
                <a:gd name="connsiteY31" fmla="*/ 101692 h 345003"/>
                <a:gd name="connsiteX32" fmla="*/ 388574 w 412648"/>
                <a:gd name="connsiteY32" fmla="*/ 80060 h 345003"/>
                <a:gd name="connsiteX33" fmla="*/ 383389 w 412648"/>
                <a:gd name="connsiteY33" fmla="*/ 89615 h 34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2648" h="345003">
                  <a:moveTo>
                    <a:pt x="405654" y="57674"/>
                  </a:moveTo>
                  <a:cubicBezTo>
                    <a:pt x="402525" y="53382"/>
                    <a:pt x="396955" y="51643"/>
                    <a:pt x="391939" y="53394"/>
                  </a:cubicBezTo>
                  <a:lnTo>
                    <a:pt x="351016" y="67741"/>
                  </a:lnTo>
                  <a:lnTo>
                    <a:pt x="375261" y="28556"/>
                  </a:lnTo>
                  <a:cubicBezTo>
                    <a:pt x="377823" y="24399"/>
                    <a:pt x="377625" y="19107"/>
                    <a:pt x="374758" y="15153"/>
                  </a:cubicBezTo>
                  <a:cubicBezTo>
                    <a:pt x="362797" y="-1266"/>
                    <a:pt x="339803" y="-4907"/>
                    <a:pt x="323355" y="7015"/>
                  </a:cubicBezTo>
                  <a:lnTo>
                    <a:pt x="248301" y="61572"/>
                  </a:lnTo>
                  <a:cubicBezTo>
                    <a:pt x="231886" y="73536"/>
                    <a:pt x="228247" y="96526"/>
                    <a:pt x="240162" y="112975"/>
                  </a:cubicBezTo>
                  <a:lnTo>
                    <a:pt x="245990" y="121013"/>
                  </a:lnTo>
                  <a:lnTo>
                    <a:pt x="37756" y="288927"/>
                  </a:lnTo>
                  <a:cubicBezTo>
                    <a:pt x="22671" y="283960"/>
                    <a:pt x="6416" y="292163"/>
                    <a:pt x="1450" y="307248"/>
                  </a:cubicBezTo>
                  <a:cubicBezTo>
                    <a:pt x="-3516" y="322333"/>
                    <a:pt x="4686" y="338587"/>
                    <a:pt x="19771" y="343554"/>
                  </a:cubicBezTo>
                  <a:cubicBezTo>
                    <a:pt x="34856" y="348520"/>
                    <a:pt x="51111" y="340317"/>
                    <a:pt x="56077" y="325233"/>
                  </a:cubicBezTo>
                  <a:cubicBezTo>
                    <a:pt x="57039" y="322310"/>
                    <a:pt x="57526" y="319252"/>
                    <a:pt x="57519" y="316175"/>
                  </a:cubicBezTo>
                  <a:cubicBezTo>
                    <a:pt x="57515" y="314272"/>
                    <a:pt x="57324" y="312374"/>
                    <a:pt x="56947" y="310508"/>
                  </a:cubicBezTo>
                  <a:lnTo>
                    <a:pt x="262980" y="144363"/>
                  </a:lnTo>
                  <a:lnTo>
                    <a:pt x="271018" y="155496"/>
                  </a:lnTo>
                  <a:cubicBezTo>
                    <a:pt x="276737" y="163404"/>
                    <a:pt x="285386" y="168691"/>
                    <a:pt x="295032" y="170175"/>
                  </a:cubicBezTo>
                  <a:cubicBezTo>
                    <a:pt x="296972" y="170483"/>
                    <a:pt x="298934" y="170638"/>
                    <a:pt x="300899" y="170638"/>
                  </a:cubicBezTo>
                  <a:cubicBezTo>
                    <a:pt x="308635" y="170638"/>
                    <a:pt x="316170" y="168174"/>
                    <a:pt x="322411" y="163604"/>
                  </a:cubicBezTo>
                  <a:lnTo>
                    <a:pt x="397476" y="109047"/>
                  </a:lnTo>
                  <a:cubicBezTo>
                    <a:pt x="413900" y="97106"/>
                    <a:pt x="417558" y="74124"/>
                    <a:pt x="405654" y="57674"/>
                  </a:cubicBezTo>
                  <a:close/>
                  <a:moveTo>
                    <a:pt x="383389" y="89615"/>
                  </a:moveTo>
                  <a:lnTo>
                    <a:pt x="308324" y="144173"/>
                  </a:lnTo>
                  <a:cubicBezTo>
                    <a:pt x="302618" y="148279"/>
                    <a:pt x="294667" y="147019"/>
                    <a:pt x="290510" y="141349"/>
                  </a:cubicBezTo>
                  <a:lnTo>
                    <a:pt x="259614" y="98828"/>
                  </a:lnTo>
                  <a:cubicBezTo>
                    <a:pt x="255490" y="93135"/>
                    <a:pt x="256748" y="85178"/>
                    <a:pt x="262428" y="81034"/>
                  </a:cubicBezTo>
                  <a:lnTo>
                    <a:pt x="337482" y="26477"/>
                  </a:lnTo>
                  <a:cubicBezTo>
                    <a:pt x="340900" y="23995"/>
                    <a:pt x="345325" y="23366"/>
                    <a:pt x="349298" y="24799"/>
                  </a:cubicBezTo>
                  <a:lnTo>
                    <a:pt x="312675" y="84008"/>
                  </a:lnTo>
                  <a:cubicBezTo>
                    <a:pt x="309204" y="89691"/>
                    <a:pt x="310998" y="97112"/>
                    <a:pt x="316681" y="100582"/>
                  </a:cubicBezTo>
                  <a:cubicBezTo>
                    <a:pt x="319749" y="102456"/>
                    <a:pt x="323493" y="102863"/>
                    <a:pt x="326892" y="101692"/>
                  </a:cubicBezTo>
                  <a:lnTo>
                    <a:pt x="388574" y="80060"/>
                  </a:lnTo>
                  <a:cubicBezTo>
                    <a:pt x="388359" y="83859"/>
                    <a:pt x="386458" y="87364"/>
                    <a:pt x="383389" y="89615"/>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43" name="图形 58">
            <a:extLst>
              <a:ext uri="{FF2B5EF4-FFF2-40B4-BE49-F238E27FC236}">
                <a16:creationId xmlns:a16="http://schemas.microsoft.com/office/drawing/2014/main" id="{518537ED-31DA-48D1-9B69-76887EFE8BE1}"/>
              </a:ext>
            </a:extLst>
          </p:cNvPr>
          <p:cNvGrpSpPr/>
          <p:nvPr/>
        </p:nvGrpSpPr>
        <p:grpSpPr>
          <a:xfrm>
            <a:off x="5275978" y="2204707"/>
            <a:ext cx="484547" cy="484547"/>
            <a:chOff x="6096000" y="4972291"/>
            <a:chExt cx="1028861" cy="1028861"/>
          </a:xfrm>
          <a:solidFill>
            <a:schemeClr val="bg1"/>
          </a:solidFill>
        </p:grpSpPr>
        <p:sp>
          <p:nvSpPr>
            <p:cNvPr id="144" name="任意多边形: 形状 143">
              <a:extLst>
                <a:ext uri="{FF2B5EF4-FFF2-40B4-BE49-F238E27FC236}">
                  <a16:creationId xmlns:a16="http://schemas.microsoft.com/office/drawing/2014/main" id="{CF7D8314-ADC1-46DB-B082-E95167BBA87E}"/>
                </a:ext>
              </a:extLst>
            </p:cNvPr>
            <p:cNvSpPr/>
            <p:nvPr/>
          </p:nvSpPr>
          <p:spPr>
            <a:xfrm>
              <a:off x="6278019" y="5183287"/>
              <a:ext cx="651678" cy="648343"/>
            </a:xfrm>
            <a:custGeom>
              <a:avLst/>
              <a:gdLst>
                <a:gd name="connsiteX0" fmla="*/ 609178 w 651678"/>
                <a:gd name="connsiteY0" fmla="*/ 0 h 648343"/>
                <a:gd name="connsiteX1" fmla="*/ 42501 w 651678"/>
                <a:gd name="connsiteY1" fmla="*/ 0 h 648343"/>
                <a:gd name="connsiteX2" fmla="*/ 0 w 651678"/>
                <a:gd name="connsiteY2" fmla="*/ 42501 h 648343"/>
                <a:gd name="connsiteX3" fmla="*/ 0 w 651678"/>
                <a:gd name="connsiteY3" fmla="*/ 467509 h 648343"/>
                <a:gd name="connsiteX4" fmla="*/ 42501 w 651678"/>
                <a:gd name="connsiteY4" fmla="*/ 510010 h 648343"/>
                <a:gd name="connsiteX5" fmla="*/ 609178 w 651678"/>
                <a:gd name="connsiteY5" fmla="*/ 510010 h 648343"/>
                <a:gd name="connsiteX6" fmla="*/ 651679 w 651678"/>
                <a:gd name="connsiteY6" fmla="*/ 467509 h 648343"/>
                <a:gd name="connsiteX7" fmla="*/ 651679 w 651678"/>
                <a:gd name="connsiteY7" fmla="*/ 42501 h 648343"/>
                <a:gd name="connsiteX8" fmla="*/ 609178 w 651678"/>
                <a:gd name="connsiteY8" fmla="*/ 0 h 648343"/>
                <a:gd name="connsiteX9" fmla="*/ 623345 w 651678"/>
                <a:gd name="connsiteY9" fmla="*/ 467539 h 648343"/>
                <a:gd name="connsiteX10" fmla="*/ 609178 w 651678"/>
                <a:gd name="connsiteY10" fmla="*/ 481706 h 648343"/>
                <a:gd name="connsiteX11" fmla="*/ 42501 w 651678"/>
                <a:gd name="connsiteY11" fmla="*/ 481706 h 648343"/>
                <a:gd name="connsiteX12" fmla="*/ 28334 w 651678"/>
                <a:gd name="connsiteY12" fmla="*/ 467539 h 648343"/>
                <a:gd name="connsiteX13" fmla="*/ 28334 w 651678"/>
                <a:gd name="connsiteY13" fmla="*/ 42531 h 648343"/>
                <a:gd name="connsiteX14" fmla="*/ 42501 w 651678"/>
                <a:gd name="connsiteY14" fmla="*/ 28364 h 648343"/>
                <a:gd name="connsiteX15" fmla="*/ 609178 w 651678"/>
                <a:gd name="connsiteY15" fmla="*/ 28364 h 648343"/>
                <a:gd name="connsiteX16" fmla="*/ 623345 w 651678"/>
                <a:gd name="connsiteY16" fmla="*/ 42531 h 648343"/>
                <a:gd name="connsiteX17" fmla="*/ 185456 w 651678"/>
                <a:gd name="connsiteY17" fmla="*/ 524167 h 648343"/>
                <a:gd name="connsiteX18" fmla="*/ 185456 w 651678"/>
                <a:gd name="connsiteY18" fmla="*/ 543066 h 648343"/>
                <a:gd name="connsiteX19" fmla="*/ 222582 w 651678"/>
                <a:gd name="connsiteY19" fmla="*/ 587355 h 648343"/>
                <a:gd name="connsiteX20" fmla="*/ 429057 w 651678"/>
                <a:gd name="connsiteY20" fmla="*/ 587355 h 648343"/>
                <a:gd name="connsiteX21" fmla="*/ 466162 w 651678"/>
                <a:gd name="connsiteY21" fmla="*/ 543066 h 648343"/>
                <a:gd name="connsiteX22" fmla="*/ 466162 w 651678"/>
                <a:gd name="connsiteY22" fmla="*/ 524167 h 648343"/>
                <a:gd name="connsiteX23" fmla="*/ 437829 w 651678"/>
                <a:gd name="connsiteY23" fmla="*/ 524167 h 648343"/>
                <a:gd name="connsiteX24" fmla="*/ 437829 w 651678"/>
                <a:gd name="connsiteY24" fmla="*/ 543066 h 648343"/>
                <a:gd name="connsiteX25" fmla="*/ 429057 w 651678"/>
                <a:gd name="connsiteY25" fmla="*/ 559021 h 648343"/>
                <a:gd name="connsiteX26" fmla="*/ 222572 w 651678"/>
                <a:gd name="connsiteY26" fmla="*/ 559021 h 648343"/>
                <a:gd name="connsiteX27" fmla="*/ 213790 w 651678"/>
                <a:gd name="connsiteY27" fmla="*/ 543066 h 648343"/>
                <a:gd name="connsiteX28" fmla="*/ 213790 w 651678"/>
                <a:gd name="connsiteY28" fmla="*/ 524167 h 648343"/>
                <a:gd name="connsiteX29" fmla="*/ 557474 w 651678"/>
                <a:gd name="connsiteY29" fmla="*/ 620009 h 648343"/>
                <a:gd name="connsiteX30" fmla="*/ 94175 w 651678"/>
                <a:gd name="connsiteY30" fmla="*/ 620009 h 648343"/>
                <a:gd name="connsiteX31" fmla="*/ 80008 w 651678"/>
                <a:gd name="connsiteY31" fmla="*/ 634176 h 648343"/>
                <a:gd name="connsiteX32" fmla="*/ 94175 w 651678"/>
                <a:gd name="connsiteY32" fmla="*/ 648343 h 648343"/>
                <a:gd name="connsiteX33" fmla="*/ 557474 w 651678"/>
                <a:gd name="connsiteY33" fmla="*/ 648343 h 648343"/>
                <a:gd name="connsiteX34" fmla="*/ 571641 w 651678"/>
                <a:gd name="connsiteY34" fmla="*/ 634176 h 648343"/>
                <a:gd name="connsiteX35" fmla="*/ 557474 w 651678"/>
                <a:gd name="connsiteY35" fmla="*/ 620009 h 6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51678" h="648343">
                  <a:moveTo>
                    <a:pt x="609178" y="0"/>
                  </a:moveTo>
                  <a:lnTo>
                    <a:pt x="42501" y="0"/>
                  </a:lnTo>
                  <a:cubicBezTo>
                    <a:pt x="19040" y="28"/>
                    <a:pt x="28" y="19040"/>
                    <a:pt x="0" y="42501"/>
                  </a:cubicBezTo>
                  <a:lnTo>
                    <a:pt x="0" y="467509"/>
                  </a:lnTo>
                  <a:cubicBezTo>
                    <a:pt x="28" y="490970"/>
                    <a:pt x="19040" y="509982"/>
                    <a:pt x="42501" y="510010"/>
                  </a:cubicBezTo>
                  <a:lnTo>
                    <a:pt x="609178" y="510010"/>
                  </a:lnTo>
                  <a:cubicBezTo>
                    <a:pt x="632639" y="509982"/>
                    <a:pt x="651651" y="490970"/>
                    <a:pt x="651679" y="467509"/>
                  </a:cubicBezTo>
                  <a:lnTo>
                    <a:pt x="651679" y="42501"/>
                  </a:lnTo>
                  <a:cubicBezTo>
                    <a:pt x="651651" y="19040"/>
                    <a:pt x="632639" y="28"/>
                    <a:pt x="609178" y="0"/>
                  </a:cubicBezTo>
                  <a:close/>
                  <a:moveTo>
                    <a:pt x="623345" y="467539"/>
                  </a:moveTo>
                  <a:cubicBezTo>
                    <a:pt x="623340" y="475361"/>
                    <a:pt x="617000" y="481700"/>
                    <a:pt x="609178" y="481706"/>
                  </a:cubicBezTo>
                  <a:lnTo>
                    <a:pt x="42501" y="481706"/>
                  </a:lnTo>
                  <a:cubicBezTo>
                    <a:pt x="34679" y="481700"/>
                    <a:pt x="28339" y="475361"/>
                    <a:pt x="28334" y="467539"/>
                  </a:cubicBezTo>
                  <a:lnTo>
                    <a:pt x="28334" y="42531"/>
                  </a:lnTo>
                  <a:cubicBezTo>
                    <a:pt x="28339" y="34709"/>
                    <a:pt x="34679" y="28370"/>
                    <a:pt x="42501" y="28364"/>
                  </a:cubicBezTo>
                  <a:lnTo>
                    <a:pt x="609178" y="28364"/>
                  </a:lnTo>
                  <a:cubicBezTo>
                    <a:pt x="617000" y="28370"/>
                    <a:pt x="623340" y="34709"/>
                    <a:pt x="623345" y="42531"/>
                  </a:cubicBezTo>
                  <a:close/>
                  <a:moveTo>
                    <a:pt x="185456" y="524167"/>
                  </a:moveTo>
                  <a:lnTo>
                    <a:pt x="185456" y="543066"/>
                  </a:lnTo>
                  <a:cubicBezTo>
                    <a:pt x="185456" y="567903"/>
                    <a:pt x="201773" y="587355"/>
                    <a:pt x="222582" y="587355"/>
                  </a:cubicBezTo>
                  <a:lnTo>
                    <a:pt x="429057" y="587355"/>
                  </a:lnTo>
                  <a:cubicBezTo>
                    <a:pt x="449865" y="587355"/>
                    <a:pt x="466162" y="567903"/>
                    <a:pt x="466162" y="543066"/>
                  </a:cubicBezTo>
                  <a:lnTo>
                    <a:pt x="466162" y="524167"/>
                  </a:lnTo>
                  <a:lnTo>
                    <a:pt x="437829" y="524167"/>
                  </a:lnTo>
                  <a:lnTo>
                    <a:pt x="437829" y="543066"/>
                  </a:lnTo>
                  <a:cubicBezTo>
                    <a:pt x="437829" y="552802"/>
                    <a:pt x="432624" y="559021"/>
                    <a:pt x="429057" y="559021"/>
                  </a:cubicBezTo>
                  <a:lnTo>
                    <a:pt x="222572" y="559021"/>
                  </a:lnTo>
                  <a:cubicBezTo>
                    <a:pt x="218985" y="559021"/>
                    <a:pt x="213790" y="552812"/>
                    <a:pt x="213790" y="543066"/>
                  </a:cubicBezTo>
                  <a:lnTo>
                    <a:pt x="213790" y="524167"/>
                  </a:lnTo>
                  <a:close/>
                  <a:moveTo>
                    <a:pt x="557474" y="620009"/>
                  </a:moveTo>
                  <a:lnTo>
                    <a:pt x="94175" y="620009"/>
                  </a:lnTo>
                  <a:cubicBezTo>
                    <a:pt x="86351" y="620009"/>
                    <a:pt x="80008" y="626352"/>
                    <a:pt x="80008" y="634176"/>
                  </a:cubicBezTo>
                  <a:cubicBezTo>
                    <a:pt x="80008" y="642000"/>
                    <a:pt x="86351" y="648343"/>
                    <a:pt x="94175" y="648343"/>
                  </a:cubicBezTo>
                  <a:lnTo>
                    <a:pt x="557474" y="648343"/>
                  </a:lnTo>
                  <a:cubicBezTo>
                    <a:pt x="565298" y="648343"/>
                    <a:pt x="571641" y="642000"/>
                    <a:pt x="571641" y="634176"/>
                  </a:cubicBezTo>
                  <a:cubicBezTo>
                    <a:pt x="571641" y="626352"/>
                    <a:pt x="565298" y="620009"/>
                    <a:pt x="557474" y="620009"/>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5" name="任意多边形: 形状 144">
              <a:extLst>
                <a:ext uri="{FF2B5EF4-FFF2-40B4-BE49-F238E27FC236}">
                  <a16:creationId xmlns:a16="http://schemas.microsoft.com/office/drawing/2014/main" id="{C38F86B5-FF8E-4CBD-A685-5AFC825C4029}"/>
                </a:ext>
              </a:extLst>
            </p:cNvPr>
            <p:cNvSpPr/>
            <p:nvPr/>
          </p:nvSpPr>
          <p:spPr>
            <a:xfrm>
              <a:off x="6403240" y="5318513"/>
              <a:ext cx="374090" cy="214267"/>
            </a:xfrm>
            <a:custGeom>
              <a:avLst/>
              <a:gdLst>
                <a:gd name="connsiteX0" fmla="*/ 361087 w 374090"/>
                <a:gd name="connsiteY0" fmla="*/ 10222 h 214267"/>
                <a:gd name="connsiteX1" fmla="*/ 360253 w 374090"/>
                <a:gd name="connsiteY1" fmla="*/ 7800 h 214267"/>
                <a:gd name="connsiteX2" fmla="*/ 359781 w 374090"/>
                <a:gd name="connsiteY2" fmla="*/ 6796 h 214267"/>
                <a:gd name="connsiteX3" fmla="*/ 358425 w 374090"/>
                <a:gd name="connsiteY3" fmla="*/ 5168 h 214267"/>
                <a:gd name="connsiteX4" fmla="*/ 357420 w 374090"/>
                <a:gd name="connsiteY4" fmla="*/ 3792 h 214267"/>
                <a:gd name="connsiteX5" fmla="*/ 356857 w 374090"/>
                <a:gd name="connsiteY5" fmla="*/ 3440 h 214267"/>
                <a:gd name="connsiteX6" fmla="*/ 356154 w 374090"/>
                <a:gd name="connsiteY6" fmla="*/ 2817 h 214267"/>
                <a:gd name="connsiteX7" fmla="*/ 352044 w 374090"/>
                <a:gd name="connsiteY7" fmla="*/ 697 h 214267"/>
                <a:gd name="connsiteX8" fmla="*/ 351341 w 374090"/>
                <a:gd name="connsiteY8" fmla="*/ 456 h 214267"/>
                <a:gd name="connsiteX9" fmla="*/ 349231 w 374090"/>
                <a:gd name="connsiteY9" fmla="*/ 225 h 214267"/>
                <a:gd name="connsiteX10" fmla="*/ 346609 w 374090"/>
                <a:gd name="connsiteY10" fmla="*/ 54 h 214267"/>
                <a:gd name="connsiteX11" fmla="*/ 346006 w 374090"/>
                <a:gd name="connsiteY11" fmla="*/ 4 h 214267"/>
                <a:gd name="connsiteX12" fmla="*/ 272368 w 374090"/>
                <a:gd name="connsiteY12" fmla="*/ 8695 h 214267"/>
                <a:gd name="connsiteX13" fmla="*/ 259889 w 374090"/>
                <a:gd name="connsiteY13" fmla="*/ 24369 h 214267"/>
                <a:gd name="connsiteX14" fmla="*/ 274016 w 374090"/>
                <a:gd name="connsiteY14" fmla="*/ 36938 h 214267"/>
                <a:gd name="connsiteX15" fmla="*/ 275694 w 374090"/>
                <a:gd name="connsiteY15" fmla="*/ 36838 h 214267"/>
                <a:gd name="connsiteX16" fmla="*/ 310438 w 374090"/>
                <a:gd name="connsiteY16" fmla="*/ 32738 h 214267"/>
                <a:gd name="connsiteX17" fmla="*/ 208054 w 374090"/>
                <a:gd name="connsiteY17" fmla="*/ 140728 h 214267"/>
                <a:gd name="connsiteX18" fmla="*/ 117828 w 374090"/>
                <a:gd name="connsiteY18" fmla="*/ 104156 h 214267"/>
                <a:gd name="connsiteX19" fmla="*/ 87565 w 374090"/>
                <a:gd name="connsiteY19" fmla="*/ 109983 h 214267"/>
                <a:gd name="connsiteX20" fmla="*/ 4472 w 374090"/>
                <a:gd name="connsiteY20" fmla="*/ 189770 h 214267"/>
                <a:gd name="connsiteX21" fmla="*/ 3837 w 374090"/>
                <a:gd name="connsiteY21" fmla="*/ 209795 h 214267"/>
                <a:gd name="connsiteX22" fmla="*/ 23862 w 374090"/>
                <a:gd name="connsiteY22" fmla="*/ 210431 h 214267"/>
                <a:gd name="connsiteX23" fmla="*/ 24095 w 374090"/>
                <a:gd name="connsiteY23" fmla="*/ 210207 h 214267"/>
                <a:gd name="connsiteX24" fmla="*/ 107188 w 374090"/>
                <a:gd name="connsiteY24" fmla="*/ 130420 h 214267"/>
                <a:gd name="connsiteX25" fmla="*/ 197414 w 374090"/>
                <a:gd name="connsiteY25" fmla="*/ 166993 h 214267"/>
                <a:gd name="connsiteX26" fmla="*/ 228611 w 374090"/>
                <a:gd name="connsiteY26" fmla="*/ 160170 h 214267"/>
                <a:gd name="connsiteX27" fmla="*/ 338410 w 374090"/>
                <a:gd name="connsiteY27" fmla="*/ 44474 h 214267"/>
                <a:gd name="connsiteX28" fmla="*/ 345936 w 374090"/>
                <a:gd name="connsiteY28" fmla="*/ 89527 h 214267"/>
                <a:gd name="connsiteX29" fmla="*/ 359912 w 374090"/>
                <a:gd name="connsiteY29" fmla="*/ 101352 h 214267"/>
                <a:gd name="connsiteX30" fmla="*/ 362263 w 374090"/>
                <a:gd name="connsiteY30" fmla="*/ 101162 h 214267"/>
                <a:gd name="connsiteX31" fmla="*/ 373893 w 374090"/>
                <a:gd name="connsiteY31" fmla="*/ 84848 h 214267"/>
                <a:gd name="connsiteX32" fmla="*/ 373888 w 374090"/>
                <a:gd name="connsiteY32" fmla="*/ 84814 h 214267"/>
                <a:gd name="connsiteX33" fmla="*/ 361670 w 374090"/>
                <a:gd name="connsiteY33" fmla="*/ 11729 h 214267"/>
                <a:gd name="connsiteX34" fmla="*/ 361087 w 374090"/>
                <a:gd name="connsiteY34" fmla="*/ 10222 h 21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4090" h="214267">
                  <a:moveTo>
                    <a:pt x="361087" y="10222"/>
                  </a:moveTo>
                  <a:cubicBezTo>
                    <a:pt x="360886" y="9390"/>
                    <a:pt x="360606" y="8580"/>
                    <a:pt x="360253" y="7800"/>
                  </a:cubicBezTo>
                  <a:cubicBezTo>
                    <a:pt x="360092" y="7469"/>
                    <a:pt x="359972" y="7127"/>
                    <a:pt x="359781" y="6796"/>
                  </a:cubicBezTo>
                  <a:cubicBezTo>
                    <a:pt x="359372" y="6219"/>
                    <a:pt x="358918" y="5674"/>
                    <a:pt x="358425" y="5168"/>
                  </a:cubicBezTo>
                  <a:cubicBezTo>
                    <a:pt x="358120" y="4688"/>
                    <a:pt x="357784" y="4228"/>
                    <a:pt x="357420" y="3792"/>
                  </a:cubicBezTo>
                  <a:cubicBezTo>
                    <a:pt x="357249" y="3631"/>
                    <a:pt x="357028" y="3591"/>
                    <a:pt x="356857" y="3440"/>
                  </a:cubicBezTo>
                  <a:cubicBezTo>
                    <a:pt x="356686" y="3289"/>
                    <a:pt x="356405" y="3008"/>
                    <a:pt x="356154" y="2817"/>
                  </a:cubicBezTo>
                  <a:cubicBezTo>
                    <a:pt x="354807" y="2067"/>
                    <a:pt x="353436" y="1360"/>
                    <a:pt x="352044" y="697"/>
                  </a:cubicBezTo>
                  <a:cubicBezTo>
                    <a:pt x="351803" y="617"/>
                    <a:pt x="351582" y="526"/>
                    <a:pt x="351341" y="456"/>
                  </a:cubicBezTo>
                  <a:cubicBezTo>
                    <a:pt x="350645" y="326"/>
                    <a:pt x="349939" y="248"/>
                    <a:pt x="349231" y="225"/>
                  </a:cubicBezTo>
                  <a:cubicBezTo>
                    <a:pt x="348364" y="85"/>
                    <a:pt x="347486" y="27"/>
                    <a:pt x="346609" y="54"/>
                  </a:cubicBezTo>
                  <a:cubicBezTo>
                    <a:pt x="346398" y="54"/>
                    <a:pt x="346217" y="-16"/>
                    <a:pt x="346006" y="4"/>
                  </a:cubicBezTo>
                  <a:lnTo>
                    <a:pt x="272368" y="8695"/>
                  </a:lnTo>
                  <a:cubicBezTo>
                    <a:pt x="264594" y="9577"/>
                    <a:pt x="259006" y="16594"/>
                    <a:pt x="259889" y="24369"/>
                  </a:cubicBezTo>
                  <a:cubicBezTo>
                    <a:pt x="260703" y="31548"/>
                    <a:pt x="266790" y="36964"/>
                    <a:pt x="274016" y="36938"/>
                  </a:cubicBezTo>
                  <a:cubicBezTo>
                    <a:pt x="274576" y="36935"/>
                    <a:pt x="275137" y="36902"/>
                    <a:pt x="275694" y="36838"/>
                  </a:cubicBezTo>
                  <a:lnTo>
                    <a:pt x="310438" y="32738"/>
                  </a:lnTo>
                  <a:lnTo>
                    <a:pt x="208054" y="140728"/>
                  </a:lnTo>
                  <a:lnTo>
                    <a:pt x="117828" y="104156"/>
                  </a:lnTo>
                  <a:cubicBezTo>
                    <a:pt x="107472" y="99978"/>
                    <a:pt x="95629" y="102259"/>
                    <a:pt x="87565" y="109983"/>
                  </a:cubicBezTo>
                  <a:lnTo>
                    <a:pt x="4472" y="189770"/>
                  </a:lnTo>
                  <a:cubicBezTo>
                    <a:pt x="-1233" y="195124"/>
                    <a:pt x="-1518" y="204090"/>
                    <a:pt x="3837" y="209795"/>
                  </a:cubicBezTo>
                  <a:cubicBezTo>
                    <a:pt x="9191" y="215500"/>
                    <a:pt x="18157" y="215785"/>
                    <a:pt x="23862" y="210431"/>
                  </a:cubicBezTo>
                  <a:cubicBezTo>
                    <a:pt x="23940" y="210357"/>
                    <a:pt x="24018" y="210282"/>
                    <a:pt x="24095" y="210207"/>
                  </a:cubicBezTo>
                  <a:lnTo>
                    <a:pt x="107188" y="130420"/>
                  </a:lnTo>
                  <a:lnTo>
                    <a:pt x="197414" y="166993"/>
                  </a:lnTo>
                  <a:cubicBezTo>
                    <a:pt x="208225" y="171368"/>
                    <a:pt x="220613" y="168659"/>
                    <a:pt x="228611" y="160170"/>
                  </a:cubicBezTo>
                  <a:lnTo>
                    <a:pt x="338410" y="44474"/>
                  </a:lnTo>
                  <a:lnTo>
                    <a:pt x="345936" y="89527"/>
                  </a:lnTo>
                  <a:cubicBezTo>
                    <a:pt x="347079" y="96354"/>
                    <a:pt x="352989" y="101354"/>
                    <a:pt x="359912" y="101352"/>
                  </a:cubicBezTo>
                  <a:cubicBezTo>
                    <a:pt x="360699" y="101354"/>
                    <a:pt x="361486" y="101290"/>
                    <a:pt x="362263" y="101162"/>
                  </a:cubicBezTo>
                  <a:cubicBezTo>
                    <a:pt x="369979" y="99868"/>
                    <a:pt x="375186" y="92565"/>
                    <a:pt x="373893" y="84848"/>
                  </a:cubicBezTo>
                  <a:cubicBezTo>
                    <a:pt x="373891" y="84837"/>
                    <a:pt x="373890" y="84826"/>
                    <a:pt x="373888" y="84814"/>
                  </a:cubicBezTo>
                  <a:lnTo>
                    <a:pt x="361670" y="11729"/>
                  </a:lnTo>
                  <a:cubicBezTo>
                    <a:pt x="361506" y="11215"/>
                    <a:pt x="361312" y="10712"/>
                    <a:pt x="361087" y="10222"/>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46" name="图形 60">
            <a:extLst>
              <a:ext uri="{FF2B5EF4-FFF2-40B4-BE49-F238E27FC236}">
                <a16:creationId xmlns:a16="http://schemas.microsoft.com/office/drawing/2014/main" id="{259A628F-2CB6-4B2B-8D64-37C419E56655}"/>
              </a:ext>
            </a:extLst>
          </p:cNvPr>
          <p:cNvGrpSpPr/>
          <p:nvPr/>
        </p:nvGrpSpPr>
        <p:grpSpPr>
          <a:xfrm>
            <a:off x="5275978" y="1597568"/>
            <a:ext cx="484547" cy="484547"/>
            <a:chOff x="7124861" y="4972291"/>
            <a:chExt cx="1028861" cy="1028861"/>
          </a:xfrm>
          <a:solidFill>
            <a:schemeClr val="bg1"/>
          </a:solidFill>
        </p:grpSpPr>
        <p:sp>
          <p:nvSpPr>
            <p:cNvPr id="147" name="任意多边形: 形状 146">
              <a:extLst>
                <a:ext uri="{FF2B5EF4-FFF2-40B4-BE49-F238E27FC236}">
                  <a16:creationId xmlns:a16="http://schemas.microsoft.com/office/drawing/2014/main" id="{1BE57CC4-D4DC-43DD-A7BC-7181883D8F89}"/>
                </a:ext>
              </a:extLst>
            </p:cNvPr>
            <p:cNvSpPr/>
            <p:nvPr/>
          </p:nvSpPr>
          <p:spPr>
            <a:xfrm>
              <a:off x="7283691" y="5524118"/>
              <a:ext cx="696892" cy="278907"/>
            </a:xfrm>
            <a:custGeom>
              <a:avLst/>
              <a:gdLst>
                <a:gd name="connsiteX0" fmla="*/ 669011 w 696892"/>
                <a:gd name="connsiteY0" fmla="*/ 209219 h 278907"/>
                <a:gd name="connsiteX1" fmla="*/ 627193 w 696892"/>
                <a:gd name="connsiteY1" fmla="*/ 251036 h 278907"/>
                <a:gd name="connsiteX2" fmla="*/ 69689 w 696892"/>
                <a:gd name="connsiteY2" fmla="*/ 251036 h 278907"/>
                <a:gd name="connsiteX3" fmla="*/ 27872 w 696892"/>
                <a:gd name="connsiteY3" fmla="*/ 209219 h 278907"/>
                <a:gd name="connsiteX4" fmla="*/ 27872 w 696892"/>
                <a:gd name="connsiteY4" fmla="*/ 0 h 278907"/>
                <a:gd name="connsiteX5" fmla="*/ 0 w 696892"/>
                <a:gd name="connsiteY5" fmla="*/ 0 h 278907"/>
                <a:gd name="connsiteX6" fmla="*/ 0 w 696892"/>
                <a:gd name="connsiteY6" fmla="*/ 209219 h 278907"/>
                <a:gd name="connsiteX7" fmla="*/ 69689 w 696892"/>
                <a:gd name="connsiteY7" fmla="*/ 278908 h 278907"/>
                <a:gd name="connsiteX8" fmla="*/ 627203 w 696892"/>
                <a:gd name="connsiteY8" fmla="*/ 278908 h 278907"/>
                <a:gd name="connsiteX9" fmla="*/ 696893 w 696892"/>
                <a:gd name="connsiteY9" fmla="*/ 209219 h 278907"/>
                <a:gd name="connsiteX10" fmla="*/ 696893 w 696892"/>
                <a:gd name="connsiteY10" fmla="*/ 0 h 278907"/>
                <a:gd name="connsiteX11" fmla="*/ 669011 w 696892"/>
                <a:gd name="connsiteY11" fmla="*/ 0 h 27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6892" h="278907">
                  <a:moveTo>
                    <a:pt x="669011" y="209219"/>
                  </a:moveTo>
                  <a:cubicBezTo>
                    <a:pt x="668989" y="232305"/>
                    <a:pt x="650279" y="251014"/>
                    <a:pt x="627193" y="251036"/>
                  </a:cubicBezTo>
                  <a:lnTo>
                    <a:pt x="69689" y="251036"/>
                  </a:lnTo>
                  <a:cubicBezTo>
                    <a:pt x="46603" y="251014"/>
                    <a:pt x="27894" y="232305"/>
                    <a:pt x="27872" y="209219"/>
                  </a:cubicBezTo>
                  <a:lnTo>
                    <a:pt x="27872" y="0"/>
                  </a:lnTo>
                  <a:lnTo>
                    <a:pt x="0" y="0"/>
                  </a:lnTo>
                  <a:lnTo>
                    <a:pt x="0" y="209219"/>
                  </a:lnTo>
                  <a:cubicBezTo>
                    <a:pt x="44" y="247688"/>
                    <a:pt x="31219" y="278864"/>
                    <a:pt x="69689" y="278908"/>
                  </a:cubicBezTo>
                  <a:lnTo>
                    <a:pt x="627203" y="278908"/>
                  </a:lnTo>
                  <a:cubicBezTo>
                    <a:pt x="665673" y="278864"/>
                    <a:pt x="696848" y="247688"/>
                    <a:pt x="696893" y="209219"/>
                  </a:cubicBezTo>
                  <a:lnTo>
                    <a:pt x="696893" y="0"/>
                  </a:lnTo>
                  <a:lnTo>
                    <a:pt x="669011" y="0"/>
                  </a:ln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8" name="任意多边形: 形状 147">
              <a:extLst>
                <a:ext uri="{FF2B5EF4-FFF2-40B4-BE49-F238E27FC236}">
                  <a16:creationId xmlns:a16="http://schemas.microsoft.com/office/drawing/2014/main" id="{A392DED2-0BA5-402E-A954-C510B4B54CFE}"/>
                </a:ext>
              </a:extLst>
            </p:cNvPr>
            <p:cNvSpPr/>
            <p:nvPr/>
          </p:nvSpPr>
          <p:spPr>
            <a:xfrm>
              <a:off x="7283691" y="5119918"/>
              <a:ext cx="696932" cy="432111"/>
            </a:xfrm>
            <a:custGeom>
              <a:avLst/>
              <a:gdLst>
                <a:gd name="connsiteX0" fmla="*/ 696893 w 696932"/>
                <a:gd name="connsiteY0" fmla="*/ 362382 h 432111"/>
                <a:gd name="connsiteX1" fmla="*/ 696893 w 696932"/>
                <a:gd name="connsiteY1" fmla="*/ 167411 h 432111"/>
                <a:gd name="connsiteX2" fmla="*/ 655075 w 696932"/>
                <a:gd name="connsiteY2" fmla="*/ 125593 h 432111"/>
                <a:gd name="connsiteX3" fmla="*/ 515697 w 696932"/>
                <a:gd name="connsiteY3" fmla="*/ 125593 h 432111"/>
                <a:gd name="connsiteX4" fmla="*/ 515697 w 696932"/>
                <a:gd name="connsiteY4" fmla="*/ 55753 h 432111"/>
                <a:gd name="connsiteX5" fmla="*/ 459943 w 696932"/>
                <a:gd name="connsiteY5" fmla="*/ 0 h 432111"/>
                <a:gd name="connsiteX6" fmla="*/ 236889 w 696932"/>
                <a:gd name="connsiteY6" fmla="*/ 0 h 432111"/>
                <a:gd name="connsiteX7" fmla="*/ 181136 w 696932"/>
                <a:gd name="connsiteY7" fmla="*/ 55753 h 432111"/>
                <a:gd name="connsiteX8" fmla="*/ 181136 w 696932"/>
                <a:gd name="connsiteY8" fmla="*/ 125593 h 432111"/>
                <a:gd name="connsiteX9" fmla="*/ 41818 w 696932"/>
                <a:gd name="connsiteY9" fmla="*/ 125593 h 432111"/>
                <a:gd name="connsiteX10" fmla="*/ 0 w 696932"/>
                <a:gd name="connsiteY10" fmla="*/ 167411 h 432111"/>
                <a:gd name="connsiteX11" fmla="*/ 0 w 696932"/>
                <a:gd name="connsiteY11" fmla="*/ 390254 h 432111"/>
                <a:gd name="connsiteX12" fmla="*/ 236950 w 696932"/>
                <a:gd name="connsiteY12" fmla="*/ 390254 h 432111"/>
                <a:gd name="connsiteX13" fmla="*/ 236950 w 696932"/>
                <a:gd name="connsiteY13" fmla="*/ 404190 h 432111"/>
                <a:gd name="connsiteX14" fmla="*/ 264821 w 696932"/>
                <a:gd name="connsiteY14" fmla="*/ 432112 h 432111"/>
                <a:gd name="connsiteX15" fmla="*/ 432071 w 696932"/>
                <a:gd name="connsiteY15" fmla="*/ 432112 h 432111"/>
                <a:gd name="connsiteX16" fmla="*/ 459943 w 696932"/>
                <a:gd name="connsiteY16" fmla="*/ 404240 h 432111"/>
                <a:gd name="connsiteX17" fmla="*/ 459943 w 696932"/>
                <a:gd name="connsiteY17" fmla="*/ 390264 h 432111"/>
                <a:gd name="connsiteX18" fmla="*/ 696933 w 696932"/>
                <a:gd name="connsiteY18" fmla="*/ 390264 h 432111"/>
                <a:gd name="connsiteX19" fmla="*/ 696933 w 696932"/>
                <a:gd name="connsiteY19" fmla="*/ 362382 h 432111"/>
                <a:gd name="connsiteX20" fmla="*/ 209068 w 696932"/>
                <a:gd name="connsiteY20" fmla="*/ 55753 h 432111"/>
                <a:gd name="connsiteX21" fmla="*/ 236939 w 696932"/>
                <a:gd name="connsiteY21" fmla="*/ 27882 h 432111"/>
                <a:gd name="connsiteX22" fmla="*/ 459993 w 696932"/>
                <a:gd name="connsiteY22" fmla="*/ 27882 h 432111"/>
                <a:gd name="connsiteX23" fmla="*/ 487865 w 696932"/>
                <a:gd name="connsiteY23" fmla="*/ 55753 h 432111"/>
                <a:gd name="connsiteX24" fmla="*/ 487865 w 696932"/>
                <a:gd name="connsiteY24" fmla="*/ 125593 h 432111"/>
                <a:gd name="connsiteX25" fmla="*/ 209068 w 696932"/>
                <a:gd name="connsiteY25" fmla="*/ 125593 h 432111"/>
                <a:gd name="connsiteX26" fmla="*/ 432122 w 696932"/>
                <a:gd name="connsiteY26" fmla="*/ 404200 h 432111"/>
                <a:gd name="connsiteX27" fmla="*/ 264821 w 696932"/>
                <a:gd name="connsiteY27" fmla="*/ 404200 h 432111"/>
                <a:gd name="connsiteX28" fmla="*/ 264821 w 696932"/>
                <a:gd name="connsiteY28" fmla="*/ 348446 h 432111"/>
                <a:gd name="connsiteX29" fmla="*/ 432071 w 696932"/>
                <a:gd name="connsiteY29" fmla="*/ 348446 h 432111"/>
                <a:gd name="connsiteX30" fmla="*/ 432122 w 696932"/>
                <a:gd name="connsiteY30" fmla="*/ 320575 h 432111"/>
                <a:gd name="connsiteX31" fmla="*/ 264821 w 696932"/>
                <a:gd name="connsiteY31" fmla="*/ 320575 h 432111"/>
                <a:gd name="connsiteX32" fmla="*/ 236950 w 696932"/>
                <a:gd name="connsiteY32" fmla="*/ 348446 h 432111"/>
                <a:gd name="connsiteX33" fmla="*/ 236950 w 696932"/>
                <a:gd name="connsiteY33" fmla="*/ 362382 h 432111"/>
                <a:gd name="connsiteX34" fmla="*/ 27882 w 696932"/>
                <a:gd name="connsiteY34" fmla="*/ 362382 h 432111"/>
                <a:gd name="connsiteX35" fmla="*/ 27882 w 696932"/>
                <a:gd name="connsiteY35" fmla="*/ 167411 h 432111"/>
                <a:gd name="connsiteX36" fmla="*/ 41818 w 696932"/>
                <a:gd name="connsiteY36" fmla="*/ 153475 h 432111"/>
                <a:gd name="connsiteX37" fmla="*/ 181196 w 696932"/>
                <a:gd name="connsiteY37" fmla="*/ 153475 h 432111"/>
                <a:gd name="connsiteX38" fmla="*/ 181196 w 696932"/>
                <a:gd name="connsiteY38" fmla="*/ 181196 h 432111"/>
                <a:gd name="connsiteX39" fmla="*/ 209068 w 696932"/>
                <a:gd name="connsiteY39" fmla="*/ 181196 h 432111"/>
                <a:gd name="connsiteX40" fmla="*/ 209068 w 696932"/>
                <a:gd name="connsiteY40" fmla="*/ 153465 h 432111"/>
                <a:gd name="connsiteX41" fmla="*/ 487825 w 696932"/>
                <a:gd name="connsiteY41" fmla="*/ 153465 h 432111"/>
                <a:gd name="connsiteX42" fmla="*/ 487825 w 696932"/>
                <a:gd name="connsiteY42" fmla="*/ 181186 h 432111"/>
                <a:gd name="connsiteX43" fmla="*/ 515697 w 696932"/>
                <a:gd name="connsiteY43" fmla="*/ 181186 h 432111"/>
                <a:gd name="connsiteX44" fmla="*/ 515697 w 696932"/>
                <a:gd name="connsiteY44" fmla="*/ 153465 h 432111"/>
                <a:gd name="connsiteX45" fmla="*/ 655075 w 696932"/>
                <a:gd name="connsiteY45" fmla="*/ 153465 h 432111"/>
                <a:gd name="connsiteX46" fmla="*/ 669011 w 696932"/>
                <a:gd name="connsiteY46" fmla="*/ 167401 h 432111"/>
                <a:gd name="connsiteX47" fmla="*/ 669011 w 696932"/>
                <a:gd name="connsiteY47" fmla="*/ 362382 h 432111"/>
                <a:gd name="connsiteX48" fmla="*/ 459953 w 696932"/>
                <a:gd name="connsiteY48" fmla="*/ 362382 h 432111"/>
                <a:gd name="connsiteX49" fmla="*/ 459953 w 696932"/>
                <a:gd name="connsiteY49" fmla="*/ 348446 h 432111"/>
                <a:gd name="connsiteX50" fmla="*/ 432071 w 696932"/>
                <a:gd name="connsiteY50" fmla="*/ 320585 h 43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96932" h="432111">
                  <a:moveTo>
                    <a:pt x="696893" y="362382"/>
                  </a:moveTo>
                  <a:lnTo>
                    <a:pt x="696893" y="167411"/>
                  </a:lnTo>
                  <a:cubicBezTo>
                    <a:pt x="696870" y="144325"/>
                    <a:pt x="678161" y="125616"/>
                    <a:pt x="655075" y="125593"/>
                  </a:cubicBezTo>
                  <a:lnTo>
                    <a:pt x="515697" y="125593"/>
                  </a:lnTo>
                  <a:lnTo>
                    <a:pt x="515697" y="55753"/>
                  </a:lnTo>
                  <a:cubicBezTo>
                    <a:pt x="515663" y="24975"/>
                    <a:pt x="490721" y="33"/>
                    <a:pt x="459943" y="0"/>
                  </a:cubicBezTo>
                  <a:lnTo>
                    <a:pt x="236889" y="0"/>
                  </a:lnTo>
                  <a:cubicBezTo>
                    <a:pt x="206111" y="33"/>
                    <a:pt x="181169" y="24975"/>
                    <a:pt x="181136" y="55753"/>
                  </a:cubicBezTo>
                  <a:lnTo>
                    <a:pt x="181136" y="125593"/>
                  </a:lnTo>
                  <a:lnTo>
                    <a:pt x="41818" y="125593"/>
                  </a:lnTo>
                  <a:cubicBezTo>
                    <a:pt x="18732" y="125616"/>
                    <a:pt x="22" y="144325"/>
                    <a:pt x="0" y="167411"/>
                  </a:cubicBezTo>
                  <a:lnTo>
                    <a:pt x="0" y="390254"/>
                  </a:lnTo>
                  <a:lnTo>
                    <a:pt x="236950" y="390254"/>
                  </a:lnTo>
                  <a:lnTo>
                    <a:pt x="236950" y="404190"/>
                  </a:lnTo>
                  <a:cubicBezTo>
                    <a:pt x="236944" y="419593"/>
                    <a:pt x="249418" y="432089"/>
                    <a:pt x="264821" y="432112"/>
                  </a:cubicBezTo>
                  <a:lnTo>
                    <a:pt x="432071" y="432112"/>
                  </a:lnTo>
                  <a:cubicBezTo>
                    <a:pt x="447455" y="432089"/>
                    <a:pt x="459921" y="419624"/>
                    <a:pt x="459943" y="404240"/>
                  </a:cubicBezTo>
                  <a:lnTo>
                    <a:pt x="459943" y="390264"/>
                  </a:lnTo>
                  <a:lnTo>
                    <a:pt x="696933" y="390264"/>
                  </a:lnTo>
                  <a:lnTo>
                    <a:pt x="696933" y="362382"/>
                  </a:lnTo>
                  <a:close/>
                  <a:moveTo>
                    <a:pt x="209068" y="55753"/>
                  </a:moveTo>
                  <a:cubicBezTo>
                    <a:pt x="209084" y="40367"/>
                    <a:pt x="221553" y="27898"/>
                    <a:pt x="236939" y="27882"/>
                  </a:cubicBezTo>
                  <a:lnTo>
                    <a:pt x="459993" y="27882"/>
                  </a:lnTo>
                  <a:cubicBezTo>
                    <a:pt x="475380" y="27898"/>
                    <a:pt x="487848" y="40367"/>
                    <a:pt x="487865" y="55753"/>
                  </a:cubicBezTo>
                  <a:lnTo>
                    <a:pt x="487865" y="125593"/>
                  </a:lnTo>
                  <a:lnTo>
                    <a:pt x="209068" y="125593"/>
                  </a:lnTo>
                  <a:close/>
                  <a:moveTo>
                    <a:pt x="432122" y="404200"/>
                  </a:moveTo>
                  <a:lnTo>
                    <a:pt x="264821" y="404200"/>
                  </a:lnTo>
                  <a:lnTo>
                    <a:pt x="264821" y="348446"/>
                  </a:lnTo>
                  <a:lnTo>
                    <a:pt x="432071" y="348446"/>
                  </a:lnTo>
                  <a:close/>
                  <a:moveTo>
                    <a:pt x="432122" y="320575"/>
                  </a:moveTo>
                  <a:lnTo>
                    <a:pt x="264821" y="320575"/>
                  </a:lnTo>
                  <a:cubicBezTo>
                    <a:pt x="249435" y="320591"/>
                    <a:pt x="236966" y="333060"/>
                    <a:pt x="236950" y="348446"/>
                  </a:cubicBezTo>
                  <a:lnTo>
                    <a:pt x="236950" y="362382"/>
                  </a:lnTo>
                  <a:lnTo>
                    <a:pt x="27882" y="362382"/>
                  </a:lnTo>
                  <a:lnTo>
                    <a:pt x="27882" y="167411"/>
                  </a:lnTo>
                  <a:cubicBezTo>
                    <a:pt x="27893" y="159719"/>
                    <a:pt x="34126" y="153486"/>
                    <a:pt x="41818" y="153475"/>
                  </a:cubicBezTo>
                  <a:lnTo>
                    <a:pt x="181196" y="153475"/>
                  </a:lnTo>
                  <a:lnTo>
                    <a:pt x="181196" y="181196"/>
                  </a:lnTo>
                  <a:lnTo>
                    <a:pt x="209068" y="181196"/>
                  </a:lnTo>
                  <a:lnTo>
                    <a:pt x="209068" y="153465"/>
                  </a:lnTo>
                  <a:lnTo>
                    <a:pt x="487825" y="153465"/>
                  </a:lnTo>
                  <a:lnTo>
                    <a:pt x="487825" y="181186"/>
                  </a:lnTo>
                  <a:lnTo>
                    <a:pt x="515697" y="181186"/>
                  </a:lnTo>
                  <a:lnTo>
                    <a:pt x="515697" y="153465"/>
                  </a:lnTo>
                  <a:lnTo>
                    <a:pt x="655075" y="153465"/>
                  </a:lnTo>
                  <a:cubicBezTo>
                    <a:pt x="662767" y="153476"/>
                    <a:pt x="669000" y="159709"/>
                    <a:pt x="669011" y="167401"/>
                  </a:cubicBezTo>
                  <a:lnTo>
                    <a:pt x="669011" y="362382"/>
                  </a:lnTo>
                  <a:lnTo>
                    <a:pt x="459953" y="362382"/>
                  </a:lnTo>
                  <a:lnTo>
                    <a:pt x="459953" y="348446"/>
                  </a:lnTo>
                  <a:cubicBezTo>
                    <a:pt x="459931" y="333060"/>
                    <a:pt x="447458" y="320596"/>
                    <a:pt x="432071" y="320585"/>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49" name="图形 62">
            <a:extLst>
              <a:ext uri="{FF2B5EF4-FFF2-40B4-BE49-F238E27FC236}">
                <a16:creationId xmlns:a16="http://schemas.microsoft.com/office/drawing/2014/main" id="{6B4B8858-3463-4721-A95D-9357BD65F6F1}"/>
              </a:ext>
            </a:extLst>
          </p:cNvPr>
          <p:cNvGrpSpPr/>
          <p:nvPr/>
        </p:nvGrpSpPr>
        <p:grpSpPr>
          <a:xfrm>
            <a:off x="5275978" y="816464"/>
            <a:ext cx="484547" cy="484547"/>
            <a:chOff x="8153721" y="4972291"/>
            <a:chExt cx="1028861" cy="1028861"/>
          </a:xfrm>
          <a:solidFill>
            <a:schemeClr val="bg1"/>
          </a:solidFill>
        </p:grpSpPr>
        <p:sp>
          <p:nvSpPr>
            <p:cNvPr id="150" name="任意多边形: 形状 149">
              <a:extLst>
                <a:ext uri="{FF2B5EF4-FFF2-40B4-BE49-F238E27FC236}">
                  <a16:creationId xmlns:a16="http://schemas.microsoft.com/office/drawing/2014/main" id="{6EE4794C-7DDC-4A2B-BAFF-21E0AA81CCC4}"/>
                </a:ext>
              </a:extLst>
            </p:cNvPr>
            <p:cNvSpPr/>
            <p:nvPr/>
          </p:nvSpPr>
          <p:spPr>
            <a:xfrm>
              <a:off x="8280530" y="5404261"/>
              <a:ext cx="774577" cy="271100"/>
            </a:xfrm>
            <a:custGeom>
              <a:avLst/>
              <a:gdLst>
                <a:gd name="connsiteX0" fmla="*/ 751239 w 774577"/>
                <a:gd name="connsiteY0" fmla="*/ 31549 h 271100"/>
                <a:gd name="connsiteX1" fmla="*/ 690352 w 774577"/>
                <a:gd name="connsiteY1" fmla="*/ 0 h 271100"/>
                <a:gd name="connsiteX2" fmla="*/ 677591 w 774577"/>
                <a:gd name="connsiteY2" fmla="*/ 24626 h 271100"/>
                <a:gd name="connsiteX3" fmla="*/ 738459 w 774577"/>
                <a:gd name="connsiteY3" fmla="*/ 56175 h 271100"/>
                <a:gd name="connsiteX4" fmla="*/ 738459 w 774577"/>
                <a:gd name="connsiteY4" fmla="*/ 71196 h 271100"/>
                <a:gd name="connsiteX5" fmla="*/ 419170 w 774577"/>
                <a:gd name="connsiteY5" fmla="*/ 236678 h 271100"/>
                <a:gd name="connsiteX6" fmla="*/ 355439 w 774577"/>
                <a:gd name="connsiteY6" fmla="*/ 236678 h 271100"/>
                <a:gd name="connsiteX7" fmla="*/ 36151 w 774577"/>
                <a:gd name="connsiteY7" fmla="*/ 71196 h 271100"/>
                <a:gd name="connsiteX8" fmla="*/ 36151 w 774577"/>
                <a:gd name="connsiteY8" fmla="*/ 56175 h 271100"/>
                <a:gd name="connsiteX9" fmla="*/ 91221 w 774577"/>
                <a:gd name="connsiteY9" fmla="*/ 27621 h 271100"/>
                <a:gd name="connsiteX10" fmla="*/ 78461 w 774577"/>
                <a:gd name="connsiteY10" fmla="*/ 2994 h 271100"/>
                <a:gd name="connsiteX11" fmla="*/ 23360 w 774577"/>
                <a:gd name="connsiteY11" fmla="*/ 31549 h 271100"/>
                <a:gd name="connsiteX12" fmla="*/ 23360 w 774577"/>
                <a:gd name="connsiteY12" fmla="*/ 95853 h 271100"/>
                <a:gd name="connsiteX13" fmla="*/ 342669 w 774577"/>
                <a:gd name="connsiteY13" fmla="*/ 261305 h 271100"/>
                <a:gd name="connsiteX14" fmla="*/ 431941 w 774577"/>
                <a:gd name="connsiteY14" fmla="*/ 261305 h 271100"/>
                <a:gd name="connsiteX15" fmla="*/ 751239 w 774577"/>
                <a:gd name="connsiteY15" fmla="*/ 95823 h 271100"/>
                <a:gd name="connsiteX16" fmla="*/ 751239 w 774577"/>
                <a:gd name="connsiteY16" fmla="*/ 31549 h 2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577" h="271100">
                  <a:moveTo>
                    <a:pt x="751239" y="31549"/>
                  </a:moveTo>
                  <a:lnTo>
                    <a:pt x="690352" y="0"/>
                  </a:lnTo>
                  <a:lnTo>
                    <a:pt x="677591" y="24626"/>
                  </a:lnTo>
                  <a:lnTo>
                    <a:pt x="738459" y="56175"/>
                  </a:lnTo>
                  <a:cubicBezTo>
                    <a:pt x="749612" y="61953"/>
                    <a:pt x="749612" y="65419"/>
                    <a:pt x="738459" y="71196"/>
                  </a:cubicBezTo>
                  <a:lnTo>
                    <a:pt x="419170" y="236678"/>
                  </a:lnTo>
                  <a:cubicBezTo>
                    <a:pt x="402090" y="245550"/>
                    <a:pt x="372560" y="245550"/>
                    <a:pt x="355439" y="236678"/>
                  </a:cubicBezTo>
                  <a:lnTo>
                    <a:pt x="36151" y="71196"/>
                  </a:lnTo>
                  <a:cubicBezTo>
                    <a:pt x="24998" y="65419"/>
                    <a:pt x="24998" y="61953"/>
                    <a:pt x="36151" y="56175"/>
                  </a:cubicBezTo>
                  <a:lnTo>
                    <a:pt x="91221" y="27621"/>
                  </a:lnTo>
                  <a:lnTo>
                    <a:pt x="78461" y="2994"/>
                  </a:lnTo>
                  <a:lnTo>
                    <a:pt x="23360" y="31549"/>
                  </a:lnTo>
                  <a:cubicBezTo>
                    <a:pt x="-7787" y="47625"/>
                    <a:pt x="-7787" y="79707"/>
                    <a:pt x="23360" y="95853"/>
                  </a:cubicBezTo>
                  <a:lnTo>
                    <a:pt x="342669" y="261305"/>
                  </a:lnTo>
                  <a:cubicBezTo>
                    <a:pt x="367788" y="274366"/>
                    <a:pt x="406812" y="274366"/>
                    <a:pt x="431941" y="261305"/>
                  </a:cubicBezTo>
                  <a:lnTo>
                    <a:pt x="751239" y="95823"/>
                  </a:lnTo>
                  <a:cubicBezTo>
                    <a:pt x="782356" y="79707"/>
                    <a:pt x="782356" y="47675"/>
                    <a:pt x="751239" y="31549"/>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1" name="任意多边形: 形状 150">
              <a:extLst>
                <a:ext uri="{FF2B5EF4-FFF2-40B4-BE49-F238E27FC236}">
                  <a16:creationId xmlns:a16="http://schemas.microsoft.com/office/drawing/2014/main" id="{75562274-81D5-46A8-B6B5-43CD00516184}"/>
                </a:ext>
              </a:extLst>
            </p:cNvPr>
            <p:cNvSpPr/>
            <p:nvPr/>
          </p:nvSpPr>
          <p:spPr>
            <a:xfrm>
              <a:off x="8280550" y="5113086"/>
              <a:ext cx="774579" cy="723036"/>
            </a:xfrm>
            <a:custGeom>
              <a:avLst/>
              <a:gdLst>
                <a:gd name="connsiteX0" fmla="*/ 23360 w 774579"/>
                <a:gd name="connsiteY0" fmla="*/ 239552 h 723036"/>
                <a:gd name="connsiteX1" fmla="*/ 342659 w 774579"/>
                <a:gd name="connsiteY1" fmla="*/ 405034 h 723036"/>
                <a:gd name="connsiteX2" fmla="*/ 431931 w 774579"/>
                <a:gd name="connsiteY2" fmla="*/ 405034 h 723036"/>
                <a:gd name="connsiteX3" fmla="*/ 751219 w 774579"/>
                <a:gd name="connsiteY3" fmla="*/ 239552 h 723036"/>
                <a:gd name="connsiteX4" fmla="*/ 751219 w 774579"/>
                <a:gd name="connsiteY4" fmla="*/ 175248 h 723036"/>
                <a:gd name="connsiteX5" fmla="*/ 431931 w 774579"/>
                <a:gd name="connsiteY5" fmla="*/ 9796 h 723036"/>
                <a:gd name="connsiteX6" fmla="*/ 342659 w 774579"/>
                <a:gd name="connsiteY6" fmla="*/ 9796 h 723036"/>
                <a:gd name="connsiteX7" fmla="*/ 23360 w 774579"/>
                <a:gd name="connsiteY7" fmla="*/ 175278 h 723036"/>
                <a:gd name="connsiteX8" fmla="*/ 23360 w 774579"/>
                <a:gd name="connsiteY8" fmla="*/ 239552 h 723036"/>
                <a:gd name="connsiteX9" fmla="*/ 36131 w 774579"/>
                <a:gd name="connsiteY9" fmla="*/ 199904 h 723036"/>
                <a:gd name="connsiteX10" fmla="*/ 355449 w 774579"/>
                <a:gd name="connsiteY10" fmla="*/ 34423 h 723036"/>
                <a:gd name="connsiteX11" fmla="*/ 419180 w 774579"/>
                <a:gd name="connsiteY11" fmla="*/ 34423 h 723036"/>
                <a:gd name="connsiteX12" fmla="*/ 738479 w 774579"/>
                <a:gd name="connsiteY12" fmla="*/ 199904 h 723036"/>
                <a:gd name="connsiteX13" fmla="*/ 738479 w 774579"/>
                <a:gd name="connsiteY13" fmla="*/ 214925 h 723036"/>
                <a:gd name="connsiteX14" fmla="*/ 419150 w 774579"/>
                <a:gd name="connsiteY14" fmla="*/ 380407 h 723036"/>
                <a:gd name="connsiteX15" fmla="*/ 355419 w 774579"/>
                <a:gd name="connsiteY15" fmla="*/ 380407 h 723036"/>
                <a:gd name="connsiteX16" fmla="*/ 36131 w 774579"/>
                <a:gd name="connsiteY16" fmla="*/ 214885 h 723036"/>
                <a:gd name="connsiteX17" fmla="*/ 36131 w 774579"/>
                <a:gd name="connsiteY17" fmla="*/ 199904 h 723036"/>
                <a:gd name="connsiteX18" fmla="*/ 751219 w 774579"/>
                <a:gd name="connsiteY18" fmla="*/ 483444 h 723036"/>
                <a:gd name="connsiteX19" fmla="*/ 691628 w 774579"/>
                <a:gd name="connsiteY19" fmla="*/ 452558 h 723036"/>
                <a:gd name="connsiteX20" fmla="*/ 678867 w 774579"/>
                <a:gd name="connsiteY20" fmla="*/ 477185 h 723036"/>
                <a:gd name="connsiteX21" fmla="*/ 738449 w 774579"/>
                <a:gd name="connsiteY21" fmla="*/ 508070 h 723036"/>
                <a:gd name="connsiteX22" fmla="*/ 738449 w 774579"/>
                <a:gd name="connsiteY22" fmla="*/ 523091 h 723036"/>
                <a:gd name="connsiteX23" fmla="*/ 419150 w 774579"/>
                <a:gd name="connsiteY23" fmla="*/ 688573 h 723036"/>
                <a:gd name="connsiteX24" fmla="*/ 355419 w 774579"/>
                <a:gd name="connsiteY24" fmla="*/ 688573 h 723036"/>
                <a:gd name="connsiteX25" fmla="*/ 36131 w 774579"/>
                <a:gd name="connsiteY25" fmla="*/ 523091 h 723036"/>
                <a:gd name="connsiteX26" fmla="*/ 36131 w 774579"/>
                <a:gd name="connsiteY26" fmla="*/ 508070 h 723036"/>
                <a:gd name="connsiteX27" fmla="*/ 94356 w 774579"/>
                <a:gd name="connsiteY27" fmla="*/ 477928 h 723036"/>
                <a:gd name="connsiteX28" fmla="*/ 81585 w 774579"/>
                <a:gd name="connsiteY28" fmla="*/ 453302 h 723036"/>
                <a:gd name="connsiteX29" fmla="*/ 23360 w 774579"/>
                <a:gd name="connsiteY29" fmla="*/ 483444 h 723036"/>
                <a:gd name="connsiteX30" fmla="*/ 23360 w 774579"/>
                <a:gd name="connsiteY30" fmla="*/ 547748 h 723036"/>
                <a:gd name="connsiteX31" fmla="*/ 342649 w 774579"/>
                <a:gd name="connsiteY31" fmla="*/ 713240 h 723036"/>
                <a:gd name="connsiteX32" fmla="*/ 431921 w 774579"/>
                <a:gd name="connsiteY32" fmla="*/ 713240 h 723036"/>
                <a:gd name="connsiteX33" fmla="*/ 751219 w 774579"/>
                <a:gd name="connsiteY33" fmla="*/ 547718 h 723036"/>
                <a:gd name="connsiteX34" fmla="*/ 751219 w 774579"/>
                <a:gd name="connsiteY34" fmla="*/ 483444 h 72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74579" h="723036">
                  <a:moveTo>
                    <a:pt x="23360" y="239552"/>
                  </a:moveTo>
                  <a:lnTo>
                    <a:pt x="342659" y="405034"/>
                  </a:lnTo>
                  <a:cubicBezTo>
                    <a:pt x="367778" y="418095"/>
                    <a:pt x="406802" y="418095"/>
                    <a:pt x="431931" y="405034"/>
                  </a:cubicBezTo>
                  <a:lnTo>
                    <a:pt x="751219" y="239552"/>
                  </a:lnTo>
                  <a:cubicBezTo>
                    <a:pt x="782366" y="223476"/>
                    <a:pt x="782366" y="191394"/>
                    <a:pt x="751219" y="175248"/>
                  </a:cubicBezTo>
                  <a:lnTo>
                    <a:pt x="431931" y="9796"/>
                  </a:lnTo>
                  <a:cubicBezTo>
                    <a:pt x="406812" y="-3265"/>
                    <a:pt x="367788" y="-3265"/>
                    <a:pt x="342659" y="9796"/>
                  </a:cubicBezTo>
                  <a:lnTo>
                    <a:pt x="23360" y="175278"/>
                  </a:lnTo>
                  <a:cubicBezTo>
                    <a:pt x="-7747" y="191394"/>
                    <a:pt x="-7747" y="223426"/>
                    <a:pt x="23360" y="239552"/>
                  </a:cubicBezTo>
                  <a:close/>
                  <a:moveTo>
                    <a:pt x="36131" y="199904"/>
                  </a:moveTo>
                  <a:lnTo>
                    <a:pt x="355449" y="34423"/>
                  </a:lnTo>
                  <a:cubicBezTo>
                    <a:pt x="372530" y="25551"/>
                    <a:pt x="402060" y="25551"/>
                    <a:pt x="419180" y="34423"/>
                  </a:cubicBezTo>
                  <a:lnTo>
                    <a:pt x="738479" y="199904"/>
                  </a:lnTo>
                  <a:cubicBezTo>
                    <a:pt x="749632" y="205682"/>
                    <a:pt x="749632" y="209148"/>
                    <a:pt x="738479" y="214925"/>
                  </a:cubicBezTo>
                  <a:lnTo>
                    <a:pt x="419150" y="380407"/>
                  </a:lnTo>
                  <a:cubicBezTo>
                    <a:pt x="402070" y="389279"/>
                    <a:pt x="372540" y="389279"/>
                    <a:pt x="355419" y="380407"/>
                  </a:cubicBezTo>
                  <a:lnTo>
                    <a:pt x="36131" y="214885"/>
                  </a:lnTo>
                  <a:cubicBezTo>
                    <a:pt x="24978" y="209148"/>
                    <a:pt x="24978" y="205682"/>
                    <a:pt x="36131" y="199904"/>
                  </a:cubicBezTo>
                  <a:close/>
                  <a:moveTo>
                    <a:pt x="751219" y="483444"/>
                  </a:moveTo>
                  <a:lnTo>
                    <a:pt x="691628" y="452558"/>
                  </a:lnTo>
                  <a:lnTo>
                    <a:pt x="678867" y="477185"/>
                  </a:lnTo>
                  <a:lnTo>
                    <a:pt x="738449" y="508070"/>
                  </a:lnTo>
                  <a:cubicBezTo>
                    <a:pt x="749602" y="513848"/>
                    <a:pt x="749602" y="517314"/>
                    <a:pt x="738449" y="523091"/>
                  </a:cubicBezTo>
                  <a:lnTo>
                    <a:pt x="419150" y="688573"/>
                  </a:lnTo>
                  <a:cubicBezTo>
                    <a:pt x="402070" y="697445"/>
                    <a:pt x="372540" y="697445"/>
                    <a:pt x="355419" y="688573"/>
                  </a:cubicBezTo>
                  <a:lnTo>
                    <a:pt x="36131" y="523091"/>
                  </a:lnTo>
                  <a:cubicBezTo>
                    <a:pt x="24978" y="517314"/>
                    <a:pt x="24978" y="513848"/>
                    <a:pt x="36131" y="508070"/>
                  </a:cubicBezTo>
                  <a:lnTo>
                    <a:pt x="94356" y="477928"/>
                  </a:lnTo>
                  <a:lnTo>
                    <a:pt x="81585" y="453302"/>
                  </a:lnTo>
                  <a:lnTo>
                    <a:pt x="23360" y="483444"/>
                  </a:lnTo>
                  <a:cubicBezTo>
                    <a:pt x="-7787" y="499520"/>
                    <a:pt x="-7787" y="531602"/>
                    <a:pt x="23360" y="547748"/>
                  </a:cubicBezTo>
                  <a:lnTo>
                    <a:pt x="342649" y="713240"/>
                  </a:lnTo>
                  <a:cubicBezTo>
                    <a:pt x="367768" y="726302"/>
                    <a:pt x="406792" y="726302"/>
                    <a:pt x="431921" y="713240"/>
                  </a:cubicBezTo>
                  <a:lnTo>
                    <a:pt x="751219" y="547718"/>
                  </a:lnTo>
                  <a:cubicBezTo>
                    <a:pt x="782336" y="531592"/>
                    <a:pt x="782336" y="499570"/>
                    <a:pt x="751219" y="483444"/>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2" name="任意多边形: 形状 151">
              <a:extLst>
                <a:ext uri="{FF2B5EF4-FFF2-40B4-BE49-F238E27FC236}">
                  <a16:creationId xmlns:a16="http://schemas.microsoft.com/office/drawing/2014/main" id="{2525CF9A-DE83-4E0C-A59C-8FFFE570C636}"/>
                </a:ext>
              </a:extLst>
            </p:cNvPr>
            <p:cNvSpPr/>
            <p:nvPr/>
          </p:nvSpPr>
          <p:spPr>
            <a:xfrm>
              <a:off x="8591313" y="5241955"/>
              <a:ext cx="152832" cy="154947"/>
            </a:xfrm>
            <a:custGeom>
              <a:avLst/>
              <a:gdLst>
                <a:gd name="connsiteX0" fmla="*/ 13871 w 152832"/>
                <a:gd name="connsiteY0" fmla="*/ 27741 h 154947"/>
                <a:gd name="connsiteX1" fmla="*/ 65273 w 152832"/>
                <a:gd name="connsiteY1" fmla="*/ 27741 h 154947"/>
                <a:gd name="connsiteX2" fmla="*/ 65273 w 152832"/>
                <a:gd name="connsiteY2" fmla="*/ 141077 h 154947"/>
                <a:gd name="connsiteX3" fmla="*/ 79144 w 152832"/>
                <a:gd name="connsiteY3" fmla="*/ 154947 h 154947"/>
                <a:gd name="connsiteX4" fmla="*/ 93014 w 152832"/>
                <a:gd name="connsiteY4" fmla="*/ 141077 h 154947"/>
                <a:gd name="connsiteX5" fmla="*/ 93014 w 152832"/>
                <a:gd name="connsiteY5" fmla="*/ 27741 h 154947"/>
                <a:gd name="connsiteX6" fmla="*/ 138962 w 152832"/>
                <a:gd name="connsiteY6" fmla="*/ 27741 h 154947"/>
                <a:gd name="connsiteX7" fmla="*/ 152832 w 152832"/>
                <a:gd name="connsiteY7" fmla="*/ 13871 h 154947"/>
                <a:gd name="connsiteX8" fmla="*/ 138962 w 152832"/>
                <a:gd name="connsiteY8" fmla="*/ 0 h 154947"/>
                <a:gd name="connsiteX9" fmla="*/ 13871 w 152832"/>
                <a:gd name="connsiteY9" fmla="*/ 0 h 154947"/>
                <a:gd name="connsiteX10" fmla="*/ 0 w 152832"/>
                <a:gd name="connsiteY10" fmla="*/ 13871 h 154947"/>
                <a:gd name="connsiteX11" fmla="*/ 13871 w 152832"/>
                <a:gd name="connsiteY11" fmla="*/ 27741 h 15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32" h="154947">
                  <a:moveTo>
                    <a:pt x="13871" y="27741"/>
                  </a:moveTo>
                  <a:lnTo>
                    <a:pt x="65273" y="27741"/>
                  </a:lnTo>
                  <a:lnTo>
                    <a:pt x="65273" y="141077"/>
                  </a:lnTo>
                  <a:cubicBezTo>
                    <a:pt x="65273" y="148737"/>
                    <a:pt x="71483" y="154947"/>
                    <a:pt x="79144" y="154947"/>
                  </a:cubicBezTo>
                  <a:cubicBezTo>
                    <a:pt x="86804" y="154947"/>
                    <a:pt x="93014" y="148737"/>
                    <a:pt x="93014" y="141077"/>
                  </a:cubicBezTo>
                  <a:lnTo>
                    <a:pt x="93014" y="27741"/>
                  </a:lnTo>
                  <a:lnTo>
                    <a:pt x="138962" y="27741"/>
                  </a:lnTo>
                  <a:cubicBezTo>
                    <a:pt x="146622" y="27741"/>
                    <a:pt x="152832" y="21531"/>
                    <a:pt x="152832" y="13871"/>
                  </a:cubicBezTo>
                  <a:cubicBezTo>
                    <a:pt x="152832" y="6210"/>
                    <a:pt x="146622" y="0"/>
                    <a:pt x="138962" y="0"/>
                  </a:cubicBezTo>
                  <a:lnTo>
                    <a:pt x="13871" y="0"/>
                  </a:lnTo>
                  <a:cubicBezTo>
                    <a:pt x="6210" y="0"/>
                    <a:pt x="0" y="6210"/>
                    <a:pt x="0" y="13871"/>
                  </a:cubicBezTo>
                  <a:cubicBezTo>
                    <a:pt x="0" y="21531"/>
                    <a:pt x="6210" y="27741"/>
                    <a:pt x="13871" y="27741"/>
                  </a:cubicBezTo>
                  <a:close/>
                </a:path>
              </a:pathLst>
            </a:custGeom>
            <a:grpFill/>
            <a:ln w="10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22" name="图形 2">
            <a:extLst>
              <a:ext uri="{FF2B5EF4-FFF2-40B4-BE49-F238E27FC236}">
                <a16:creationId xmlns:a16="http://schemas.microsoft.com/office/drawing/2014/main" id="{F76F6F01-870F-490A-9CDD-4B91AEE63E5D}"/>
              </a:ext>
            </a:extLst>
          </p:cNvPr>
          <p:cNvGrpSpPr/>
          <p:nvPr/>
        </p:nvGrpSpPr>
        <p:grpSpPr>
          <a:xfrm>
            <a:off x="6052768" y="852831"/>
            <a:ext cx="411812" cy="411812"/>
            <a:chOff x="3032567" y="764989"/>
            <a:chExt cx="534958" cy="534958"/>
          </a:xfrm>
          <a:solidFill>
            <a:schemeClr val="bg1"/>
          </a:solidFill>
        </p:grpSpPr>
        <p:sp>
          <p:nvSpPr>
            <p:cNvPr id="589" name="任意多边形: 形状 588">
              <a:extLst>
                <a:ext uri="{FF2B5EF4-FFF2-40B4-BE49-F238E27FC236}">
                  <a16:creationId xmlns:a16="http://schemas.microsoft.com/office/drawing/2014/main" id="{C9A8ADB8-9DB1-479C-8BC0-6B29876D9FD1}"/>
                </a:ext>
              </a:extLst>
            </p:cNvPr>
            <p:cNvSpPr/>
            <p:nvPr/>
          </p:nvSpPr>
          <p:spPr>
            <a:xfrm>
              <a:off x="3154917" y="768854"/>
              <a:ext cx="271762" cy="288741"/>
            </a:xfrm>
            <a:custGeom>
              <a:avLst/>
              <a:gdLst>
                <a:gd name="connsiteX0" fmla="*/ 101924 w 271762"/>
                <a:gd name="connsiteY0" fmla="*/ 254784 h 288741"/>
                <a:gd name="connsiteX1" fmla="*/ 118903 w 271762"/>
                <a:gd name="connsiteY1" fmla="*/ 254784 h 288741"/>
                <a:gd name="connsiteX2" fmla="*/ 118903 w 271762"/>
                <a:gd name="connsiteY2" fmla="*/ 288741 h 288741"/>
                <a:gd name="connsiteX3" fmla="*/ 101924 w 271762"/>
                <a:gd name="connsiteY3" fmla="*/ 288741 h 288741"/>
                <a:gd name="connsiteX4" fmla="*/ 67967 w 271762"/>
                <a:gd name="connsiteY4" fmla="*/ 254784 h 288741"/>
                <a:gd name="connsiteX5" fmla="*/ 84945 w 271762"/>
                <a:gd name="connsiteY5" fmla="*/ 254784 h 288741"/>
                <a:gd name="connsiteX6" fmla="*/ 84945 w 271762"/>
                <a:gd name="connsiteY6" fmla="*/ 288741 h 288741"/>
                <a:gd name="connsiteX7" fmla="*/ 67967 w 271762"/>
                <a:gd name="connsiteY7" fmla="*/ 288741 h 288741"/>
                <a:gd name="connsiteX8" fmla="*/ 33957 w 271762"/>
                <a:gd name="connsiteY8" fmla="*/ 254784 h 288741"/>
                <a:gd name="connsiteX9" fmla="*/ 50936 w 271762"/>
                <a:gd name="connsiteY9" fmla="*/ 254784 h 288741"/>
                <a:gd name="connsiteX10" fmla="*/ 50936 w 271762"/>
                <a:gd name="connsiteY10" fmla="*/ 288741 h 288741"/>
                <a:gd name="connsiteX11" fmla="*/ 33957 w 271762"/>
                <a:gd name="connsiteY11" fmla="*/ 288741 h 288741"/>
                <a:gd name="connsiteX12" fmla="*/ 0 w 271762"/>
                <a:gd name="connsiteY12" fmla="*/ 254784 h 288741"/>
                <a:gd name="connsiteX13" fmla="*/ 16979 w 271762"/>
                <a:gd name="connsiteY13" fmla="*/ 254784 h 288741"/>
                <a:gd name="connsiteX14" fmla="*/ 16979 w 271762"/>
                <a:gd name="connsiteY14" fmla="*/ 288741 h 288741"/>
                <a:gd name="connsiteX15" fmla="*/ 0 w 271762"/>
                <a:gd name="connsiteY15" fmla="*/ 288741 h 288741"/>
                <a:gd name="connsiteX16" fmla="*/ 220827 w 271762"/>
                <a:gd name="connsiteY16" fmla="*/ 254784 h 288741"/>
                <a:gd name="connsiteX17" fmla="*/ 237806 w 271762"/>
                <a:gd name="connsiteY17" fmla="*/ 254784 h 288741"/>
                <a:gd name="connsiteX18" fmla="*/ 237806 w 271762"/>
                <a:gd name="connsiteY18" fmla="*/ 288741 h 288741"/>
                <a:gd name="connsiteX19" fmla="*/ 220827 w 271762"/>
                <a:gd name="connsiteY19" fmla="*/ 288741 h 288741"/>
                <a:gd name="connsiteX20" fmla="*/ 254784 w 271762"/>
                <a:gd name="connsiteY20" fmla="*/ 254784 h 288741"/>
                <a:gd name="connsiteX21" fmla="*/ 271763 w 271762"/>
                <a:gd name="connsiteY21" fmla="*/ 254784 h 288741"/>
                <a:gd name="connsiteX22" fmla="*/ 271763 w 271762"/>
                <a:gd name="connsiteY22" fmla="*/ 288741 h 288741"/>
                <a:gd name="connsiteX23" fmla="*/ 254784 w 271762"/>
                <a:gd name="connsiteY23" fmla="*/ 288741 h 288741"/>
                <a:gd name="connsiteX24" fmla="*/ 186817 w 271762"/>
                <a:gd name="connsiteY24" fmla="*/ 254784 h 288741"/>
                <a:gd name="connsiteX25" fmla="*/ 203796 w 271762"/>
                <a:gd name="connsiteY25" fmla="*/ 254784 h 288741"/>
                <a:gd name="connsiteX26" fmla="*/ 203796 w 271762"/>
                <a:gd name="connsiteY26" fmla="*/ 288741 h 288741"/>
                <a:gd name="connsiteX27" fmla="*/ 186817 w 271762"/>
                <a:gd name="connsiteY27" fmla="*/ 288741 h 288741"/>
                <a:gd name="connsiteX28" fmla="*/ 152860 w 271762"/>
                <a:gd name="connsiteY28" fmla="*/ 254784 h 288741"/>
                <a:gd name="connsiteX29" fmla="*/ 169839 w 271762"/>
                <a:gd name="connsiteY29" fmla="*/ 254784 h 288741"/>
                <a:gd name="connsiteX30" fmla="*/ 169839 w 271762"/>
                <a:gd name="connsiteY30" fmla="*/ 288741 h 288741"/>
                <a:gd name="connsiteX31" fmla="*/ 152860 w 271762"/>
                <a:gd name="connsiteY31" fmla="*/ 288741 h 288741"/>
                <a:gd name="connsiteX32" fmla="*/ 144397 w 271762"/>
                <a:gd name="connsiteY32" fmla="*/ 135881 h 288741"/>
                <a:gd name="connsiteX33" fmla="*/ 135934 w 271762"/>
                <a:gd name="connsiteY33" fmla="*/ 127418 h 288741"/>
                <a:gd name="connsiteX34" fmla="*/ 135934 w 271762"/>
                <a:gd name="connsiteY34" fmla="*/ 8515 h 288741"/>
                <a:gd name="connsiteX35" fmla="*/ 144397 w 271762"/>
                <a:gd name="connsiteY35" fmla="*/ 0 h 288741"/>
                <a:gd name="connsiteX36" fmla="*/ 152912 w 271762"/>
                <a:gd name="connsiteY36" fmla="*/ 8515 h 288741"/>
                <a:gd name="connsiteX37" fmla="*/ 152912 w 271762"/>
                <a:gd name="connsiteY37" fmla="*/ 127366 h 288741"/>
                <a:gd name="connsiteX38" fmla="*/ 144397 w 271762"/>
                <a:gd name="connsiteY38" fmla="*/ 135881 h 288741"/>
                <a:gd name="connsiteX39" fmla="*/ 0 w 271762"/>
                <a:gd name="connsiteY39" fmla="*/ 220827 h 288741"/>
                <a:gd name="connsiteX40" fmla="*/ 271763 w 271762"/>
                <a:gd name="connsiteY40" fmla="*/ 220827 h 288741"/>
                <a:gd name="connsiteX41" fmla="*/ 271763 w 271762"/>
                <a:gd name="connsiteY41" fmla="*/ 237806 h 288741"/>
                <a:gd name="connsiteX42" fmla="*/ 0 w 271762"/>
                <a:gd name="connsiteY42" fmla="*/ 237806 h 28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1762" h="288741">
                  <a:moveTo>
                    <a:pt x="101924" y="254784"/>
                  </a:moveTo>
                  <a:lnTo>
                    <a:pt x="118903" y="254784"/>
                  </a:lnTo>
                  <a:lnTo>
                    <a:pt x="118903" y="288741"/>
                  </a:lnTo>
                  <a:lnTo>
                    <a:pt x="101924" y="288741"/>
                  </a:lnTo>
                  <a:close/>
                  <a:moveTo>
                    <a:pt x="67967" y="254784"/>
                  </a:moveTo>
                  <a:lnTo>
                    <a:pt x="84945" y="254784"/>
                  </a:lnTo>
                  <a:lnTo>
                    <a:pt x="84945" y="288741"/>
                  </a:lnTo>
                  <a:lnTo>
                    <a:pt x="67967" y="288741"/>
                  </a:lnTo>
                  <a:close/>
                  <a:moveTo>
                    <a:pt x="33957" y="254784"/>
                  </a:moveTo>
                  <a:lnTo>
                    <a:pt x="50936" y="254784"/>
                  </a:lnTo>
                  <a:lnTo>
                    <a:pt x="50936" y="288741"/>
                  </a:lnTo>
                  <a:lnTo>
                    <a:pt x="33957" y="288741"/>
                  </a:lnTo>
                  <a:close/>
                  <a:moveTo>
                    <a:pt x="0" y="254784"/>
                  </a:moveTo>
                  <a:lnTo>
                    <a:pt x="16979" y="254784"/>
                  </a:lnTo>
                  <a:lnTo>
                    <a:pt x="16979" y="288741"/>
                  </a:lnTo>
                  <a:lnTo>
                    <a:pt x="0" y="288741"/>
                  </a:lnTo>
                  <a:close/>
                  <a:moveTo>
                    <a:pt x="220827" y="254784"/>
                  </a:moveTo>
                  <a:lnTo>
                    <a:pt x="237806" y="254784"/>
                  </a:lnTo>
                  <a:lnTo>
                    <a:pt x="237806" y="288741"/>
                  </a:lnTo>
                  <a:lnTo>
                    <a:pt x="220827" y="288741"/>
                  </a:lnTo>
                  <a:close/>
                  <a:moveTo>
                    <a:pt x="254784" y="254784"/>
                  </a:moveTo>
                  <a:lnTo>
                    <a:pt x="271763" y="254784"/>
                  </a:lnTo>
                  <a:lnTo>
                    <a:pt x="271763" y="288741"/>
                  </a:lnTo>
                  <a:lnTo>
                    <a:pt x="254784" y="288741"/>
                  </a:lnTo>
                  <a:close/>
                  <a:moveTo>
                    <a:pt x="186817" y="254784"/>
                  </a:moveTo>
                  <a:lnTo>
                    <a:pt x="203796" y="254784"/>
                  </a:lnTo>
                  <a:lnTo>
                    <a:pt x="203796" y="288741"/>
                  </a:lnTo>
                  <a:lnTo>
                    <a:pt x="186817" y="288741"/>
                  </a:lnTo>
                  <a:close/>
                  <a:moveTo>
                    <a:pt x="152860" y="254784"/>
                  </a:moveTo>
                  <a:lnTo>
                    <a:pt x="169839" y="254784"/>
                  </a:lnTo>
                  <a:lnTo>
                    <a:pt x="169839" y="288741"/>
                  </a:lnTo>
                  <a:lnTo>
                    <a:pt x="152860" y="288741"/>
                  </a:lnTo>
                  <a:close/>
                  <a:moveTo>
                    <a:pt x="144397" y="135881"/>
                  </a:moveTo>
                  <a:cubicBezTo>
                    <a:pt x="139695" y="135881"/>
                    <a:pt x="135934" y="132120"/>
                    <a:pt x="135934" y="127418"/>
                  </a:cubicBezTo>
                  <a:lnTo>
                    <a:pt x="135934" y="8515"/>
                  </a:lnTo>
                  <a:cubicBezTo>
                    <a:pt x="135934" y="3814"/>
                    <a:pt x="139695" y="0"/>
                    <a:pt x="144397" y="0"/>
                  </a:cubicBezTo>
                  <a:cubicBezTo>
                    <a:pt x="149099" y="0"/>
                    <a:pt x="152912" y="3814"/>
                    <a:pt x="152912" y="8515"/>
                  </a:cubicBezTo>
                  <a:lnTo>
                    <a:pt x="152912" y="127366"/>
                  </a:lnTo>
                  <a:cubicBezTo>
                    <a:pt x="152860" y="132120"/>
                    <a:pt x="149099" y="135881"/>
                    <a:pt x="144397" y="135881"/>
                  </a:cubicBezTo>
                  <a:close/>
                  <a:moveTo>
                    <a:pt x="0" y="220827"/>
                  </a:moveTo>
                  <a:lnTo>
                    <a:pt x="271763" y="220827"/>
                  </a:lnTo>
                  <a:lnTo>
                    <a:pt x="271763" y="237806"/>
                  </a:lnTo>
                  <a:lnTo>
                    <a:pt x="0" y="237806"/>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0" name="任意多边形: 形状 589">
              <a:extLst>
                <a:ext uri="{FF2B5EF4-FFF2-40B4-BE49-F238E27FC236}">
                  <a16:creationId xmlns:a16="http://schemas.microsoft.com/office/drawing/2014/main" id="{4F78D0E6-DBA0-4AFD-BE09-F6DF1A083E5E}"/>
                </a:ext>
              </a:extLst>
            </p:cNvPr>
            <p:cNvSpPr/>
            <p:nvPr/>
          </p:nvSpPr>
          <p:spPr>
            <a:xfrm>
              <a:off x="3154917" y="887757"/>
              <a:ext cx="271762" cy="186817"/>
            </a:xfrm>
            <a:custGeom>
              <a:avLst/>
              <a:gdLst>
                <a:gd name="connsiteX0" fmla="*/ 0 w 271762"/>
                <a:gd name="connsiteY0" fmla="*/ 135881 h 186817"/>
                <a:gd name="connsiteX1" fmla="*/ 271763 w 271762"/>
                <a:gd name="connsiteY1" fmla="*/ 135881 h 186817"/>
                <a:gd name="connsiteX2" fmla="*/ 271763 w 271762"/>
                <a:gd name="connsiteY2" fmla="*/ 152860 h 186817"/>
                <a:gd name="connsiteX3" fmla="*/ 0 w 271762"/>
                <a:gd name="connsiteY3" fmla="*/ 152860 h 186817"/>
                <a:gd name="connsiteX4" fmla="*/ 0 w 271762"/>
                <a:gd name="connsiteY4" fmla="*/ 169839 h 186817"/>
                <a:gd name="connsiteX5" fmla="*/ 271763 w 271762"/>
                <a:gd name="connsiteY5" fmla="*/ 169839 h 186817"/>
                <a:gd name="connsiteX6" fmla="*/ 271763 w 271762"/>
                <a:gd name="connsiteY6" fmla="*/ 186817 h 186817"/>
                <a:gd name="connsiteX7" fmla="*/ 0 w 271762"/>
                <a:gd name="connsiteY7" fmla="*/ 186817 h 186817"/>
                <a:gd name="connsiteX8" fmla="*/ 135881 w 271762"/>
                <a:gd name="connsiteY8" fmla="*/ 17240 h 186817"/>
                <a:gd name="connsiteX9" fmla="*/ 213304 w 271762"/>
                <a:gd name="connsiteY9" fmla="*/ 67758 h 186817"/>
                <a:gd name="connsiteX10" fmla="*/ 58459 w 271762"/>
                <a:gd name="connsiteY10" fmla="*/ 67758 h 186817"/>
                <a:gd name="connsiteX11" fmla="*/ 135881 w 271762"/>
                <a:gd name="connsiteY11" fmla="*/ 17240 h 186817"/>
                <a:gd name="connsiteX12" fmla="*/ 135881 w 271762"/>
                <a:gd name="connsiteY12" fmla="*/ 0 h 186817"/>
                <a:gd name="connsiteX13" fmla="*/ 35472 w 271762"/>
                <a:gd name="connsiteY13" fmla="*/ 84945 h 186817"/>
                <a:gd name="connsiteX14" fmla="*/ 236238 w 271762"/>
                <a:gd name="connsiteY14" fmla="*/ 84945 h 186817"/>
                <a:gd name="connsiteX15" fmla="*/ 135881 w 271762"/>
                <a:gd name="connsiteY15" fmla="*/ 0 h 18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762" h="186817">
                  <a:moveTo>
                    <a:pt x="0" y="135881"/>
                  </a:moveTo>
                  <a:lnTo>
                    <a:pt x="271763" y="135881"/>
                  </a:lnTo>
                  <a:lnTo>
                    <a:pt x="271763" y="152860"/>
                  </a:lnTo>
                  <a:lnTo>
                    <a:pt x="0" y="152860"/>
                  </a:lnTo>
                  <a:close/>
                  <a:moveTo>
                    <a:pt x="0" y="169839"/>
                  </a:moveTo>
                  <a:lnTo>
                    <a:pt x="271763" y="169839"/>
                  </a:lnTo>
                  <a:lnTo>
                    <a:pt x="271763" y="186817"/>
                  </a:lnTo>
                  <a:lnTo>
                    <a:pt x="0" y="186817"/>
                  </a:lnTo>
                  <a:close/>
                  <a:moveTo>
                    <a:pt x="135881" y="17240"/>
                  </a:moveTo>
                  <a:cubicBezTo>
                    <a:pt x="170152" y="17240"/>
                    <a:pt x="200087" y="37562"/>
                    <a:pt x="213304" y="67758"/>
                  </a:cubicBezTo>
                  <a:lnTo>
                    <a:pt x="58459" y="67758"/>
                  </a:lnTo>
                  <a:cubicBezTo>
                    <a:pt x="71676" y="37562"/>
                    <a:pt x="101558" y="17240"/>
                    <a:pt x="135881" y="17240"/>
                  </a:cubicBezTo>
                  <a:moveTo>
                    <a:pt x="135881" y="0"/>
                  </a:moveTo>
                  <a:cubicBezTo>
                    <a:pt x="85416" y="0"/>
                    <a:pt x="43622" y="36726"/>
                    <a:pt x="35472" y="84945"/>
                  </a:cubicBezTo>
                  <a:lnTo>
                    <a:pt x="236238" y="84945"/>
                  </a:lnTo>
                  <a:cubicBezTo>
                    <a:pt x="228141" y="36726"/>
                    <a:pt x="186347" y="0"/>
                    <a:pt x="135881" y="0"/>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1" name="任意多边形: 形状 590">
              <a:extLst>
                <a:ext uri="{FF2B5EF4-FFF2-40B4-BE49-F238E27FC236}">
                  <a16:creationId xmlns:a16="http://schemas.microsoft.com/office/drawing/2014/main" id="{8272D6B4-EA2C-487A-B792-EBD9EEEAB186}"/>
                </a:ext>
              </a:extLst>
            </p:cNvPr>
            <p:cNvSpPr/>
            <p:nvPr/>
          </p:nvSpPr>
          <p:spPr>
            <a:xfrm>
              <a:off x="3256841" y="1125563"/>
              <a:ext cx="67914" cy="50935"/>
            </a:xfrm>
            <a:custGeom>
              <a:avLst/>
              <a:gdLst>
                <a:gd name="connsiteX0" fmla="*/ 0 w 67914"/>
                <a:gd name="connsiteY0" fmla="*/ 0 h 50935"/>
                <a:gd name="connsiteX1" fmla="*/ 67915 w 67914"/>
                <a:gd name="connsiteY1" fmla="*/ 0 h 50935"/>
                <a:gd name="connsiteX2" fmla="*/ 67915 w 67914"/>
                <a:gd name="connsiteY2" fmla="*/ 17031 h 50935"/>
                <a:gd name="connsiteX3" fmla="*/ 0 w 67914"/>
                <a:gd name="connsiteY3" fmla="*/ 17031 h 50935"/>
                <a:gd name="connsiteX4" fmla="*/ 0 w 67914"/>
                <a:gd name="connsiteY4" fmla="*/ 33957 h 50935"/>
                <a:gd name="connsiteX5" fmla="*/ 67915 w 67914"/>
                <a:gd name="connsiteY5" fmla="*/ 33957 h 50935"/>
                <a:gd name="connsiteX6" fmla="*/ 67915 w 67914"/>
                <a:gd name="connsiteY6" fmla="*/ 50936 h 50935"/>
                <a:gd name="connsiteX7" fmla="*/ 0 w 67914"/>
                <a:gd name="connsiteY7" fmla="*/ 50936 h 5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14" h="50935">
                  <a:moveTo>
                    <a:pt x="0" y="0"/>
                  </a:moveTo>
                  <a:lnTo>
                    <a:pt x="67915" y="0"/>
                  </a:lnTo>
                  <a:lnTo>
                    <a:pt x="67915" y="17031"/>
                  </a:lnTo>
                  <a:lnTo>
                    <a:pt x="0" y="17031"/>
                  </a:lnTo>
                  <a:close/>
                  <a:moveTo>
                    <a:pt x="0" y="33957"/>
                  </a:moveTo>
                  <a:lnTo>
                    <a:pt x="67915" y="33957"/>
                  </a:lnTo>
                  <a:lnTo>
                    <a:pt x="67915" y="50936"/>
                  </a:lnTo>
                  <a:lnTo>
                    <a:pt x="0" y="50936"/>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2" name="任意多边形: 形状 591">
              <a:extLst>
                <a:ext uri="{FF2B5EF4-FFF2-40B4-BE49-F238E27FC236}">
                  <a16:creationId xmlns:a16="http://schemas.microsoft.com/office/drawing/2014/main" id="{662111DE-828C-45F0-9029-A63D9D0E8ECF}"/>
                </a:ext>
              </a:extLst>
            </p:cNvPr>
            <p:cNvSpPr/>
            <p:nvPr/>
          </p:nvSpPr>
          <p:spPr>
            <a:xfrm>
              <a:off x="3137939" y="1091553"/>
              <a:ext cx="305720" cy="101924"/>
            </a:xfrm>
            <a:custGeom>
              <a:avLst/>
              <a:gdLst>
                <a:gd name="connsiteX0" fmla="*/ 0 w 305720"/>
                <a:gd name="connsiteY0" fmla="*/ 0 h 101924"/>
                <a:gd name="connsiteX1" fmla="*/ 0 w 305720"/>
                <a:gd name="connsiteY1" fmla="*/ 101924 h 101924"/>
                <a:gd name="connsiteX2" fmla="*/ 16979 w 305720"/>
                <a:gd name="connsiteY2" fmla="*/ 101924 h 101924"/>
                <a:gd name="connsiteX3" fmla="*/ 16979 w 305720"/>
                <a:gd name="connsiteY3" fmla="*/ 16979 h 101924"/>
                <a:gd name="connsiteX4" fmla="*/ 34010 w 305720"/>
                <a:gd name="connsiteY4" fmla="*/ 16979 h 101924"/>
                <a:gd name="connsiteX5" fmla="*/ 34010 w 305720"/>
                <a:gd name="connsiteY5" fmla="*/ 101924 h 101924"/>
                <a:gd name="connsiteX6" fmla="*/ 50936 w 305720"/>
                <a:gd name="connsiteY6" fmla="*/ 101924 h 101924"/>
                <a:gd name="connsiteX7" fmla="*/ 50936 w 305720"/>
                <a:gd name="connsiteY7" fmla="*/ 16979 h 101924"/>
                <a:gd name="connsiteX8" fmla="*/ 67915 w 305720"/>
                <a:gd name="connsiteY8" fmla="*/ 16979 h 101924"/>
                <a:gd name="connsiteX9" fmla="*/ 67915 w 305720"/>
                <a:gd name="connsiteY9" fmla="*/ 101924 h 101924"/>
                <a:gd name="connsiteX10" fmla="*/ 84945 w 305720"/>
                <a:gd name="connsiteY10" fmla="*/ 101924 h 101924"/>
                <a:gd name="connsiteX11" fmla="*/ 84945 w 305720"/>
                <a:gd name="connsiteY11" fmla="*/ 16979 h 101924"/>
                <a:gd name="connsiteX12" fmla="*/ 101924 w 305720"/>
                <a:gd name="connsiteY12" fmla="*/ 16979 h 101924"/>
                <a:gd name="connsiteX13" fmla="*/ 101924 w 305720"/>
                <a:gd name="connsiteY13" fmla="*/ 101924 h 101924"/>
                <a:gd name="connsiteX14" fmla="*/ 118903 w 305720"/>
                <a:gd name="connsiteY14" fmla="*/ 101924 h 101924"/>
                <a:gd name="connsiteX15" fmla="*/ 118903 w 305720"/>
                <a:gd name="connsiteY15" fmla="*/ 16979 h 101924"/>
                <a:gd name="connsiteX16" fmla="*/ 186817 w 305720"/>
                <a:gd name="connsiteY16" fmla="*/ 16979 h 101924"/>
                <a:gd name="connsiteX17" fmla="*/ 186817 w 305720"/>
                <a:gd name="connsiteY17" fmla="*/ 101924 h 101924"/>
                <a:gd name="connsiteX18" fmla="*/ 203796 w 305720"/>
                <a:gd name="connsiteY18" fmla="*/ 101924 h 101924"/>
                <a:gd name="connsiteX19" fmla="*/ 203796 w 305720"/>
                <a:gd name="connsiteY19" fmla="*/ 16979 h 101924"/>
                <a:gd name="connsiteX20" fmla="*/ 220775 w 305720"/>
                <a:gd name="connsiteY20" fmla="*/ 16979 h 101924"/>
                <a:gd name="connsiteX21" fmla="*/ 220775 w 305720"/>
                <a:gd name="connsiteY21" fmla="*/ 101924 h 101924"/>
                <a:gd name="connsiteX22" fmla="*/ 237806 w 305720"/>
                <a:gd name="connsiteY22" fmla="*/ 101924 h 101924"/>
                <a:gd name="connsiteX23" fmla="*/ 237806 w 305720"/>
                <a:gd name="connsiteY23" fmla="*/ 16979 h 101924"/>
                <a:gd name="connsiteX24" fmla="*/ 254784 w 305720"/>
                <a:gd name="connsiteY24" fmla="*/ 16979 h 101924"/>
                <a:gd name="connsiteX25" fmla="*/ 254784 w 305720"/>
                <a:gd name="connsiteY25" fmla="*/ 101924 h 101924"/>
                <a:gd name="connsiteX26" fmla="*/ 271763 w 305720"/>
                <a:gd name="connsiteY26" fmla="*/ 101924 h 101924"/>
                <a:gd name="connsiteX27" fmla="*/ 271763 w 305720"/>
                <a:gd name="connsiteY27" fmla="*/ 16979 h 101924"/>
                <a:gd name="connsiteX28" fmla="*/ 288742 w 305720"/>
                <a:gd name="connsiteY28" fmla="*/ 16979 h 101924"/>
                <a:gd name="connsiteX29" fmla="*/ 288742 w 305720"/>
                <a:gd name="connsiteY29" fmla="*/ 101924 h 101924"/>
                <a:gd name="connsiteX30" fmla="*/ 305720 w 305720"/>
                <a:gd name="connsiteY30" fmla="*/ 101924 h 101924"/>
                <a:gd name="connsiteX31" fmla="*/ 305720 w 305720"/>
                <a:gd name="connsiteY31" fmla="*/ 0 h 10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5720" h="101924">
                  <a:moveTo>
                    <a:pt x="0" y="0"/>
                  </a:moveTo>
                  <a:lnTo>
                    <a:pt x="0" y="101924"/>
                  </a:lnTo>
                  <a:lnTo>
                    <a:pt x="16979" y="101924"/>
                  </a:lnTo>
                  <a:lnTo>
                    <a:pt x="16979" y="16979"/>
                  </a:lnTo>
                  <a:lnTo>
                    <a:pt x="34010" y="16979"/>
                  </a:lnTo>
                  <a:lnTo>
                    <a:pt x="34010" y="101924"/>
                  </a:lnTo>
                  <a:lnTo>
                    <a:pt x="50936" y="101924"/>
                  </a:lnTo>
                  <a:lnTo>
                    <a:pt x="50936" y="16979"/>
                  </a:lnTo>
                  <a:lnTo>
                    <a:pt x="67915" y="16979"/>
                  </a:lnTo>
                  <a:lnTo>
                    <a:pt x="67915" y="101924"/>
                  </a:lnTo>
                  <a:lnTo>
                    <a:pt x="84945" y="101924"/>
                  </a:lnTo>
                  <a:lnTo>
                    <a:pt x="84945" y="16979"/>
                  </a:lnTo>
                  <a:lnTo>
                    <a:pt x="101924" y="16979"/>
                  </a:lnTo>
                  <a:lnTo>
                    <a:pt x="101924" y="101924"/>
                  </a:lnTo>
                  <a:lnTo>
                    <a:pt x="118903" y="101924"/>
                  </a:lnTo>
                  <a:lnTo>
                    <a:pt x="118903" y="16979"/>
                  </a:lnTo>
                  <a:lnTo>
                    <a:pt x="186817" y="16979"/>
                  </a:lnTo>
                  <a:lnTo>
                    <a:pt x="186817" y="101924"/>
                  </a:lnTo>
                  <a:lnTo>
                    <a:pt x="203796" y="101924"/>
                  </a:lnTo>
                  <a:lnTo>
                    <a:pt x="203796" y="16979"/>
                  </a:lnTo>
                  <a:lnTo>
                    <a:pt x="220775" y="16979"/>
                  </a:lnTo>
                  <a:lnTo>
                    <a:pt x="220775" y="101924"/>
                  </a:lnTo>
                  <a:lnTo>
                    <a:pt x="237806" y="101924"/>
                  </a:lnTo>
                  <a:lnTo>
                    <a:pt x="237806" y="16979"/>
                  </a:lnTo>
                  <a:lnTo>
                    <a:pt x="254784" y="16979"/>
                  </a:lnTo>
                  <a:lnTo>
                    <a:pt x="254784" y="101924"/>
                  </a:lnTo>
                  <a:lnTo>
                    <a:pt x="271763" y="101924"/>
                  </a:lnTo>
                  <a:lnTo>
                    <a:pt x="271763" y="16979"/>
                  </a:lnTo>
                  <a:lnTo>
                    <a:pt x="288742" y="16979"/>
                  </a:lnTo>
                  <a:lnTo>
                    <a:pt x="288742" y="101924"/>
                  </a:lnTo>
                  <a:lnTo>
                    <a:pt x="305720" y="101924"/>
                  </a:lnTo>
                  <a:lnTo>
                    <a:pt x="305720"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3" name="任意多边形: 形状 592">
              <a:extLst>
                <a:ext uri="{FF2B5EF4-FFF2-40B4-BE49-F238E27FC236}">
                  <a16:creationId xmlns:a16="http://schemas.microsoft.com/office/drawing/2014/main" id="{EBD99E9F-2C52-4397-A3CB-08262E6995C8}"/>
                </a:ext>
              </a:extLst>
            </p:cNvPr>
            <p:cNvSpPr/>
            <p:nvPr/>
          </p:nvSpPr>
          <p:spPr>
            <a:xfrm>
              <a:off x="3053045" y="1176499"/>
              <a:ext cx="475558" cy="101924"/>
            </a:xfrm>
            <a:custGeom>
              <a:avLst/>
              <a:gdLst>
                <a:gd name="connsiteX0" fmla="*/ 271711 w 475558"/>
                <a:gd name="connsiteY0" fmla="*/ 0 h 101924"/>
                <a:gd name="connsiteX1" fmla="*/ 271711 w 475558"/>
                <a:gd name="connsiteY1" fmla="*/ 16979 h 101924"/>
                <a:gd name="connsiteX2" fmla="*/ 458528 w 475558"/>
                <a:gd name="connsiteY2" fmla="*/ 16979 h 101924"/>
                <a:gd name="connsiteX3" fmla="*/ 458528 w 475558"/>
                <a:gd name="connsiteY3" fmla="*/ 84945 h 101924"/>
                <a:gd name="connsiteX4" fmla="*/ 417257 w 475558"/>
                <a:gd name="connsiteY4" fmla="*/ 84945 h 101924"/>
                <a:gd name="connsiteX5" fmla="*/ 339677 w 475558"/>
                <a:gd name="connsiteY5" fmla="*/ 33957 h 101924"/>
                <a:gd name="connsiteX6" fmla="*/ 262098 w 475558"/>
                <a:gd name="connsiteY6" fmla="*/ 84945 h 101924"/>
                <a:gd name="connsiteX7" fmla="*/ 213461 w 475558"/>
                <a:gd name="connsiteY7" fmla="*/ 84945 h 101924"/>
                <a:gd name="connsiteX8" fmla="*/ 135881 w 475558"/>
                <a:gd name="connsiteY8" fmla="*/ 33957 h 101924"/>
                <a:gd name="connsiteX9" fmla="*/ 58302 w 475558"/>
                <a:gd name="connsiteY9" fmla="*/ 84945 h 101924"/>
                <a:gd name="connsiteX10" fmla="*/ 16979 w 475558"/>
                <a:gd name="connsiteY10" fmla="*/ 84945 h 101924"/>
                <a:gd name="connsiteX11" fmla="*/ 16979 w 475558"/>
                <a:gd name="connsiteY11" fmla="*/ 16979 h 101924"/>
                <a:gd name="connsiteX12" fmla="*/ 203796 w 475558"/>
                <a:gd name="connsiteY12" fmla="*/ 16979 h 101924"/>
                <a:gd name="connsiteX13" fmla="*/ 203796 w 475558"/>
                <a:gd name="connsiteY13" fmla="*/ 0 h 101924"/>
                <a:gd name="connsiteX14" fmla="*/ 0 w 475558"/>
                <a:gd name="connsiteY14" fmla="*/ 0 h 101924"/>
                <a:gd name="connsiteX15" fmla="*/ 0 w 475558"/>
                <a:gd name="connsiteY15" fmla="*/ 101924 h 101924"/>
                <a:gd name="connsiteX16" fmla="*/ 70318 w 475558"/>
                <a:gd name="connsiteY16" fmla="*/ 101924 h 101924"/>
                <a:gd name="connsiteX17" fmla="*/ 135829 w 475558"/>
                <a:gd name="connsiteY17" fmla="*/ 50936 h 101924"/>
                <a:gd name="connsiteX18" fmla="*/ 201341 w 475558"/>
                <a:gd name="connsiteY18" fmla="*/ 101924 h 101924"/>
                <a:gd name="connsiteX19" fmla="*/ 274166 w 475558"/>
                <a:gd name="connsiteY19" fmla="*/ 101924 h 101924"/>
                <a:gd name="connsiteX20" fmla="*/ 339677 w 475558"/>
                <a:gd name="connsiteY20" fmla="*/ 50936 h 101924"/>
                <a:gd name="connsiteX21" fmla="*/ 405241 w 475558"/>
                <a:gd name="connsiteY21" fmla="*/ 101924 h 101924"/>
                <a:gd name="connsiteX22" fmla="*/ 475559 w 475558"/>
                <a:gd name="connsiteY22" fmla="*/ 101924 h 101924"/>
                <a:gd name="connsiteX23" fmla="*/ 475559 w 475558"/>
                <a:gd name="connsiteY23" fmla="*/ 0 h 101924"/>
                <a:gd name="connsiteX24" fmla="*/ 271711 w 475558"/>
                <a:gd name="connsiteY24" fmla="*/ 0 h 10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5558" h="101924">
                  <a:moveTo>
                    <a:pt x="271711" y="0"/>
                  </a:moveTo>
                  <a:lnTo>
                    <a:pt x="271711" y="16979"/>
                  </a:lnTo>
                  <a:lnTo>
                    <a:pt x="458528" y="16979"/>
                  </a:lnTo>
                  <a:lnTo>
                    <a:pt x="458528" y="84945"/>
                  </a:lnTo>
                  <a:lnTo>
                    <a:pt x="417257" y="84945"/>
                  </a:lnTo>
                  <a:cubicBezTo>
                    <a:pt x="403935" y="54332"/>
                    <a:pt x="373687" y="33957"/>
                    <a:pt x="339677" y="33957"/>
                  </a:cubicBezTo>
                  <a:cubicBezTo>
                    <a:pt x="305668" y="33957"/>
                    <a:pt x="275420" y="54332"/>
                    <a:pt x="262098" y="84945"/>
                  </a:cubicBezTo>
                  <a:lnTo>
                    <a:pt x="213461" y="84945"/>
                  </a:lnTo>
                  <a:cubicBezTo>
                    <a:pt x="200139" y="54332"/>
                    <a:pt x="169891" y="33957"/>
                    <a:pt x="135881" y="33957"/>
                  </a:cubicBezTo>
                  <a:cubicBezTo>
                    <a:pt x="101872" y="33957"/>
                    <a:pt x="71624" y="54332"/>
                    <a:pt x="58302" y="84945"/>
                  </a:cubicBezTo>
                  <a:lnTo>
                    <a:pt x="16979" y="84945"/>
                  </a:lnTo>
                  <a:lnTo>
                    <a:pt x="16979" y="16979"/>
                  </a:lnTo>
                  <a:lnTo>
                    <a:pt x="203796" y="16979"/>
                  </a:lnTo>
                  <a:lnTo>
                    <a:pt x="203796" y="0"/>
                  </a:lnTo>
                  <a:lnTo>
                    <a:pt x="0" y="0"/>
                  </a:lnTo>
                  <a:lnTo>
                    <a:pt x="0" y="101924"/>
                  </a:lnTo>
                  <a:lnTo>
                    <a:pt x="70318" y="101924"/>
                  </a:lnTo>
                  <a:cubicBezTo>
                    <a:pt x="77893" y="72669"/>
                    <a:pt x="104275" y="50936"/>
                    <a:pt x="135829" y="50936"/>
                  </a:cubicBezTo>
                  <a:cubicBezTo>
                    <a:pt x="167436" y="50936"/>
                    <a:pt x="193766" y="72669"/>
                    <a:pt x="201341" y="101924"/>
                  </a:cubicBezTo>
                  <a:lnTo>
                    <a:pt x="274166" y="101924"/>
                  </a:lnTo>
                  <a:cubicBezTo>
                    <a:pt x="281741" y="72669"/>
                    <a:pt x="308071" y="50936"/>
                    <a:pt x="339677" y="50936"/>
                  </a:cubicBezTo>
                  <a:cubicBezTo>
                    <a:pt x="371284" y="50936"/>
                    <a:pt x="397614" y="72669"/>
                    <a:pt x="405241" y="101924"/>
                  </a:cubicBezTo>
                  <a:lnTo>
                    <a:pt x="475559" y="101924"/>
                  </a:lnTo>
                  <a:lnTo>
                    <a:pt x="475559" y="0"/>
                  </a:lnTo>
                  <a:lnTo>
                    <a:pt x="271711"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23" name="图形 4">
            <a:extLst>
              <a:ext uri="{FF2B5EF4-FFF2-40B4-BE49-F238E27FC236}">
                <a16:creationId xmlns:a16="http://schemas.microsoft.com/office/drawing/2014/main" id="{279585F5-19E7-4073-AC12-1FF1C04363A6}"/>
              </a:ext>
            </a:extLst>
          </p:cNvPr>
          <p:cNvGrpSpPr/>
          <p:nvPr/>
        </p:nvGrpSpPr>
        <p:grpSpPr>
          <a:xfrm>
            <a:off x="6756823" y="852831"/>
            <a:ext cx="411812" cy="411812"/>
            <a:chOff x="3831411" y="764989"/>
            <a:chExt cx="534958" cy="534958"/>
          </a:xfrm>
          <a:solidFill>
            <a:schemeClr val="bg1"/>
          </a:solidFill>
        </p:grpSpPr>
        <p:sp>
          <p:nvSpPr>
            <p:cNvPr id="582" name="任意多边形: 形状 581">
              <a:extLst>
                <a:ext uri="{FF2B5EF4-FFF2-40B4-BE49-F238E27FC236}">
                  <a16:creationId xmlns:a16="http://schemas.microsoft.com/office/drawing/2014/main" id="{8C763800-961B-42FA-975F-6A643FFAC46A}"/>
                </a:ext>
              </a:extLst>
            </p:cNvPr>
            <p:cNvSpPr/>
            <p:nvPr/>
          </p:nvSpPr>
          <p:spPr>
            <a:xfrm>
              <a:off x="4269251" y="1030639"/>
              <a:ext cx="84266" cy="71049"/>
            </a:xfrm>
            <a:custGeom>
              <a:avLst/>
              <a:gdLst>
                <a:gd name="connsiteX0" fmla="*/ 67444 w 84266"/>
                <a:gd name="connsiteY0" fmla="*/ 18755 h 71049"/>
                <a:gd name="connsiteX1" fmla="*/ 67444 w 84266"/>
                <a:gd name="connsiteY1" fmla="*/ 47122 h 71049"/>
                <a:gd name="connsiteX2" fmla="*/ 55951 w 84266"/>
                <a:gd name="connsiteY2" fmla="*/ 42943 h 71049"/>
                <a:gd name="connsiteX3" fmla="*/ 16926 w 84266"/>
                <a:gd name="connsiteY3" fmla="*/ 29987 h 71049"/>
                <a:gd name="connsiteX4" fmla="*/ 16926 w 84266"/>
                <a:gd name="connsiteY4" fmla="*/ 24188 h 71049"/>
                <a:gd name="connsiteX5" fmla="*/ 67444 w 84266"/>
                <a:gd name="connsiteY5" fmla="*/ 18755 h 71049"/>
                <a:gd name="connsiteX6" fmla="*/ 84266 w 84266"/>
                <a:gd name="connsiteY6" fmla="*/ 0 h 71049"/>
                <a:gd name="connsiteX7" fmla="*/ 0 w 84266"/>
                <a:gd name="connsiteY7" fmla="*/ 9038 h 71049"/>
                <a:gd name="connsiteX8" fmla="*/ 0 w 84266"/>
                <a:gd name="connsiteY8" fmla="*/ 42107 h 71049"/>
                <a:gd name="connsiteX9" fmla="*/ 50570 w 84266"/>
                <a:gd name="connsiteY9" fmla="*/ 58929 h 71049"/>
                <a:gd name="connsiteX10" fmla="*/ 84266 w 84266"/>
                <a:gd name="connsiteY10" fmla="*/ 71049 h 71049"/>
                <a:gd name="connsiteX11" fmla="*/ 84266 w 84266"/>
                <a:gd name="connsiteY11" fmla="*/ 0 h 7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266" h="71049">
                  <a:moveTo>
                    <a:pt x="67444" y="18755"/>
                  </a:moveTo>
                  <a:lnTo>
                    <a:pt x="67444" y="47122"/>
                  </a:lnTo>
                  <a:lnTo>
                    <a:pt x="55951" y="42943"/>
                  </a:lnTo>
                  <a:lnTo>
                    <a:pt x="16926" y="29987"/>
                  </a:lnTo>
                  <a:lnTo>
                    <a:pt x="16926" y="24188"/>
                  </a:lnTo>
                  <a:lnTo>
                    <a:pt x="67444" y="18755"/>
                  </a:lnTo>
                  <a:moveTo>
                    <a:pt x="84266" y="0"/>
                  </a:moveTo>
                  <a:lnTo>
                    <a:pt x="0" y="9038"/>
                  </a:lnTo>
                  <a:lnTo>
                    <a:pt x="0" y="42107"/>
                  </a:lnTo>
                  <a:lnTo>
                    <a:pt x="50570" y="58929"/>
                  </a:lnTo>
                  <a:lnTo>
                    <a:pt x="84266" y="71049"/>
                  </a:lnTo>
                  <a:lnTo>
                    <a:pt x="84266"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3" name="任意多边形: 形状 582">
              <a:extLst>
                <a:ext uri="{FF2B5EF4-FFF2-40B4-BE49-F238E27FC236}">
                  <a16:creationId xmlns:a16="http://schemas.microsoft.com/office/drawing/2014/main" id="{1059ED1F-F0D8-4886-9B34-4804CF9248BC}"/>
                </a:ext>
              </a:extLst>
            </p:cNvPr>
            <p:cNvSpPr/>
            <p:nvPr/>
          </p:nvSpPr>
          <p:spPr>
            <a:xfrm>
              <a:off x="3848023" y="1084866"/>
              <a:ext cx="33696" cy="16821"/>
            </a:xfrm>
            <a:custGeom>
              <a:avLst/>
              <a:gdLst>
                <a:gd name="connsiteX0" fmla="*/ 33696 w 33696"/>
                <a:gd name="connsiteY0" fmla="*/ 16822 h 16821"/>
                <a:gd name="connsiteX1" fmla="*/ 33696 w 33696"/>
                <a:gd name="connsiteY1" fmla="*/ 0 h 16821"/>
                <a:gd name="connsiteX2" fmla="*/ 0 w 33696"/>
                <a:gd name="connsiteY2" fmla="*/ 0 h 16821"/>
                <a:gd name="connsiteX3" fmla="*/ 0 w 33696"/>
                <a:gd name="connsiteY3" fmla="*/ 16822 h 16821"/>
              </a:gdLst>
              <a:ahLst/>
              <a:cxnLst>
                <a:cxn ang="0">
                  <a:pos x="connsiteX0" y="connsiteY0"/>
                </a:cxn>
                <a:cxn ang="0">
                  <a:pos x="connsiteX1" y="connsiteY1"/>
                </a:cxn>
                <a:cxn ang="0">
                  <a:pos x="connsiteX2" y="connsiteY2"/>
                </a:cxn>
                <a:cxn ang="0">
                  <a:pos x="connsiteX3" y="connsiteY3"/>
                </a:cxn>
              </a:cxnLst>
              <a:rect l="l" t="t" r="r" b="b"/>
              <a:pathLst>
                <a:path w="33696" h="16821">
                  <a:moveTo>
                    <a:pt x="33696" y="16822"/>
                  </a:moveTo>
                  <a:lnTo>
                    <a:pt x="33696" y="0"/>
                  </a:lnTo>
                  <a:lnTo>
                    <a:pt x="0" y="0"/>
                  </a:lnTo>
                  <a:lnTo>
                    <a:pt x="0" y="16822"/>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4" name="任意多边形: 形状 583">
              <a:extLst>
                <a:ext uri="{FF2B5EF4-FFF2-40B4-BE49-F238E27FC236}">
                  <a16:creationId xmlns:a16="http://schemas.microsoft.com/office/drawing/2014/main" id="{E9A7F46D-AF1E-453F-B224-A8315C878452}"/>
                </a:ext>
              </a:extLst>
            </p:cNvPr>
            <p:cNvSpPr/>
            <p:nvPr/>
          </p:nvSpPr>
          <p:spPr>
            <a:xfrm>
              <a:off x="4187387" y="916908"/>
              <a:ext cx="166129" cy="94975"/>
            </a:xfrm>
            <a:custGeom>
              <a:avLst/>
              <a:gdLst>
                <a:gd name="connsiteX0" fmla="*/ 149308 w 166129"/>
                <a:gd name="connsiteY0" fmla="*/ 21942 h 94975"/>
                <a:gd name="connsiteX1" fmla="*/ 149308 w 166129"/>
                <a:gd name="connsiteY1" fmla="*/ 68959 h 94975"/>
                <a:gd name="connsiteX2" fmla="*/ 98737 w 166129"/>
                <a:gd name="connsiteY2" fmla="*/ 75646 h 94975"/>
                <a:gd name="connsiteX3" fmla="*/ 98737 w 166129"/>
                <a:gd name="connsiteY3" fmla="*/ 59399 h 94975"/>
                <a:gd name="connsiteX4" fmla="*/ 87192 w 166129"/>
                <a:gd name="connsiteY4" fmla="*/ 55533 h 94975"/>
                <a:gd name="connsiteX5" fmla="*/ 58720 w 166129"/>
                <a:gd name="connsiteY5" fmla="*/ 46077 h 94975"/>
                <a:gd name="connsiteX6" fmla="*/ 149308 w 166129"/>
                <a:gd name="connsiteY6" fmla="*/ 21942 h 94975"/>
                <a:gd name="connsiteX7" fmla="*/ 166130 w 166129"/>
                <a:gd name="connsiteY7" fmla="*/ 0 h 94975"/>
                <a:gd name="connsiteX8" fmla="*/ 0 w 166129"/>
                <a:gd name="connsiteY8" fmla="*/ 44301 h 94975"/>
                <a:gd name="connsiteX9" fmla="*/ 81863 w 166129"/>
                <a:gd name="connsiteY9" fmla="*/ 71572 h 94975"/>
                <a:gd name="connsiteX10" fmla="*/ 81863 w 166129"/>
                <a:gd name="connsiteY10" fmla="*/ 94976 h 94975"/>
                <a:gd name="connsiteX11" fmla="*/ 166130 w 166129"/>
                <a:gd name="connsiteY11" fmla="*/ 83692 h 94975"/>
                <a:gd name="connsiteX12" fmla="*/ 166130 w 166129"/>
                <a:gd name="connsiteY12" fmla="*/ 0 h 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129" h="94975">
                  <a:moveTo>
                    <a:pt x="149308" y="21942"/>
                  </a:moveTo>
                  <a:lnTo>
                    <a:pt x="149308" y="68959"/>
                  </a:lnTo>
                  <a:lnTo>
                    <a:pt x="98737" y="75646"/>
                  </a:lnTo>
                  <a:lnTo>
                    <a:pt x="98737" y="59399"/>
                  </a:lnTo>
                  <a:lnTo>
                    <a:pt x="87192" y="55533"/>
                  </a:lnTo>
                  <a:lnTo>
                    <a:pt x="58720" y="46077"/>
                  </a:lnTo>
                  <a:lnTo>
                    <a:pt x="149308" y="21942"/>
                  </a:lnTo>
                  <a:moveTo>
                    <a:pt x="166130" y="0"/>
                  </a:moveTo>
                  <a:lnTo>
                    <a:pt x="0" y="44301"/>
                  </a:lnTo>
                  <a:lnTo>
                    <a:pt x="81863" y="71572"/>
                  </a:lnTo>
                  <a:lnTo>
                    <a:pt x="81863" y="94976"/>
                  </a:lnTo>
                  <a:lnTo>
                    <a:pt x="166130" y="83692"/>
                  </a:lnTo>
                  <a:lnTo>
                    <a:pt x="166130"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5" name="任意多边形: 形状 584">
              <a:extLst>
                <a:ext uri="{FF2B5EF4-FFF2-40B4-BE49-F238E27FC236}">
                  <a16:creationId xmlns:a16="http://schemas.microsoft.com/office/drawing/2014/main" id="{A09A1B46-ECDC-4EF4-BE64-6DADC5D46374}"/>
                </a:ext>
              </a:extLst>
            </p:cNvPr>
            <p:cNvSpPr/>
            <p:nvPr/>
          </p:nvSpPr>
          <p:spPr>
            <a:xfrm>
              <a:off x="3848023" y="1033721"/>
              <a:ext cx="67392" cy="34322"/>
            </a:xfrm>
            <a:custGeom>
              <a:avLst/>
              <a:gdLst>
                <a:gd name="connsiteX0" fmla="*/ 67392 w 67392"/>
                <a:gd name="connsiteY0" fmla="*/ 0 h 34322"/>
                <a:gd name="connsiteX1" fmla="*/ 0 w 67392"/>
                <a:gd name="connsiteY1" fmla="*/ 17449 h 34322"/>
                <a:gd name="connsiteX2" fmla="*/ 0 w 67392"/>
                <a:gd name="connsiteY2" fmla="*/ 34323 h 34322"/>
                <a:gd name="connsiteX3" fmla="*/ 67392 w 67392"/>
                <a:gd name="connsiteY3" fmla="*/ 17449 h 34322"/>
              </a:gdLst>
              <a:ahLst/>
              <a:cxnLst>
                <a:cxn ang="0">
                  <a:pos x="connsiteX0" y="connsiteY0"/>
                </a:cxn>
                <a:cxn ang="0">
                  <a:pos x="connsiteX1" y="connsiteY1"/>
                </a:cxn>
                <a:cxn ang="0">
                  <a:pos x="connsiteX2" y="connsiteY2"/>
                </a:cxn>
                <a:cxn ang="0">
                  <a:pos x="connsiteX3" y="connsiteY3"/>
                </a:cxn>
              </a:cxnLst>
              <a:rect l="l" t="t" r="r" b="b"/>
              <a:pathLst>
                <a:path w="67392" h="34322">
                  <a:moveTo>
                    <a:pt x="67392" y="0"/>
                  </a:moveTo>
                  <a:lnTo>
                    <a:pt x="0" y="17449"/>
                  </a:lnTo>
                  <a:lnTo>
                    <a:pt x="0" y="34323"/>
                  </a:lnTo>
                  <a:lnTo>
                    <a:pt x="67392" y="17449"/>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6" name="任意多边形: 形状 585">
              <a:extLst>
                <a:ext uri="{FF2B5EF4-FFF2-40B4-BE49-F238E27FC236}">
                  <a16:creationId xmlns:a16="http://schemas.microsoft.com/office/drawing/2014/main" id="{1604AB30-CE80-42EF-8F81-54BB0C35A205}"/>
                </a:ext>
              </a:extLst>
            </p:cNvPr>
            <p:cNvSpPr/>
            <p:nvPr/>
          </p:nvSpPr>
          <p:spPr>
            <a:xfrm>
              <a:off x="4168162" y="815298"/>
              <a:ext cx="185354" cy="124335"/>
            </a:xfrm>
            <a:custGeom>
              <a:avLst/>
              <a:gdLst>
                <a:gd name="connsiteX0" fmla="*/ 168533 w 185354"/>
                <a:gd name="connsiteY0" fmla="*/ 24815 h 124335"/>
                <a:gd name="connsiteX1" fmla="*/ 168533 w 185354"/>
                <a:gd name="connsiteY1" fmla="*/ 54906 h 124335"/>
                <a:gd name="connsiteX2" fmla="*/ 16874 w 185354"/>
                <a:gd name="connsiteY2" fmla="*/ 101506 h 124335"/>
                <a:gd name="connsiteX3" fmla="*/ 16874 w 185354"/>
                <a:gd name="connsiteY3" fmla="*/ 85154 h 124335"/>
                <a:gd name="connsiteX4" fmla="*/ 168533 w 185354"/>
                <a:gd name="connsiteY4" fmla="*/ 24815 h 124335"/>
                <a:gd name="connsiteX5" fmla="*/ 185355 w 185354"/>
                <a:gd name="connsiteY5" fmla="*/ 0 h 124335"/>
                <a:gd name="connsiteX6" fmla="*/ 0 w 185354"/>
                <a:gd name="connsiteY6" fmla="*/ 73713 h 124335"/>
                <a:gd name="connsiteX7" fmla="*/ 0 w 185354"/>
                <a:gd name="connsiteY7" fmla="*/ 124336 h 124335"/>
                <a:gd name="connsiteX8" fmla="*/ 185355 w 185354"/>
                <a:gd name="connsiteY8" fmla="*/ 67392 h 124335"/>
                <a:gd name="connsiteX9" fmla="*/ 185355 w 185354"/>
                <a:gd name="connsiteY9" fmla="*/ 0 h 12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354" h="124335">
                  <a:moveTo>
                    <a:pt x="168533" y="24815"/>
                  </a:moveTo>
                  <a:lnTo>
                    <a:pt x="168533" y="54906"/>
                  </a:lnTo>
                  <a:lnTo>
                    <a:pt x="16874" y="101506"/>
                  </a:lnTo>
                  <a:lnTo>
                    <a:pt x="16874" y="85154"/>
                  </a:lnTo>
                  <a:lnTo>
                    <a:pt x="168533" y="24815"/>
                  </a:lnTo>
                  <a:moveTo>
                    <a:pt x="185355" y="0"/>
                  </a:moveTo>
                  <a:lnTo>
                    <a:pt x="0" y="73713"/>
                  </a:lnTo>
                  <a:lnTo>
                    <a:pt x="0" y="124336"/>
                  </a:lnTo>
                  <a:lnTo>
                    <a:pt x="185355" y="67392"/>
                  </a:lnTo>
                  <a:lnTo>
                    <a:pt x="185355"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7" name="任意多边形: 形状 586">
              <a:extLst>
                <a:ext uri="{FF2B5EF4-FFF2-40B4-BE49-F238E27FC236}">
                  <a16:creationId xmlns:a16="http://schemas.microsoft.com/office/drawing/2014/main" id="{9243CEE6-334E-4D15-B09D-D904EA1057FF}"/>
                </a:ext>
              </a:extLst>
            </p:cNvPr>
            <p:cNvSpPr/>
            <p:nvPr/>
          </p:nvSpPr>
          <p:spPr>
            <a:xfrm>
              <a:off x="3848023" y="832119"/>
              <a:ext cx="505493" cy="421279"/>
            </a:xfrm>
            <a:custGeom>
              <a:avLst/>
              <a:gdLst>
                <a:gd name="connsiteX0" fmla="*/ 252747 w 505493"/>
                <a:gd name="connsiteY0" fmla="*/ 27270 h 421279"/>
                <a:gd name="connsiteX1" fmla="*/ 286443 w 505493"/>
                <a:gd name="connsiteY1" fmla="*/ 44144 h 421279"/>
                <a:gd name="connsiteX2" fmla="*/ 286443 w 505493"/>
                <a:gd name="connsiteY2" fmla="*/ 124388 h 421279"/>
                <a:gd name="connsiteX3" fmla="*/ 262046 w 505493"/>
                <a:gd name="connsiteY3" fmla="*/ 136613 h 421279"/>
                <a:gd name="connsiteX4" fmla="*/ 252747 w 505493"/>
                <a:gd name="connsiteY4" fmla="*/ 141262 h 421279"/>
                <a:gd name="connsiteX5" fmla="*/ 252747 w 505493"/>
                <a:gd name="connsiteY5" fmla="*/ 27270 h 421279"/>
                <a:gd name="connsiteX6" fmla="*/ 286443 w 505493"/>
                <a:gd name="connsiteY6" fmla="*/ 146957 h 421279"/>
                <a:gd name="connsiteX7" fmla="*/ 297988 w 505493"/>
                <a:gd name="connsiteY7" fmla="*/ 150770 h 421279"/>
                <a:gd name="connsiteX8" fmla="*/ 387583 w 505493"/>
                <a:gd name="connsiteY8" fmla="*/ 180653 h 421279"/>
                <a:gd name="connsiteX9" fmla="*/ 387583 w 505493"/>
                <a:gd name="connsiteY9" fmla="*/ 264919 h 421279"/>
                <a:gd name="connsiteX10" fmla="*/ 399129 w 505493"/>
                <a:gd name="connsiteY10" fmla="*/ 268733 h 421279"/>
                <a:gd name="connsiteX11" fmla="*/ 438154 w 505493"/>
                <a:gd name="connsiteY11" fmla="*/ 281741 h 421279"/>
                <a:gd name="connsiteX12" fmla="*/ 438154 w 505493"/>
                <a:gd name="connsiteY12" fmla="*/ 303265 h 421279"/>
                <a:gd name="connsiteX13" fmla="*/ 488724 w 505493"/>
                <a:gd name="connsiteY13" fmla="*/ 303265 h 421279"/>
                <a:gd name="connsiteX14" fmla="*/ 488724 w 505493"/>
                <a:gd name="connsiteY14" fmla="*/ 322333 h 421279"/>
                <a:gd name="connsiteX15" fmla="*/ 252747 w 505493"/>
                <a:gd name="connsiteY15" fmla="*/ 403465 h 421279"/>
                <a:gd name="connsiteX16" fmla="*/ 16822 w 505493"/>
                <a:gd name="connsiteY16" fmla="*/ 322333 h 421279"/>
                <a:gd name="connsiteX17" fmla="*/ 16822 w 505493"/>
                <a:gd name="connsiteY17" fmla="*/ 303265 h 421279"/>
                <a:gd name="connsiteX18" fmla="*/ 67340 w 505493"/>
                <a:gd name="connsiteY18" fmla="*/ 303265 h 421279"/>
                <a:gd name="connsiteX19" fmla="*/ 67340 w 505493"/>
                <a:gd name="connsiteY19" fmla="*/ 280017 h 421279"/>
                <a:gd name="connsiteX20" fmla="*/ 84214 w 505493"/>
                <a:gd name="connsiteY20" fmla="*/ 271606 h 421279"/>
                <a:gd name="connsiteX21" fmla="*/ 84214 w 505493"/>
                <a:gd name="connsiteY21" fmla="*/ 303265 h 421279"/>
                <a:gd name="connsiteX22" fmla="*/ 168480 w 505493"/>
                <a:gd name="connsiteY22" fmla="*/ 303265 h 421279"/>
                <a:gd name="connsiteX23" fmla="*/ 168480 w 505493"/>
                <a:gd name="connsiteY23" fmla="*/ 178929 h 421279"/>
                <a:gd name="connsiteX24" fmla="*/ 177780 w 505493"/>
                <a:gd name="connsiteY24" fmla="*/ 183578 h 421279"/>
                <a:gd name="connsiteX25" fmla="*/ 185302 w 505493"/>
                <a:gd name="connsiteY25" fmla="*/ 187340 h 421279"/>
                <a:gd name="connsiteX26" fmla="*/ 185302 w 505493"/>
                <a:gd name="connsiteY26" fmla="*/ 303265 h 421279"/>
                <a:gd name="connsiteX27" fmla="*/ 286391 w 505493"/>
                <a:gd name="connsiteY27" fmla="*/ 303265 h 421279"/>
                <a:gd name="connsiteX28" fmla="*/ 286391 w 505493"/>
                <a:gd name="connsiteY28" fmla="*/ 146957 h 421279"/>
                <a:gd name="connsiteX29" fmla="*/ 235873 w 505493"/>
                <a:gd name="connsiteY29" fmla="*/ 0 h 421279"/>
                <a:gd name="connsiteX30" fmla="*/ 185355 w 505493"/>
                <a:gd name="connsiteY30" fmla="*/ 33696 h 421279"/>
                <a:gd name="connsiteX31" fmla="*/ 185355 w 505493"/>
                <a:gd name="connsiteY31" fmla="*/ 168480 h 421279"/>
                <a:gd name="connsiteX32" fmla="*/ 151606 w 505493"/>
                <a:gd name="connsiteY32" fmla="*/ 151659 h 421279"/>
                <a:gd name="connsiteX33" fmla="*/ 84214 w 505493"/>
                <a:gd name="connsiteY33" fmla="*/ 185355 h 421279"/>
                <a:gd name="connsiteX34" fmla="*/ 84214 w 505493"/>
                <a:gd name="connsiteY34" fmla="*/ 252799 h 421279"/>
                <a:gd name="connsiteX35" fmla="*/ 50518 w 505493"/>
                <a:gd name="connsiteY35" fmla="*/ 269621 h 421279"/>
                <a:gd name="connsiteX36" fmla="*/ 50518 w 505493"/>
                <a:gd name="connsiteY36" fmla="*/ 286495 h 421279"/>
                <a:gd name="connsiteX37" fmla="*/ 0 w 505493"/>
                <a:gd name="connsiteY37" fmla="*/ 286495 h 421279"/>
                <a:gd name="connsiteX38" fmla="*/ 0 w 505493"/>
                <a:gd name="connsiteY38" fmla="*/ 334401 h 421279"/>
                <a:gd name="connsiteX39" fmla="*/ 252747 w 505493"/>
                <a:gd name="connsiteY39" fmla="*/ 421279 h 421279"/>
                <a:gd name="connsiteX40" fmla="*/ 505494 w 505493"/>
                <a:gd name="connsiteY40" fmla="*/ 334401 h 421279"/>
                <a:gd name="connsiteX41" fmla="*/ 505494 w 505493"/>
                <a:gd name="connsiteY41" fmla="*/ 286495 h 421279"/>
                <a:gd name="connsiteX42" fmla="*/ 454923 w 505493"/>
                <a:gd name="connsiteY42" fmla="*/ 286495 h 421279"/>
                <a:gd name="connsiteX43" fmla="*/ 454923 w 505493"/>
                <a:gd name="connsiteY43" fmla="*/ 269621 h 421279"/>
                <a:gd name="connsiteX44" fmla="*/ 404353 w 505493"/>
                <a:gd name="connsiteY44" fmla="*/ 252799 h 421279"/>
                <a:gd name="connsiteX45" fmla="*/ 404353 w 505493"/>
                <a:gd name="connsiteY45" fmla="*/ 168480 h 421279"/>
                <a:gd name="connsiteX46" fmla="*/ 303265 w 505493"/>
                <a:gd name="connsiteY46" fmla="*/ 134784 h 421279"/>
                <a:gd name="connsiteX47" fmla="*/ 303265 w 505493"/>
                <a:gd name="connsiteY47" fmla="*/ 33696 h 421279"/>
                <a:gd name="connsiteX48" fmla="*/ 235873 w 505493"/>
                <a:gd name="connsiteY48" fmla="*/ 0 h 421279"/>
                <a:gd name="connsiteX49" fmla="*/ 202177 w 505493"/>
                <a:gd name="connsiteY49" fmla="*/ 286443 h 421279"/>
                <a:gd name="connsiteX50" fmla="*/ 202177 w 505493"/>
                <a:gd name="connsiteY50" fmla="*/ 33696 h 421279"/>
                <a:gd name="connsiteX51" fmla="*/ 235873 w 505493"/>
                <a:gd name="connsiteY51" fmla="*/ 16874 h 421279"/>
                <a:gd name="connsiteX52" fmla="*/ 235873 w 505493"/>
                <a:gd name="connsiteY52" fmla="*/ 168480 h 421279"/>
                <a:gd name="connsiteX53" fmla="*/ 269569 w 505493"/>
                <a:gd name="connsiteY53" fmla="*/ 151659 h 421279"/>
                <a:gd name="connsiteX54" fmla="*/ 269569 w 505493"/>
                <a:gd name="connsiteY54" fmla="*/ 286443 h 421279"/>
                <a:gd name="connsiteX55" fmla="*/ 202177 w 505493"/>
                <a:gd name="connsiteY55" fmla="*/ 286443 h 421279"/>
                <a:gd name="connsiteX56" fmla="*/ 101088 w 505493"/>
                <a:gd name="connsiteY56" fmla="*/ 286443 h 421279"/>
                <a:gd name="connsiteX57" fmla="*/ 101088 w 505493"/>
                <a:gd name="connsiteY57" fmla="*/ 185355 h 421279"/>
                <a:gd name="connsiteX58" fmla="*/ 151606 w 505493"/>
                <a:gd name="connsiteY58" fmla="*/ 168480 h 421279"/>
                <a:gd name="connsiteX59" fmla="*/ 151606 w 505493"/>
                <a:gd name="connsiteY59" fmla="*/ 286443 h 421279"/>
                <a:gd name="connsiteX60" fmla="*/ 101088 w 505493"/>
                <a:gd name="connsiteY60" fmla="*/ 286443 h 42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5493" h="421279">
                  <a:moveTo>
                    <a:pt x="252747" y="27270"/>
                  </a:moveTo>
                  <a:lnTo>
                    <a:pt x="286443" y="44144"/>
                  </a:lnTo>
                  <a:lnTo>
                    <a:pt x="286443" y="124388"/>
                  </a:lnTo>
                  <a:lnTo>
                    <a:pt x="262046" y="136613"/>
                  </a:lnTo>
                  <a:lnTo>
                    <a:pt x="252747" y="141262"/>
                  </a:lnTo>
                  <a:lnTo>
                    <a:pt x="252747" y="27270"/>
                  </a:lnTo>
                  <a:moveTo>
                    <a:pt x="286443" y="146957"/>
                  </a:moveTo>
                  <a:lnTo>
                    <a:pt x="297988" y="150770"/>
                  </a:lnTo>
                  <a:lnTo>
                    <a:pt x="387583" y="180653"/>
                  </a:lnTo>
                  <a:lnTo>
                    <a:pt x="387583" y="264919"/>
                  </a:lnTo>
                  <a:lnTo>
                    <a:pt x="399129" y="268733"/>
                  </a:lnTo>
                  <a:lnTo>
                    <a:pt x="438154" y="281741"/>
                  </a:lnTo>
                  <a:lnTo>
                    <a:pt x="438154" y="303265"/>
                  </a:lnTo>
                  <a:lnTo>
                    <a:pt x="488724" y="303265"/>
                  </a:lnTo>
                  <a:lnTo>
                    <a:pt x="488724" y="322333"/>
                  </a:lnTo>
                  <a:lnTo>
                    <a:pt x="252747" y="403465"/>
                  </a:lnTo>
                  <a:lnTo>
                    <a:pt x="16822" y="322333"/>
                  </a:lnTo>
                  <a:lnTo>
                    <a:pt x="16822" y="303265"/>
                  </a:lnTo>
                  <a:lnTo>
                    <a:pt x="67340" y="303265"/>
                  </a:lnTo>
                  <a:lnTo>
                    <a:pt x="67340" y="280017"/>
                  </a:lnTo>
                  <a:lnTo>
                    <a:pt x="84214" y="271606"/>
                  </a:lnTo>
                  <a:lnTo>
                    <a:pt x="84214" y="303265"/>
                  </a:lnTo>
                  <a:lnTo>
                    <a:pt x="168480" y="303265"/>
                  </a:lnTo>
                  <a:lnTo>
                    <a:pt x="168480" y="178929"/>
                  </a:lnTo>
                  <a:lnTo>
                    <a:pt x="177780" y="183578"/>
                  </a:lnTo>
                  <a:lnTo>
                    <a:pt x="185302" y="187340"/>
                  </a:lnTo>
                  <a:lnTo>
                    <a:pt x="185302" y="303265"/>
                  </a:lnTo>
                  <a:lnTo>
                    <a:pt x="286391" y="303265"/>
                  </a:lnTo>
                  <a:lnTo>
                    <a:pt x="286391" y="146957"/>
                  </a:lnTo>
                  <a:moveTo>
                    <a:pt x="235873" y="0"/>
                  </a:moveTo>
                  <a:lnTo>
                    <a:pt x="185355" y="33696"/>
                  </a:lnTo>
                  <a:lnTo>
                    <a:pt x="185355" y="168480"/>
                  </a:lnTo>
                  <a:lnTo>
                    <a:pt x="151606" y="151659"/>
                  </a:lnTo>
                  <a:lnTo>
                    <a:pt x="84214" y="185355"/>
                  </a:lnTo>
                  <a:lnTo>
                    <a:pt x="84214" y="252799"/>
                  </a:lnTo>
                  <a:lnTo>
                    <a:pt x="50518" y="269621"/>
                  </a:lnTo>
                  <a:lnTo>
                    <a:pt x="50518" y="286495"/>
                  </a:lnTo>
                  <a:lnTo>
                    <a:pt x="0" y="286495"/>
                  </a:lnTo>
                  <a:lnTo>
                    <a:pt x="0" y="334401"/>
                  </a:lnTo>
                  <a:lnTo>
                    <a:pt x="252747" y="421279"/>
                  </a:lnTo>
                  <a:lnTo>
                    <a:pt x="505494" y="334401"/>
                  </a:lnTo>
                  <a:lnTo>
                    <a:pt x="505494" y="286495"/>
                  </a:lnTo>
                  <a:lnTo>
                    <a:pt x="454923" y="286495"/>
                  </a:lnTo>
                  <a:lnTo>
                    <a:pt x="454923" y="269621"/>
                  </a:lnTo>
                  <a:lnTo>
                    <a:pt x="404353" y="252799"/>
                  </a:lnTo>
                  <a:lnTo>
                    <a:pt x="404353" y="168480"/>
                  </a:lnTo>
                  <a:lnTo>
                    <a:pt x="303265" y="134784"/>
                  </a:lnTo>
                  <a:lnTo>
                    <a:pt x="303265" y="33696"/>
                  </a:lnTo>
                  <a:lnTo>
                    <a:pt x="235873" y="0"/>
                  </a:lnTo>
                  <a:close/>
                  <a:moveTo>
                    <a:pt x="202177" y="286443"/>
                  </a:moveTo>
                  <a:lnTo>
                    <a:pt x="202177" y="33696"/>
                  </a:lnTo>
                  <a:lnTo>
                    <a:pt x="235873" y="16874"/>
                  </a:lnTo>
                  <a:lnTo>
                    <a:pt x="235873" y="168480"/>
                  </a:lnTo>
                  <a:lnTo>
                    <a:pt x="269569" y="151659"/>
                  </a:lnTo>
                  <a:lnTo>
                    <a:pt x="269569" y="286443"/>
                  </a:lnTo>
                  <a:lnTo>
                    <a:pt x="202177" y="286443"/>
                  </a:lnTo>
                  <a:close/>
                  <a:moveTo>
                    <a:pt x="101088" y="286443"/>
                  </a:moveTo>
                  <a:lnTo>
                    <a:pt x="101088" y="185355"/>
                  </a:lnTo>
                  <a:lnTo>
                    <a:pt x="151606" y="168480"/>
                  </a:lnTo>
                  <a:lnTo>
                    <a:pt x="151606" y="286443"/>
                  </a:lnTo>
                  <a:lnTo>
                    <a:pt x="101088" y="286443"/>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8" name="任意多边形: 形状 587">
              <a:extLst>
                <a:ext uri="{FF2B5EF4-FFF2-40B4-BE49-F238E27FC236}">
                  <a16:creationId xmlns:a16="http://schemas.microsoft.com/office/drawing/2014/main" id="{0B898427-1063-4B57-A5A9-392B2F534B22}"/>
                </a:ext>
              </a:extLst>
            </p:cNvPr>
            <p:cNvSpPr/>
            <p:nvPr/>
          </p:nvSpPr>
          <p:spPr>
            <a:xfrm>
              <a:off x="3848023" y="832119"/>
              <a:ext cx="235872" cy="202228"/>
            </a:xfrm>
            <a:custGeom>
              <a:avLst/>
              <a:gdLst>
                <a:gd name="connsiteX0" fmla="*/ 84214 w 235872"/>
                <a:gd name="connsiteY0" fmla="*/ 185355 h 202228"/>
                <a:gd name="connsiteX1" fmla="*/ 151606 w 235872"/>
                <a:gd name="connsiteY1" fmla="*/ 151659 h 202228"/>
                <a:gd name="connsiteX2" fmla="*/ 151606 w 235872"/>
                <a:gd name="connsiteY2" fmla="*/ 168480 h 202228"/>
                <a:gd name="connsiteX3" fmla="*/ 84214 w 235872"/>
                <a:gd name="connsiteY3" fmla="*/ 202229 h 202228"/>
                <a:gd name="connsiteX4" fmla="*/ 185355 w 235872"/>
                <a:gd name="connsiteY4" fmla="*/ 33696 h 202228"/>
                <a:gd name="connsiteX5" fmla="*/ 235873 w 235872"/>
                <a:gd name="connsiteY5" fmla="*/ 0 h 202228"/>
                <a:gd name="connsiteX6" fmla="*/ 235873 w 235872"/>
                <a:gd name="connsiteY6" fmla="*/ 16822 h 202228"/>
                <a:gd name="connsiteX7" fmla="*/ 185355 w 235872"/>
                <a:gd name="connsiteY7" fmla="*/ 50518 h 202228"/>
                <a:gd name="connsiteX8" fmla="*/ 0 w 235872"/>
                <a:gd name="connsiteY8" fmla="*/ 184258 h 202228"/>
                <a:gd name="connsiteX9" fmla="*/ 0 w 235872"/>
                <a:gd name="connsiteY9" fmla="*/ 201497 h 202228"/>
                <a:gd name="connsiteX10" fmla="*/ 168480 w 235872"/>
                <a:gd name="connsiteY10" fmla="*/ 134784 h 202228"/>
                <a:gd name="connsiteX11" fmla="*/ 168480 w 235872"/>
                <a:gd name="connsiteY11" fmla="*/ 117231 h 20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872" h="202228">
                  <a:moveTo>
                    <a:pt x="84214" y="185355"/>
                  </a:moveTo>
                  <a:lnTo>
                    <a:pt x="151606" y="151659"/>
                  </a:lnTo>
                  <a:lnTo>
                    <a:pt x="151606" y="168480"/>
                  </a:lnTo>
                  <a:lnTo>
                    <a:pt x="84214" y="202229"/>
                  </a:lnTo>
                  <a:close/>
                  <a:moveTo>
                    <a:pt x="185355" y="33696"/>
                  </a:moveTo>
                  <a:lnTo>
                    <a:pt x="235873" y="0"/>
                  </a:lnTo>
                  <a:lnTo>
                    <a:pt x="235873" y="16822"/>
                  </a:lnTo>
                  <a:lnTo>
                    <a:pt x="185355" y="50518"/>
                  </a:lnTo>
                  <a:close/>
                  <a:moveTo>
                    <a:pt x="0" y="184258"/>
                  </a:moveTo>
                  <a:lnTo>
                    <a:pt x="0" y="201497"/>
                  </a:lnTo>
                  <a:lnTo>
                    <a:pt x="168480" y="134784"/>
                  </a:lnTo>
                  <a:lnTo>
                    <a:pt x="168480" y="117231"/>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24" name="图形 6">
            <a:extLst>
              <a:ext uri="{FF2B5EF4-FFF2-40B4-BE49-F238E27FC236}">
                <a16:creationId xmlns:a16="http://schemas.microsoft.com/office/drawing/2014/main" id="{FA2ED1BE-8E2E-497F-8115-73C4E0AFB80D}"/>
              </a:ext>
            </a:extLst>
          </p:cNvPr>
          <p:cNvSpPr/>
          <p:nvPr/>
        </p:nvSpPr>
        <p:spPr>
          <a:xfrm>
            <a:off x="7460878" y="864092"/>
            <a:ext cx="389291" cy="389291"/>
          </a:xfrm>
          <a:custGeom>
            <a:avLst/>
            <a:gdLst>
              <a:gd name="connsiteX0" fmla="*/ 488828 w 505702"/>
              <a:gd name="connsiteY0" fmla="*/ 16822 h 505702"/>
              <a:gd name="connsiteX1" fmla="*/ 488828 w 505702"/>
              <a:gd name="connsiteY1" fmla="*/ 168585 h 505702"/>
              <a:gd name="connsiteX2" fmla="*/ 16874 w 505702"/>
              <a:gd name="connsiteY2" fmla="*/ 168585 h 505702"/>
              <a:gd name="connsiteX3" fmla="*/ 16874 w 505702"/>
              <a:gd name="connsiteY3" fmla="*/ 16822 h 505702"/>
              <a:gd name="connsiteX4" fmla="*/ 101193 w 505702"/>
              <a:gd name="connsiteY4" fmla="*/ 16822 h 505702"/>
              <a:gd name="connsiteX5" fmla="*/ 101193 w 505702"/>
              <a:gd name="connsiteY5" fmla="*/ 101141 h 505702"/>
              <a:gd name="connsiteX6" fmla="*/ 202281 w 505702"/>
              <a:gd name="connsiteY6" fmla="*/ 101141 h 505702"/>
              <a:gd name="connsiteX7" fmla="*/ 202281 w 505702"/>
              <a:gd name="connsiteY7" fmla="*/ 16822 h 505702"/>
              <a:gd name="connsiteX8" fmla="*/ 303422 w 505702"/>
              <a:gd name="connsiteY8" fmla="*/ 16822 h 505702"/>
              <a:gd name="connsiteX9" fmla="*/ 303422 w 505702"/>
              <a:gd name="connsiteY9" fmla="*/ 101141 h 505702"/>
              <a:gd name="connsiteX10" fmla="*/ 404614 w 505702"/>
              <a:gd name="connsiteY10" fmla="*/ 101141 h 505702"/>
              <a:gd name="connsiteX11" fmla="*/ 404614 w 505702"/>
              <a:gd name="connsiteY11" fmla="*/ 16822 h 505702"/>
              <a:gd name="connsiteX12" fmla="*/ 488828 w 505702"/>
              <a:gd name="connsiteY12" fmla="*/ 16822 h 505702"/>
              <a:gd name="connsiteX13" fmla="*/ 505702 w 505702"/>
              <a:gd name="connsiteY13" fmla="*/ 0 h 505702"/>
              <a:gd name="connsiteX14" fmla="*/ 387688 w 505702"/>
              <a:gd name="connsiteY14" fmla="*/ 0 h 505702"/>
              <a:gd name="connsiteX15" fmla="*/ 387688 w 505702"/>
              <a:gd name="connsiteY15" fmla="*/ 84266 h 505702"/>
              <a:gd name="connsiteX16" fmla="*/ 320243 w 505702"/>
              <a:gd name="connsiteY16" fmla="*/ 84266 h 505702"/>
              <a:gd name="connsiteX17" fmla="*/ 320243 w 505702"/>
              <a:gd name="connsiteY17" fmla="*/ 0 h 505702"/>
              <a:gd name="connsiteX18" fmla="*/ 185407 w 505702"/>
              <a:gd name="connsiteY18" fmla="*/ 0 h 505702"/>
              <a:gd name="connsiteX19" fmla="*/ 185407 w 505702"/>
              <a:gd name="connsiteY19" fmla="*/ 84266 h 505702"/>
              <a:gd name="connsiteX20" fmla="*/ 118015 w 505702"/>
              <a:gd name="connsiteY20" fmla="*/ 84266 h 505702"/>
              <a:gd name="connsiteX21" fmla="*/ 118015 w 505702"/>
              <a:gd name="connsiteY21" fmla="*/ 0 h 505702"/>
              <a:gd name="connsiteX22" fmla="*/ 0 w 505702"/>
              <a:gd name="connsiteY22" fmla="*/ 0 h 505702"/>
              <a:gd name="connsiteX23" fmla="*/ 0 w 505702"/>
              <a:gd name="connsiteY23" fmla="*/ 185459 h 505702"/>
              <a:gd name="connsiteX24" fmla="*/ 505702 w 505702"/>
              <a:gd name="connsiteY24" fmla="*/ 185459 h 505702"/>
              <a:gd name="connsiteX25" fmla="*/ 505702 w 505702"/>
              <a:gd name="connsiteY25" fmla="*/ 0 h 505702"/>
              <a:gd name="connsiteX26" fmla="*/ 67444 w 505702"/>
              <a:gd name="connsiteY26" fmla="*/ 219103 h 505702"/>
              <a:gd name="connsiteX27" fmla="*/ 84319 w 505702"/>
              <a:gd name="connsiteY27" fmla="*/ 219103 h 505702"/>
              <a:gd name="connsiteX28" fmla="*/ 84319 w 505702"/>
              <a:gd name="connsiteY28" fmla="*/ 505650 h 505702"/>
              <a:gd name="connsiteX29" fmla="*/ 67444 w 505702"/>
              <a:gd name="connsiteY29" fmla="*/ 505650 h 505702"/>
              <a:gd name="connsiteX30" fmla="*/ 421436 w 505702"/>
              <a:gd name="connsiteY30" fmla="*/ 219103 h 505702"/>
              <a:gd name="connsiteX31" fmla="*/ 438310 w 505702"/>
              <a:gd name="connsiteY31" fmla="*/ 219103 h 505702"/>
              <a:gd name="connsiteX32" fmla="*/ 438310 w 505702"/>
              <a:gd name="connsiteY32" fmla="*/ 505650 h 505702"/>
              <a:gd name="connsiteX33" fmla="*/ 421436 w 505702"/>
              <a:gd name="connsiteY33" fmla="*/ 505650 h 505702"/>
              <a:gd name="connsiteX34" fmla="*/ 185407 w 505702"/>
              <a:gd name="connsiteY34" fmla="*/ 505703 h 505702"/>
              <a:gd name="connsiteX35" fmla="*/ 185407 w 505702"/>
              <a:gd name="connsiteY35" fmla="*/ 370814 h 505702"/>
              <a:gd name="connsiteX36" fmla="*/ 252851 w 505702"/>
              <a:gd name="connsiteY36" fmla="*/ 303369 h 505702"/>
              <a:gd name="connsiteX37" fmla="*/ 320296 w 505702"/>
              <a:gd name="connsiteY37" fmla="*/ 370814 h 505702"/>
              <a:gd name="connsiteX38" fmla="*/ 320296 w 505702"/>
              <a:gd name="connsiteY38" fmla="*/ 505650 h 505702"/>
              <a:gd name="connsiteX39" fmla="*/ 337170 w 505702"/>
              <a:gd name="connsiteY39" fmla="*/ 505650 h 505702"/>
              <a:gd name="connsiteX40" fmla="*/ 337170 w 505702"/>
              <a:gd name="connsiteY40" fmla="*/ 370814 h 505702"/>
              <a:gd name="connsiteX41" fmla="*/ 252851 w 505702"/>
              <a:gd name="connsiteY41" fmla="*/ 286547 h 505702"/>
              <a:gd name="connsiteX42" fmla="*/ 169107 w 505702"/>
              <a:gd name="connsiteY42" fmla="*/ 370814 h 505702"/>
              <a:gd name="connsiteX43" fmla="*/ 168585 w 505702"/>
              <a:gd name="connsiteY43" fmla="*/ 505650 h 505702"/>
              <a:gd name="connsiteX44" fmla="*/ 185407 w 505702"/>
              <a:gd name="connsiteY44" fmla="*/ 505650 h 50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05702" h="505702">
                <a:moveTo>
                  <a:pt x="488828" y="16822"/>
                </a:moveTo>
                <a:lnTo>
                  <a:pt x="488828" y="168585"/>
                </a:lnTo>
                <a:lnTo>
                  <a:pt x="16874" y="168585"/>
                </a:lnTo>
                <a:lnTo>
                  <a:pt x="16874" y="16822"/>
                </a:lnTo>
                <a:lnTo>
                  <a:pt x="101193" y="16822"/>
                </a:lnTo>
                <a:lnTo>
                  <a:pt x="101193" y="101141"/>
                </a:lnTo>
                <a:lnTo>
                  <a:pt x="202281" y="101141"/>
                </a:lnTo>
                <a:lnTo>
                  <a:pt x="202281" y="16822"/>
                </a:lnTo>
                <a:lnTo>
                  <a:pt x="303422" y="16822"/>
                </a:lnTo>
                <a:lnTo>
                  <a:pt x="303422" y="101141"/>
                </a:lnTo>
                <a:lnTo>
                  <a:pt x="404614" y="101141"/>
                </a:lnTo>
                <a:lnTo>
                  <a:pt x="404614" y="16822"/>
                </a:lnTo>
                <a:lnTo>
                  <a:pt x="488828" y="16822"/>
                </a:lnTo>
                <a:moveTo>
                  <a:pt x="505702" y="0"/>
                </a:moveTo>
                <a:lnTo>
                  <a:pt x="387688" y="0"/>
                </a:lnTo>
                <a:lnTo>
                  <a:pt x="387688" y="84266"/>
                </a:lnTo>
                <a:lnTo>
                  <a:pt x="320243" y="84266"/>
                </a:lnTo>
                <a:lnTo>
                  <a:pt x="320243" y="0"/>
                </a:lnTo>
                <a:lnTo>
                  <a:pt x="185407" y="0"/>
                </a:lnTo>
                <a:lnTo>
                  <a:pt x="185407" y="84266"/>
                </a:lnTo>
                <a:lnTo>
                  <a:pt x="118015" y="84266"/>
                </a:lnTo>
                <a:lnTo>
                  <a:pt x="118015" y="0"/>
                </a:lnTo>
                <a:lnTo>
                  <a:pt x="0" y="0"/>
                </a:lnTo>
                <a:lnTo>
                  <a:pt x="0" y="185459"/>
                </a:lnTo>
                <a:lnTo>
                  <a:pt x="505702" y="185459"/>
                </a:lnTo>
                <a:lnTo>
                  <a:pt x="505702" y="0"/>
                </a:lnTo>
                <a:close/>
                <a:moveTo>
                  <a:pt x="67444" y="219103"/>
                </a:moveTo>
                <a:lnTo>
                  <a:pt x="84319" y="219103"/>
                </a:lnTo>
                <a:lnTo>
                  <a:pt x="84319" y="505650"/>
                </a:lnTo>
                <a:lnTo>
                  <a:pt x="67444" y="505650"/>
                </a:lnTo>
                <a:close/>
                <a:moveTo>
                  <a:pt x="421436" y="219103"/>
                </a:moveTo>
                <a:lnTo>
                  <a:pt x="438310" y="219103"/>
                </a:lnTo>
                <a:lnTo>
                  <a:pt x="438310" y="505650"/>
                </a:lnTo>
                <a:lnTo>
                  <a:pt x="421436" y="505650"/>
                </a:lnTo>
                <a:close/>
                <a:moveTo>
                  <a:pt x="185407" y="505703"/>
                </a:moveTo>
                <a:lnTo>
                  <a:pt x="185407" y="370814"/>
                </a:lnTo>
                <a:cubicBezTo>
                  <a:pt x="185407" y="333617"/>
                  <a:pt x="215655" y="303369"/>
                  <a:pt x="252851" y="303369"/>
                </a:cubicBezTo>
                <a:cubicBezTo>
                  <a:pt x="290048" y="303369"/>
                  <a:pt x="320296" y="333617"/>
                  <a:pt x="320296" y="370814"/>
                </a:cubicBezTo>
                <a:lnTo>
                  <a:pt x="320296" y="505650"/>
                </a:lnTo>
                <a:lnTo>
                  <a:pt x="337170" y="505650"/>
                </a:lnTo>
                <a:lnTo>
                  <a:pt x="337170" y="370814"/>
                </a:lnTo>
                <a:cubicBezTo>
                  <a:pt x="337170" y="324475"/>
                  <a:pt x="299190" y="286547"/>
                  <a:pt x="252851" y="286547"/>
                </a:cubicBezTo>
                <a:cubicBezTo>
                  <a:pt x="206513" y="286547"/>
                  <a:pt x="169107" y="324475"/>
                  <a:pt x="169107" y="370814"/>
                </a:cubicBezTo>
                <a:lnTo>
                  <a:pt x="168585" y="505650"/>
                </a:lnTo>
                <a:lnTo>
                  <a:pt x="185407" y="505650"/>
                </a:lnTo>
                <a:close/>
              </a:path>
            </a:pathLst>
          </a:custGeom>
          <a:solidFill>
            <a:schemeClr val="bg1"/>
          </a:solid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325" name="图形 8">
            <a:extLst>
              <a:ext uri="{FF2B5EF4-FFF2-40B4-BE49-F238E27FC236}">
                <a16:creationId xmlns:a16="http://schemas.microsoft.com/office/drawing/2014/main" id="{0560FB3A-E738-4F60-93A3-11957ECE1379}"/>
              </a:ext>
            </a:extLst>
          </p:cNvPr>
          <p:cNvGrpSpPr/>
          <p:nvPr/>
        </p:nvGrpSpPr>
        <p:grpSpPr>
          <a:xfrm>
            <a:off x="8142412" y="852831"/>
            <a:ext cx="411812" cy="411812"/>
            <a:chOff x="5429099" y="764989"/>
            <a:chExt cx="534958" cy="534958"/>
          </a:xfrm>
          <a:solidFill>
            <a:schemeClr val="bg1"/>
          </a:solidFill>
        </p:grpSpPr>
        <p:sp>
          <p:nvSpPr>
            <p:cNvPr id="578" name="任意多边形: 形状 577">
              <a:extLst>
                <a:ext uri="{FF2B5EF4-FFF2-40B4-BE49-F238E27FC236}">
                  <a16:creationId xmlns:a16="http://schemas.microsoft.com/office/drawing/2014/main" id="{507DEB79-93B2-4DFB-917E-BF84FD10DC0F}"/>
                </a:ext>
              </a:extLst>
            </p:cNvPr>
            <p:cNvSpPr/>
            <p:nvPr/>
          </p:nvSpPr>
          <p:spPr>
            <a:xfrm>
              <a:off x="5468541" y="770787"/>
              <a:ext cx="470491" cy="506695"/>
            </a:xfrm>
            <a:custGeom>
              <a:avLst/>
              <a:gdLst>
                <a:gd name="connsiteX0" fmla="*/ 163308 w 470491"/>
                <a:gd name="connsiteY0" fmla="*/ 416525 h 506695"/>
                <a:gd name="connsiteX1" fmla="*/ 452416 w 470491"/>
                <a:gd name="connsiteY1" fmla="*/ 467566 h 506695"/>
                <a:gd name="connsiteX2" fmla="*/ 452416 w 470491"/>
                <a:gd name="connsiteY2" fmla="*/ 488567 h 506695"/>
                <a:gd name="connsiteX3" fmla="*/ 162891 w 470491"/>
                <a:gd name="connsiteY3" fmla="*/ 488567 h 506695"/>
                <a:gd name="connsiteX4" fmla="*/ 162891 w 470491"/>
                <a:gd name="connsiteY4" fmla="*/ 416630 h 506695"/>
                <a:gd name="connsiteX5" fmla="*/ 163308 w 470491"/>
                <a:gd name="connsiteY5" fmla="*/ 416525 h 506695"/>
                <a:gd name="connsiteX6" fmla="*/ 144763 w 470491"/>
                <a:gd name="connsiteY6" fmla="*/ 398084 h 506695"/>
                <a:gd name="connsiteX7" fmla="*/ 0 w 470491"/>
                <a:gd name="connsiteY7" fmla="*/ 434288 h 506695"/>
                <a:gd name="connsiteX8" fmla="*/ 0 w 470491"/>
                <a:gd name="connsiteY8" fmla="*/ 452416 h 506695"/>
                <a:gd name="connsiteX9" fmla="*/ 144763 w 470491"/>
                <a:gd name="connsiteY9" fmla="*/ 416212 h 506695"/>
                <a:gd name="connsiteX10" fmla="*/ 144763 w 470491"/>
                <a:gd name="connsiteY10" fmla="*/ 506695 h 506695"/>
                <a:gd name="connsiteX11" fmla="*/ 470491 w 470491"/>
                <a:gd name="connsiteY11" fmla="*/ 506695 h 506695"/>
                <a:gd name="connsiteX12" fmla="*/ 470491 w 470491"/>
                <a:gd name="connsiteY12" fmla="*/ 452416 h 506695"/>
                <a:gd name="connsiteX13" fmla="*/ 162891 w 470491"/>
                <a:gd name="connsiteY13" fmla="*/ 398084 h 506695"/>
                <a:gd name="connsiteX14" fmla="*/ 144763 w 470491"/>
                <a:gd name="connsiteY14" fmla="*/ 398084 h 506695"/>
                <a:gd name="connsiteX15" fmla="*/ 0 w 470491"/>
                <a:gd name="connsiteY15" fmla="*/ 162891 h 506695"/>
                <a:gd name="connsiteX16" fmla="*/ 162891 w 470491"/>
                <a:gd name="connsiteY16" fmla="*/ 18128 h 506695"/>
                <a:gd name="connsiteX17" fmla="*/ 361933 w 470491"/>
                <a:gd name="connsiteY17" fmla="*/ 144763 h 506695"/>
                <a:gd name="connsiteX18" fmla="*/ 361933 w 470491"/>
                <a:gd name="connsiteY18" fmla="*/ 126687 h 506695"/>
                <a:gd name="connsiteX19" fmla="*/ 162891 w 470491"/>
                <a:gd name="connsiteY19" fmla="*/ 0 h 506695"/>
                <a:gd name="connsiteX20" fmla="*/ 0 w 470491"/>
                <a:gd name="connsiteY20" fmla="*/ 144763 h 50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0491" h="506695">
                  <a:moveTo>
                    <a:pt x="163308" y="416525"/>
                  </a:moveTo>
                  <a:lnTo>
                    <a:pt x="452416" y="467566"/>
                  </a:lnTo>
                  <a:lnTo>
                    <a:pt x="452416" y="488567"/>
                  </a:lnTo>
                  <a:lnTo>
                    <a:pt x="162891" y="488567"/>
                  </a:lnTo>
                  <a:lnTo>
                    <a:pt x="162891" y="416630"/>
                  </a:lnTo>
                  <a:lnTo>
                    <a:pt x="163308" y="416525"/>
                  </a:lnTo>
                  <a:moveTo>
                    <a:pt x="144763" y="398084"/>
                  </a:moveTo>
                  <a:lnTo>
                    <a:pt x="0" y="434288"/>
                  </a:lnTo>
                  <a:lnTo>
                    <a:pt x="0" y="452416"/>
                  </a:lnTo>
                  <a:lnTo>
                    <a:pt x="144763" y="416212"/>
                  </a:lnTo>
                  <a:lnTo>
                    <a:pt x="144763" y="506695"/>
                  </a:lnTo>
                  <a:lnTo>
                    <a:pt x="470491" y="506695"/>
                  </a:lnTo>
                  <a:lnTo>
                    <a:pt x="470491" y="452416"/>
                  </a:lnTo>
                  <a:lnTo>
                    <a:pt x="162891" y="398084"/>
                  </a:lnTo>
                  <a:lnTo>
                    <a:pt x="144763" y="398084"/>
                  </a:lnTo>
                  <a:close/>
                  <a:moveTo>
                    <a:pt x="0" y="162891"/>
                  </a:moveTo>
                  <a:lnTo>
                    <a:pt x="162891" y="18128"/>
                  </a:lnTo>
                  <a:lnTo>
                    <a:pt x="361933" y="144763"/>
                  </a:lnTo>
                  <a:lnTo>
                    <a:pt x="361933" y="126687"/>
                  </a:lnTo>
                  <a:lnTo>
                    <a:pt x="162891" y="0"/>
                  </a:lnTo>
                  <a:lnTo>
                    <a:pt x="0" y="144763"/>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9" name="任意多边形: 形状 578">
              <a:extLst>
                <a:ext uri="{FF2B5EF4-FFF2-40B4-BE49-F238E27FC236}">
                  <a16:creationId xmlns:a16="http://schemas.microsoft.com/office/drawing/2014/main" id="{80DE5C95-CDCE-435C-BE2B-FC48A04178DF}"/>
                </a:ext>
              </a:extLst>
            </p:cNvPr>
            <p:cNvSpPr/>
            <p:nvPr/>
          </p:nvSpPr>
          <p:spPr>
            <a:xfrm>
              <a:off x="5468541" y="770787"/>
              <a:ext cx="361932" cy="506642"/>
            </a:xfrm>
            <a:custGeom>
              <a:avLst/>
              <a:gdLst>
                <a:gd name="connsiteX0" fmla="*/ 0 w 361932"/>
                <a:gd name="connsiteY0" fmla="*/ 144763 h 506642"/>
                <a:gd name="connsiteX1" fmla="*/ 18128 w 361932"/>
                <a:gd name="connsiteY1" fmla="*/ 144763 h 506642"/>
                <a:gd name="connsiteX2" fmla="*/ 18128 w 361932"/>
                <a:gd name="connsiteY2" fmla="*/ 506643 h 506642"/>
                <a:gd name="connsiteX3" fmla="*/ 0 w 361932"/>
                <a:gd name="connsiteY3" fmla="*/ 506643 h 506642"/>
                <a:gd name="connsiteX4" fmla="*/ 343857 w 361932"/>
                <a:gd name="connsiteY4" fmla="*/ 126687 h 506642"/>
                <a:gd name="connsiteX5" fmla="*/ 361933 w 361932"/>
                <a:gd name="connsiteY5" fmla="*/ 126687 h 506642"/>
                <a:gd name="connsiteX6" fmla="*/ 361933 w 361932"/>
                <a:gd name="connsiteY6" fmla="*/ 434288 h 506642"/>
                <a:gd name="connsiteX7" fmla="*/ 343857 w 361932"/>
                <a:gd name="connsiteY7" fmla="*/ 434288 h 506642"/>
                <a:gd name="connsiteX8" fmla="*/ 162891 w 361932"/>
                <a:gd name="connsiteY8" fmla="*/ 434288 h 506642"/>
                <a:gd name="connsiteX9" fmla="*/ 144763 w 361932"/>
                <a:gd name="connsiteY9" fmla="*/ 434288 h 506642"/>
                <a:gd name="connsiteX10" fmla="*/ 144763 w 361932"/>
                <a:gd name="connsiteY10" fmla="*/ 18128 h 506642"/>
                <a:gd name="connsiteX11" fmla="*/ 162891 w 361932"/>
                <a:gd name="connsiteY11" fmla="*/ 0 h 50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932" h="506642">
                  <a:moveTo>
                    <a:pt x="0" y="144763"/>
                  </a:moveTo>
                  <a:lnTo>
                    <a:pt x="18128" y="144763"/>
                  </a:lnTo>
                  <a:lnTo>
                    <a:pt x="18128" y="506643"/>
                  </a:lnTo>
                  <a:lnTo>
                    <a:pt x="0" y="506643"/>
                  </a:lnTo>
                  <a:close/>
                  <a:moveTo>
                    <a:pt x="343857" y="126687"/>
                  </a:moveTo>
                  <a:lnTo>
                    <a:pt x="361933" y="126687"/>
                  </a:lnTo>
                  <a:lnTo>
                    <a:pt x="361933" y="434288"/>
                  </a:lnTo>
                  <a:lnTo>
                    <a:pt x="343857" y="434288"/>
                  </a:lnTo>
                  <a:close/>
                  <a:moveTo>
                    <a:pt x="162891" y="434288"/>
                  </a:moveTo>
                  <a:lnTo>
                    <a:pt x="144763" y="434288"/>
                  </a:lnTo>
                  <a:lnTo>
                    <a:pt x="144763" y="18128"/>
                  </a:lnTo>
                  <a:lnTo>
                    <a:pt x="162891"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0" name="任意多边形: 形状 579">
              <a:extLst>
                <a:ext uri="{FF2B5EF4-FFF2-40B4-BE49-F238E27FC236}">
                  <a16:creationId xmlns:a16="http://schemas.microsoft.com/office/drawing/2014/main" id="{DD667C86-9955-4409-99AC-1A6E18E9DED5}"/>
                </a:ext>
              </a:extLst>
            </p:cNvPr>
            <p:cNvSpPr/>
            <p:nvPr/>
          </p:nvSpPr>
          <p:spPr>
            <a:xfrm>
              <a:off x="5468541" y="861270"/>
              <a:ext cx="470491" cy="416211"/>
            </a:xfrm>
            <a:custGeom>
              <a:avLst/>
              <a:gdLst>
                <a:gd name="connsiteX0" fmla="*/ 0 w 470491"/>
                <a:gd name="connsiteY0" fmla="*/ 398084 h 416211"/>
                <a:gd name="connsiteX1" fmla="*/ 144763 w 470491"/>
                <a:gd name="connsiteY1" fmla="*/ 398084 h 416211"/>
                <a:gd name="connsiteX2" fmla="*/ 144763 w 470491"/>
                <a:gd name="connsiteY2" fmla="*/ 416212 h 416211"/>
                <a:gd name="connsiteX3" fmla="*/ 0 w 470491"/>
                <a:gd name="connsiteY3" fmla="*/ 416212 h 416211"/>
                <a:gd name="connsiteX4" fmla="*/ 199303 w 470491"/>
                <a:gd name="connsiteY4" fmla="*/ 27114 h 416211"/>
                <a:gd name="connsiteX5" fmla="*/ 253112 w 470491"/>
                <a:gd name="connsiteY5" fmla="*/ 48637 h 416211"/>
                <a:gd name="connsiteX6" fmla="*/ 253112 w 470491"/>
                <a:gd name="connsiteY6" fmla="*/ 99625 h 416211"/>
                <a:gd name="connsiteX7" fmla="*/ 199303 w 470491"/>
                <a:gd name="connsiteY7" fmla="*/ 78102 h 416211"/>
                <a:gd name="connsiteX8" fmla="*/ 199303 w 470491"/>
                <a:gd name="connsiteY8" fmla="*/ 27114 h 416211"/>
                <a:gd name="connsiteX9" fmla="*/ 180966 w 470491"/>
                <a:gd name="connsiteY9" fmla="*/ 0 h 416211"/>
                <a:gd name="connsiteX10" fmla="*/ 180966 w 470491"/>
                <a:gd name="connsiteY10" fmla="*/ 90483 h 416211"/>
                <a:gd name="connsiteX11" fmla="*/ 271449 w 470491"/>
                <a:gd name="connsiteY11" fmla="*/ 126687 h 416211"/>
                <a:gd name="connsiteX12" fmla="*/ 271449 w 470491"/>
                <a:gd name="connsiteY12" fmla="*/ 36204 h 416211"/>
                <a:gd name="connsiteX13" fmla="*/ 180966 w 470491"/>
                <a:gd name="connsiteY13" fmla="*/ 0 h 416211"/>
                <a:gd name="connsiteX14" fmla="*/ 199303 w 470491"/>
                <a:gd name="connsiteY14" fmla="*/ 153748 h 416211"/>
                <a:gd name="connsiteX15" fmla="*/ 253112 w 470491"/>
                <a:gd name="connsiteY15" fmla="*/ 175272 h 416211"/>
                <a:gd name="connsiteX16" fmla="*/ 253112 w 470491"/>
                <a:gd name="connsiteY16" fmla="*/ 226260 h 416211"/>
                <a:gd name="connsiteX17" fmla="*/ 199303 w 470491"/>
                <a:gd name="connsiteY17" fmla="*/ 204736 h 416211"/>
                <a:gd name="connsiteX18" fmla="*/ 199303 w 470491"/>
                <a:gd name="connsiteY18" fmla="*/ 153748 h 416211"/>
                <a:gd name="connsiteX19" fmla="*/ 180966 w 470491"/>
                <a:gd name="connsiteY19" fmla="*/ 126687 h 416211"/>
                <a:gd name="connsiteX20" fmla="*/ 180966 w 470491"/>
                <a:gd name="connsiteY20" fmla="*/ 217170 h 416211"/>
                <a:gd name="connsiteX21" fmla="*/ 271449 w 470491"/>
                <a:gd name="connsiteY21" fmla="*/ 253374 h 416211"/>
                <a:gd name="connsiteX22" fmla="*/ 271449 w 470491"/>
                <a:gd name="connsiteY22" fmla="*/ 162891 h 416211"/>
                <a:gd name="connsiteX23" fmla="*/ 180966 w 470491"/>
                <a:gd name="connsiteY23" fmla="*/ 126687 h 416211"/>
                <a:gd name="connsiteX24" fmla="*/ 380008 w 470491"/>
                <a:gd name="connsiteY24" fmla="*/ 45242 h 416211"/>
                <a:gd name="connsiteX25" fmla="*/ 380008 w 470491"/>
                <a:gd name="connsiteY25" fmla="*/ 361933 h 416211"/>
                <a:gd name="connsiteX26" fmla="*/ 398084 w 470491"/>
                <a:gd name="connsiteY26" fmla="*/ 361933 h 416211"/>
                <a:gd name="connsiteX27" fmla="*/ 398084 w 470491"/>
                <a:gd name="connsiteY27" fmla="*/ 54279 h 416211"/>
                <a:gd name="connsiteX28" fmla="*/ 452416 w 470491"/>
                <a:gd name="connsiteY28" fmla="*/ 361933 h 416211"/>
                <a:gd name="connsiteX29" fmla="*/ 470491 w 470491"/>
                <a:gd name="connsiteY29" fmla="*/ 361933 h 416211"/>
                <a:gd name="connsiteX30" fmla="*/ 470491 w 470491"/>
                <a:gd name="connsiteY30" fmla="*/ 90483 h 416211"/>
                <a:gd name="connsiteX31" fmla="*/ 452416 w 470491"/>
                <a:gd name="connsiteY31" fmla="*/ 81445 h 41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70491" h="416211">
                  <a:moveTo>
                    <a:pt x="0" y="398084"/>
                  </a:moveTo>
                  <a:lnTo>
                    <a:pt x="144763" y="398084"/>
                  </a:lnTo>
                  <a:lnTo>
                    <a:pt x="144763" y="416212"/>
                  </a:lnTo>
                  <a:lnTo>
                    <a:pt x="0" y="416212"/>
                  </a:lnTo>
                  <a:close/>
                  <a:moveTo>
                    <a:pt x="199303" y="27114"/>
                  </a:moveTo>
                  <a:lnTo>
                    <a:pt x="253112" y="48637"/>
                  </a:lnTo>
                  <a:lnTo>
                    <a:pt x="253112" y="99625"/>
                  </a:lnTo>
                  <a:lnTo>
                    <a:pt x="199303" y="78102"/>
                  </a:lnTo>
                  <a:lnTo>
                    <a:pt x="199303" y="27114"/>
                  </a:lnTo>
                  <a:moveTo>
                    <a:pt x="180966" y="0"/>
                  </a:moveTo>
                  <a:lnTo>
                    <a:pt x="180966" y="90483"/>
                  </a:lnTo>
                  <a:lnTo>
                    <a:pt x="271449" y="126687"/>
                  </a:lnTo>
                  <a:lnTo>
                    <a:pt x="271449" y="36204"/>
                  </a:lnTo>
                  <a:lnTo>
                    <a:pt x="180966" y="0"/>
                  </a:lnTo>
                  <a:close/>
                  <a:moveTo>
                    <a:pt x="199303" y="153748"/>
                  </a:moveTo>
                  <a:lnTo>
                    <a:pt x="253112" y="175272"/>
                  </a:lnTo>
                  <a:lnTo>
                    <a:pt x="253112" y="226260"/>
                  </a:lnTo>
                  <a:lnTo>
                    <a:pt x="199303" y="204736"/>
                  </a:lnTo>
                  <a:lnTo>
                    <a:pt x="199303" y="153748"/>
                  </a:lnTo>
                  <a:moveTo>
                    <a:pt x="180966" y="126687"/>
                  </a:moveTo>
                  <a:lnTo>
                    <a:pt x="180966" y="217170"/>
                  </a:lnTo>
                  <a:lnTo>
                    <a:pt x="271449" y="253374"/>
                  </a:lnTo>
                  <a:lnTo>
                    <a:pt x="271449" y="162891"/>
                  </a:lnTo>
                  <a:lnTo>
                    <a:pt x="180966" y="126687"/>
                  </a:lnTo>
                  <a:close/>
                  <a:moveTo>
                    <a:pt x="380008" y="45242"/>
                  </a:moveTo>
                  <a:lnTo>
                    <a:pt x="380008" y="361933"/>
                  </a:lnTo>
                  <a:lnTo>
                    <a:pt x="398084" y="361933"/>
                  </a:lnTo>
                  <a:lnTo>
                    <a:pt x="398084" y="54279"/>
                  </a:lnTo>
                  <a:close/>
                  <a:moveTo>
                    <a:pt x="452416" y="361933"/>
                  </a:moveTo>
                  <a:lnTo>
                    <a:pt x="470491" y="361933"/>
                  </a:lnTo>
                  <a:lnTo>
                    <a:pt x="470491" y="90483"/>
                  </a:lnTo>
                  <a:lnTo>
                    <a:pt x="452416" y="81445"/>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1" name="任意多边形: 形状 580">
              <a:extLst>
                <a:ext uri="{FF2B5EF4-FFF2-40B4-BE49-F238E27FC236}">
                  <a16:creationId xmlns:a16="http://schemas.microsoft.com/office/drawing/2014/main" id="{2F3EA22E-CD14-4B54-A150-508446267C35}"/>
                </a:ext>
              </a:extLst>
            </p:cNvPr>
            <p:cNvSpPr/>
            <p:nvPr/>
          </p:nvSpPr>
          <p:spPr>
            <a:xfrm>
              <a:off x="5848549" y="897474"/>
              <a:ext cx="90483" cy="63317"/>
            </a:xfrm>
            <a:custGeom>
              <a:avLst/>
              <a:gdLst>
                <a:gd name="connsiteX0" fmla="*/ 90483 w 90483"/>
                <a:gd name="connsiteY0" fmla="*/ 45242 h 63317"/>
                <a:gd name="connsiteX1" fmla="*/ 0 w 90483"/>
                <a:gd name="connsiteY1" fmla="*/ 0 h 63317"/>
                <a:gd name="connsiteX2" fmla="*/ 0 w 90483"/>
                <a:gd name="connsiteY2" fmla="*/ 18076 h 63317"/>
                <a:gd name="connsiteX3" fmla="*/ 90483 w 90483"/>
                <a:gd name="connsiteY3" fmla="*/ 63317 h 63317"/>
              </a:gdLst>
              <a:ahLst/>
              <a:cxnLst>
                <a:cxn ang="0">
                  <a:pos x="connsiteX0" y="connsiteY0"/>
                </a:cxn>
                <a:cxn ang="0">
                  <a:pos x="connsiteX1" y="connsiteY1"/>
                </a:cxn>
                <a:cxn ang="0">
                  <a:pos x="connsiteX2" y="connsiteY2"/>
                </a:cxn>
                <a:cxn ang="0">
                  <a:pos x="connsiteX3" y="connsiteY3"/>
                </a:cxn>
              </a:cxnLst>
              <a:rect l="l" t="t" r="r" b="b"/>
              <a:pathLst>
                <a:path w="90483" h="63317">
                  <a:moveTo>
                    <a:pt x="90483" y="45242"/>
                  </a:moveTo>
                  <a:lnTo>
                    <a:pt x="0" y="0"/>
                  </a:lnTo>
                  <a:lnTo>
                    <a:pt x="0" y="18076"/>
                  </a:lnTo>
                  <a:lnTo>
                    <a:pt x="90483" y="63317"/>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26" name="图形 10">
            <a:extLst>
              <a:ext uri="{FF2B5EF4-FFF2-40B4-BE49-F238E27FC236}">
                <a16:creationId xmlns:a16="http://schemas.microsoft.com/office/drawing/2014/main" id="{16E3E696-18E7-4185-88B1-B42D9BB251A1}"/>
              </a:ext>
            </a:extLst>
          </p:cNvPr>
          <p:cNvGrpSpPr/>
          <p:nvPr/>
        </p:nvGrpSpPr>
        <p:grpSpPr>
          <a:xfrm>
            <a:off x="8846467" y="852831"/>
            <a:ext cx="411812" cy="411812"/>
            <a:chOff x="6227943" y="764989"/>
            <a:chExt cx="534958" cy="534958"/>
          </a:xfrm>
          <a:solidFill>
            <a:schemeClr val="bg1"/>
          </a:solidFill>
        </p:grpSpPr>
        <p:sp>
          <p:nvSpPr>
            <p:cNvPr id="572" name="任意多边形: 形状 571">
              <a:extLst>
                <a:ext uri="{FF2B5EF4-FFF2-40B4-BE49-F238E27FC236}">
                  <a16:creationId xmlns:a16="http://schemas.microsoft.com/office/drawing/2014/main" id="{9C534416-6559-44FC-A3FA-735CD2721E9C}"/>
                </a:ext>
              </a:extLst>
            </p:cNvPr>
            <p:cNvSpPr/>
            <p:nvPr/>
          </p:nvSpPr>
          <p:spPr>
            <a:xfrm>
              <a:off x="6268430" y="1208628"/>
              <a:ext cx="470909" cy="47070"/>
            </a:xfrm>
            <a:custGeom>
              <a:avLst/>
              <a:gdLst>
                <a:gd name="connsiteX0" fmla="*/ 455184 w 470909"/>
                <a:gd name="connsiteY0" fmla="*/ 15725 h 47070"/>
                <a:gd name="connsiteX1" fmla="*/ 455184 w 470909"/>
                <a:gd name="connsiteY1" fmla="*/ 31450 h 47070"/>
                <a:gd name="connsiteX2" fmla="*/ 15725 w 470909"/>
                <a:gd name="connsiteY2" fmla="*/ 31450 h 47070"/>
                <a:gd name="connsiteX3" fmla="*/ 15725 w 470909"/>
                <a:gd name="connsiteY3" fmla="*/ 15725 h 47070"/>
                <a:gd name="connsiteX4" fmla="*/ 455184 w 470909"/>
                <a:gd name="connsiteY4" fmla="*/ 15725 h 47070"/>
                <a:gd name="connsiteX5" fmla="*/ 470909 w 470909"/>
                <a:gd name="connsiteY5" fmla="*/ 0 h 47070"/>
                <a:gd name="connsiteX6" fmla="*/ 0 w 470909"/>
                <a:gd name="connsiteY6" fmla="*/ 0 h 47070"/>
                <a:gd name="connsiteX7" fmla="*/ 0 w 470909"/>
                <a:gd name="connsiteY7" fmla="*/ 47070 h 47070"/>
                <a:gd name="connsiteX8" fmla="*/ 470857 w 470909"/>
                <a:gd name="connsiteY8" fmla="*/ 47070 h 47070"/>
                <a:gd name="connsiteX9" fmla="*/ 470857 w 470909"/>
                <a:gd name="connsiteY9" fmla="*/ 0 h 47070"/>
                <a:gd name="connsiteX10" fmla="*/ 470909 w 470909"/>
                <a:gd name="connsiteY10" fmla="*/ 0 h 4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909" h="47070">
                  <a:moveTo>
                    <a:pt x="455184" y="15725"/>
                  </a:moveTo>
                  <a:lnTo>
                    <a:pt x="455184" y="31450"/>
                  </a:lnTo>
                  <a:lnTo>
                    <a:pt x="15725" y="31450"/>
                  </a:lnTo>
                  <a:lnTo>
                    <a:pt x="15725" y="15725"/>
                  </a:lnTo>
                  <a:lnTo>
                    <a:pt x="455184" y="15725"/>
                  </a:lnTo>
                  <a:moveTo>
                    <a:pt x="470909" y="0"/>
                  </a:moveTo>
                  <a:lnTo>
                    <a:pt x="0" y="0"/>
                  </a:lnTo>
                  <a:lnTo>
                    <a:pt x="0" y="47070"/>
                  </a:lnTo>
                  <a:lnTo>
                    <a:pt x="470857" y="47070"/>
                  </a:lnTo>
                  <a:lnTo>
                    <a:pt x="470857" y="0"/>
                  </a:lnTo>
                  <a:lnTo>
                    <a:pt x="470909"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3" name="任意多边形: 形状 572">
              <a:extLst>
                <a:ext uri="{FF2B5EF4-FFF2-40B4-BE49-F238E27FC236}">
                  <a16:creationId xmlns:a16="http://schemas.microsoft.com/office/drawing/2014/main" id="{4AFCF1F4-031A-4AEB-8130-F58BC46E1DB7}"/>
                </a:ext>
              </a:extLst>
            </p:cNvPr>
            <p:cNvSpPr/>
            <p:nvPr/>
          </p:nvSpPr>
          <p:spPr>
            <a:xfrm>
              <a:off x="6394020" y="973225"/>
              <a:ext cx="329594" cy="15672"/>
            </a:xfrm>
            <a:custGeom>
              <a:avLst/>
              <a:gdLst>
                <a:gd name="connsiteX0" fmla="*/ 0 w 329594"/>
                <a:gd name="connsiteY0" fmla="*/ 0 h 15672"/>
                <a:gd name="connsiteX1" fmla="*/ 329595 w 329594"/>
                <a:gd name="connsiteY1" fmla="*/ 0 h 15672"/>
                <a:gd name="connsiteX2" fmla="*/ 329595 w 329594"/>
                <a:gd name="connsiteY2" fmla="*/ 15673 h 15672"/>
                <a:gd name="connsiteX3" fmla="*/ 0 w 329594"/>
                <a:gd name="connsiteY3" fmla="*/ 15673 h 15672"/>
              </a:gdLst>
              <a:ahLst/>
              <a:cxnLst>
                <a:cxn ang="0">
                  <a:pos x="connsiteX0" y="connsiteY0"/>
                </a:cxn>
                <a:cxn ang="0">
                  <a:pos x="connsiteX1" y="connsiteY1"/>
                </a:cxn>
                <a:cxn ang="0">
                  <a:pos x="connsiteX2" y="connsiteY2"/>
                </a:cxn>
                <a:cxn ang="0">
                  <a:pos x="connsiteX3" y="connsiteY3"/>
                </a:cxn>
              </a:cxnLst>
              <a:rect l="l" t="t" r="r" b="b"/>
              <a:pathLst>
                <a:path w="329594" h="15672">
                  <a:moveTo>
                    <a:pt x="0" y="0"/>
                  </a:moveTo>
                  <a:lnTo>
                    <a:pt x="329595" y="0"/>
                  </a:lnTo>
                  <a:lnTo>
                    <a:pt x="329595" y="15673"/>
                  </a:lnTo>
                  <a:lnTo>
                    <a:pt x="0" y="15673"/>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4" name="任意多边形: 形状 573">
              <a:extLst>
                <a:ext uri="{FF2B5EF4-FFF2-40B4-BE49-F238E27FC236}">
                  <a16:creationId xmlns:a16="http://schemas.microsoft.com/office/drawing/2014/main" id="{4DDEBAAC-A348-4E5F-BAF2-8B36DF715015}"/>
                </a:ext>
              </a:extLst>
            </p:cNvPr>
            <p:cNvSpPr/>
            <p:nvPr/>
          </p:nvSpPr>
          <p:spPr>
            <a:xfrm>
              <a:off x="6299827" y="973225"/>
              <a:ext cx="408114" cy="251127"/>
            </a:xfrm>
            <a:custGeom>
              <a:avLst/>
              <a:gdLst>
                <a:gd name="connsiteX0" fmla="*/ 392390 w 408114"/>
                <a:gd name="connsiteY0" fmla="*/ 15673 h 251127"/>
                <a:gd name="connsiteX1" fmla="*/ 392390 w 408114"/>
                <a:gd name="connsiteY1" fmla="*/ 235402 h 251127"/>
                <a:gd name="connsiteX2" fmla="*/ 15725 w 408114"/>
                <a:gd name="connsiteY2" fmla="*/ 235402 h 251127"/>
                <a:gd name="connsiteX3" fmla="*/ 15725 w 408114"/>
                <a:gd name="connsiteY3" fmla="*/ 156935 h 251127"/>
                <a:gd name="connsiteX4" fmla="*/ 125590 w 408114"/>
                <a:gd name="connsiteY4" fmla="*/ 156935 h 251127"/>
                <a:gd name="connsiteX5" fmla="*/ 125590 w 408114"/>
                <a:gd name="connsiteY5" fmla="*/ 15673 h 251127"/>
                <a:gd name="connsiteX6" fmla="*/ 392390 w 408114"/>
                <a:gd name="connsiteY6" fmla="*/ 15673 h 251127"/>
                <a:gd name="connsiteX7" fmla="*/ 408114 w 408114"/>
                <a:gd name="connsiteY7" fmla="*/ 0 h 251127"/>
                <a:gd name="connsiteX8" fmla="*/ 109865 w 408114"/>
                <a:gd name="connsiteY8" fmla="*/ 0 h 251127"/>
                <a:gd name="connsiteX9" fmla="*/ 109865 w 408114"/>
                <a:gd name="connsiteY9" fmla="*/ 141262 h 251127"/>
                <a:gd name="connsiteX10" fmla="*/ 0 w 408114"/>
                <a:gd name="connsiteY10" fmla="*/ 141262 h 251127"/>
                <a:gd name="connsiteX11" fmla="*/ 0 w 408114"/>
                <a:gd name="connsiteY11" fmla="*/ 251127 h 251127"/>
                <a:gd name="connsiteX12" fmla="*/ 408114 w 408114"/>
                <a:gd name="connsiteY12" fmla="*/ 251127 h 251127"/>
                <a:gd name="connsiteX13" fmla="*/ 408114 w 408114"/>
                <a:gd name="connsiteY13" fmla="*/ 0 h 2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8114" h="251127">
                  <a:moveTo>
                    <a:pt x="392390" y="15673"/>
                  </a:moveTo>
                  <a:lnTo>
                    <a:pt x="392390" y="235402"/>
                  </a:lnTo>
                  <a:lnTo>
                    <a:pt x="15725" y="235402"/>
                  </a:lnTo>
                  <a:lnTo>
                    <a:pt x="15725" y="156935"/>
                  </a:lnTo>
                  <a:lnTo>
                    <a:pt x="125590" y="156935"/>
                  </a:lnTo>
                  <a:lnTo>
                    <a:pt x="125590" y="15673"/>
                  </a:lnTo>
                  <a:lnTo>
                    <a:pt x="392390" y="15673"/>
                  </a:lnTo>
                  <a:moveTo>
                    <a:pt x="408114" y="0"/>
                  </a:moveTo>
                  <a:lnTo>
                    <a:pt x="109865" y="0"/>
                  </a:lnTo>
                  <a:lnTo>
                    <a:pt x="109865" y="141262"/>
                  </a:lnTo>
                  <a:lnTo>
                    <a:pt x="0" y="141262"/>
                  </a:lnTo>
                  <a:lnTo>
                    <a:pt x="0" y="251127"/>
                  </a:lnTo>
                  <a:lnTo>
                    <a:pt x="408114" y="251127"/>
                  </a:lnTo>
                  <a:lnTo>
                    <a:pt x="408114"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5" name="任意多边形: 形状 574">
              <a:extLst>
                <a:ext uri="{FF2B5EF4-FFF2-40B4-BE49-F238E27FC236}">
                  <a16:creationId xmlns:a16="http://schemas.microsoft.com/office/drawing/2014/main" id="{C5F98988-AFD3-4529-9D98-7AAC7F6F296D}"/>
                </a:ext>
              </a:extLst>
            </p:cNvPr>
            <p:cNvSpPr/>
            <p:nvPr/>
          </p:nvSpPr>
          <p:spPr>
            <a:xfrm>
              <a:off x="6284155" y="847635"/>
              <a:ext cx="439459" cy="282524"/>
            </a:xfrm>
            <a:custGeom>
              <a:avLst/>
              <a:gdLst>
                <a:gd name="connsiteX0" fmla="*/ 0 w 439459"/>
                <a:gd name="connsiteY0" fmla="*/ 266852 h 282524"/>
                <a:gd name="connsiteX1" fmla="*/ 31397 w 439459"/>
                <a:gd name="connsiteY1" fmla="*/ 266852 h 282524"/>
                <a:gd name="connsiteX2" fmla="*/ 31397 w 439459"/>
                <a:gd name="connsiteY2" fmla="*/ 282525 h 282524"/>
                <a:gd name="connsiteX3" fmla="*/ 0 w 439459"/>
                <a:gd name="connsiteY3" fmla="*/ 282525 h 282524"/>
                <a:gd name="connsiteX4" fmla="*/ 408062 w 439459"/>
                <a:gd name="connsiteY4" fmla="*/ 266852 h 282524"/>
                <a:gd name="connsiteX5" fmla="*/ 439460 w 439459"/>
                <a:gd name="connsiteY5" fmla="*/ 266852 h 282524"/>
                <a:gd name="connsiteX6" fmla="*/ 439460 w 439459"/>
                <a:gd name="connsiteY6" fmla="*/ 282525 h 282524"/>
                <a:gd name="connsiteX7" fmla="*/ 408062 w 439459"/>
                <a:gd name="connsiteY7" fmla="*/ 282525 h 282524"/>
                <a:gd name="connsiteX8" fmla="*/ 15673 w 439459"/>
                <a:gd name="connsiteY8" fmla="*/ 204057 h 282524"/>
                <a:gd name="connsiteX9" fmla="*/ 125538 w 439459"/>
                <a:gd name="connsiteY9" fmla="*/ 204057 h 282524"/>
                <a:gd name="connsiteX10" fmla="*/ 125538 w 439459"/>
                <a:gd name="connsiteY10" fmla="*/ 219730 h 282524"/>
                <a:gd name="connsiteX11" fmla="*/ 15673 w 439459"/>
                <a:gd name="connsiteY11" fmla="*/ 219730 h 282524"/>
                <a:gd name="connsiteX12" fmla="*/ 0 w 439459"/>
                <a:gd name="connsiteY12" fmla="*/ 204057 h 282524"/>
                <a:gd name="connsiteX13" fmla="*/ 15673 w 439459"/>
                <a:gd name="connsiteY13" fmla="*/ 204057 h 282524"/>
                <a:gd name="connsiteX14" fmla="*/ 15673 w 439459"/>
                <a:gd name="connsiteY14" fmla="*/ 266800 h 282524"/>
                <a:gd name="connsiteX15" fmla="*/ 0 w 439459"/>
                <a:gd name="connsiteY15" fmla="*/ 266800 h 282524"/>
                <a:gd name="connsiteX16" fmla="*/ 31397 w 439459"/>
                <a:gd name="connsiteY16" fmla="*/ 219730 h 282524"/>
                <a:gd name="connsiteX17" fmla="*/ 47070 w 439459"/>
                <a:gd name="connsiteY17" fmla="*/ 219730 h 282524"/>
                <a:gd name="connsiteX18" fmla="*/ 47070 w 439459"/>
                <a:gd name="connsiteY18" fmla="*/ 266800 h 282524"/>
                <a:gd name="connsiteX19" fmla="*/ 31397 w 439459"/>
                <a:gd name="connsiteY19" fmla="*/ 266800 h 282524"/>
                <a:gd name="connsiteX20" fmla="*/ 62795 w 439459"/>
                <a:gd name="connsiteY20" fmla="*/ 219730 h 282524"/>
                <a:gd name="connsiteX21" fmla="*/ 78520 w 439459"/>
                <a:gd name="connsiteY21" fmla="*/ 219730 h 282524"/>
                <a:gd name="connsiteX22" fmla="*/ 78520 w 439459"/>
                <a:gd name="connsiteY22" fmla="*/ 266800 h 282524"/>
                <a:gd name="connsiteX23" fmla="*/ 62795 w 439459"/>
                <a:gd name="connsiteY23" fmla="*/ 266800 h 282524"/>
                <a:gd name="connsiteX24" fmla="*/ 94140 w 439459"/>
                <a:gd name="connsiteY24" fmla="*/ 219730 h 282524"/>
                <a:gd name="connsiteX25" fmla="*/ 109865 w 439459"/>
                <a:gd name="connsiteY25" fmla="*/ 219730 h 282524"/>
                <a:gd name="connsiteX26" fmla="*/ 109865 w 439459"/>
                <a:gd name="connsiteY26" fmla="*/ 266800 h 282524"/>
                <a:gd name="connsiteX27" fmla="*/ 94140 w 439459"/>
                <a:gd name="connsiteY27" fmla="*/ 266800 h 282524"/>
                <a:gd name="connsiteX28" fmla="*/ 156935 w 439459"/>
                <a:gd name="connsiteY28" fmla="*/ 0 h 282524"/>
                <a:gd name="connsiteX29" fmla="*/ 439460 w 439459"/>
                <a:gd name="connsiteY29" fmla="*/ 0 h 282524"/>
                <a:gd name="connsiteX30" fmla="*/ 439460 w 439459"/>
                <a:gd name="connsiteY30" fmla="*/ 15673 h 282524"/>
                <a:gd name="connsiteX31" fmla="*/ 156935 w 439459"/>
                <a:gd name="connsiteY31" fmla="*/ 15673 h 28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9459" h="282524">
                  <a:moveTo>
                    <a:pt x="0" y="266852"/>
                  </a:moveTo>
                  <a:lnTo>
                    <a:pt x="31397" y="266852"/>
                  </a:lnTo>
                  <a:lnTo>
                    <a:pt x="31397" y="282525"/>
                  </a:lnTo>
                  <a:lnTo>
                    <a:pt x="0" y="282525"/>
                  </a:lnTo>
                  <a:close/>
                  <a:moveTo>
                    <a:pt x="408062" y="266852"/>
                  </a:moveTo>
                  <a:lnTo>
                    <a:pt x="439460" y="266852"/>
                  </a:lnTo>
                  <a:lnTo>
                    <a:pt x="439460" y="282525"/>
                  </a:lnTo>
                  <a:lnTo>
                    <a:pt x="408062" y="282525"/>
                  </a:lnTo>
                  <a:close/>
                  <a:moveTo>
                    <a:pt x="15673" y="204057"/>
                  </a:moveTo>
                  <a:lnTo>
                    <a:pt x="125538" y="204057"/>
                  </a:lnTo>
                  <a:lnTo>
                    <a:pt x="125538" y="219730"/>
                  </a:lnTo>
                  <a:lnTo>
                    <a:pt x="15673" y="219730"/>
                  </a:lnTo>
                  <a:close/>
                  <a:moveTo>
                    <a:pt x="0" y="204057"/>
                  </a:moveTo>
                  <a:lnTo>
                    <a:pt x="15673" y="204057"/>
                  </a:lnTo>
                  <a:lnTo>
                    <a:pt x="15673" y="266800"/>
                  </a:lnTo>
                  <a:lnTo>
                    <a:pt x="0" y="266800"/>
                  </a:lnTo>
                  <a:close/>
                  <a:moveTo>
                    <a:pt x="31397" y="219730"/>
                  </a:moveTo>
                  <a:lnTo>
                    <a:pt x="47070" y="219730"/>
                  </a:lnTo>
                  <a:lnTo>
                    <a:pt x="47070" y="266800"/>
                  </a:lnTo>
                  <a:lnTo>
                    <a:pt x="31397" y="266800"/>
                  </a:lnTo>
                  <a:close/>
                  <a:moveTo>
                    <a:pt x="62795" y="219730"/>
                  </a:moveTo>
                  <a:lnTo>
                    <a:pt x="78520" y="219730"/>
                  </a:lnTo>
                  <a:lnTo>
                    <a:pt x="78520" y="266800"/>
                  </a:lnTo>
                  <a:lnTo>
                    <a:pt x="62795" y="266800"/>
                  </a:lnTo>
                  <a:close/>
                  <a:moveTo>
                    <a:pt x="94140" y="219730"/>
                  </a:moveTo>
                  <a:lnTo>
                    <a:pt x="109865" y="219730"/>
                  </a:lnTo>
                  <a:lnTo>
                    <a:pt x="109865" y="266800"/>
                  </a:lnTo>
                  <a:lnTo>
                    <a:pt x="94140" y="266800"/>
                  </a:lnTo>
                  <a:close/>
                  <a:moveTo>
                    <a:pt x="156935" y="0"/>
                  </a:moveTo>
                  <a:lnTo>
                    <a:pt x="439460" y="0"/>
                  </a:lnTo>
                  <a:lnTo>
                    <a:pt x="439460" y="15673"/>
                  </a:lnTo>
                  <a:lnTo>
                    <a:pt x="156935" y="15673"/>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6" name="任意多边形: 形状 575">
              <a:extLst>
                <a:ext uri="{FF2B5EF4-FFF2-40B4-BE49-F238E27FC236}">
                  <a16:creationId xmlns:a16="http://schemas.microsoft.com/office/drawing/2014/main" id="{75382D82-54C7-4546-B577-9BC17F963A60}"/>
                </a:ext>
              </a:extLst>
            </p:cNvPr>
            <p:cNvSpPr/>
            <p:nvPr/>
          </p:nvSpPr>
          <p:spPr>
            <a:xfrm>
              <a:off x="6454150" y="850300"/>
              <a:ext cx="251179" cy="141262"/>
            </a:xfrm>
            <a:custGeom>
              <a:avLst/>
              <a:gdLst>
                <a:gd name="connsiteX0" fmla="*/ 235455 w 251179"/>
                <a:gd name="connsiteY0" fmla="*/ 15673 h 141262"/>
                <a:gd name="connsiteX1" fmla="*/ 235455 w 251179"/>
                <a:gd name="connsiteY1" fmla="*/ 125538 h 141262"/>
                <a:gd name="connsiteX2" fmla="*/ 15725 w 251179"/>
                <a:gd name="connsiteY2" fmla="*/ 125538 h 141262"/>
                <a:gd name="connsiteX3" fmla="*/ 15725 w 251179"/>
                <a:gd name="connsiteY3" fmla="*/ 15673 h 141262"/>
                <a:gd name="connsiteX4" fmla="*/ 235455 w 251179"/>
                <a:gd name="connsiteY4" fmla="*/ 15673 h 141262"/>
                <a:gd name="connsiteX5" fmla="*/ 251179 w 251179"/>
                <a:gd name="connsiteY5" fmla="*/ 0 h 141262"/>
                <a:gd name="connsiteX6" fmla="*/ 0 w 251179"/>
                <a:gd name="connsiteY6" fmla="*/ 0 h 141262"/>
                <a:gd name="connsiteX7" fmla="*/ 0 w 251179"/>
                <a:gd name="connsiteY7" fmla="*/ 141262 h 141262"/>
                <a:gd name="connsiteX8" fmla="*/ 251127 w 251179"/>
                <a:gd name="connsiteY8" fmla="*/ 141262 h 141262"/>
                <a:gd name="connsiteX9" fmla="*/ 251127 w 251179"/>
                <a:gd name="connsiteY9" fmla="*/ 0 h 141262"/>
                <a:gd name="connsiteX10" fmla="*/ 251179 w 251179"/>
                <a:gd name="connsiteY10" fmla="*/ 0 h 1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1179" h="141262">
                  <a:moveTo>
                    <a:pt x="235455" y="15673"/>
                  </a:moveTo>
                  <a:lnTo>
                    <a:pt x="235455" y="125538"/>
                  </a:lnTo>
                  <a:lnTo>
                    <a:pt x="15725" y="125538"/>
                  </a:lnTo>
                  <a:lnTo>
                    <a:pt x="15725" y="15673"/>
                  </a:lnTo>
                  <a:lnTo>
                    <a:pt x="235455" y="15673"/>
                  </a:lnTo>
                  <a:moveTo>
                    <a:pt x="251179" y="0"/>
                  </a:moveTo>
                  <a:lnTo>
                    <a:pt x="0" y="0"/>
                  </a:lnTo>
                  <a:lnTo>
                    <a:pt x="0" y="141262"/>
                  </a:lnTo>
                  <a:lnTo>
                    <a:pt x="251127" y="141262"/>
                  </a:lnTo>
                  <a:lnTo>
                    <a:pt x="251127" y="0"/>
                  </a:lnTo>
                  <a:lnTo>
                    <a:pt x="251179"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7" name="任意多边形: 形状 576">
              <a:extLst>
                <a:ext uri="{FF2B5EF4-FFF2-40B4-BE49-F238E27FC236}">
                  <a16:creationId xmlns:a16="http://schemas.microsoft.com/office/drawing/2014/main" id="{98EB93F2-060B-495A-B39E-3160B7360DA3}"/>
                </a:ext>
              </a:extLst>
            </p:cNvPr>
            <p:cNvSpPr/>
            <p:nvPr/>
          </p:nvSpPr>
          <p:spPr>
            <a:xfrm>
              <a:off x="6346950" y="894758"/>
              <a:ext cx="329594" cy="298197"/>
            </a:xfrm>
            <a:custGeom>
              <a:avLst/>
              <a:gdLst>
                <a:gd name="connsiteX0" fmla="*/ 204005 w 329594"/>
                <a:gd name="connsiteY0" fmla="*/ 15673 h 298197"/>
                <a:gd name="connsiteX1" fmla="*/ 204005 w 329594"/>
                <a:gd name="connsiteY1" fmla="*/ 31345 h 298197"/>
                <a:gd name="connsiteX2" fmla="*/ 156935 w 329594"/>
                <a:gd name="connsiteY2" fmla="*/ 31345 h 298197"/>
                <a:gd name="connsiteX3" fmla="*/ 156935 w 329594"/>
                <a:gd name="connsiteY3" fmla="*/ 15673 h 298197"/>
                <a:gd name="connsiteX4" fmla="*/ 204005 w 329594"/>
                <a:gd name="connsiteY4" fmla="*/ 15673 h 298197"/>
                <a:gd name="connsiteX5" fmla="*/ 219730 w 329594"/>
                <a:gd name="connsiteY5" fmla="*/ 0 h 298197"/>
                <a:gd name="connsiteX6" fmla="*/ 141262 w 329594"/>
                <a:gd name="connsiteY6" fmla="*/ 0 h 298197"/>
                <a:gd name="connsiteX7" fmla="*/ 141262 w 329594"/>
                <a:gd name="connsiteY7" fmla="*/ 47070 h 298197"/>
                <a:gd name="connsiteX8" fmla="*/ 219730 w 329594"/>
                <a:gd name="connsiteY8" fmla="*/ 47070 h 298197"/>
                <a:gd name="connsiteX9" fmla="*/ 219730 w 329594"/>
                <a:gd name="connsiteY9" fmla="*/ 0 h 298197"/>
                <a:gd name="connsiteX10" fmla="*/ 141262 w 329594"/>
                <a:gd name="connsiteY10" fmla="*/ 156935 h 298197"/>
                <a:gd name="connsiteX11" fmla="*/ 141262 w 329594"/>
                <a:gd name="connsiteY11" fmla="*/ 172608 h 298197"/>
                <a:gd name="connsiteX12" fmla="*/ 109865 w 329594"/>
                <a:gd name="connsiteY12" fmla="*/ 172608 h 298197"/>
                <a:gd name="connsiteX13" fmla="*/ 109865 w 329594"/>
                <a:gd name="connsiteY13" fmla="*/ 156935 h 298197"/>
                <a:gd name="connsiteX14" fmla="*/ 141262 w 329594"/>
                <a:gd name="connsiteY14" fmla="*/ 156935 h 298197"/>
                <a:gd name="connsiteX15" fmla="*/ 156935 w 329594"/>
                <a:gd name="connsiteY15" fmla="*/ 141210 h 298197"/>
                <a:gd name="connsiteX16" fmla="*/ 94140 w 329594"/>
                <a:gd name="connsiteY16" fmla="*/ 141210 h 298197"/>
                <a:gd name="connsiteX17" fmla="*/ 94140 w 329594"/>
                <a:gd name="connsiteY17" fmla="*/ 188280 h 298197"/>
                <a:gd name="connsiteX18" fmla="*/ 156935 w 329594"/>
                <a:gd name="connsiteY18" fmla="*/ 188280 h 298197"/>
                <a:gd name="connsiteX19" fmla="*/ 156935 w 329594"/>
                <a:gd name="connsiteY19" fmla="*/ 141210 h 298197"/>
                <a:gd name="connsiteX20" fmla="*/ 235402 w 329594"/>
                <a:gd name="connsiteY20" fmla="*/ 156935 h 298197"/>
                <a:gd name="connsiteX21" fmla="*/ 235402 w 329594"/>
                <a:gd name="connsiteY21" fmla="*/ 172608 h 298197"/>
                <a:gd name="connsiteX22" fmla="*/ 188332 w 329594"/>
                <a:gd name="connsiteY22" fmla="*/ 172608 h 298197"/>
                <a:gd name="connsiteX23" fmla="*/ 188332 w 329594"/>
                <a:gd name="connsiteY23" fmla="*/ 156935 h 298197"/>
                <a:gd name="connsiteX24" fmla="*/ 235402 w 329594"/>
                <a:gd name="connsiteY24" fmla="*/ 156935 h 298197"/>
                <a:gd name="connsiteX25" fmla="*/ 251127 w 329594"/>
                <a:gd name="connsiteY25" fmla="*/ 141210 h 298197"/>
                <a:gd name="connsiteX26" fmla="*/ 172660 w 329594"/>
                <a:gd name="connsiteY26" fmla="*/ 141210 h 298197"/>
                <a:gd name="connsiteX27" fmla="*/ 172660 w 329594"/>
                <a:gd name="connsiteY27" fmla="*/ 188280 h 298197"/>
                <a:gd name="connsiteX28" fmla="*/ 251127 w 329594"/>
                <a:gd name="connsiteY28" fmla="*/ 188280 h 298197"/>
                <a:gd name="connsiteX29" fmla="*/ 251127 w 329594"/>
                <a:gd name="connsiteY29" fmla="*/ 141210 h 298197"/>
                <a:gd name="connsiteX30" fmla="*/ 313870 w 329594"/>
                <a:gd name="connsiteY30" fmla="*/ 156935 h 298197"/>
                <a:gd name="connsiteX31" fmla="*/ 313870 w 329594"/>
                <a:gd name="connsiteY31" fmla="*/ 172608 h 298197"/>
                <a:gd name="connsiteX32" fmla="*/ 282472 w 329594"/>
                <a:gd name="connsiteY32" fmla="*/ 172608 h 298197"/>
                <a:gd name="connsiteX33" fmla="*/ 282472 w 329594"/>
                <a:gd name="connsiteY33" fmla="*/ 156935 h 298197"/>
                <a:gd name="connsiteX34" fmla="*/ 313870 w 329594"/>
                <a:gd name="connsiteY34" fmla="*/ 156935 h 298197"/>
                <a:gd name="connsiteX35" fmla="*/ 329595 w 329594"/>
                <a:gd name="connsiteY35" fmla="*/ 141210 h 298197"/>
                <a:gd name="connsiteX36" fmla="*/ 266800 w 329594"/>
                <a:gd name="connsiteY36" fmla="*/ 141210 h 298197"/>
                <a:gd name="connsiteX37" fmla="*/ 266800 w 329594"/>
                <a:gd name="connsiteY37" fmla="*/ 188280 h 298197"/>
                <a:gd name="connsiteX38" fmla="*/ 329595 w 329594"/>
                <a:gd name="connsiteY38" fmla="*/ 188280 h 298197"/>
                <a:gd name="connsiteX39" fmla="*/ 329595 w 329594"/>
                <a:gd name="connsiteY39" fmla="*/ 141210 h 298197"/>
                <a:gd name="connsiteX40" fmla="*/ 313870 w 329594"/>
                <a:gd name="connsiteY40" fmla="*/ 266800 h 298197"/>
                <a:gd name="connsiteX41" fmla="*/ 313870 w 329594"/>
                <a:gd name="connsiteY41" fmla="*/ 282472 h 298197"/>
                <a:gd name="connsiteX42" fmla="*/ 266800 w 329594"/>
                <a:gd name="connsiteY42" fmla="*/ 282472 h 298197"/>
                <a:gd name="connsiteX43" fmla="*/ 266800 w 329594"/>
                <a:gd name="connsiteY43" fmla="*/ 266800 h 298197"/>
                <a:gd name="connsiteX44" fmla="*/ 313870 w 329594"/>
                <a:gd name="connsiteY44" fmla="*/ 266800 h 298197"/>
                <a:gd name="connsiteX45" fmla="*/ 329595 w 329594"/>
                <a:gd name="connsiteY45" fmla="*/ 251075 h 298197"/>
                <a:gd name="connsiteX46" fmla="*/ 251127 w 329594"/>
                <a:gd name="connsiteY46" fmla="*/ 251075 h 298197"/>
                <a:gd name="connsiteX47" fmla="*/ 251127 w 329594"/>
                <a:gd name="connsiteY47" fmla="*/ 298197 h 298197"/>
                <a:gd name="connsiteX48" fmla="*/ 329595 w 329594"/>
                <a:gd name="connsiteY48" fmla="*/ 298197 h 298197"/>
                <a:gd name="connsiteX49" fmla="*/ 329595 w 329594"/>
                <a:gd name="connsiteY49" fmla="*/ 251075 h 298197"/>
                <a:gd name="connsiteX50" fmla="*/ 156935 w 329594"/>
                <a:gd name="connsiteY50" fmla="*/ 266800 h 298197"/>
                <a:gd name="connsiteX51" fmla="*/ 156935 w 329594"/>
                <a:gd name="connsiteY51" fmla="*/ 282472 h 298197"/>
                <a:gd name="connsiteX52" fmla="*/ 109865 w 329594"/>
                <a:gd name="connsiteY52" fmla="*/ 282472 h 298197"/>
                <a:gd name="connsiteX53" fmla="*/ 109865 w 329594"/>
                <a:gd name="connsiteY53" fmla="*/ 266800 h 298197"/>
                <a:gd name="connsiteX54" fmla="*/ 156935 w 329594"/>
                <a:gd name="connsiteY54" fmla="*/ 266800 h 298197"/>
                <a:gd name="connsiteX55" fmla="*/ 172660 w 329594"/>
                <a:gd name="connsiteY55" fmla="*/ 251075 h 298197"/>
                <a:gd name="connsiteX56" fmla="*/ 94140 w 329594"/>
                <a:gd name="connsiteY56" fmla="*/ 251075 h 298197"/>
                <a:gd name="connsiteX57" fmla="*/ 94140 w 329594"/>
                <a:gd name="connsiteY57" fmla="*/ 298197 h 298197"/>
                <a:gd name="connsiteX58" fmla="*/ 172608 w 329594"/>
                <a:gd name="connsiteY58" fmla="*/ 298197 h 298197"/>
                <a:gd name="connsiteX59" fmla="*/ 172608 w 329594"/>
                <a:gd name="connsiteY59" fmla="*/ 251075 h 298197"/>
                <a:gd name="connsiteX60" fmla="*/ 172660 w 329594"/>
                <a:gd name="connsiteY60" fmla="*/ 251075 h 298197"/>
                <a:gd name="connsiteX61" fmla="*/ 62743 w 329594"/>
                <a:gd name="connsiteY61" fmla="*/ 266800 h 298197"/>
                <a:gd name="connsiteX62" fmla="*/ 62743 w 329594"/>
                <a:gd name="connsiteY62" fmla="*/ 282472 h 298197"/>
                <a:gd name="connsiteX63" fmla="*/ 15673 w 329594"/>
                <a:gd name="connsiteY63" fmla="*/ 282472 h 298197"/>
                <a:gd name="connsiteX64" fmla="*/ 15673 w 329594"/>
                <a:gd name="connsiteY64" fmla="*/ 266800 h 298197"/>
                <a:gd name="connsiteX65" fmla="*/ 62743 w 329594"/>
                <a:gd name="connsiteY65" fmla="*/ 266800 h 298197"/>
                <a:gd name="connsiteX66" fmla="*/ 78467 w 329594"/>
                <a:gd name="connsiteY66" fmla="*/ 251075 h 298197"/>
                <a:gd name="connsiteX67" fmla="*/ 0 w 329594"/>
                <a:gd name="connsiteY67" fmla="*/ 251075 h 298197"/>
                <a:gd name="connsiteX68" fmla="*/ 0 w 329594"/>
                <a:gd name="connsiteY68" fmla="*/ 298197 h 298197"/>
                <a:gd name="connsiteX69" fmla="*/ 78467 w 329594"/>
                <a:gd name="connsiteY69" fmla="*/ 298197 h 298197"/>
                <a:gd name="connsiteX70" fmla="*/ 78467 w 329594"/>
                <a:gd name="connsiteY70" fmla="*/ 251075 h 298197"/>
                <a:gd name="connsiteX71" fmla="*/ 313870 w 329594"/>
                <a:gd name="connsiteY71" fmla="*/ 15673 h 298197"/>
                <a:gd name="connsiteX72" fmla="*/ 313870 w 329594"/>
                <a:gd name="connsiteY72" fmla="*/ 31345 h 298197"/>
                <a:gd name="connsiteX73" fmla="*/ 266800 w 329594"/>
                <a:gd name="connsiteY73" fmla="*/ 31345 h 298197"/>
                <a:gd name="connsiteX74" fmla="*/ 266800 w 329594"/>
                <a:gd name="connsiteY74" fmla="*/ 15673 h 298197"/>
                <a:gd name="connsiteX75" fmla="*/ 313870 w 329594"/>
                <a:gd name="connsiteY75" fmla="*/ 15673 h 298197"/>
                <a:gd name="connsiteX76" fmla="*/ 329595 w 329594"/>
                <a:gd name="connsiteY76" fmla="*/ 0 h 298197"/>
                <a:gd name="connsiteX77" fmla="*/ 251127 w 329594"/>
                <a:gd name="connsiteY77" fmla="*/ 0 h 298197"/>
                <a:gd name="connsiteX78" fmla="*/ 251127 w 329594"/>
                <a:gd name="connsiteY78" fmla="*/ 47070 h 298197"/>
                <a:gd name="connsiteX79" fmla="*/ 329595 w 329594"/>
                <a:gd name="connsiteY79" fmla="*/ 47070 h 298197"/>
                <a:gd name="connsiteX80" fmla="*/ 329595 w 329594"/>
                <a:gd name="connsiteY80" fmla="*/ 0 h 29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29594" h="298197">
                  <a:moveTo>
                    <a:pt x="204005" y="15673"/>
                  </a:moveTo>
                  <a:lnTo>
                    <a:pt x="204005" y="31345"/>
                  </a:lnTo>
                  <a:lnTo>
                    <a:pt x="156935" y="31345"/>
                  </a:lnTo>
                  <a:lnTo>
                    <a:pt x="156935" y="15673"/>
                  </a:lnTo>
                  <a:lnTo>
                    <a:pt x="204005" y="15673"/>
                  </a:lnTo>
                  <a:moveTo>
                    <a:pt x="219730" y="0"/>
                  </a:moveTo>
                  <a:lnTo>
                    <a:pt x="141262" y="0"/>
                  </a:lnTo>
                  <a:lnTo>
                    <a:pt x="141262" y="47070"/>
                  </a:lnTo>
                  <a:lnTo>
                    <a:pt x="219730" y="47070"/>
                  </a:lnTo>
                  <a:lnTo>
                    <a:pt x="219730" y="0"/>
                  </a:lnTo>
                  <a:close/>
                  <a:moveTo>
                    <a:pt x="141262" y="156935"/>
                  </a:moveTo>
                  <a:lnTo>
                    <a:pt x="141262" y="172608"/>
                  </a:lnTo>
                  <a:lnTo>
                    <a:pt x="109865" y="172608"/>
                  </a:lnTo>
                  <a:lnTo>
                    <a:pt x="109865" y="156935"/>
                  </a:lnTo>
                  <a:lnTo>
                    <a:pt x="141262" y="156935"/>
                  </a:lnTo>
                  <a:moveTo>
                    <a:pt x="156935" y="141210"/>
                  </a:moveTo>
                  <a:lnTo>
                    <a:pt x="94140" y="141210"/>
                  </a:lnTo>
                  <a:lnTo>
                    <a:pt x="94140" y="188280"/>
                  </a:lnTo>
                  <a:lnTo>
                    <a:pt x="156935" y="188280"/>
                  </a:lnTo>
                  <a:lnTo>
                    <a:pt x="156935" y="141210"/>
                  </a:lnTo>
                  <a:close/>
                  <a:moveTo>
                    <a:pt x="235402" y="156935"/>
                  </a:moveTo>
                  <a:lnTo>
                    <a:pt x="235402" y="172608"/>
                  </a:lnTo>
                  <a:lnTo>
                    <a:pt x="188332" y="172608"/>
                  </a:lnTo>
                  <a:lnTo>
                    <a:pt x="188332" y="156935"/>
                  </a:lnTo>
                  <a:lnTo>
                    <a:pt x="235402" y="156935"/>
                  </a:lnTo>
                  <a:moveTo>
                    <a:pt x="251127" y="141210"/>
                  </a:moveTo>
                  <a:lnTo>
                    <a:pt x="172660" y="141210"/>
                  </a:lnTo>
                  <a:lnTo>
                    <a:pt x="172660" y="188280"/>
                  </a:lnTo>
                  <a:lnTo>
                    <a:pt x="251127" y="188280"/>
                  </a:lnTo>
                  <a:lnTo>
                    <a:pt x="251127" y="141210"/>
                  </a:lnTo>
                  <a:close/>
                  <a:moveTo>
                    <a:pt x="313870" y="156935"/>
                  </a:moveTo>
                  <a:lnTo>
                    <a:pt x="313870" y="172608"/>
                  </a:lnTo>
                  <a:lnTo>
                    <a:pt x="282472" y="172608"/>
                  </a:lnTo>
                  <a:lnTo>
                    <a:pt x="282472" y="156935"/>
                  </a:lnTo>
                  <a:lnTo>
                    <a:pt x="313870" y="156935"/>
                  </a:lnTo>
                  <a:moveTo>
                    <a:pt x="329595" y="141210"/>
                  </a:moveTo>
                  <a:lnTo>
                    <a:pt x="266800" y="141210"/>
                  </a:lnTo>
                  <a:lnTo>
                    <a:pt x="266800" y="188280"/>
                  </a:lnTo>
                  <a:lnTo>
                    <a:pt x="329595" y="188280"/>
                  </a:lnTo>
                  <a:lnTo>
                    <a:pt x="329595" y="141210"/>
                  </a:lnTo>
                  <a:close/>
                  <a:moveTo>
                    <a:pt x="313870" y="266800"/>
                  </a:moveTo>
                  <a:lnTo>
                    <a:pt x="313870" y="282472"/>
                  </a:lnTo>
                  <a:lnTo>
                    <a:pt x="266800" y="282472"/>
                  </a:lnTo>
                  <a:lnTo>
                    <a:pt x="266800" y="266800"/>
                  </a:lnTo>
                  <a:lnTo>
                    <a:pt x="313870" y="266800"/>
                  </a:lnTo>
                  <a:moveTo>
                    <a:pt x="329595" y="251075"/>
                  </a:moveTo>
                  <a:lnTo>
                    <a:pt x="251127" y="251075"/>
                  </a:lnTo>
                  <a:lnTo>
                    <a:pt x="251127" y="298197"/>
                  </a:lnTo>
                  <a:lnTo>
                    <a:pt x="329595" y="298197"/>
                  </a:lnTo>
                  <a:lnTo>
                    <a:pt x="329595" y="251075"/>
                  </a:lnTo>
                  <a:close/>
                  <a:moveTo>
                    <a:pt x="156935" y="266800"/>
                  </a:moveTo>
                  <a:lnTo>
                    <a:pt x="156935" y="282472"/>
                  </a:lnTo>
                  <a:lnTo>
                    <a:pt x="109865" y="282472"/>
                  </a:lnTo>
                  <a:lnTo>
                    <a:pt x="109865" y="266800"/>
                  </a:lnTo>
                  <a:lnTo>
                    <a:pt x="156935" y="266800"/>
                  </a:lnTo>
                  <a:moveTo>
                    <a:pt x="172660" y="251075"/>
                  </a:moveTo>
                  <a:lnTo>
                    <a:pt x="94140" y="251075"/>
                  </a:lnTo>
                  <a:lnTo>
                    <a:pt x="94140" y="298197"/>
                  </a:lnTo>
                  <a:lnTo>
                    <a:pt x="172608" y="298197"/>
                  </a:lnTo>
                  <a:lnTo>
                    <a:pt x="172608" y="251075"/>
                  </a:lnTo>
                  <a:lnTo>
                    <a:pt x="172660" y="251075"/>
                  </a:lnTo>
                  <a:close/>
                  <a:moveTo>
                    <a:pt x="62743" y="266800"/>
                  </a:moveTo>
                  <a:lnTo>
                    <a:pt x="62743" y="282472"/>
                  </a:lnTo>
                  <a:lnTo>
                    <a:pt x="15673" y="282472"/>
                  </a:lnTo>
                  <a:lnTo>
                    <a:pt x="15673" y="266800"/>
                  </a:lnTo>
                  <a:lnTo>
                    <a:pt x="62743" y="266800"/>
                  </a:lnTo>
                  <a:moveTo>
                    <a:pt x="78467" y="251075"/>
                  </a:moveTo>
                  <a:lnTo>
                    <a:pt x="0" y="251075"/>
                  </a:lnTo>
                  <a:lnTo>
                    <a:pt x="0" y="298197"/>
                  </a:lnTo>
                  <a:lnTo>
                    <a:pt x="78467" y="298197"/>
                  </a:lnTo>
                  <a:lnTo>
                    <a:pt x="78467" y="251075"/>
                  </a:lnTo>
                  <a:close/>
                  <a:moveTo>
                    <a:pt x="313870" y="15673"/>
                  </a:moveTo>
                  <a:lnTo>
                    <a:pt x="313870" y="31345"/>
                  </a:lnTo>
                  <a:lnTo>
                    <a:pt x="266800" y="31345"/>
                  </a:lnTo>
                  <a:lnTo>
                    <a:pt x="266800" y="15673"/>
                  </a:lnTo>
                  <a:lnTo>
                    <a:pt x="313870" y="15673"/>
                  </a:lnTo>
                  <a:moveTo>
                    <a:pt x="329595" y="0"/>
                  </a:moveTo>
                  <a:lnTo>
                    <a:pt x="251127" y="0"/>
                  </a:lnTo>
                  <a:lnTo>
                    <a:pt x="251127" y="47070"/>
                  </a:lnTo>
                  <a:lnTo>
                    <a:pt x="329595" y="47070"/>
                  </a:lnTo>
                  <a:lnTo>
                    <a:pt x="329595"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27" name="图形 12">
            <a:extLst>
              <a:ext uri="{FF2B5EF4-FFF2-40B4-BE49-F238E27FC236}">
                <a16:creationId xmlns:a16="http://schemas.microsoft.com/office/drawing/2014/main" id="{A0BC8E89-C4DC-4272-ADFA-D80B323C48DE}"/>
              </a:ext>
            </a:extLst>
          </p:cNvPr>
          <p:cNvGrpSpPr/>
          <p:nvPr/>
        </p:nvGrpSpPr>
        <p:grpSpPr>
          <a:xfrm>
            <a:off x="9550522" y="852831"/>
            <a:ext cx="411812" cy="411812"/>
            <a:chOff x="7026787" y="764989"/>
            <a:chExt cx="534958" cy="534958"/>
          </a:xfrm>
          <a:solidFill>
            <a:schemeClr val="bg1"/>
          </a:solidFill>
        </p:grpSpPr>
        <p:sp>
          <p:nvSpPr>
            <p:cNvPr id="569" name="任意多边形: 形状 568">
              <a:extLst>
                <a:ext uri="{FF2B5EF4-FFF2-40B4-BE49-F238E27FC236}">
                  <a16:creationId xmlns:a16="http://schemas.microsoft.com/office/drawing/2014/main" id="{7093BB6F-8015-4721-96BE-F195FC79720B}"/>
                </a:ext>
              </a:extLst>
            </p:cNvPr>
            <p:cNvSpPr/>
            <p:nvPr/>
          </p:nvSpPr>
          <p:spPr>
            <a:xfrm>
              <a:off x="7274988" y="881645"/>
              <a:ext cx="192929" cy="385911"/>
            </a:xfrm>
            <a:custGeom>
              <a:avLst/>
              <a:gdLst>
                <a:gd name="connsiteX0" fmla="*/ 16091 w 192929"/>
                <a:gd name="connsiteY0" fmla="*/ 36674 h 385911"/>
                <a:gd name="connsiteX1" fmla="*/ 176891 w 192929"/>
                <a:gd name="connsiteY1" fmla="*/ 76900 h 385911"/>
                <a:gd name="connsiteX2" fmla="*/ 176891 w 192929"/>
                <a:gd name="connsiteY2" fmla="*/ 385912 h 385911"/>
                <a:gd name="connsiteX3" fmla="*/ 16091 w 192929"/>
                <a:gd name="connsiteY3" fmla="*/ 385912 h 385911"/>
                <a:gd name="connsiteX4" fmla="*/ 16091 w 192929"/>
                <a:gd name="connsiteY4" fmla="*/ 36674 h 385911"/>
                <a:gd name="connsiteX5" fmla="*/ 0 w 192929"/>
                <a:gd name="connsiteY5" fmla="*/ 0 h 385911"/>
                <a:gd name="connsiteX6" fmla="*/ 0 w 192929"/>
                <a:gd name="connsiteY6" fmla="*/ 369821 h 385911"/>
                <a:gd name="connsiteX7" fmla="*/ 192930 w 192929"/>
                <a:gd name="connsiteY7" fmla="*/ 369821 h 385911"/>
                <a:gd name="connsiteX8" fmla="*/ 192930 w 192929"/>
                <a:gd name="connsiteY8" fmla="*/ 64362 h 385911"/>
                <a:gd name="connsiteX9" fmla="*/ 0 w 192929"/>
                <a:gd name="connsiteY9" fmla="*/ 16091 h 385911"/>
                <a:gd name="connsiteX10" fmla="*/ 0 w 192929"/>
                <a:gd name="connsiteY10" fmla="*/ 0 h 38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929" h="385911">
                  <a:moveTo>
                    <a:pt x="16091" y="36674"/>
                  </a:moveTo>
                  <a:lnTo>
                    <a:pt x="176891" y="76900"/>
                  </a:lnTo>
                  <a:lnTo>
                    <a:pt x="176891" y="385912"/>
                  </a:lnTo>
                  <a:lnTo>
                    <a:pt x="16091" y="385912"/>
                  </a:lnTo>
                  <a:lnTo>
                    <a:pt x="16091" y="36674"/>
                  </a:lnTo>
                  <a:moveTo>
                    <a:pt x="0" y="0"/>
                  </a:moveTo>
                  <a:lnTo>
                    <a:pt x="0" y="369821"/>
                  </a:lnTo>
                  <a:lnTo>
                    <a:pt x="192930" y="369821"/>
                  </a:lnTo>
                  <a:lnTo>
                    <a:pt x="192930" y="64362"/>
                  </a:lnTo>
                  <a:lnTo>
                    <a:pt x="0" y="16091"/>
                  </a:lnTo>
                  <a:lnTo>
                    <a:pt x="0"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0" name="任意多边形: 形状 569">
              <a:extLst>
                <a:ext uri="{FF2B5EF4-FFF2-40B4-BE49-F238E27FC236}">
                  <a16:creationId xmlns:a16="http://schemas.microsoft.com/office/drawing/2014/main" id="{C715109B-919D-4B08-89F8-9FE211AD9379}"/>
                </a:ext>
              </a:extLst>
            </p:cNvPr>
            <p:cNvSpPr/>
            <p:nvPr/>
          </p:nvSpPr>
          <p:spPr>
            <a:xfrm>
              <a:off x="7114187" y="785154"/>
              <a:ext cx="257239" cy="482402"/>
            </a:xfrm>
            <a:custGeom>
              <a:avLst/>
              <a:gdLst>
                <a:gd name="connsiteX0" fmla="*/ 241045 w 257239"/>
                <a:gd name="connsiteY0" fmla="*/ 19382 h 482402"/>
                <a:gd name="connsiteX1" fmla="*/ 241201 w 257239"/>
                <a:gd name="connsiteY1" fmla="*/ 91215 h 482402"/>
                <a:gd name="connsiteX2" fmla="*/ 149203 w 257239"/>
                <a:gd name="connsiteY2" fmla="*/ 64937 h 482402"/>
                <a:gd name="connsiteX3" fmla="*/ 128724 w 257239"/>
                <a:gd name="connsiteY3" fmla="*/ 59086 h 482402"/>
                <a:gd name="connsiteX4" fmla="*/ 128724 w 257239"/>
                <a:gd name="connsiteY4" fmla="*/ 482403 h 482402"/>
                <a:gd name="connsiteX5" fmla="*/ 16091 w 257239"/>
                <a:gd name="connsiteY5" fmla="*/ 482403 h 482402"/>
                <a:gd name="connsiteX6" fmla="*/ 16091 w 257239"/>
                <a:gd name="connsiteY6" fmla="*/ 61593 h 482402"/>
                <a:gd name="connsiteX7" fmla="*/ 241045 w 257239"/>
                <a:gd name="connsiteY7" fmla="*/ 19382 h 482402"/>
                <a:gd name="connsiteX8" fmla="*/ 257083 w 257239"/>
                <a:gd name="connsiteY8" fmla="*/ 0 h 482402"/>
                <a:gd name="connsiteX9" fmla="*/ 0 w 257239"/>
                <a:gd name="connsiteY9" fmla="*/ 48272 h 482402"/>
                <a:gd name="connsiteX10" fmla="*/ 0 w 257239"/>
                <a:gd name="connsiteY10" fmla="*/ 466364 h 482402"/>
                <a:gd name="connsiteX11" fmla="*/ 144710 w 257239"/>
                <a:gd name="connsiteY11" fmla="*/ 466364 h 482402"/>
                <a:gd name="connsiteX12" fmla="*/ 144710 w 257239"/>
                <a:gd name="connsiteY12" fmla="*/ 80453 h 482402"/>
                <a:gd name="connsiteX13" fmla="*/ 257240 w 257239"/>
                <a:gd name="connsiteY13" fmla="*/ 112582 h 482402"/>
                <a:gd name="connsiteX14" fmla="*/ 257083 w 257239"/>
                <a:gd name="connsiteY14" fmla="*/ 0 h 48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7239" h="482402">
                  <a:moveTo>
                    <a:pt x="241045" y="19382"/>
                  </a:moveTo>
                  <a:lnTo>
                    <a:pt x="241201" y="91215"/>
                  </a:lnTo>
                  <a:lnTo>
                    <a:pt x="149203" y="64937"/>
                  </a:lnTo>
                  <a:lnTo>
                    <a:pt x="128724" y="59086"/>
                  </a:lnTo>
                  <a:lnTo>
                    <a:pt x="128724" y="482403"/>
                  </a:lnTo>
                  <a:lnTo>
                    <a:pt x="16091" y="482403"/>
                  </a:lnTo>
                  <a:lnTo>
                    <a:pt x="16091" y="61593"/>
                  </a:lnTo>
                  <a:lnTo>
                    <a:pt x="241045" y="19382"/>
                  </a:lnTo>
                  <a:moveTo>
                    <a:pt x="257083" y="0"/>
                  </a:moveTo>
                  <a:lnTo>
                    <a:pt x="0" y="48272"/>
                  </a:lnTo>
                  <a:lnTo>
                    <a:pt x="0" y="466364"/>
                  </a:lnTo>
                  <a:lnTo>
                    <a:pt x="144710" y="466364"/>
                  </a:lnTo>
                  <a:lnTo>
                    <a:pt x="144710" y="80453"/>
                  </a:lnTo>
                  <a:lnTo>
                    <a:pt x="257240" y="112582"/>
                  </a:lnTo>
                  <a:lnTo>
                    <a:pt x="257083"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1" name="任意多边形: 形状 570">
              <a:extLst>
                <a:ext uri="{FF2B5EF4-FFF2-40B4-BE49-F238E27FC236}">
                  <a16:creationId xmlns:a16="http://schemas.microsoft.com/office/drawing/2014/main" id="{89EC9608-D8F2-4AD0-B3F4-1EFAAEBBCB40}"/>
                </a:ext>
              </a:extLst>
            </p:cNvPr>
            <p:cNvSpPr/>
            <p:nvPr/>
          </p:nvSpPr>
          <p:spPr>
            <a:xfrm>
              <a:off x="7049877" y="865607"/>
              <a:ext cx="482402" cy="402002"/>
            </a:xfrm>
            <a:custGeom>
              <a:avLst/>
              <a:gdLst>
                <a:gd name="connsiteX0" fmla="*/ 0 w 482402"/>
                <a:gd name="connsiteY0" fmla="*/ 385912 h 402002"/>
                <a:gd name="connsiteX1" fmla="*/ 482403 w 482402"/>
                <a:gd name="connsiteY1" fmla="*/ 385912 h 402002"/>
                <a:gd name="connsiteX2" fmla="*/ 482403 w 482402"/>
                <a:gd name="connsiteY2" fmla="*/ 402002 h 402002"/>
                <a:gd name="connsiteX3" fmla="*/ 0 w 482402"/>
                <a:gd name="connsiteY3" fmla="*/ 402002 h 402002"/>
                <a:gd name="connsiteX4" fmla="*/ 321602 w 482402"/>
                <a:gd name="connsiteY4" fmla="*/ 112529 h 402002"/>
                <a:gd name="connsiteX5" fmla="*/ 385912 w 482402"/>
                <a:gd name="connsiteY5" fmla="*/ 112529 h 402002"/>
                <a:gd name="connsiteX6" fmla="*/ 385912 w 482402"/>
                <a:gd name="connsiteY6" fmla="*/ 128620 h 402002"/>
                <a:gd name="connsiteX7" fmla="*/ 321602 w 482402"/>
                <a:gd name="connsiteY7" fmla="*/ 128620 h 402002"/>
                <a:gd name="connsiteX8" fmla="*/ 321602 w 482402"/>
                <a:gd name="connsiteY8" fmla="*/ 144710 h 402002"/>
                <a:gd name="connsiteX9" fmla="*/ 385912 w 482402"/>
                <a:gd name="connsiteY9" fmla="*/ 144710 h 402002"/>
                <a:gd name="connsiteX10" fmla="*/ 385912 w 482402"/>
                <a:gd name="connsiteY10" fmla="*/ 160801 h 402002"/>
                <a:gd name="connsiteX11" fmla="*/ 321602 w 482402"/>
                <a:gd name="connsiteY11" fmla="*/ 160801 h 402002"/>
                <a:gd name="connsiteX12" fmla="*/ 321602 w 482402"/>
                <a:gd name="connsiteY12" fmla="*/ 176839 h 402002"/>
                <a:gd name="connsiteX13" fmla="*/ 385912 w 482402"/>
                <a:gd name="connsiteY13" fmla="*/ 176839 h 402002"/>
                <a:gd name="connsiteX14" fmla="*/ 385912 w 482402"/>
                <a:gd name="connsiteY14" fmla="*/ 192930 h 402002"/>
                <a:gd name="connsiteX15" fmla="*/ 321602 w 482402"/>
                <a:gd name="connsiteY15" fmla="*/ 192930 h 402002"/>
                <a:gd name="connsiteX16" fmla="*/ 321602 w 482402"/>
                <a:gd name="connsiteY16" fmla="*/ 209020 h 402002"/>
                <a:gd name="connsiteX17" fmla="*/ 385912 w 482402"/>
                <a:gd name="connsiteY17" fmla="*/ 209020 h 402002"/>
                <a:gd name="connsiteX18" fmla="*/ 385912 w 482402"/>
                <a:gd name="connsiteY18" fmla="*/ 225111 h 402002"/>
                <a:gd name="connsiteX19" fmla="*/ 321602 w 482402"/>
                <a:gd name="connsiteY19" fmla="*/ 225111 h 402002"/>
                <a:gd name="connsiteX20" fmla="*/ 321602 w 482402"/>
                <a:gd name="connsiteY20" fmla="*/ 241149 h 402002"/>
                <a:gd name="connsiteX21" fmla="*/ 385912 w 482402"/>
                <a:gd name="connsiteY21" fmla="*/ 241149 h 402002"/>
                <a:gd name="connsiteX22" fmla="*/ 385912 w 482402"/>
                <a:gd name="connsiteY22" fmla="*/ 257240 h 402002"/>
                <a:gd name="connsiteX23" fmla="*/ 321602 w 482402"/>
                <a:gd name="connsiteY23" fmla="*/ 257240 h 402002"/>
                <a:gd name="connsiteX24" fmla="*/ 321602 w 482402"/>
                <a:gd name="connsiteY24" fmla="*/ 273330 h 402002"/>
                <a:gd name="connsiteX25" fmla="*/ 385912 w 482402"/>
                <a:gd name="connsiteY25" fmla="*/ 273330 h 402002"/>
                <a:gd name="connsiteX26" fmla="*/ 385912 w 482402"/>
                <a:gd name="connsiteY26" fmla="*/ 289421 h 402002"/>
                <a:gd name="connsiteX27" fmla="*/ 321602 w 482402"/>
                <a:gd name="connsiteY27" fmla="*/ 289421 h 402002"/>
                <a:gd name="connsiteX28" fmla="*/ 321602 w 482402"/>
                <a:gd name="connsiteY28" fmla="*/ 305511 h 402002"/>
                <a:gd name="connsiteX29" fmla="*/ 385912 w 482402"/>
                <a:gd name="connsiteY29" fmla="*/ 305511 h 402002"/>
                <a:gd name="connsiteX30" fmla="*/ 385912 w 482402"/>
                <a:gd name="connsiteY30" fmla="*/ 321602 h 402002"/>
                <a:gd name="connsiteX31" fmla="*/ 321602 w 482402"/>
                <a:gd name="connsiteY31" fmla="*/ 321602 h 402002"/>
                <a:gd name="connsiteX32" fmla="*/ 321602 w 482402"/>
                <a:gd name="connsiteY32" fmla="*/ 337640 h 402002"/>
                <a:gd name="connsiteX33" fmla="*/ 385912 w 482402"/>
                <a:gd name="connsiteY33" fmla="*/ 337640 h 402002"/>
                <a:gd name="connsiteX34" fmla="*/ 385912 w 482402"/>
                <a:gd name="connsiteY34" fmla="*/ 353731 h 402002"/>
                <a:gd name="connsiteX35" fmla="*/ 321602 w 482402"/>
                <a:gd name="connsiteY35" fmla="*/ 353731 h 402002"/>
                <a:gd name="connsiteX36" fmla="*/ 96491 w 482402"/>
                <a:gd name="connsiteY36" fmla="*/ 0 h 402002"/>
                <a:gd name="connsiteX37" fmla="*/ 112582 w 482402"/>
                <a:gd name="connsiteY37" fmla="*/ 0 h 402002"/>
                <a:gd name="connsiteX38" fmla="*/ 112582 w 482402"/>
                <a:gd name="connsiteY38" fmla="*/ 32129 h 402002"/>
                <a:gd name="connsiteX39" fmla="*/ 96491 w 482402"/>
                <a:gd name="connsiteY39" fmla="*/ 32129 h 402002"/>
                <a:gd name="connsiteX40" fmla="*/ 128620 w 482402"/>
                <a:gd name="connsiteY40" fmla="*/ 0 h 402002"/>
                <a:gd name="connsiteX41" fmla="*/ 144710 w 482402"/>
                <a:gd name="connsiteY41" fmla="*/ 0 h 402002"/>
                <a:gd name="connsiteX42" fmla="*/ 144710 w 482402"/>
                <a:gd name="connsiteY42" fmla="*/ 32129 h 402002"/>
                <a:gd name="connsiteX43" fmla="*/ 128620 w 482402"/>
                <a:gd name="connsiteY43" fmla="*/ 32129 h 402002"/>
                <a:gd name="connsiteX44" fmla="*/ 160801 w 482402"/>
                <a:gd name="connsiteY44" fmla="*/ 0 h 402002"/>
                <a:gd name="connsiteX45" fmla="*/ 176891 w 482402"/>
                <a:gd name="connsiteY45" fmla="*/ 0 h 402002"/>
                <a:gd name="connsiteX46" fmla="*/ 176891 w 482402"/>
                <a:gd name="connsiteY46" fmla="*/ 32129 h 402002"/>
                <a:gd name="connsiteX47" fmla="*/ 160801 w 482402"/>
                <a:gd name="connsiteY47" fmla="*/ 32129 h 402002"/>
                <a:gd name="connsiteX48" fmla="*/ 96491 w 482402"/>
                <a:gd name="connsiteY48" fmla="*/ 48219 h 402002"/>
                <a:gd name="connsiteX49" fmla="*/ 112582 w 482402"/>
                <a:gd name="connsiteY49" fmla="*/ 48219 h 402002"/>
                <a:gd name="connsiteX50" fmla="*/ 112582 w 482402"/>
                <a:gd name="connsiteY50" fmla="*/ 80400 h 402002"/>
                <a:gd name="connsiteX51" fmla="*/ 96491 w 482402"/>
                <a:gd name="connsiteY51" fmla="*/ 80400 h 402002"/>
                <a:gd name="connsiteX52" fmla="*/ 128620 w 482402"/>
                <a:gd name="connsiteY52" fmla="*/ 48219 h 402002"/>
                <a:gd name="connsiteX53" fmla="*/ 144710 w 482402"/>
                <a:gd name="connsiteY53" fmla="*/ 48219 h 402002"/>
                <a:gd name="connsiteX54" fmla="*/ 144710 w 482402"/>
                <a:gd name="connsiteY54" fmla="*/ 80400 h 402002"/>
                <a:gd name="connsiteX55" fmla="*/ 128620 w 482402"/>
                <a:gd name="connsiteY55" fmla="*/ 80400 h 402002"/>
                <a:gd name="connsiteX56" fmla="*/ 160801 w 482402"/>
                <a:gd name="connsiteY56" fmla="*/ 48219 h 402002"/>
                <a:gd name="connsiteX57" fmla="*/ 176891 w 482402"/>
                <a:gd name="connsiteY57" fmla="*/ 48219 h 402002"/>
                <a:gd name="connsiteX58" fmla="*/ 176891 w 482402"/>
                <a:gd name="connsiteY58" fmla="*/ 80400 h 402002"/>
                <a:gd name="connsiteX59" fmla="*/ 160801 w 482402"/>
                <a:gd name="connsiteY59" fmla="*/ 80400 h 402002"/>
                <a:gd name="connsiteX60" fmla="*/ 96491 w 482402"/>
                <a:gd name="connsiteY60" fmla="*/ 96439 h 402002"/>
                <a:gd name="connsiteX61" fmla="*/ 112582 w 482402"/>
                <a:gd name="connsiteY61" fmla="*/ 96439 h 402002"/>
                <a:gd name="connsiteX62" fmla="*/ 112582 w 482402"/>
                <a:gd name="connsiteY62" fmla="*/ 128568 h 402002"/>
                <a:gd name="connsiteX63" fmla="*/ 96491 w 482402"/>
                <a:gd name="connsiteY63" fmla="*/ 128568 h 402002"/>
                <a:gd name="connsiteX64" fmla="*/ 128620 w 482402"/>
                <a:gd name="connsiteY64" fmla="*/ 96439 h 402002"/>
                <a:gd name="connsiteX65" fmla="*/ 144710 w 482402"/>
                <a:gd name="connsiteY65" fmla="*/ 96439 h 402002"/>
                <a:gd name="connsiteX66" fmla="*/ 144710 w 482402"/>
                <a:gd name="connsiteY66" fmla="*/ 128568 h 402002"/>
                <a:gd name="connsiteX67" fmla="*/ 128620 w 482402"/>
                <a:gd name="connsiteY67" fmla="*/ 128568 h 402002"/>
                <a:gd name="connsiteX68" fmla="*/ 160801 w 482402"/>
                <a:gd name="connsiteY68" fmla="*/ 96439 h 402002"/>
                <a:gd name="connsiteX69" fmla="*/ 176891 w 482402"/>
                <a:gd name="connsiteY69" fmla="*/ 96439 h 402002"/>
                <a:gd name="connsiteX70" fmla="*/ 176891 w 482402"/>
                <a:gd name="connsiteY70" fmla="*/ 128568 h 402002"/>
                <a:gd name="connsiteX71" fmla="*/ 160801 w 482402"/>
                <a:gd name="connsiteY71" fmla="*/ 128568 h 402002"/>
                <a:gd name="connsiteX72" fmla="*/ 96491 w 482402"/>
                <a:gd name="connsiteY72" fmla="*/ 144710 h 402002"/>
                <a:gd name="connsiteX73" fmla="*/ 112582 w 482402"/>
                <a:gd name="connsiteY73" fmla="*/ 144710 h 402002"/>
                <a:gd name="connsiteX74" fmla="*/ 112582 w 482402"/>
                <a:gd name="connsiteY74" fmla="*/ 176891 h 402002"/>
                <a:gd name="connsiteX75" fmla="*/ 96491 w 482402"/>
                <a:gd name="connsiteY75" fmla="*/ 176891 h 402002"/>
                <a:gd name="connsiteX76" fmla="*/ 128620 w 482402"/>
                <a:gd name="connsiteY76" fmla="*/ 144710 h 402002"/>
                <a:gd name="connsiteX77" fmla="*/ 144710 w 482402"/>
                <a:gd name="connsiteY77" fmla="*/ 144710 h 402002"/>
                <a:gd name="connsiteX78" fmla="*/ 144710 w 482402"/>
                <a:gd name="connsiteY78" fmla="*/ 176891 h 402002"/>
                <a:gd name="connsiteX79" fmla="*/ 128620 w 482402"/>
                <a:gd name="connsiteY79" fmla="*/ 176891 h 402002"/>
                <a:gd name="connsiteX80" fmla="*/ 160801 w 482402"/>
                <a:gd name="connsiteY80" fmla="*/ 144710 h 402002"/>
                <a:gd name="connsiteX81" fmla="*/ 176891 w 482402"/>
                <a:gd name="connsiteY81" fmla="*/ 144710 h 402002"/>
                <a:gd name="connsiteX82" fmla="*/ 176891 w 482402"/>
                <a:gd name="connsiteY82" fmla="*/ 176891 h 402002"/>
                <a:gd name="connsiteX83" fmla="*/ 160801 w 482402"/>
                <a:gd name="connsiteY83" fmla="*/ 176891 h 402002"/>
                <a:gd name="connsiteX84" fmla="*/ 96491 w 482402"/>
                <a:gd name="connsiteY84" fmla="*/ 192930 h 402002"/>
                <a:gd name="connsiteX85" fmla="*/ 112582 w 482402"/>
                <a:gd name="connsiteY85" fmla="*/ 192930 h 402002"/>
                <a:gd name="connsiteX86" fmla="*/ 112582 w 482402"/>
                <a:gd name="connsiteY86" fmla="*/ 225111 h 402002"/>
                <a:gd name="connsiteX87" fmla="*/ 96491 w 482402"/>
                <a:gd name="connsiteY87" fmla="*/ 225111 h 402002"/>
                <a:gd name="connsiteX88" fmla="*/ 128620 w 482402"/>
                <a:gd name="connsiteY88" fmla="*/ 192930 h 402002"/>
                <a:gd name="connsiteX89" fmla="*/ 144710 w 482402"/>
                <a:gd name="connsiteY89" fmla="*/ 192930 h 402002"/>
                <a:gd name="connsiteX90" fmla="*/ 144710 w 482402"/>
                <a:gd name="connsiteY90" fmla="*/ 225111 h 402002"/>
                <a:gd name="connsiteX91" fmla="*/ 128620 w 482402"/>
                <a:gd name="connsiteY91" fmla="*/ 225111 h 402002"/>
                <a:gd name="connsiteX92" fmla="*/ 160801 w 482402"/>
                <a:gd name="connsiteY92" fmla="*/ 192930 h 402002"/>
                <a:gd name="connsiteX93" fmla="*/ 176891 w 482402"/>
                <a:gd name="connsiteY93" fmla="*/ 192930 h 402002"/>
                <a:gd name="connsiteX94" fmla="*/ 176891 w 482402"/>
                <a:gd name="connsiteY94" fmla="*/ 225111 h 402002"/>
                <a:gd name="connsiteX95" fmla="*/ 160801 w 482402"/>
                <a:gd name="connsiteY95" fmla="*/ 225111 h 402002"/>
                <a:gd name="connsiteX96" fmla="*/ 96491 w 482402"/>
                <a:gd name="connsiteY96" fmla="*/ 241149 h 402002"/>
                <a:gd name="connsiteX97" fmla="*/ 112582 w 482402"/>
                <a:gd name="connsiteY97" fmla="*/ 241149 h 402002"/>
                <a:gd name="connsiteX98" fmla="*/ 112582 w 482402"/>
                <a:gd name="connsiteY98" fmla="*/ 273330 h 402002"/>
                <a:gd name="connsiteX99" fmla="*/ 96491 w 482402"/>
                <a:gd name="connsiteY99" fmla="*/ 273330 h 402002"/>
                <a:gd name="connsiteX100" fmla="*/ 128620 w 482402"/>
                <a:gd name="connsiteY100" fmla="*/ 241149 h 402002"/>
                <a:gd name="connsiteX101" fmla="*/ 144710 w 482402"/>
                <a:gd name="connsiteY101" fmla="*/ 241149 h 402002"/>
                <a:gd name="connsiteX102" fmla="*/ 144710 w 482402"/>
                <a:gd name="connsiteY102" fmla="*/ 273330 h 402002"/>
                <a:gd name="connsiteX103" fmla="*/ 128620 w 482402"/>
                <a:gd name="connsiteY103" fmla="*/ 273330 h 402002"/>
                <a:gd name="connsiteX104" fmla="*/ 160801 w 482402"/>
                <a:gd name="connsiteY104" fmla="*/ 241149 h 402002"/>
                <a:gd name="connsiteX105" fmla="*/ 176891 w 482402"/>
                <a:gd name="connsiteY105" fmla="*/ 241149 h 402002"/>
                <a:gd name="connsiteX106" fmla="*/ 176891 w 482402"/>
                <a:gd name="connsiteY106" fmla="*/ 273330 h 402002"/>
                <a:gd name="connsiteX107" fmla="*/ 160801 w 482402"/>
                <a:gd name="connsiteY107" fmla="*/ 273330 h 402002"/>
                <a:gd name="connsiteX108" fmla="*/ 96491 w 482402"/>
                <a:gd name="connsiteY108" fmla="*/ 289421 h 402002"/>
                <a:gd name="connsiteX109" fmla="*/ 112582 w 482402"/>
                <a:gd name="connsiteY109" fmla="*/ 289421 h 402002"/>
                <a:gd name="connsiteX110" fmla="*/ 112582 w 482402"/>
                <a:gd name="connsiteY110" fmla="*/ 321549 h 402002"/>
                <a:gd name="connsiteX111" fmla="*/ 96491 w 482402"/>
                <a:gd name="connsiteY111" fmla="*/ 321549 h 402002"/>
                <a:gd name="connsiteX112" fmla="*/ 128620 w 482402"/>
                <a:gd name="connsiteY112" fmla="*/ 289421 h 402002"/>
                <a:gd name="connsiteX113" fmla="*/ 144710 w 482402"/>
                <a:gd name="connsiteY113" fmla="*/ 289421 h 402002"/>
                <a:gd name="connsiteX114" fmla="*/ 144710 w 482402"/>
                <a:gd name="connsiteY114" fmla="*/ 321549 h 402002"/>
                <a:gd name="connsiteX115" fmla="*/ 128620 w 482402"/>
                <a:gd name="connsiteY115" fmla="*/ 321549 h 402002"/>
                <a:gd name="connsiteX116" fmla="*/ 160801 w 482402"/>
                <a:gd name="connsiteY116" fmla="*/ 289421 h 402002"/>
                <a:gd name="connsiteX117" fmla="*/ 176891 w 482402"/>
                <a:gd name="connsiteY117" fmla="*/ 289421 h 402002"/>
                <a:gd name="connsiteX118" fmla="*/ 176891 w 482402"/>
                <a:gd name="connsiteY118" fmla="*/ 321549 h 402002"/>
                <a:gd name="connsiteX119" fmla="*/ 160801 w 482402"/>
                <a:gd name="connsiteY119" fmla="*/ 321549 h 40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82402" h="402002">
                  <a:moveTo>
                    <a:pt x="0" y="385912"/>
                  </a:moveTo>
                  <a:lnTo>
                    <a:pt x="482403" y="385912"/>
                  </a:lnTo>
                  <a:lnTo>
                    <a:pt x="482403" y="402002"/>
                  </a:lnTo>
                  <a:lnTo>
                    <a:pt x="0" y="402002"/>
                  </a:lnTo>
                  <a:close/>
                  <a:moveTo>
                    <a:pt x="321602" y="112529"/>
                  </a:moveTo>
                  <a:lnTo>
                    <a:pt x="385912" y="112529"/>
                  </a:lnTo>
                  <a:lnTo>
                    <a:pt x="385912" y="128620"/>
                  </a:lnTo>
                  <a:lnTo>
                    <a:pt x="321602" y="128620"/>
                  </a:lnTo>
                  <a:close/>
                  <a:moveTo>
                    <a:pt x="321602" y="144710"/>
                  </a:moveTo>
                  <a:lnTo>
                    <a:pt x="385912" y="144710"/>
                  </a:lnTo>
                  <a:lnTo>
                    <a:pt x="385912" y="160801"/>
                  </a:lnTo>
                  <a:lnTo>
                    <a:pt x="321602" y="160801"/>
                  </a:lnTo>
                  <a:close/>
                  <a:moveTo>
                    <a:pt x="321602" y="176839"/>
                  </a:moveTo>
                  <a:lnTo>
                    <a:pt x="385912" y="176839"/>
                  </a:lnTo>
                  <a:lnTo>
                    <a:pt x="385912" y="192930"/>
                  </a:lnTo>
                  <a:lnTo>
                    <a:pt x="321602" y="192930"/>
                  </a:lnTo>
                  <a:close/>
                  <a:moveTo>
                    <a:pt x="321602" y="209020"/>
                  </a:moveTo>
                  <a:lnTo>
                    <a:pt x="385912" y="209020"/>
                  </a:lnTo>
                  <a:lnTo>
                    <a:pt x="385912" y="225111"/>
                  </a:lnTo>
                  <a:lnTo>
                    <a:pt x="321602" y="225111"/>
                  </a:lnTo>
                  <a:close/>
                  <a:moveTo>
                    <a:pt x="321602" y="241149"/>
                  </a:moveTo>
                  <a:lnTo>
                    <a:pt x="385912" y="241149"/>
                  </a:lnTo>
                  <a:lnTo>
                    <a:pt x="385912" y="257240"/>
                  </a:lnTo>
                  <a:lnTo>
                    <a:pt x="321602" y="257240"/>
                  </a:lnTo>
                  <a:close/>
                  <a:moveTo>
                    <a:pt x="321602" y="273330"/>
                  </a:moveTo>
                  <a:lnTo>
                    <a:pt x="385912" y="273330"/>
                  </a:lnTo>
                  <a:lnTo>
                    <a:pt x="385912" y="289421"/>
                  </a:lnTo>
                  <a:lnTo>
                    <a:pt x="321602" y="289421"/>
                  </a:lnTo>
                  <a:close/>
                  <a:moveTo>
                    <a:pt x="321602" y="305511"/>
                  </a:moveTo>
                  <a:lnTo>
                    <a:pt x="385912" y="305511"/>
                  </a:lnTo>
                  <a:lnTo>
                    <a:pt x="385912" y="321602"/>
                  </a:lnTo>
                  <a:lnTo>
                    <a:pt x="321602" y="321602"/>
                  </a:lnTo>
                  <a:close/>
                  <a:moveTo>
                    <a:pt x="321602" y="337640"/>
                  </a:moveTo>
                  <a:lnTo>
                    <a:pt x="385912" y="337640"/>
                  </a:lnTo>
                  <a:lnTo>
                    <a:pt x="385912" y="353731"/>
                  </a:lnTo>
                  <a:lnTo>
                    <a:pt x="321602" y="353731"/>
                  </a:lnTo>
                  <a:close/>
                  <a:moveTo>
                    <a:pt x="96491" y="0"/>
                  </a:moveTo>
                  <a:lnTo>
                    <a:pt x="112582" y="0"/>
                  </a:lnTo>
                  <a:lnTo>
                    <a:pt x="112582" y="32129"/>
                  </a:lnTo>
                  <a:lnTo>
                    <a:pt x="96491" y="32129"/>
                  </a:lnTo>
                  <a:close/>
                  <a:moveTo>
                    <a:pt x="128620" y="0"/>
                  </a:moveTo>
                  <a:lnTo>
                    <a:pt x="144710" y="0"/>
                  </a:lnTo>
                  <a:lnTo>
                    <a:pt x="144710" y="32129"/>
                  </a:lnTo>
                  <a:lnTo>
                    <a:pt x="128620" y="32129"/>
                  </a:lnTo>
                  <a:close/>
                  <a:moveTo>
                    <a:pt x="160801" y="0"/>
                  </a:moveTo>
                  <a:lnTo>
                    <a:pt x="176891" y="0"/>
                  </a:lnTo>
                  <a:lnTo>
                    <a:pt x="176891" y="32129"/>
                  </a:lnTo>
                  <a:lnTo>
                    <a:pt x="160801" y="32129"/>
                  </a:lnTo>
                  <a:close/>
                  <a:moveTo>
                    <a:pt x="96491" y="48219"/>
                  </a:moveTo>
                  <a:lnTo>
                    <a:pt x="112582" y="48219"/>
                  </a:lnTo>
                  <a:lnTo>
                    <a:pt x="112582" y="80400"/>
                  </a:lnTo>
                  <a:lnTo>
                    <a:pt x="96491" y="80400"/>
                  </a:lnTo>
                  <a:close/>
                  <a:moveTo>
                    <a:pt x="128620" y="48219"/>
                  </a:moveTo>
                  <a:lnTo>
                    <a:pt x="144710" y="48219"/>
                  </a:lnTo>
                  <a:lnTo>
                    <a:pt x="144710" y="80400"/>
                  </a:lnTo>
                  <a:lnTo>
                    <a:pt x="128620" y="80400"/>
                  </a:lnTo>
                  <a:close/>
                  <a:moveTo>
                    <a:pt x="160801" y="48219"/>
                  </a:moveTo>
                  <a:lnTo>
                    <a:pt x="176891" y="48219"/>
                  </a:lnTo>
                  <a:lnTo>
                    <a:pt x="176891" y="80400"/>
                  </a:lnTo>
                  <a:lnTo>
                    <a:pt x="160801" y="80400"/>
                  </a:lnTo>
                  <a:close/>
                  <a:moveTo>
                    <a:pt x="96491" y="96439"/>
                  </a:moveTo>
                  <a:lnTo>
                    <a:pt x="112582" y="96439"/>
                  </a:lnTo>
                  <a:lnTo>
                    <a:pt x="112582" y="128568"/>
                  </a:lnTo>
                  <a:lnTo>
                    <a:pt x="96491" y="128568"/>
                  </a:lnTo>
                  <a:close/>
                  <a:moveTo>
                    <a:pt x="128620" y="96439"/>
                  </a:moveTo>
                  <a:lnTo>
                    <a:pt x="144710" y="96439"/>
                  </a:lnTo>
                  <a:lnTo>
                    <a:pt x="144710" y="128568"/>
                  </a:lnTo>
                  <a:lnTo>
                    <a:pt x="128620" y="128568"/>
                  </a:lnTo>
                  <a:close/>
                  <a:moveTo>
                    <a:pt x="160801" y="96439"/>
                  </a:moveTo>
                  <a:lnTo>
                    <a:pt x="176891" y="96439"/>
                  </a:lnTo>
                  <a:lnTo>
                    <a:pt x="176891" y="128568"/>
                  </a:lnTo>
                  <a:lnTo>
                    <a:pt x="160801" y="128568"/>
                  </a:lnTo>
                  <a:close/>
                  <a:moveTo>
                    <a:pt x="96491" y="144710"/>
                  </a:moveTo>
                  <a:lnTo>
                    <a:pt x="112582" y="144710"/>
                  </a:lnTo>
                  <a:lnTo>
                    <a:pt x="112582" y="176891"/>
                  </a:lnTo>
                  <a:lnTo>
                    <a:pt x="96491" y="176891"/>
                  </a:lnTo>
                  <a:close/>
                  <a:moveTo>
                    <a:pt x="128620" y="144710"/>
                  </a:moveTo>
                  <a:lnTo>
                    <a:pt x="144710" y="144710"/>
                  </a:lnTo>
                  <a:lnTo>
                    <a:pt x="144710" y="176891"/>
                  </a:lnTo>
                  <a:lnTo>
                    <a:pt x="128620" y="176891"/>
                  </a:lnTo>
                  <a:close/>
                  <a:moveTo>
                    <a:pt x="160801" y="144710"/>
                  </a:moveTo>
                  <a:lnTo>
                    <a:pt x="176891" y="144710"/>
                  </a:lnTo>
                  <a:lnTo>
                    <a:pt x="176891" y="176891"/>
                  </a:lnTo>
                  <a:lnTo>
                    <a:pt x="160801" y="176891"/>
                  </a:lnTo>
                  <a:close/>
                  <a:moveTo>
                    <a:pt x="96491" y="192930"/>
                  </a:moveTo>
                  <a:lnTo>
                    <a:pt x="112582" y="192930"/>
                  </a:lnTo>
                  <a:lnTo>
                    <a:pt x="112582" y="225111"/>
                  </a:lnTo>
                  <a:lnTo>
                    <a:pt x="96491" y="225111"/>
                  </a:lnTo>
                  <a:close/>
                  <a:moveTo>
                    <a:pt x="128620" y="192930"/>
                  </a:moveTo>
                  <a:lnTo>
                    <a:pt x="144710" y="192930"/>
                  </a:lnTo>
                  <a:lnTo>
                    <a:pt x="144710" y="225111"/>
                  </a:lnTo>
                  <a:lnTo>
                    <a:pt x="128620" y="225111"/>
                  </a:lnTo>
                  <a:close/>
                  <a:moveTo>
                    <a:pt x="160801" y="192930"/>
                  </a:moveTo>
                  <a:lnTo>
                    <a:pt x="176891" y="192930"/>
                  </a:lnTo>
                  <a:lnTo>
                    <a:pt x="176891" y="225111"/>
                  </a:lnTo>
                  <a:lnTo>
                    <a:pt x="160801" y="225111"/>
                  </a:lnTo>
                  <a:close/>
                  <a:moveTo>
                    <a:pt x="96491" y="241149"/>
                  </a:moveTo>
                  <a:lnTo>
                    <a:pt x="112582" y="241149"/>
                  </a:lnTo>
                  <a:lnTo>
                    <a:pt x="112582" y="273330"/>
                  </a:lnTo>
                  <a:lnTo>
                    <a:pt x="96491" y="273330"/>
                  </a:lnTo>
                  <a:close/>
                  <a:moveTo>
                    <a:pt x="128620" y="241149"/>
                  </a:moveTo>
                  <a:lnTo>
                    <a:pt x="144710" y="241149"/>
                  </a:lnTo>
                  <a:lnTo>
                    <a:pt x="144710" y="273330"/>
                  </a:lnTo>
                  <a:lnTo>
                    <a:pt x="128620" y="273330"/>
                  </a:lnTo>
                  <a:close/>
                  <a:moveTo>
                    <a:pt x="160801" y="241149"/>
                  </a:moveTo>
                  <a:lnTo>
                    <a:pt x="176891" y="241149"/>
                  </a:lnTo>
                  <a:lnTo>
                    <a:pt x="176891" y="273330"/>
                  </a:lnTo>
                  <a:lnTo>
                    <a:pt x="160801" y="273330"/>
                  </a:lnTo>
                  <a:close/>
                  <a:moveTo>
                    <a:pt x="96491" y="289421"/>
                  </a:moveTo>
                  <a:lnTo>
                    <a:pt x="112582" y="289421"/>
                  </a:lnTo>
                  <a:lnTo>
                    <a:pt x="112582" y="321549"/>
                  </a:lnTo>
                  <a:lnTo>
                    <a:pt x="96491" y="321549"/>
                  </a:lnTo>
                  <a:close/>
                  <a:moveTo>
                    <a:pt x="128620" y="289421"/>
                  </a:moveTo>
                  <a:lnTo>
                    <a:pt x="144710" y="289421"/>
                  </a:lnTo>
                  <a:lnTo>
                    <a:pt x="144710" y="321549"/>
                  </a:lnTo>
                  <a:lnTo>
                    <a:pt x="128620" y="321549"/>
                  </a:lnTo>
                  <a:close/>
                  <a:moveTo>
                    <a:pt x="160801" y="289421"/>
                  </a:moveTo>
                  <a:lnTo>
                    <a:pt x="176891" y="289421"/>
                  </a:lnTo>
                  <a:lnTo>
                    <a:pt x="176891" y="321549"/>
                  </a:lnTo>
                  <a:lnTo>
                    <a:pt x="160801" y="321549"/>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28" name="图形 14">
            <a:extLst>
              <a:ext uri="{FF2B5EF4-FFF2-40B4-BE49-F238E27FC236}">
                <a16:creationId xmlns:a16="http://schemas.microsoft.com/office/drawing/2014/main" id="{2E2181FE-4C89-4537-8E7B-65D4994743A3}"/>
              </a:ext>
            </a:extLst>
          </p:cNvPr>
          <p:cNvGrpSpPr/>
          <p:nvPr/>
        </p:nvGrpSpPr>
        <p:grpSpPr>
          <a:xfrm>
            <a:off x="10254577" y="852831"/>
            <a:ext cx="411812" cy="411812"/>
            <a:chOff x="7825631" y="764989"/>
            <a:chExt cx="534958" cy="534958"/>
          </a:xfrm>
          <a:solidFill>
            <a:schemeClr val="bg1"/>
          </a:solidFill>
        </p:grpSpPr>
        <p:sp>
          <p:nvSpPr>
            <p:cNvPr id="567" name="任意多边形: 形状 566">
              <a:extLst>
                <a:ext uri="{FF2B5EF4-FFF2-40B4-BE49-F238E27FC236}">
                  <a16:creationId xmlns:a16="http://schemas.microsoft.com/office/drawing/2014/main" id="{CC57CCD9-1236-40FD-B811-251C610136F2}"/>
                </a:ext>
              </a:extLst>
            </p:cNvPr>
            <p:cNvSpPr/>
            <p:nvPr/>
          </p:nvSpPr>
          <p:spPr>
            <a:xfrm>
              <a:off x="7993432" y="789333"/>
              <a:ext cx="323848" cy="453460"/>
            </a:xfrm>
            <a:custGeom>
              <a:avLst/>
              <a:gdLst>
                <a:gd name="connsiteX0" fmla="*/ 291458 w 323848"/>
                <a:gd name="connsiteY0" fmla="*/ 32442 h 453460"/>
                <a:gd name="connsiteX1" fmla="*/ 307653 w 323848"/>
                <a:gd name="connsiteY1" fmla="*/ 48637 h 453460"/>
                <a:gd name="connsiteX2" fmla="*/ 307653 w 323848"/>
                <a:gd name="connsiteY2" fmla="*/ 81027 h 453460"/>
                <a:gd name="connsiteX3" fmla="*/ 291458 w 323848"/>
                <a:gd name="connsiteY3" fmla="*/ 97222 h 453460"/>
                <a:gd name="connsiteX4" fmla="*/ 64780 w 323848"/>
                <a:gd name="connsiteY4" fmla="*/ 97222 h 453460"/>
                <a:gd name="connsiteX5" fmla="*/ 48585 w 323848"/>
                <a:gd name="connsiteY5" fmla="*/ 81027 h 453460"/>
                <a:gd name="connsiteX6" fmla="*/ 48585 w 323848"/>
                <a:gd name="connsiteY6" fmla="*/ 48637 h 453460"/>
                <a:gd name="connsiteX7" fmla="*/ 64780 w 323848"/>
                <a:gd name="connsiteY7" fmla="*/ 32442 h 453460"/>
                <a:gd name="connsiteX8" fmla="*/ 291458 w 323848"/>
                <a:gd name="connsiteY8" fmla="*/ 32442 h 453460"/>
                <a:gd name="connsiteX9" fmla="*/ 291458 w 323848"/>
                <a:gd name="connsiteY9" fmla="*/ 16195 h 453460"/>
                <a:gd name="connsiteX10" fmla="*/ 64780 w 323848"/>
                <a:gd name="connsiteY10" fmla="*/ 16195 h 453460"/>
                <a:gd name="connsiteX11" fmla="*/ 32860 w 323848"/>
                <a:gd name="connsiteY11" fmla="*/ 48637 h 453460"/>
                <a:gd name="connsiteX12" fmla="*/ 32390 w 323848"/>
                <a:gd name="connsiteY12" fmla="*/ 81027 h 453460"/>
                <a:gd name="connsiteX13" fmla="*/ 64780 w 323848"/>
                <a:gd name="connsiteY13" fmla="*/ 113417 h 453460"/>
                <a:gd name="connsiteX14" fmla="*/ 291458 w 323848"/>
                <a:gd name="connsiteY14" fmla="*/ 113417 h 453460"/>
                <a:gd name="connsiteX15" fmla="*/ 323848 w 323848"/>
                <a:gd name="connsiteY15" fmla="*/ 81027 h 453460"/>
                <a:gd name="connsiteX16" fmla="*/ 323848 w 323848"/>
                <a:gd name="connsiteY16" fmla="*/ 48637 h 453460"/>
                <a:gd name="connsiteX17" fmla="*/ 291458 w 323848"/>
                <a:gd name="connsiteY17" fmla="*/ 16195 h 453460"/>
                <a:gd name="connsiteX18" fmla="*/ 291458 w 323848"/>
                <a:gd name="connsiteY18" fmla="*/ 145755 h 453460"/>
                <a:gd name="connsiteX19" fmla="*/ 307653 w 323848"/>
                <a:gd name="connsiteY19" fmla="*/ 161950 h 453460"/>
                <a:gd name="connsiteX20" fmla="*/ 307653 w 323848"/>
                <a:gd name="connsiteY20" fmla="*/ 194340 h 453460"/>
                <a:gd name="connsiteX21" fmla="*/ 291458 w 323848"/>
                <a:gd name="connsiteY21" fmla="*/ 210535 h 453460"/>
                <a:gd name="connsiteX22" fmla="*/ 64780 w 323848"/>
                <a:gd name="connsiteY22" fmla="*/ 210535 h 453460"/>
                <a:gd name="connsiteX23" fmla="*/ 48585 w 323848"/>
                <a:gd name="connsiteY23" fmla="*/ 194340 h 453460"/>
                <a:gd name="connsiteX24" fmla="*/ 48585 w 323848"/>
                <a:gd name="connsiteY24" fmla="*/ 161950 h 453460"/>
                <a:gd name="connsiteX25" fmla="*/ 64780 w 323848"/>
                <a:gd name="connsiteY25" fmla="*/ 145755 h 453460"/>
                <a:gd name="connsiteX26" fmla="*/ 291458 w 323848"/>
                <a:gd name="connsiteY26" fmla="*/ 145755 h 453460"/>
                <a:gd name="connsiteX27" fmla="*/ 291458 w 323848"/>
                <a:gd name="connsiteY27" fmla="*/ 129560 h 453460"/>
                <a:gd name="connsiteX28" fmla="*/ 64780 w 323848"/>
                <a:gd name="connsiteY28" fmla="*/ 129560 h 453460"/>
                <a:gd name="connsiteX29" fmla="*/ 32860 w 323848"/>
                <a:gd name="connsiteY29" fmla="*/ 162002 h 453460"/>
                <a:gd name="connsiteX30" fmla="*/ 32390 w 323848"/>
                <a:gd name="connsiteY30" fmla="*/ 194392 h 453460"/>
                <a:gd name="connsiteX31" fmla="*/ 64780 w 323848"/>
                <a:gd name="connsiteY31" fmla="*/ 226783 h 453460"/>
                <a:gd name="connsiteX32" fmla="*/ 291458 w 323848"/>
                <a:gd name="connsiteY32" fmla="*/ 226783 h 453460"/>
                <a:gd name="connsiteX33" fmla="*/ 323848 w 323848"/>
                <a:gd name="connsiteY33" fmla="*/ 194392 h 453460"/>
                <a:gd name="connsiteX34" fmla="*/ 323848 w 323848"/>
                <a:gd name="connsiteY34" fmla="*/ 162002 h 453460"/>
                <a:gd name="connsiteX35" fmla="*/ 291458 w 323848"/>
                <a:gd name="connsiteY35" fmla="*/ 129560 h 453460"/>
                <a:gd name="connsiteX36" fmla="*/ 291458 w 323848"/>
                <a:gd name="connsiteY36" fmla="*/ 259120 h 453460"/>
                <a:gd name="connsiteX37" fmla="*/ 307653 w 323848"/>
                <a:gd name="connsiteY37" fmla="*/ 275315 h 453460"/>
                <a:gd name="connsiteX38" fmla="*/ 307653 w 323848"/>
                <a:gd name="connsiteY38" fmla="*/ 307705 h 453460"/>
                <a:gd name="connsiteX39" fmla="*/ 291458 w 323848"/>
                <a:gd name="connsiteY39" fmla="*/ 323900 h 453460"/>
                <a:gd name="connsiteX40" fmla="*/ 64780 w 323848"/>
                <a:gd name="connsiteY40" fmla="*/ 323900 h 453460"/>
                <a:gd name="connsiteX41" fmla="*/ 48585 w 323848"/>
                <a:gd name="connsiteY41" fmla="*/ 307705 h 453460"/>
                <a:gd name="connsiteX42" fmla="*/ 48585 w 323848"/>
                <a:gd name="connsiteY42" fmla="*/ 275315 h 453460"/>
                <a:gd name="connsiteX43" fmla="*/ 64780 w 323848"/>
                <a:gd name="connsiteY43" fmla="*/ 259120 h 453460"/>
                <a:gd name="connsiteX44" fmla="*/ 291458 w 323848"/>
                <a:gd name="connsiteY44" fmla="*/ 259120 h 453460"/>
                <a:gd name="connsiteX45" fmla="*/ 291458 w 323848"/>
                <a:gd name="connsiteY45" fmla="*/ 242925 h 453460"/>
                <a:gd name="connsiteX46" fmla="*/ 64780 w 323848"/>
                <a:gd name="connsiteY46" fmla="*/ 242925 h 453460"/>
                <a:gd name="connsiteX47" fmla="*/ 32860 w 323848"/>
                <a:gd name="connsiteY47" fmla="*/ 275315 h 453460"/>
                <a:gd name="connsiteX48" fmla="*/ 32390 w 323848"/>
                <a:gd name="connsiteY48" fmla="*/ 307705 h 453460"/>
                <a:gd name="connsiteX49" fmla="*/ 64780 w 323848"/>
                <a:gd name="connsiteY49" fmla="*/ 340095 h 453460"/>
                <a:gd name="connsiteX50" fmla="*/ 291458 w 323848"/>
                <a:gd name="connsiteY50" fmla="*/ 340095 h 453460"/>
                <a:gd name="connsiteX51" fmla="*/ 323848 w 323848"/>
                <a:gd name="connsiteY51" fmla="*/ 307705 h 453460"/>
                <a:gd name="connsiteX52" fmla="*/ 323848 w 323848"/>
                <a:gd name="connsiteY52" fmla="*/ 275315 h 453460"/>
                <a:gd name="connsiteX53" fmla="*/ 291458 w 323848"/>
                <a:gd name="connsiteY53" fmla="*/ 242925 h 453460"/>
                <a:gd name="connsiteX54" fmla="*/ 291458 w 323848"/>
                <a:gd name="connsiteY54" fmla="*/ 372485 h 453460"/>
                <a:gd name="connsiteX55" fmla="*/ 307653 w 323848"/>
                <a:gd name="connsiteY55" fmla="*/ 388680 h 453460"/>
                <a:gd name="connsiteX56" fmla="*/ 307653 w 323848"/>
                <a:gd name="connsiteY56" fmla="*/ 421070 h 453460"/>
                <a:gd name="connsiteX57" fmla="*/ 291458 w 323848"/>
                <a:gd name="connsiteY57" fmla="*/ 437265 h 453460"/>
                <a:gd name="connsiteX58" fmla="*/ 64780 w 323848"/>
                <a:gd name="connsiteY58" fmla="*/ 437265 h 453460"/>
                <a:gd name="connsiteX59" fmla="*/ 48585 w 323848"/>
                <a:gd name="connsiteY59" fmla="*/ 421070 h 453460"/>
                <a:gd name="connsiteX60" fmla="*/ 48585 w 323848"/>
                <a:gd name="connsiteY60" fmla="*/ 388680 h 453460"/>
                <a:gd name="connsiteX61" fmla="*/ 64780 w 323848"/>
                <a:gd name="connsiteY61" fmla="*/ 372485 h 453460"/>
                <a:gd name="connsiteX62" fmla="*/ 291458 w 323848"/>
                <a:gd name="connsiteY62" fmla="*/ 372485 h 453460"/>
                <a:gd name="connsiteX63" fmla="*/ 291458 w 323848"/>
                <a:gd name="connsiteY63" fmla="*/ 356290 h 453460"/>
                <a:gd name="connsiteX64" fmla="*/ 64780 w 323848"/>
                <a:gd name="connsiteY64" fmla="*/ 356290 h 453460"/>
                <a:gd name="connsiteX65" fmla="*/ 32860 w 323848"/>
                <a:gd name="connsiteY65" fmla="*/ 388680 h 453460"/>
                <a:gd name="connsiteX66" fmla="*/ 32390 w 323848"/>
                <a:gd name="connsiteY66" fmla="*/ 421070 h 453460"/>
                <a:gd name="connsiteX67" fmla="*/ 64780 w 323848"/>
                <a:gd name="connsiteY67" fmla="*/ 453460 h 453460"/>
                <a:gd name="connsiteX68" fmla="*/ 291458 w 323848"/>
                <a:gd name="connsiteY68" fmla="*/ 453460 h 453460"/>
                <a:gd name="connsiteX69" fmla="*/ 323848 w 323848"/>
                <a:gd name="connsiteY69" fmla="*/ 421070 h 453460"/>
                <a:gd name="connsiteX70" fmla="*/ 323848 w 323848"/>
                <a:gd name="connsiteY70" fmla="*/ 388680 h 453460"/>
                <a:gd name="connsiteX71" fmla="*/ 291458 w 323848"/>
                <a:gd name="connsiteY71" fmla="*/ 356290 h 453460"/>
                <a:gd name="connsiteX72" fmla="*/ 0 w 323848"/>
                <a:gd name="connsiteY72" fmla="*/ 64780 h 453460"/>
                <a:gd name="connsiteX73" fmla="*/ 32390 w 323848"/>
                <a:gd name="connsiteY73" fmla="*/ 64780 h 453460"/>
                <a:gd name="connsiteX74" fmla="*/ 32390 w 323848"/>
                <a:gd name="connsiteY74" fmla="*/ 80975 h 453460"/>
                <a:gd name="connsiteX75" fmla="*/ 0 w 323848"/>
                <a:gd name="connsiteY75" fmla="*/ 80975 h 453460"/>
                <a:gd name="connsiteX76" fmla="*/ 0 w 323848"/>
                <a:gd name="connsiteY76" fmla="*/ 178145 h 453460"/>
                <a:gd name="connsiteX77" fmla="*/ 32390 w 323848"/>
                <a:gd name="connsiteY77" fmla="*/ 178145 h 453460"/>
                <a:gd name="connsiteX78" fmla="*/ 32390 w 323848"/>
                <a:gd name="connsiteY78" fmla="*/ 194340 h 453460"/>
                <a:gd name="connsiteX79" fmla="*/ 0 w 323848"/>
                <a:gd name="connsiteY79" fmla="*/ 194340 h 453460"/>
                <a:gd name="connsiteX80" fmla="*/ 0 w 323848"/>
                <a:gd name="connsiteY80" fmla="*/ 291510 h 453460"/>
                <a:gd name="connsiteX81" fmla="*/ 32390 w 323848"/>
                <a:gd name="connsiteY81" fmla="*/ 291510 h 453460"/>
                <a:gd name="connsiteX82" fmla="*/ 32390 w 323848"/>
                <a:gd name="connsiteY82" fmla="*/ 307705 h 453460"/>
                <a:gd name="connsiteX83" fmla="*/ 0 w 323848"/>
                <a:gd name="connsiteY83" fmla="*/ 307705 h 453460"/>
                <a:gd name="connsiteX84" fmla="*/ 0 w 323848"/>
                <a:gd name="connsiteY84" fmla="*/ 404875 h 453460"/>
                <a:gd name="connsiteX85" fmla="*/ 32390 w 323848"/>
                <a:gd name="connsiteY85" fmla="*/ 404875 h 453460"/>
                <a:gd name="connsiteX86" fmla="*/ 32390 w 323848"/>
                <a:gd name="connsiteY86" fmla="*/ 421070 h 453460"/>
                <a:gd name="connsiteX87" fmla="*/ 0 w 323848"/>
                <a:gd name="connsiteY87" fmla="*/ 421070 h 453460"/>
                <a:gd name="connsiteX88" fmla="*/ 80975 w 323848"/>
                <a:gd name="connsiteY88" fmla="*/ 0 h 453460"/>
                <a:gd name="connsiteX89" fmla="*/ 97170 w 323848"/>
                <a:gd name="connsiteY89" fmla="*/ 0 h 453460"/>
                <a:gd name="connsiteX90" fmla="*/ 97170 w 323848"/>
                <a:gd name="connsiteY90" fmla="*/ 16195 h 453460"/>
                <a:gd name="connsiteX91" fmla="*/ 80975 w 323848"/>
                <a:gd name="connsiteY91" fmla="*/ 16195 h 453460"/>
                <a:gd name="connsiteX92" fmla="*/ 113313 w 323848"/>
                <a:gd name="connsiteY92" fmla="*/ 0 h 453460"/>
                <a:gd name="connsiteX93" fmla="*/ 129508 w 323848"/>
                <a:gd name="connsiteY93" fmla="*/ 0 h 453460"/>
                <a:gd name="connsiteX94" fmla="*/ 129508 w 323848"/>
                <a:gd name="connsiteY94" fmla="*/ 16195 h 453460"/>
                <a:gd name="connsiteX95" fmla="*/ 113313 w 323848"/>
                <a:gd name="connsiteY95" fmla="*/ 16195 h 45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23848" h="453460">
                  <a:moveTo>
                    <a:pt x="291458" y="32442"/>
                  </a:moveTo>
                  <a:cubicBezTo>
                    <a:pt x="300391" y="32442"/>
                    <a:pt x="307653" y="39704"/>
                    <a:pt x="307653" y="48637"/>
                  </a:cubicBezTo>
                  <a:lnTo>
                    <a:pt x="307653" y="81027"/>
                  </a:lnTo>
                  <a:cubicBezTo>
                    <a:pt x="307653" y="89961"/>
                    <a:pt x="300391" y="97222"/>
                    <a:pt x="291458" y="97222"/>
                  </a:cubicBezTo>
                  <a:lnTo>
                    <a:pt x="64780" y="97222"/>
                  </a:lnTo>
                  <a:cubicBezTo>
                    <a:pt x="55847" y="97222"/>
                    <a:pt x="48585" y="89961"/>
                    <a:pt x="48585" y="81027"/>
                  </a:cubicBezTo>
                  <a:lnTo>
                    <a:pt x="48585" y="48637"/>
                  </a:lnTo>
                  <a:cubicBezTo>
                    <a:pt x="48585" y="39704"/>
                    <a:pt x="55847" y="32442"/>
                    <a:pt x="64780" y="32442"/>
                  </a:cubicBezTo>
                  <a:lnTo>
                    <a:pt x="291458" y="32442"/>
                  </a:lnTo>
                  <a:moveTo>
                    <a:pt x="291458" y="16195"/>
                  </a:moveTo>
                  <a:lnTo>
                    <a:pt x="64780" y="16195"/>
                  </a:lnTo>
                  <a:cubicBezTo>
                    <a:pt x="46861" y="16195"/>
                    <a:pt x="32860" y="30718"/>
                    <a:pt x="32860" y="48637"/>
                  </a:cubicBezTo>
                  <a:lnTo>
                    <a:pt x="32390" y="81027"/>
                  </a:lnTo>
                  <a:cubicBezTo>
                    <a:pt x="32390" y="98894"/>
                    <a:pt x="46861" y="113417"/>
                    <a:pt x="64780" y="113417"/>
                  </a:cubicBezTo>
                  <a:lnTo>
                    <a:pt x="291458" y="113417"/>
                  </a:lnTo>
                  <a:cubicBezTo>
                    <a:pt x="309325" y="113417"/>
                    <a:pt x="323848" y="98894"/>
                    <a:pt x="323848" y="81027"/>
                  </a:cubicBezTo>
                  <a:lnTo>
                    <a:pt x="323848" y="48637"/>
                  </a:lnTo>
                  <a:cubicBezTo>
                    <a:pt x="323848" y="30718"/>
                    <a:pt x="309325" y="16195"/>
                    <a:pt x="291458" y="16195"/>
                  </a:cubicBezTo>
                  <a:close/>
                  <a:moveTo>
                    <a:pt x="291458" y="145755"/>
                  </a:moveTo>
                  <a:cubicBezTo>
                    <a:pt x="300391" y="145755"/>
                    <a:pt x="307653" y="153017"/>
                    <a:pt x="307653" y="161950"/>
                  </a:cubicBezTo>
                  <a:lnTo>
                    <a:pt x="307653" y="194340"/>
                  </a:lnTo>
                  <a:cubicBezTo>
                    <a:pt x="307653" y="203274"/>
                    <a:pt x="300391" y="210535"/>
                    <a:pt x="291458" y="210535"/>
                  </a:cubicBezTo>
                  <a:lnTo>
                    <a:pt x="64780" y="210535"/>
                  </a:lnTo>
                  <a:cubicBezTo>
                    <a:pt x="55847" y="210535"/>
                    <a:pt x="48585" y="203274"/>
                    <a:pt x="48585" y="194340"/>
                  </a:cubicBezTo>
                  <a:lnTo>
                    <a:pt x="48585" y="161950"/>
                  </a:lnTo>
                  <a:cubicBezTo>
                    <a:pt x="48585" y="153017"/>
                    <a:pt x="55847" y="145755"/>
                    <a:pt x="64780" y="145755"/>
                  </a:cubicBezTo>
                  <a:lnTo>
                    <a:pt x="291458" y="145755"/>
                  </a:lnTo>
                  <a:moveTo>
                    <a:pt x="291458" y="129560"/>
                  </a:moveTo>
                  <a:lnTo>
                    <a:pt x="64780" y="129560"/>
                  </a:lnTo>
                  <a:cubicBezTo>
                    <a:pt x="46861" y="129560"/>
                    <a:pt x="32860" y="144083"/>
                    <a:pt x="32860" y="162002"/>
                  </a:cubicBezTo>
                  <a:lnTo>
                    <a:pt x="32390" y="194392"/>
                  </a:lnTo>
                  <a:cubicBezTo>
                    <a:pt x="32390" y="212259"/>
                    <a:pt x="46861" y="226783"/>
                    <a:pt x="64780" y="226783"/>
                  </a:cubicBezTo>
                  <a:lnTo>
                    <a:pt x="291458" y="226783"/>
                  </a:lnTo>
                  <a:cubicBezTo>
                    <a:pt x="309325" y="226783"/>
                    <a:pt x="323848" y="212259"/>
                    <a:pt x="323848" y="194392"/>
                  </a:cubicBezTo>
                  <a:lnTo>
                    <a:pt x="323848" y="162002"/>
                  </a:lnTo>
                  <a:cubicBezTo>
                    <a:pt x="323848" y="144031"/>
                    <a:pt x="309325" y="129560"/>
                    <a:pt x="291458" y="129560"/>
                  </a:cubicBezTo>
                  <a:close/>
                  <a:moveTo>
                    <a:pt x="291458" y="259120"/>
                  </a:moveTo>
                  <a:cubicBezTo>
                    <a:pt x="300391" y="259120"/>
                    <a:pt x="307653" y="266382"/>
                    <a:pt x="307653" y="275315"/>
                  </a:cubicBezTo>
                  <a:lnTo>
                    <a:pt x="307653" y="307705"/>
                  </a:lnTo>
                  <a:cubicBezTo>
                    <a:pt x="307653" y="316639"/>
                    <a:pt x="300391" y="323900"/>
                    <a:pt x="291458" y="323900"/>
                  </a:cubicBezTo>
                  <a:lnTo>
                    <a:pt x="64780" y="323900"/>
                  </a:lnTo>
                  <a:cubicBezTo>
                    <a:pt x="55847" y="323900"/>
                    <a:pt x="48585" y="316639"/>
                    <a:pt x="48585" y="307705"/>
                  </a:cubicBezTo>
                  <a:lnTo>
                    <a:pt x="48585" y="275315"/>
                  </a:lnTo>
                  <a:cubicBezTo>
                    <a:pt x="48585" y="266382"/>
                    <a:pt x="55847" y="259120"/>
                    <a:pt x="64780" y="259120"/>
                  </a:cubicBezTo>
                  <a:lnTo>
                    <a:pt x="291458" y="259120"/>
                  </a:lnTo>
                  <a:moveTo>
                    <a:pt x="291458" y="242925"/>
                  </a:moveTo>
                  <a:lnTo>
                    <a:pt x="64780" y="242925"/>
                  </a:lnTo>
                  <a:cubicBezTo>
                    <a:pt x="46861" y="242925"/>
                    <a:pt x="32860" y="257396"/>
                    <a:pt x="32860" y="275315"/>
                  </a:cubicBezTo>
                  <a:lnTo>
                    <a:pt x="32390" y="307705"/>
                  </a:lnTo>
                  <a:cubicBezTo>
                    <a:pt x="32390" y="325624"/>
                    <a:pt x="46861" y="340095"/>
                    <a:pt x="64780" y="340095"/>
                  </a:cubicBezTo>
                  <a:lnTo>
                    <a:pt x="291458" y="340095"/>
                  </a:lnTo>
                  <a:cubicBezTo>
                    <a:pt x="309325" y="340095"/>
                    <a:pt x="323848" y="325624"/>
                    <a:pt x="323848" y="307705"/>
                  </a:cubicBezTo>
                  <a:lnTo>
                    <a:pt x="323848" y="275315"/>
                  </a:lnTo>
                  <a:cubicBezTo>
                    <a:pt x="323848" y="257396"/>
                    <a:pt x="309325" y="242925"/>
                    <a:pt x="291458" y="242925"/>
                  </a:cubicBezTo>
                  <a:close/>
                  <a:moveTo>
                    <a:pt x="291458" y="372485"/>
                  </a:moveTo>
                  <a:cubicBezTo>
                    <a:pt x="300391" y="372485"/>
                    <a:pt x="307653" y="379747"/>
                    <a:pt x="307653" y="388680"/>
                  </a:cubicBezTo>
                  <a:lnTo>
                    <a:pt x="307653" y="421070"/>
                  </a:lnTo>
                  <a:cubicBezTo>
                    <a:pt x="307653" y="430004"/>
                    <a:pt x="300391" y="437265"/>
                    <a:pt x="291458" y="437265"/>
                  </a:cubicBezTo>
                  <a:lnTo>
                    <a:pt x="64780" y="437265"/>
                  </a:lnTo>
                  <a:cubicBezTo>
                    <a:pt x="55847" y="437265"/>
                    <a:pt x="48585" y="430004"/>
                    <a:pt x="48585" y="421070"/>
                  </a:cubicBezTo>
                  <a:lnTo>
                    <a:pt x="48585" y="388680"/>
                  </a:lnTo>
                  <a:cubicBezTo>
                    <a:pt x="48585" y="379747"/>
                    <a:pt x="55847" y="372485"/>
                    <a:pt x="64780" y="372485"/>
                  </a:cubicBezTo>
                  <a:lnTo>
                    <a:pt x="291458" y="372485"/>
                  </a:lnTo>
                  <a:moveTo>
                    <a:pt x="291458" y="356290"/>
                  </a:moveTo>
                  <a:lnTo>
                    <a:pt x="64780" y="356290"/>
                  </a:lnTo>
                  <a:cubicBezTo>
                    <a:pt x="46861" y="356290"/>
                    <a:pt x="32860" y="370761"/>
                    <a:pt x="32860" y="388680"/>
                  </a:cubicBezTo>
                  <a:lnTo>
                    <a:pt x="32390" y="421070"/>
                  </a:lnTo>
                  <a:cubicBezTo>
                    <a:pt x="32390" y="438989"/>
                    <a:pt x="46861" y="453460"/>
                    <a:pt x="64780" y="453460"/>
                  </a:cubicBezTo>
                  <a:lnTo>
                    <a:pt x="291458" y="453460"/>
                  </a:lnTo>
                  <a:cubicBezTo>
                    <a:pt x="309325" y="453460"/>
                    <a:pt x="323848" y="438989"/>
                    <a:pt x="323848" y="421070"/>
                  </a:cubicBezTo>
                  <a:lnTo>
                    <a:pt x="323848" y="388680"/>
                  </a:lnTo>
                  <a:cubicBezTo>
                    <a:pt x="323848" y="370761"/>
                    <a:pt x="309325" y="356290"/>
                    <a:pt x="291458" y="356290"/>
                  </a:cubicBezTo>
                  <a:close/>
                  <a:moveTo>
                    <a:pt x="0" y="64780"/>
                  </a:moveTo>
                  <a:lnTo>
                    <a:pt x="32390" y="64780"/>
                  </a:lnTo>
                  <a:lnTo>
                    <a:pt x="32390" y="80975"/>
                  </a:lnTo>
                  <a:lnTo>
                    <a:pt x="0" y="80975"/>
                  </a:lnTo>
                  <a:close/>
                  <a:moveTo>
                    <a:pt x="0" y="178145"/>
                  </a:moveTo>
                  <a:lnTo>
                    <a:pt x="32390" y="178145"/>
                  </a:lnTo>
                  <a:lnTo>
                    <a:pt x="32390" y="194340"/>
                  </a:lnTo>
                  <a:lnTo>
                    <a:pt x="0" y="194340"/>
                  </a:lnTo>
                  <a:close/>
                  <a:moveTo>
                    <a:pt x="0" y="291510"/>
                  </a:moveTo>
                  <a:lnTo>
                    <a:pt x="32390" y="291510"/>
                  </a:lnTo>
                  <a:lnTo>
                    <a:pt x="32390" y="307705"/>
                  </a:lnTo>
                  <a:lnTo>
                    <a:pt x="0" y="307705"/>
                  </a:lnTo>
                  <a:close/>
                  <a:moveTo>
                    <a:pt x="0" y="404875"/>
                  </a:moveTo>
                  <a:lnTo>
                    <a:pt x="32390" y="404875"/>
                  </a:lnTo>
                  <a:lnTo>
                    <a:pt x="32390" y="421070"/>
                  </a:lnTo>
                  <a:lnTo>
                    <a:pt x="0" y="421070"/>
                  </a:lnTo>
                  <a:close/>
                  <a:moveTo>
                    <a:pt x="80975" y="0"/>
                  </a:moveTo>
                  <a:lnTo>
                    <a:pt x="97170" y="0"/>
                  </a:lnTo>
                  <a:lnTo>
                    <a:pt x="97170" y="16195"/>
                  </a:lnTo>
                  <a:lnTo>
                    <a:pt x="80975" y="16195"/>
                  </a:lnTo>
                  <a:close/>
                  <a:moveTo>
                    <a:pt x="113313" y="0"/>
                  </a:moveTo>
                  <a:lnTo>
                    <a:pt x="129508" y="0"/>
                  </a:lnTo>
                  <a:lnTo>
                    <a:pt x="129508" y="16195"/>
                  </a:lnTo>
                  <a:lnTo>
                    <a:pt x="113313" y="16195"/>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8" name="任意多边形: 形状 567">
              <a:extLst>
                <a:ext uri="{FF2B5EF4-FFF2-40B4-BE49-F238E27FC236}">
                  <a16:creationId xmlns:a16="http://schemas.microsoft.com/office/drawing/2014/main" id="{BD8BBD7C-F14A-4D64-959F-147ADD65ADE7}"/>
                </a:ext>
              </a:extLst>
            </p:cNvPr>
            <p:cNvSpPr/>
            <p:nvPr/>
          </p:nvSpPr>
          <p:spPr>
            <a:xfrm>
              <a:off x="7863872" y="789333"/>
              <a:ext cx="453408" cy="485850"/>
            </a:xfrm>
            <a:custGeom>
              <a:avLst/>
              <a:gdLst>
                <a:gd name="connsiteX0" fmla="*/ 210535 w 453408"/>
                <a:gd name="connsiteY0" fmla="*/ 113365 h 485850"/>
                <a:gd name="connsiteX1" fmla="*/ 226730 w 453408"/>
                <a:gd name="connsiteY1" fmla="*/ 113365 h 485850"/>
                <a:gd name="connsiteX2" fmla="*/ 226730 w 453408"/>
                <a:gd name="connsiteY2" fmla="*/ 129560 h 485850"/>
                <a:gd name="connsiteX3" fmla="*/ 210535 w 453408"/>
                <a:gd name="connsiteY3" fmla="*/ 129560 h 485850"/>
                <a:gd name="connsiteX4" fmla="*/ 242873 w 453408"/>
                <a:gd name="connsiteY4" fmla="*/ 113365 h 485850"/>
                <a:gd name="connsiteX5" fmla="*/ 259068 w 453408"/>
                <a:gd name="connsiteY5" fmla="*/ 113365 h 485850"/>
                <a:gd name="connsiteX6" fmla="*/ 259068 w 453408"/>
                <a:gd name="connsiteY6" fmla="*/ 129560 h 485850"/>
                <a:gd name="connsiteX7" fmla="*/ 242873 w 453408"/>
                <a:gd name="connsiteY7" fmla="*/ 129560 h 485850"/>
                <a:gd name="connsiteX8" fmla="*/ 356238 w 453408"/>
                <a:gd name="connsiteY8" fmla="*/ 0 h 485850"/>
                <a:gd name="connsiteX9" fmla="*/ 372433 w 453408"/>
                <a:gd name="connsiteY9" fmla="*/ 0 h 485850"/>
                <a:gd name="connsiteX10" fmla="*/ 372433 w 453408"/>
                <a:gd name="connsiteY10" fmla="*/ 16195 h 485850"/>
                <a:gd name="connsiteX11" fmla="*/ 356238 w 453408"/>
                <a:gd name="connsiteY11" fmla="*/ 16195 h 485850"/>
                <a:gd name="connsiteX12" fmla="*/ 388628 w 453408"/>
                <a:gd name="connsiteY12" fmla="*/ 0 h 485850"/>
                <a:gd name="connsiteX13" fmla="*/ 404823 w 453408"/>
                <a:gd name="connsiteY13" fmla="*/ 0 h 485850"/>
                <a:gd name="connsiteX14" fmla="*/ 404823 w 453408"/>
                <a:gd name="connsiteY14" fmla="*/ 16195 h 485850"/>
                <a:gd name="connsiteX15" fmla="*/ 388628 w 453408"/>
                <a:gd name="connsiteY15" fmla="*/ 16195 h 485850"/>
                <a:gd name="connsiteX16" fmla="*/ 210535 w 453408"/>
                <a:gd name="connsiteY16" fmla="*/ 226730 h 485850"/>
                <a:gd name="connsiteX17" fmla="*/ 226730 w 453408"/>
                <a:gd name="connsiteY17" fmla="*/ 226730 h 485850"/>
                <a:gd name="connsiteX18" fmla="*/ 226730 w 453408"/>
                <a:gd name="connsiteY18" fmla="*/ 242978 h 485850"/>
                <a:gd name="connsiteX19" fmla="*/ 210535 w 453408"/>
                <a:gd name="connsiteY19" fmla="*/ 242978 h 485850"/>
                <a:gd name="connsiteX20" fmla="*/ 242873 w 453408"/>
                <a:gd name="connsiteY20" fmla="*/ 226730 h 485850"/>
                <a:gd name="connsiteX21" fmla="*/ 259068 w 453408"/>
                <a:gd name="connsiteY21" fmla="*/ 226730 h 485850"/>
                <a:gd name="connsiteX22" fmla="*/ 259068 w 453408"/>
                <a:gd name="connsiteY22" fmla="*/ 242978 h 485850"/>
                <a:gd name="connsiteX23" fmla="*/ 242873 w 453408"/>
                <a:gd name="connsiteY23" fmla="*/ 242978 h 485850"/>
                <a:gd name="connsiteX24" fmla="*/ 356238 w 453408"/>
                <a:gd name="connsiteY24" fmla="*/ 226730 h 485850"/>
                <a:gd name="connsiteX25" fmla="*/ 372433 w 453408"/>
                <a:gd name="connsiteY25" fmla="*/ 226730 h 485850"/>
                <a:gd name="connsiteX26" fmla="*/ 372433 w 453408"/>
                <a:gd name="connsiteY26" fmla="*/ 242978 h 485850"/>
                <a:gd name="connsiteX27" fmla="*/ 356238 w 453408"/>
                <a:gd name="connsiteY27" fmla="*/ 242978 h 485850"/>
                <a:gd name="connsiteX28" fmla="*/ 388628 w 453408"/>
                <a:gd name="connsiteY28" fmla="*/ 226730 h 485850"/>
                <a:gd name="connsiteX29" fmla="*/ 404823 w 453408"/>
                <a:gd name="connsiteY29" fmla="*/ 226730 h 485850"/>
                <a:gd name="connsiteX30" fmla="*/ 404823 w 453408"/>
                <a:gd name="connsiteY30" fmla="*/ 242978 h 485850"/>
                <a:gd name="connsiteX31" fmla="*/ 388628 w 453408"/>
                <a:gd name="connsiteY31" fmla="*/ 242978 h 485850"/>
                <a:gd name="connsiteX32" fmla="*/ 210535 w 453408"/>
                <a:gd name="connsiteY32" fmla="*/ 340095 h 485850"/>
                <a:gd name="connsiteX33" fmla="*/ 226730 w 453408"/>
                <a:gd name="connsiteY33" fmla="*/ 340095 h 485850"/>
                <a:gd name="connsiteX34" fmla="*/ 226730 w 453408"/>
                <a:gd name="connsiteY34" fmla="*/ 356290 h 485850"/>
                <a:gd name="connsiteX35" fmla="*/ 210535 w 453408"/>
                <a:gd name="connsiteY35" fmla="*/ 356290 h 485850"/>
                <a:gd name="connsiteX36" fmla="*/ 242873 w 453408"/>
                <a:gd name="connsiteY36" fmla="*/ 340095 h 485850"/>
                <a:gd name="connsiteX37" fmla="*/ 259068 w 453408"/>
                <a:gd name="connsiteY37" fmla="*/ 340095 h 485850"/>
                <a:gd name="connsiteX38" fmla="*/ 259068 w 453408"/>
                <a:gd name="connsiteY38" fmla="*/ 356290 h 485850"/>
                <a:gd name="connsiteX39" fmla="*/ 242873 w 453408"/>
                <a:gd name="connsiteY39" fmla="*/ 356290 h 485850"/>
                <a:gd name="connsiteX40" fmla="*/ 356238 w 453408"/>
                <a:gd name="connsiteY40" fmla="*/ 340095 h 485850"/>
                <a:gd name="connsiteX41" fmla="*/ 372433 w 453408"/>
                <a:gd name="connsiteY41" fmla="*/ 340095 h 485850"/>
                <a:gd name="connsiteX42" fmla="*/ 372433 w 453408"/>
                <a:gd name="connsiteY42" fmla="*/ 356290 h 485850"/>
                <a:gd name="connsiteX43" fmla="*/ 356238 w 453408"/>
                <a:gd name="connsiteY43" fmla="*/ 356290 h 485850"/>
                <a:gd name="connsiteX44" fmla="*/ 388628 w 453408"/>
                <a:gd name="connsiteY44" fmla="*/ 340095 h 485850"/>
                <a:gd name="connsiteX45" fmla="*/ 404823 w 453408"/>
                <a:gd name="connsiteY45" fmla="*/ 340095 h 485850"/>
                <a:gd name="connsiteX46" fmla="*/ 404823 w 453408"/>
                <a:gd name="connsiteY46" fmla="*/ 356290 h 485850"/>
                <a:gd name="connsiteX47" fmla="*/ 388628 w 453408"/>
                <a:gd name="connsiteY47" fmla="*/ 356290 h 485850"/>
                <a:gd name="connsiteX48" fmla="*/ 210535 w 453408"/>
                <a:gd name="connsiteY48" fmla="*/ 453408 h 485850"/>
                <a:gd name="connsiteX49" fmla="*/ 226730 w 453408"/>
                <a:gd name="connsiteY49" fmla="*/ 453408 h 485850"/>
                <a:gd name="connsiteX50" fmla="*/ 226730 w 453408"/>
                <a:gd name="connsiteY50" fmla="*/ 469656 h 485850"/>
                <a:gd name="connsiteX51" fmla="*/ 210535 w 453408"/>
                <a:gd name="connsiteY51" fmla="*/ 469656 h 485850"/>
                <a:gd name="connsiteX52" fmla="*/ 242873 w 453408"/>
                <a:gd name="connsiteY52" fmla="*/ 453408 h 485850"/>
                <a:gd name="connsiteX53" fmla="*/ 259068 w 453408"/>
                <a:gd name="connsiteY53" fmla="*/ 453408 h 485850"/>
                <a:gd name="connsiteX54" fmla="*/ 259068 w 453408"/>
                <a:gd name="connsiteY54" fmla="*/ 469656 h 485850"/>
                <a:gd name="connsiteX55" fmla="*/ 242873 w 453408"/>
                <a:gd name="connsiteY55" fmla="*/ 469656 h 485850"/>
                <a:gd name="connsiteX56" fmla="*/ 356238 w 453408"/>
                <a:gd name="connsiteY56" fmla="*/ 453408 h 485850"/>
                <a:gd name="connsiteX57" fmla="*/ 372433 w 453408"/>
                <a:gd name="connsiteY57" fmla="*/ 453408 h 485850"/>
                <a:gd name="connsiteX58" fmla="*/ 372433 w 453408"/>
                <a:gd name="connsiteY58" fmla="*/ 469656 h 485850"/>
                <a:gd name="connsiteX59" fmla="*/ 356238 w 453408"/>
                <a:gd name="connsiteY59" fmla="*/ 469656 h 485850"/>
                <a:gd name="connsiteX60" fmla="*/ 388628 w 453408"/>
                <a:gd name="connsiteY60" fmla="*/ 453408 h 485850"/>
                <a:gd name="connsiteX61" fmla="*/ 404823 w 453408"/>
                <a:gd name="connsiteY61" fmla="*/ 453408 h 485850"/>
                <a:gd name="connsiteX62" fmla="*/ 404823 w 453408"/>
                <a:gd name="connsiteY62" fmla="*/ 469656 h 485850"/>
                <a:gd name="connsiteX63" fmla="*/ 388628 w 453408"/>
                <a:gd name="connsiteY63" fmla="*/ 469656 h 485850"/>
                <a:gd name="connsiteX64" fmla="*/ 356238 w 453408"/>
                <a:gd name="connsiteY64" fmla="*/ 113365 h 485850"/>
                <a:gd name="connsiteX65" fmla="*/ 372433 w 453408"/>
                <a:gd name="connsiteY65" fmla="*/ 113365 h 485850"/>
                <a:gd name="connsiteX66" fmla="*/ 372433 w 453408"/>
                <a:gd name="connsiteY66" fmla="*/ 129560 h 485850"/>
                <a:gd name="connsiteX67" fmla="*/ 356238 w 453408"/>
                <a:gd name="connsiteY67" fmla="*/ 129560 h 485850"/>
                <a:gd name="connsiteX68" fmla="*/ 388628 w 453408"/>
                <a:gd name="connsiteY68" fmla="*/ 113365 h 485850"/>
                <a:gd name="connsiteX69" fmla="*/ 404823 w 453408"/>
                <a:gd name="connsiteY69" fmla="*/ 113365 h 485850"/>
                <a:gd name="connsiteX70" fmla="*/ 404823 w 453408"/>
                <a:gd name="connsiteY70" fmla="*/ 129560 h 485850"/>
                <a:gd name="connsiteX71" fmla="*/ 388628 w 453408"/>
                <a:gd name="connsiteY71" fmla="*/ 129560 h 485850"/>
                <a:gd name="connsiteX72" fmla="*/ 113365 w 453408"/>
                <a:gd name="connsiteY72" fmla="*/ 16195 h 485850"/>
                <a:gd name="connsiteX73" fmla="*/ 113365 w 453408"/>
                <a:gd name="connsiteY73" fmla="*/ 32442 h 485850"/>
                <a:gd name="connsiteX74" fmla="*/ 16195 w 453408"/>
                <a:gd name="connsiteY74" fmla="*/ 32442 h 485850"/>
                <a:gd name="connsiteX75" fmla="*/ 16195 w 453408"/>
                <a:gd name="connsiteY75" fmla="*/ 16195 h 485850"/>
                <a:gd name="connsiteX76" fmla="*/ 113365 w 453408"/>
                <a:gd name="connsiteY76" fmla="*/ 16195 h 485850"/>
                <a:gd name="connsiteX77" fmla="*/ 113365 w 453408"/>
                <a:gd name="connsiteY77" fmla="*/ 97170 h 485850"/>
                <a:gd name="connsiteX78" fmla="*/ 113365 w 453408"/>
                <a:gd name="connsiteY78" fmla="*/ 145755 h 485850"/>
                <a:gd name="connsiteX79" fmla="*/ 16195 w 453408"/>
                <a:gd name="connsiteY79" fmla="*/ 145755 h 485850"/>
                <a:gd name="connsiteX80" fmla="*/ 16195 w 453408"/>
                <a:gd name="connsiteY80" fmla="*/ 97170 h 485850"/>
                <a:gd name="connsiteX81" fmla="*/ 113365 w 453408"/>
                <a:gd name="connsiteY81" fmla="*/ 97170 h 485850"/>
                <a:gd name="connsiteX82" fmla="*/ 113365 w 453408"/>
                <a:gd name="connsiteY82" fmla="*/ 210535 h 485850"/>
                <a:gd name="connsiteX83" fmla="*/ 113365 w 453408"/>
                <a:gd name="connsiteY83" fmla="*/ 259120 h 485850"/>
                <a:gd name="connsiteX84" fmla="*/ 16195 w 453408"/>
                <a:gd name="connsiteY84" fmla="*/ 259120 h 485850"/>
                <a:gd name="connsiteX85" fmla="*/ 16195 w 453408"/>
                <a:gd name="connsiteY85" fmla="*/ 210535 h 485850"/>
                <a:gd name="connsiteX86" fmla="*/ 113365 w 453408"/>
                <a:gd name="connsiteY86" fmla="*/ 210535 h 485850"/>
                <a:gd name="connsiteX87" fmla="*/ 113365 w 453408"/>
                <a:gd name="connsiteY87" fmla="*/ 323900 h 485850"/>
                <a:gd name="connsiteX88" fmla="*/ 113365 w 453408"/>
                <a:gd name="connsiteY88" fmla="*/ 372485 h 485850"/>
                <a:gd name="connsiteX89" fmla="*/ 16195 w 453408"/>
                <a:gd name="connsiteY89" fmla="*/ 372485 h 485850"/>
                <a:gd name="connsiteX90" fmla="*/ 16195 w 453408"/>
                <a:gd name="connsiteY90" fmla="*/ 323900 h 485850"/>
                <a:gd name="connsiteX91" fmla="*/ 113365 w 453408"/>
                <a:gd name="connsiteY91" fmla="*/ 323900 h 485850"/>
                <a:gd name="connsiteX92" fmla="*/ 113365 w 453408"/>
                <a:gd name="connsiteY92" fmla="*/ 437213 h 485850"/>
                <a:gd name="connsiteX93" fmla="*/ 113365 w 453408"/>
                <a:gd name="connsiteY93" fmla="*/ 469656 h 485850"/>
                <a:gd name="connsiteX94" fmla="*/ 16195 w 453408"/>
                <a:gd name="connsiteY94" fmla="*/ 469656 h 485850"/>
                <a:gd name="connsiteX95" fmla="*/ 16195 w 453408"/>
                <a:gd name="connsiteY95" fmla="*/ 437213 h 485850"/>
                <a:gd name="connsiteX96" fmla="*/ 113365 w 453408"/>
                <a:gd name="connsiteY96" fmla="*/ 437213 h 485850"/>
                <a:gd name="connsiteX97" fmla="*/ 129560 w 453408"/>
                <a:gd name="connsiteY97" fmla="*/ 0 h 485850"/>
                <a:gd name="connsiteX98" fmla="*/ 0 w 453408"/>
                <a:gd name="connsiteY98" fmla="*/ 0 h 485850"/>
                <a:gd name="connsiteX99" fmla="*/ 0 w 453408"/>
                <a:gd name="connsiteY99" fmla="*/ 485798 h 485850"/>
                <a:gd name="connsiteX100" fmla="*/ 129560 w 453408"/>
                <a:gd name="connsiteY100" fmla="*/ 485798 h 485850"/>
                <a:gd name="connsiteX101" fmla="*/ 129560 w 453408"/>
                <a:gd name="connsiteY101" fmla="*/ 0 h 485850"/>
                <a:gd name="connsiteX102" fmla="*/ 16195 w 453408"/>
                <a:gd name="connsiteY102" fmla="*/ 80975 h 485850"/>
                <a:gd name="connsiteX103" fmla="*/ 16195 w 453408"/>
                <a:gd name="connsiteY103" fmla="*/ 48585 h 485850"/>
                <a:gd name="connsiteX104" fmla="*/ 113313 w 453408"/>
                <a:gd name="connsiteY104" fmla="*/ 48585 h 485850"/>
                <a:gd name="connsiteX105" fmla="*/ 113313 w 453408"/>
                <a:gd name="connsiteY105" fmla="*/ 80975 h 485850"/>
                <a:gd name="connsiteX106" fmla="*/ 16195 w 453408"/>
                <a:gd name="connsiteY106" fmla="*/ 80975 h 485850"/>
                <a:gd name="connsiteX107" fmla="*/ 16195 w 453408"/>
                <a:gd name="connsiteY107" fmla="*/ 194340 h 485850"/>
                <a:gd name="connsiteX108" fmla="*/ 16195 w 453408"/>
                <a:gd name="connsiteY108" fmla="*/ 161950 h 485850"/>
                <a:gd name="connsiteX109" fmla="*/ 113313 w 453408"/>
                <a:gd name="connsiteY109" fmla="*/ 161950 h 485850"/>
                <a:gd name="connsiteX110" fmla="*/ 113313 w 453408"/>
                <a:gd name="connsiteY110" fmla="*/ 194340 h 485850"/>
                <a:gd name="connsiteX111" fmla="*/ 16195 w 453408"/>
                <a:gd name="connsiteY111" fmla="*/ 194340 h 485850"/>
                <a:gd name="connsiteX112" fmla="*/ 16195 w 453408"/>
                <a:gd name="connsiteY112" fmla="*/ 307705 h 485850"/>
                <a:gd name="connsiteX113" fmla="*/ 16195 w 453408"/>
                <a:gd name="connsiteY113" fmla="*/ 275315 h 485850"/>
                <a:gd name="connsiteX114" fmla="*/ 113313 w 453408"/>
                <a:gd name="connsiteY114" fmla="*/ 275315 h 485850"/>
                <a:gd name="connsiteX115" fmla="*/ 113313 w 453408"/>
                <a:gd name="connsiteY115" fmla="*/ 307705 h 485850"/>
                <a:gd name="connsiteX116" fmla="*/ 16195 w 453408"/>
                <a:gd name="connsiteY116" fmla="*/ 307705 h 485850"/>
                <a:gd name="connsiteX117" fmla="*/ 16195 w 453408"/>
                <a:gd name="connsiteY117" fmla="*/ 421070 h 485850"/>
                <a:gd name="connsiteX118" fmla="*/ 16195 w 453408"/>
                <a:gd name="connsiteY118" fmla="*/ 388680 h 485850"/>
                <a:gd name="connsiteX119" fmla="*/ 113313 w 453408"/>
                <a:gd name="connsiteY119" fmla="*/ 388680 h 485850"/>
                <a:gd name="connsiteX120" fmla="*/ 113313 w 453408"/>
                <a:gd name="connsiteY120" fmla="*/ 421070 h 485850"/>
                <a:gd name="connsiteX121" fmla="*/ 16195 w 453408"/>
                <a:gd name="connsiteY121" fmla="*/ 421070 h 485850"/>
                <a:gd name="connsiteX122" fmla="*/ 453408 w 453408"/>
                <a:gd name="connsiteY122" fmla="*/ 485851 h 485850"/>
                <a:gd name="connsiteX123" fmla="*/ 424623 w 453408"/>
                <a:gd name="connsiteY123" fmla="*/ 469656 h 485850"/>
                <a:gd name="connsiteX124" fmla="*/ 190736 w 453408"/>
                <a:gd name="connsiteY124" fmla="*/ 469656 h 485850"/>
                <a:gd name="connsiteX125" fmla="*/ 161950 w 453408"/>
                <a:gd name="connsiteY125" fmla="*/ 485851 h 485850"/>
                <a:gd name="connsiteX126" fmla="*/ 453408 w 453408"/>
                <a:gd name="connsiteY126" fmla="*/ 485851 h 4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53408" h="485850">
                  <a:moveTo>
                    <a:pt x="210535" y="113365"/>
                  </a:moveTo>
                  <a:lnTo>
                    <a:pt x="226730" y="113365"/>
                  </a:lnTo>
                  <a:lnTo>
                    <a:pt x="226730" y="129560"/>
                  </a:lnTo>
                  <a:lnTo>
                    <a:pt x="210535" y="129560"/>
                  </a:lnTo>
                  <a:close/>
                  <a:moveTo>
                    <a:pt x="242873" y="113365"/>
                  </a:moveTo>
                  <a:lnTo>
                    <a:pt x="259068" y="113365"/>
                  </a:lnTo>
                  <a:lnTo>
                    <a:pt x="259068" y="129560"/>
                  </a:lnTo>
                  <a:lnTo>
                    <a:pt x="242873" y="129560"/>
                  </a:lnTo>
                  <a:close/>
                  <a:moveTo>
                    <a:pt x="356238" y="0"/>
                  </a:moveTo>
                  <a:lnTo>
                    <a:pt x="372433" y="0"/>
                  </a:lnTo>
                  <a:lnTo>
                    <a:pt x="372433" y="16195"/>
                  </a:lnTo>
                  <a:lnTo>
                    <a:pt x="356238" y="16195"/>
                  </a:lnTo>
                  <a:close/>
                  <a:moveTo>
                    <a:pt x="388628" y="0"/>
                  </a:moveTo>
                  <a:lnTo>
                    <a:pt x="404823" y="0"/>
                  </a:lnTo>
                  <a:lnTo>
                    <a:pt x="404823" y="16195"/>
                  </a:lnTo>
                  <a:lnTo>
                    <a:pt x="388628" y="16195"/>
                  </a:lnTo>
                  <a:close/>
                  <a:moveTo>
                    <a:pt x="210535" y="226730"/>
                  </a:moveTo>
                  <a:lnTo>
                    <a:pt x="226730" y="226730"/>
                  </a:lnTo>
                  <a:lnTo>
                    <a:pt x="226730" y="242978"/>
                  </a:lnTo>
                  <a:lnTo>
                    <a:pt x="210535" y="242978"/>
                  </a:lnTo>
                  <a:close/>
                  <a:moveTo>
                    <a:pt x="242873" y="226730"/>
                  </a:moveTo>
                  <a:lnTo>
                    <a:pt x="259068" y="226730"/>
                  </a:lnTo>
                  <a:lnTo>
                    <a:pt x="259068" y="242978"/>
                  </a:lnTo>
                  <a:lnTo>
                    <a:pt x="242873" y="242978"/>
                  </a:lnTo>
                  <a:close/>
                  <a:moveTo>
                    <a:pt x="356238" y="226730"/>
                  </a:moveTo>
                  <a:lnTo>
                    <a:pt x="372433" y="226730"/>
                  </a:lnTo>
                  <a:lnTo>
                    <a:pt x="372433" y="242978"/>
                  </a:lnTo>
                  <a:lnTo>
                    <a:pt x="356238" y="242978"/>
                  </a:lnTo>
                  <a:close/>
                  <a:moveTo>
                    <a:pt x="388628" y="226730"/>
                  </a:moveTo>
                  <a:lnTo>
                    <a:pt x="404823" y="226730"/>
                  </a:lnTo>
                  <a:lnTo>
                    <a:pt x="404823" y="242978"/>
                  </a:lnTo>
                  <a:lnTo>
                    <a:pt x="388628" y="242978"/>
                  </a:lnTo>
                  <a:close/>
                  <a:moveTo>
                    <a:pt x="210535" y="340095"/>
                  </a:moveTo>
                  <a:lnTo>
                    <a:pt x="226730" y="340095"/>
                  </a:lnTo>
                  <a:lnTo>
                    <a:pt x="226730" y="356290"/>
                  </a:lnTo>
                  <a:lnTo>
                    <a:pt x="210535" y="356290"/>
                  </a:lnTo>
                  <a:close/>
                  <a:moveTo>
                    <a:pt x="242873" y="340095"/>
                  </a:moveTo>
                  <a:lnTo>
                    <a:pt x="259068" y="340095"/>
                  </a:lnTo>
                  <a:lnTo>
                    <a:pt x="259068" y="356290"/>
                  </a:lnTo>
                  <a:lnTo>
                    <a:pt x="242873" y="356290"/>
                  </a:lnTo>
                  <a:close/>
                  <a:moveTo>
                    <a:pt x="356238" y="340095"/>
                  </a:moveTo>
                  <a:lnTo>
                    <a:pt x="372433" y="340095"/>
                  </a:lnTo>
                  <a:lnTo>
                    <a:pt x="372433" y="356290"/>
                  </a:lnTo>
                  <a:lnTo>
                    <a:pt x="356238" y="356290"/>
                  </a:lnTo>
                  <a:close/>
                  <a:moveTo>
                    <a:pt x="388628" y="340095"/>
                  </a:moveTo>
                  <a:lnTo>
                    <a:pt x="404823" y="340095"/>
                  </a:lnTo>
                  <a:lnTo>
                    <a:pt x="404823" y="356290"/>
                  </a:lnTo>
                  <a:lnTo>
                    <a:pt x="388628" y="356290"/>
                  </a:lnTo>
                  <a:close/>
                  <a:moveTo>
                    <a:pt x="210535" y="453408"/>
                  </a:moveTo>
                  <a:lnTo>
                    <a:pt x="226730" y="453408"/>
                  </a:lnTo>
                  <a:lnTo>
                    <a:pt x="226730" y="469656"/>
                  </a:lnTo>
                  <a:lnTo>
                    <a:pt x="210535" y="469656"/>
                  </a:lnTo>
                  <a:close/>
                  <a:moveTo>
                    <a:pt x="242873" y="453408"/>
                  </a:moveTo>
                  <a:lnTo>
                    <a:pt x="259068" y="453408"/>
                  </a:lnTo>
                  <a:lnTo>
                    <a:pt x="259068" y="469656"/>
                  </a:lnTo>
                  <a:lnTo>
                    <a:pt x="242873" y="469656"/>
                  </a:lnTo>
                  <a:close/>
                  <a:moveTo>
                    <a:pt x="356238" y="453408"/>
                  </a:moveTo>
                  <a:lnTo>
                    <a:pt x="372433" y="453408"/>
                  </a:lnTo>
                  <a:lnTo>
                    <a:pt x="372433" y="469656"/>
                  </a:lnTo>
                  <a:lnTo>
                    <a:pt x="356238" y="469656"/>
                  </a:lnTo>
                  <a:close/>
                  <a:moveTo>
                    <a:pt x="388628" y="453408"/>
                  </a:moveTo>
                  <a:lnTo>
                    <a:pt x="404823" y="453408"/>
                  </a:lnTo>
                  <a:lnTo>
                    <a:pt x="404823" y="469656"/>
                  </a:lnTo>
                  <a:lnTo>
                    <a:pt x="388628" y="469656"/>
                  </a:lnTo>
                  <a:close/>
                  <a:moveTo>
                    <a:pt x="356238" y="113365"/>
                  </a:moveTo>
                  <a:lnTo>
                    <a:pt x="372433" y="113365"/>
                  </a:lnTo>
                  <a:lnTo>
                    <a:pt x="372433" y="129560"/>
                  </a:lnTo>
                  <a:lnTo>
                    <a:pt x="356238" y="129560"/>
                  </a:lnTo>
                  <a:close/>
                  <a:moveTo>
                    <a:pt x="388628" y="113365"/>
                  </a:moveTo>
                  <a:lnTo>
                    <a:pt x="404823" y="113365"/>
                  </a:lnTo>
                  <a:lnTo>
                    <a:pt x="404823" y="129560"/>
                  </a:lnTo>
                  <a:lnTo>
                    <a:pt x="388628" y="129560"/>
                  </a:lnTo>
                  <a:close/>
                  <a:moveTo>
                    <a:pt x="113365" y="16195"/>
                  </a:moveTo>
                  <a:lnTo>
                    <a:pt x="113365" y="32442"/>
                  </a:lnTo>
                  <a:lnTo>
                    <a:pt x="16195" y="32442"/>
                  </a:lnTo>
                  <a:lnTo>
                    <a:pt x="16195" y="16195"/>
                  </a:lnTo>
                  <a:lnTo>
                    <a:pt x="113365" y="16195"/>
                  </a:lnTo>
                  <a:moveTo>
                    <a:pt x="113365" y="97170"/>
                  </a:moveTo>
                  <a:lnTo>
                    <a:pt x="113365" y="145755"/>
                  </a:lnTo>
                  <a:lnTo>
                    <a:pt x="16195" y="145755"/>
                  </a:lnTo>
                  <a:lnTo>
                    <a:pt x="16195" y="97170"/>
                  </a:lnTo>
                  <a:lnTo>
                    <a:pt x="113365" y="97170"/>
                  </a:lnTo>
                  <a:moveTo>
                    <a:pt x="113365" y="210535"/>
                  </a:moveTo>
                  <a:lnTo>
                    <a:pt x="113365" y="259120"/>
                  </a:lnTo>
                  <a:lnTo>
                    <a:pt x="16195" y="259120"/>
                  </a:lnTo>
                  <a:lnTo>
                    <a:pt x="16195" y="210535"/>
                  </a:lnTo>
                  <a:lnTo>
                    <a:pt x="113365" y="210535"/>
                  </a:lnTo>
                  <a:moveTo>
                    <a:pt x="113365" y="323900"/>
                  </a:moveTo>
                  <a:lnTo>
                    <a:pt x="113365" y="372485"/>
                  </a:lnTo>
                  <a:lnTo>
                    <a:pt x="16195" y="372485"/>
                  </a:lnTo>
                  <a:lnTo>
                    <a:pt x="16195" y="323900"/>
                  </a:lnTo>
                  <a:lnTo>
                    <a:pt x="113365" y="323900"/>
                  </a:lnTo>
                  <a:moveTo>
                    <a:pt x="113365" y="437213"/>
                  </a:moveTo>
                  <a:lnTo>
                    <a:pt x="113365" y="469656"/>
                  </a:lnTo>
                  <a:lnTo>
                    <a:pt x="16195" y="469656"/>
                  </a:lnTo>
                  <a:lnTo>
                    <a:pt x="16195" y="437213"/>
                  </a:lnTo>
                  <a:lnTo>
                    <a:pt x="113365" y="437213"/>
                  </a:lnTo>
                  <a:moveTo>
                    <a:pt x="129560" y="0"/>
                  </a:moveTo>
                  <a:lnTo>
                    <a:pt x="0" y="0"/>
                  </a:lnTo>
                  <a:lnTo>
                    <a:pt x="0" y="485798"/>
                  </a:lnTo>
                  <a:lnTo>
                    <a:pt x="129560" y="485798"/>
                  </a:lnTo>
                  <a:lnTo>
                    <a:pt x="129560" y="0"/>
                  </a:lnTo>
                  <a:close/>
                  <a:moveTo>
                    <a:pt x="16195" y="80975"/>
                  </a:moveTo>
                  <a:lnTo>
                    <a:pt x="16195" y="48585"/>
                  </a:lnTo>
                  <a:lnTo>
                    <a:pt x="113313" y="48585"/>
                  </a:lnTo>
                  <a:lnTo>
                    <a:pt x="113313" y="80975"/>
                  </a:lnTo>
                  <a:lnTo>
                    <a:pt x="16195" y="80975"/>
                  </a:lnTo>
                  <a:close/>
                  <a:moveTo>
                    <a:pt x="16195" y="194340"/>
                  </a:moveTo>
                  <a:lnTo>
                    <a:pt x="16195" y="161950"/>
                  </a:lnTo>
                  <a:lnTo>
                    <a:pt x="113313" y="161950"/>
                  </a:lnTo>
                  <a:lnTo>
                    <a:pt x="113313" y="194340"/>
                  </a:lnTo>
                  <a:lnTo>
                    <a:pt x="16195" y="194340"/>
                  </a:lnTo>
                  <a:close/>
                  <a:moveTo>
                    <a:pt x="16195" y="307705"/>
                  </a:moveTo>
                  <a:lnTo>
                    <a:pt x="16195" y="275315"/>
                  </a:lnTo>
                  <a:lnTo>
                    <a:pt x="113313" y="275315"/>
                  </a:lnTo>
                  <a:lnTo>
                    <a:pt x="113313" y="307705"/>
                  </a:lnTo>
                  <a:lnTo>
                    <a:pt x="16195" y="307705"/>
                  </a:lnTo>
                  <a:close/>
                  <a:moveTo>
                    <a:pt x="16195" y="421070"/>
                  </a:moveTo>
                  <a:lnTo>
                    <a:pt x="16195" y="388680"/>
                  </a:lnTo>
                  <a:lnTo>
                    <a:pt x="113313" y="388680"/>
                  </a:lnTo>
                  <a:lnTo>
                    <a:pt x="113313" y="421070"/>
                  </a:lnTo>
                  <a:lnTo>
                    <a:pt x="16195" y="421070"/>
                  </a:lnTo>
                  <a:close/>
                  <a:moveTo>
                    <a:pt x="453408" y="485851"/>
                  </a:moveTo>
                  <a:cubicBezTo>
                    <a:pt x="447609" y="476186"/>
                    <a:pt x="436952" y="469656"/>
                    <a:pt x="424623" y="469656"/>
                  </a:cubicBezTo>
                  <a:lnTo>
                    <a:pt x="190736" y="469656"/>
                  </a:lnTo>
                  <a:cubicBezTo>
                    <a:pt x="178406" y="469656"/>
                    <a:pt x="167749" y="476186"/>
                    <a:pt x="161950" y="485851"/>
                  </a:cubicBezTo>
                  <a:lnTo>
                    <a:pt x="453408" y="485851"/>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29" name="图形 16">
            <a:extLst>
              <a:ext uri="{FF2B5EF4-FFF2-40B4-BE49-F238E27FC236}">
                <a16:creationId xmlns:a16="http://schemas.microsoft.com/office/drawing/2014/main" id="{10299C07-B5D3-4C43-97A4-94760925B634}"/>
              </a:ext>
            </a:extLst>
          </p:cNvPr>
          <p:cNvGrpSpPr/>
          <p:nvPr/>
        </p:nvGrpSpPr>
        <p:grpSpPr>
          <a:xfrm>
            <a:off x="10958629" y="852831"/>
            <a:ext cx="411812" cy="411812"/>
            <a:chOff x="8624475" y="764989"/>
            <a:chExt cx="534958" cy="534958"/>
          </a:xfrm>
          <a:solidFill>
            <a:schemeClr val="bg1"/>
          </a:solidFill>
        </p:grpSpPr>
        <p:sp>
          <p:nvSpPr>
            <p:cNvPr id="560" name="任意多边形: 形状 559">
              <a:extLst>
                <a:ext uri="{FF2B5EF4-FFF2-40B4-BE49-F238E27FC236}">
                  <a16:creationId xmlns:a16="http://schemas.microsoft.com/office/drawing/2014/main" id="{5701E6A2-D951-4100-8E15-ECB1ECBDC437}"/>
                </a:ext>
              </a:extLst>
            </p:cNvPr>
            <p:cNvSpPr/>
            <p:nvPr/>
          </p:nvSpPr>
          <p:spPr>
            <a:xfrm>
              <a:off x="8632206" y="980121"/>
              <a:ext cx="395628" cy="258023"/>
            </a:xfrm>
            <a:custGeom>
              <a:avLst/>
              <a:gdLst>
                <a:gd name="connsiteX0" fmla="*/ 171981 w 395628"/>
                <a:gd name="connsiteY0" fmla="*/ 86043 h 258023"/>
                <a:gd name="connsiteX1" fmla="*/ 171981 w 395628"/>
                <a:gd name="connsiteY1" fmla="*/ 240836 h 258023"/>
                <a:gd name="connsiteX2" fmla="*/ 33539 w 395628"/>
                <a:gd name="connsiteY2" fmla="*/ 240836 h 258023"/>
                <a:gd name="connsiteX3" fmla="*/ 144815 w 395628"/>
                <a:gd name="connsiteY3" fmla="*/ 86043 h 258023"/>
                <a:gd name="connsiteX4" fmla="*/ 171981 w 395628"/>
                <a:gd name="connsiteY4" fmla="*/ 86043 h 258023"/>
                <a:gd name="connsiteX5" fmla="*/ 189221 w 395628"/>
                <a:gd name="connsiteY5" fmla="*/ 68855 h 258023"/>
                <a:gd name="connsiteX6" fmla="*/ 136038 w 395628"/>
                <a:gd name="connsiteY6" fmla="*/ 68855 h 258023"/>
                <a:gd name="connsiteX7" fmla="*/ 0 w 395628"/>
                <a:gd name="connsiteY7" fmla="*/ 258023 h 258023"/>
                <a:gd name="connsiteX8" fmla="*/ 189221 w 395628"/>
                <a:gd name="connsiteY8" fmla="*/ 258023 h 258023"/>
                <a:gd name="connsiteX9" fmla="*/ 189221 w 395628"/>
                <a:gd name="connsiteY9" fmla="*/ 68855 h 258023"/>
                <a:gd name="connsiteX10" fmla="*/ 249247 w 395628"/>
                <a:gd name="connsiteY10" fmla="*/ 86043 h 258023"/>
                <a:gd name="connsiteX11" fmla="*/ 361828 w 395628"/>
                <a:gd name="connsiteY11" fmla="*/ 240836 h 258023"/>
                <a:gd name="connsiteX12" fmla="*/ 223596 w 395628"/>
                <a:gd name="connsiteY12" fmla="*/ 240836 h 258023"/>
                <a:gd name="connsiteX13" fmla="*/ 223596 w 395628"/>
                <a:gd name="connsiteY13" fmla="*/ 86043 h 258023"/>
                <a:gd name="connsiteX14" fmla="*/ 249247 w 395628"/>
                <a:gd name="connsiteY14" fmla="*/ 86043 h 258023"/>
                <a:gd name="connsiteX15" fmla="*/ 258023 w 395628"/>
                <a:gd name="connsiteY15" fmla="*/ 68855 h 258023"/>
                <a:gd name="connsiteX16" fmla="*/ 206408 w 395628"/>
                <a:gd name="connsiteY16" fmla="*/ 68855 h 258023"/>
                <a:gd name="connsiteX17" fmla="*/ 206408 w 395628"/>
                <a:gd name="connsiteY17" fmla="*/ 258023 h 258023"/>
                <a:gd name="connsiteX18" fmla="*/ 395629 w 395628"/>
                <a:gd name="connsiteY18" fmla="*/ 258023 h 258023"/>
                <a:gd name="connsiteX19" fmla="*/ 258023 w 395628"/>
                <a:gd name="connsiteY19" fmla="*/ 68855 h 258023"/>
                <a:gd name="connsiteX20" fmla="*/ 94610 w 395628"/>
                <a:gd name="connsiteY20" fmla="*/ 17188 h 258023"/>
                <a:gd name="connsiteX21" fmla="*/ 103230 w 395628"/>
                <a:gd name="connsiteY21" fmla="*/ 25808 h 258023"/>
                <a:gd name="connsiteX22" fmla="*/ 94610 w 395628"/>
                <a:gd name="connsiteY22" fmla="*/ 34427 h 258023"/>
                <a:gd name="connsiteX23" fmla="*/ 85990 w 395628"/>
                <a:gd name="connsiteY23" fmla="*/ 25808 h 258023"/>
                <a:gd name="connsiteX24" fmla="*/ 94610 w 395628"/>
                <a:gd name="connsiteY24" fmla="*/ 17188 h 258023"/>
                <a:gd name="connsiteX25" fmla="*/ 94610 w 395628"/>
                <a:gd name="connsiteY25" fmla="*/ 0 h 258023"/>
                <a:gd name="connsiteX26" fmla="*/ 68803 w 395628"/>
                <a:gd name="connsiteY26" fmla="*/ 25808 h 258023"/>
                <a:gd name="connsiteX27" fmla="*/ 94610 w 395628"/>
                <a:gd name="connsiteY27" fmla="*/ 51667 h 258023"/>
                <a:gd name="connsiteX28" fmla="*/ 120418 w 395628"/>
                <a:gd name="connsiteY28" fmla="*/ 25808 h 258023"/>
                <a:gd name="connsiteX29" fmla="*/ 94610 w 395628"/>
                <a:gd name="connsiteY29" fmla="*/ 0 h 258023"/>
                <a:gd name="connsiteX30" fmla="*/ 283831 w 395628"/>
                <a:gd name="connsiteY30" fmla="*/ 17188 h 258023"/>
                <a:gd name="connsiteX31" fmla="*/ 292451 w 395628"/>
                <a:gd name="connsiteY31" fmla="*/ 25808 h 258023"/>
                <a:gd name="connsiteX32" fmla="*/ 283831 w 395628"/>
                <a:gd name="connsiteY32" fmla="*/ 34427 h 258023"/>
                <a:gd name="connsiteX33" fmla="*/ 275211 w 395628"/>
                <a:gd name="connsiteY33" fmla="*/ 25808 h 258023"/>
                <a:gd name="connsiteX34" fmla="*/ 283831 w 395628"/>
                <a:gd name="connsiteY34" fmla="*/ 17188 h 258023"/>
                <a:gd name="connsiteX35" fmla="*/ 283831 w 395628"/>
                <a:gd name="connsiteY35" fmla="*/ 0 h 258023"/>
                <a:gd name="connsiteX36" fmla="*/ 258023 w 395628"/>
                <a:gd name="connsiteY36" fmla="*/ 25808 h 258023"/>
                <a:gd name="connsiteX37" fmla="*/ 283831 w 395628"/>
                <a:gd name="connsiteY37" fmla="*/ 51667 h 258023"/>
                <a:gd name="connsiteX38" fmla="*/ 309638 w 395628"/>
                <a:gd name="connsiteY38" fmla="*/ 25808 h 258023"/>
                <a:gd name="connsiteX39" fmla="*/ 283831 w 395628"/>
                <a:gd name="connsiteY39" fmla="*/ 0 h 25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5628" h="258023">
                  <a:moveTo>
                    <a:pt x="171981" y="86043"/>
                  </a:moveTo>
                  <a:lnTo>
                    <a:pt x="171981" y="240836"/>
                  </a:lnTo>
                  <a:lnTo>
                    <a:pt x="33539" y="240836"/>
                  </a:lnTo>
                  <a:lnTo>
                    <a:pt x="144815" y="86043"/>
                  </a:lnTo>
                  <a:lnTo>
                    <a:pt x="171981" y="86043"/>
                  </a:lnTo>
                  <a:moveTo>
                    <a:pt x="189221" y="68855"/>
                  </a:moveTo>
                  <a:lnTo>
                    <a:pt x="136038" y="68855"/>
                  </a:lnTo>
                  <a:lnTo>
                    <a:pt x="0" y="258023"/>
                  </a:lnTo>
                  <a:lnTo>
                    <a:pt x="189221" y="258023"/>
                  </a:lnTo>
                  <a:lnTo>
                    <a:pt x="189221" y="68855"/>
                  </a:lnTo>
                  <a:close/>
                  <a:moveTo>
                    <a:pt x="249247" y="86043"/>
                  </a:moveTo>
                  <a:lnTo>
                    <a:pt x="361828" y="240836"/>
                  </a:lnTo>
                  <a:lnTo>
                    <a:pt x="223596" y="240836"/>
                  </a:lnTo>
                  <a:lnTo>
                    <a:pt x="223596" y="86043"/>
                  </a:lnTo>
                  <a:lnTo>
                    <a:pt x="249247" y="86043"/>
                  </a:lnTo>
                  <a:moveTo>
                    <a:pt x="258023" y="68855"/>
                  </a:moveTo>
                  <a:lnTo>
                    <a:pt x="206408" y="68855"/>
                  </a:lnTo>
                  <a:lnTo>
                    <a:pt x="206408" y="258023"/>
                  </a:lnTo>
                  <a:lnTo>
                    <a:pt x="395629" y="258023"/>
                  </a:lnTo>
                  <a:lnTo>
                    <a:pt x="258023" y="68855"/>
                  </a:lnTo>
                  <a:close/>
                  <a:moveTo>
                    <a:pt x="94610" y="17188"/>
                  </a:moveTo>
                  <a:cubicBezTo>
                    <a:pt x="99364" y="17188"/>
                    <a:pt x="103230" y="21054"/>
                    <a:pt x="103230" y="25808"/>
                  </a:cubicBezTo>
                  <a:cubicBezTo>
                    <a:pt x="103230" y="30562"/>
                    <a:pt x="99364" y="34427"/>
                    <a:pt x="94610" y="34427"/>
                  </a:cubicBezTo>
                  <a:cubicBezTo>
                    <a:pt x="89856" y="34427"/>
                    <a:pt x="85990" y="30614"/>
                    <a:pt x="85990" y="25808"/>
                  </a:cubicBezTo>
                  <a:cubicBezTo>
                    <a:pt x="85990" y="21106"/>
                    <a:pt x="89856" y="17188"/>
                    <a:pt x="94610" y="17188"/>
                  </a:cubicBezTo>
                  <a:moveTo>
                    <a:pt x="94610" y="0"/>
                  </a:moveTo>
                  <a:cubicBezTo>
                    <a:pt x="80348" y="0"/>
                    <a:pt x="68803" y="11598"/>
                    <a:pt x="68803" y="25808"/>
                  </a:cubicBezTo>
                  <a:cubicBezTo>
                    <a:pt x="68803" y="40070"/>
                    <a:pt x="80348" y="51667"/>
                    <a:pt x="94610" y="51667"/>
                  </a:cubicBezTo>
                  <a:cubicBezTo>
                    <a:pt x="108872" y="51667"/>
                    <a:pt x="120418" y="40070"/>
                    <a:pt x="120418" y="25808"/>
                  </a:cubicBezTo>
                  <a:cubicBezTo>
                    <a:pt x="120418" y="11598"/>
                    <a:pt x="108872" y="0"/>
                    <a:pt x="94610" y="0"/>
                  </a:cubicBezTo>
                  <a:close/>
                  <a:moveTo>
                    <a:pt x="283831" y="17188"/>
                  </a:moveTo>
                  <a:cubicBezTo>
                    <a:pt x="288585" y="17188"/>
                    <a:pt x="292451" y="21054"/>
                    <a:pt x="292451" y="25808"/>
                  </a:cubicBezTo>
                  <a:cubicBezTo>
                    <a:pt x="292451" y="30562"/>
                    <a:pt x="288585" y="34427"/>
                    <a:pt x="283831" y="34427"/>
                  </a:cubicBezTo>
                  <a:cubicBezTo>
                    <a:pt x="279077" y="34427"/>
                    <a:pt x="275211" y="30614"/>
                    <a:pt x="275211" y="25808"/>
                  </a:cubicBezTo>
                  <a:cubicBezTo>
                    <a:pt x="275211" y="21106"/>
                    <a:pt x="279077" y="17188"/>
                    <a:pt x="283831" y="17188"/>
                  </a:cubicBezTo>
                  <a:moveTo>
                    <a:pt x="283831" y="0"/>
                  </a:moveTo>
                  <a:cubicBezTo>
                    <a:pt x="269569" y="0"/>
                    <a:pt x="258023" y="11598"/>
                    <a:pt x="258023" y="25808"/>
                  </a:cubicBezTo>
                  <a:cubicBezTo>
                    <a:pt x="258023" y="40070"/>
                    <a:pt x="269569" y="51667"/>
                    <a:pt x="283831" y="51667"/>
                  </a:cubicBezTo>
                  <a:cubicBezTo>
                    <a:pt x="298093" y="51667"/>
                    <a:pt x="309638" y="40070"/>
                    <a:pt x="309638" y="25808"/>
                  </a:cubicBezTo>
                  <a:cubicBezTo>
                    <a:pt x="309638" y="11598"/>
                    <a:pt x="298041" y="0"/>
                    <a:pt x="283831" y="0"/>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1" name="任意多边形: 形状 560">
              <a:extLst>
                <a:ext uri="{FF2B5EF4-FFF2-40B4-BE49-F238E27FC236}">
                  <a16:creationId xmlns:a16="http://schemas.microsoft.com/office/drawing/2014/main" id="{757FD671-F41B-420A-B66C-632F1A0DE38D}"/>
                </a:ext>
              </a:extLst>
            </p:cNvPr>
            <p:cNvSpPr/>
            <p:nvPr/>
          </p:nvSpPr>
          <p:spPr>
            <a:xfrm>
              <a:off x="8804187" y="825328"/>
              <a:ext cx="309638" cy="120417"/>
            </a:xfrm>
            <a:custGeom>
              <a:avLst/>
              <a:gdLst>
                <a:gd name="connsiteX0" fmla="*/ 17240 w 309638"/>
                <a:gd name="connsiteY0" fmla="*/ 51615 h 120417"/>
                <a:gd name="connsiteX1" fmla="*/ 0 w 309638"/>
                <a:gd name="connsiteY1" fmla="*/ 120418 h 120417"/>
                <a:gd name="connsiteX2" fmla="*/ 34427 w 309638"/>
                <a:gd name="connsiteY2" fmla="*/ 120418 h 120417"/>
                <a:gd name="connsiteX3" fmla="*/ 215028 w 309638"/>
                <a:gd name="connsiteY3" fmla="*/ 68803 h 120417"/>
                <a:gd name="connsiteX4" fmla="*/ 206408 w 309638"/>
                <a:gd name="connsiteY4" fmla="*/ 60183 h 120417"/>
                <a:gd name="connsiteX5" fmla="*/ 206408 w 309638"/>
                <a:gd name="connsiteY5" fmla="*/ 8620 h 120417"/>
                <a:gd name="connsiteX6" fmla="*/ 215028 w 309638"/>
                <a:gd name="connsiteY6" fmla="*/ 0 h 120417"/>
                <a:gd name="connsiteX7" fmla="*/ 223648 w 309638"/>
                <a:gd name="connsiteY7" fmla="*/ 8620 h 120417"/>
                <a:gd name="connsiteX8" fmla="*/ 223648 w 309638"/>
                <a:gd name="connsiteY8" fmla="*/ 60235 h 120417"/>
                <a:gd name="connsiteX9" fmla="*/ 215028 w 309638"/>
                <a:gd name="connsiteY9" fmla="*/ 68803 h 120417"/>
                <a:gd name="connsiteX10" fmla="*/ 258023 w 309638"/>
                <a:gd name="connsiteY10" fmla="*/ 51615 h 120417"/>
                <a:gd name="connsiteX11" fmla="*/ 309638 w 309638"/>
                <a:gd name="connsiteY11" fmla="*/ 51615 h 120417"/>
                <a:gd name="connsiteX12" fmla="*/ 309638 w 309638"/>
                <a:gd name="connsiteY12" fmla="*/ 68803 h 120417"/>
                <a:gd name="connsiteX13" fmla="*/ 258023 w 309638"/>
                <a:gd name="connsiteY13" fmla="*/ 68803 h 120417"/>
                <a:gd name="connsiteX14" fmla="*/ 275263 w 309638"/>
                <a:gd name="connsiteY14" fmla="*/ 0 h 120417"/>
                <a:gd name="connsiteX15" fmla="*/ 292451 w 309638"/>
                <a:gd name="connsiteY15" fmla="*/ 0 h 120417"/>
                <a:gd name="connsiteX16" fmla="*/ 292451 w 309638"/>
                <a:gd name="connsiteY16" fmla="*/ 51615 h 120417"/>
                <a:gd name="connsiteX17" fmla="*/ 275263 w 309638"/>
                <a:gd name="connsiteY17" fmla="*/ 51615 h 120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9638" h="120417">
                  <a:moveTo>
                    <a:pt x="17240" y="51615"/>
                  </a:moveTo>
                  <a:lnTo>
                    <a:pt x="0" y="120418"/>
                  </a:lnTo>
                  <a:lnTo>
                    <a:pt x="34427" y="120418"/>
                  </a:lnTo>
                  <a:close/>
                  <a:moveTo>
                    <a:pt x="215028" y="68803"/>
                  </a:moveTo>
                  <a:cubicBezTo>
                    <a:pt x="210274" y="68803"/>
                    <a:pt x="206408" y="64989"/>
                    <a:pt x="206408" y="60183"/>
                  </a:cubicBezTo>
                  <a:lnTo>
                    <a:pt x="206408" y="8620"/>
                  </a:lnTo>
                  <a:cubicBezTo>
                    <a:pt x="206408" y="3866"/>
                    <a:pt x="210274" y="0"/>
                    <a:pt x="215028" y="0"/>
                  </a:cubicBezTo>
                  <a:cubicBezTo>
                    <a:pt x="219782" y="0"/>
                    <a:pt x="223648" y="3814"/>
                    <a:pt x="223648" y="8620"/>
                  </a:cubicBezTo>
                  <a:lnTo>
                    <a:pt x="223648" y="60235"/>
                  </a:lnTo>
                  <a:cubicBezTo>
                    <a:pt x="223648" y="64989"/>
                    <a:pt x="219782" y="68803"/>
                    <a:pt x="215028" y="68803"/>
                  </a:cubicBezTo>
                  <a:close/>
                  <a:moveTo>
                    <a:pt x="258023" y="51615"/>
                  </a:moveTo>
                  <a:lnTo>
                    <a:pt x="309638" y="51615"/>
                  </a:lnTo>
                  <a:lnTo>
                    <a:pt x="309638" y="68803"/>
                  </a:lnTo>
                  <a:lnTo>
                    <a:pt x="258023" y="68803"/>
                  </a:lnTo>
                  <a:close/>
                  <a:moveTo>
                    <a:pt x="275263" y="0"/>
                  </a:moveTo>
                  <a:lnTo>
                    <a:pt x="292451" y="0"/>
                  </a:lnTo>
                  <a:lnTo>
                    <a:pt x="292451" y="51615"/>
                  </a:lnTo>
                  <a:lnTo>
                    <a:pt x="275263" y="51615"/>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2" name="任意多边形: 形状 561">
              <a:extLst>
                <a:ext uri="{FF2B5EF4-FFF2-40B4-BE49-F238E27FC236}">
                  <a16:creationId xmlns:a16="http://schemas.microsoft.com/office/drawing/2014/main" id="{9D29C5FB-E1AC-4DC9-A829-0AECD12A36C0}"/>
                </a:ext>
              </a:extLst>
            </p:cNvPr>
            <p:cNvSpPr/>
            <p:nvPr/>
          </p:nvSpPr>
          <p:spPr>
            <a:xfrm>
              <a:off x="8821427" y="825276"/>
              <a:ext cx="309586" cy="344065"/>
            </a:xfrm>
            <a:custGeom>
              <a:avLst/>
              <a:gdLst>
                <a:gd name="connsiteX0" fmla="*/ 301018 w 309586"/>
                <a:gd name="connsiteY0" fmla="*/ 17240 h 344065"/>
                <a:gd name="connsiteX1" fmla="*/ 232216 w 309586"/>
                <a:gd name="connsiteY1" fmla="*/ 17240 h 344065"/>
                <a:gd name="connsiteX2" fmla="*/ 223596 w 309586"/>
                <a:gd name="connsiteY2" fmla="*/ 8620 h 344065"/>
                <a:gd name="connsiteX3" fmla="*/ 232216 w 309586"/>
                <a:gd name="connsiteY3" fmla="*/ 0 h 344065"/>
                <a:gd name="connsiteX4" fmla="*/ 301018 w 309586"/>
                <a:gd name="connsiteY4" fmla="*/ 0 h 344065"/>
                <a:gd name="connsiteX5" fmla="*/ 309586 w 309586"/>
                <a:gd name="connsiteY5" fmla="*/ 8620 h 344065"/>
                <a:gd name="connsiteX6" fmla="*/ 301018 w 309586"/>
                <a:gd name="connsiteY6" fmla="*/ 17240 h 344065"/>
                <a:gd name="connsiteX7" fmla="*/ 0 w 309586"/>
                <a:gd name="connsiteY7" fmla="*/ 240888 h 344065"/>
                <a:gd name="connsiteX8" fmla="*/ 17188 w 309586"/>
                <a:gd name="connsiteY8" fmla="*/ 240888 h 344065"/>
                <a:gd name="connsiteX9" fmla="*/ 17188 w 309586"/>
                <a:gd name="connsiteY9" fmla="*/ 258075 h 344065"/>
                <a:gd name="connsiteX10" fmla="*/ 0 w 309586"/>
                <a:gd name="connsiteY10" fmla="*/ 258075 h 344065"/>
                <a:gd name="connsiteX11" fmla="*/ 0 w 309586"/>
                <a:gd name="connsiteY11" fmla="*/ 275263 h 344065"/>
                <a:gd name="connsiteX12" fmla="*/ 17188 w 309586"/>
                <a:gd name="connsiteY12" fmla="*/ 275263 h 344065"/>
                <a:gd name="connsiteX13" fmla="*/ 17188 w 309586"/>
                <a:gd name="connsiteY13" fmla="*/ 292451 h 344065"/>
                <a:gd name="connsiteX14" fmla="*/ 0 w 309586"/>
                <a:gd name="connsiteY14" fmla="*/ 292451 h 344065"/>
                <a:gd name="connsiteX15" fmla="*/ 0 w 309586"/>
                <a:gd name="connsiteY15" fmla="*/ 326878 h 344065"/>
                <a:gd name="connsiteX16" fmla="*/ 17188 w 309586"/>
                <a:gd name="connsiteY16" fmla="*/ 326878 h 344065"/>
                <a:gd name="connsiteX17" fmla="*/ 17188 w 309586"/>
                <a:gd name="connsiteY17" fmla="*/ 344066 h 344065"/>
                <a:gd name="connsiteX18" fmla="*/ 0 w 309586"/>
                <a:gd name="connsiteY18" fmla="*/ 344066 h 34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9586" h="344065">
                  <a:moveTo>
                    <a:pt x="301018" y="17240"/>
                  </a:moveTo>
                  <a:lnTo>
                    <a:pt x="232216" y="17240"/>
                  </a:lnTo>
                  <a:cubicBezTo>
                    <a:pt x="227462" y="17240"/>
                    <a:pt x="223596" y="13426"/>
                    <a:pt x="223596" y="8620"/>
                  </a:cubicBezTo>
                  <a:cubicBezTo>
                    <a:pt x="223596" y="3866"/>
                    <a:pt x="227462" y="0"/>
                    <a:pt x="232216" y="0"/>
                  </a:cubicBezTo>
                  <a:lnTo>
                    <a:pt x="301018" y="0"/>
                  </a:lnTo>
                  <a:cubicBezTo>
                    <a:pt x="305772" y="0"/>
                    <a:pt x="309586" y="3814"/>
                    <a:pt x="309586" y="8620"/>
                  </a:cubicBezTo>
                  <a:cubicBezTo>
                    <a:pt x="309586" y="13426"/>
                    <a:pt x="305720" y="17240"/>
                    <a:pt x="301018" y="17240"/>
                  </a:cubicBezTo>
                  <a:close/>
                  <a:moveTo>
                    <a:pt x="0" y="240888"/>
                  </a:moveTo>
                  <a:lnTo>
                    <a:pt x="17188" y="240888"/>
                  </a:lnTo>
                  <a:lnTo>
                    <a:pt x="17188" y="258075"/>
                  </a:lnTo>
                  <a:lnTo>
                    <a:pt x="0" y="258075"/>
                  </a:lnTo>
                  <a:close/>
                  <a:moveTo>
                    <a:pt x="0" y="275263"/>
                  </a:moveTo>
                  <a:lnTo>
                    <a:pt x="17188" y="275263"/>
                  </a:lnTo>
                  <a:lnTo>
                    <a:pt x="17188" y="292451"/>
                  </a:lnTo>
                  <a:lnTo>
                    <a:pt x="0" y="292451"/>
                  </a:lnTo>
                  <a:close/>
                  <a:moveTo>
                    <a:pt x="0" y="326878"/>
                  </a:moveTo>
                  <a:lnTo>
                    <a:pt x="17188" y="326878"/>
                  </a:lnTo>
                  <a:lnTo>
                    <a:pt x="17188" y="344066"/>
                  </a:lnTo>
                  <a:lnTo>
                    <a:pt x="0" y="344066"/>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3" name="任意多边形: 形状 562">
              <a:extLst>
                <a:ext uri="{FF2B5EF4-FFF2-40B4-BE49-F238E27FC236}">
                  <a16:creationId xmlns:a16="http://schemas.microsoft.com/office/drawing/2014/main" id="{617B8A95-BA19-4C0E-9157-60A99AA680DE}"/>
                </a:ext>
              </a:extLst>
            </p:cNvPr>
            <p:cNvSpPr/>
            <p:nvPr/>
          </p:nvSpPr>
          <p:spPr>
            <a:xfrm>
              <a:off x="8924605" y="876943"/>
              <a:ext cx="223595" cy="361253"/>
            </a:xfrm>
            <a:custGeom>
              <a:avLst/>
              <a:gdLst>
                <a:gd name="connsiteX0" fmla="*/ 206408 w 223595"/>
                <a:gd name="connsiteY0" fmla="*/ 17188 h 361253"/>
                <a:gd name="connsiteX1" fmla="*/ 206408 w 223595"/>
                <a:gd name="connsiteY1" fmla="*/ 47018 h 361253"/>
                <a:gd name="connsiteX2" fmla="*/ 175011 w 223595"/>
                <a:gd name="connsiteY2" fmla="*/ 93565 h 361253"/>
                <a:gd name="connsiteX3" fmla="*/ 172033 w 223595"/>
                <a:gd name="connsiteY3" fmla="*/ 97902 h 361253"/>
                <a:gd name="connsiteX4" fmla="*/ 172033 w 223595"/>
                <a:gd name="connsiteY4" fmla="*/ 343961 h 361253"/>
                <a:gd name="connsiteX5" fmla="*/ 146382 w 223595"/>
                <a:gd name="connsiteY5" fmla="*/ 343961 h 361253"/>
                <a:gd name="connsiteX6" fmla="*/ 33801 w 223595"/>
                <a:gd name="connsiteY6" fmla="*/ 189221 h 361253"/>
                <a:gd name="connsiteX7" fmla="*/ 86043 w 223595"/>
                <a:gd name="connsiteY7" fmla="*/ 189221 h 361253"/>
                <a:gd name="connsiteX8" fmla="*/ 86043 w 223595"/>
                <a:gd name="connsiteY8" fmla="*/ 240783 h 361253"/>
                <a:gd name="connsiteX9" fmla="*/ 137605 w 223595"/>
                <a:gd name="connsiteY9" fmla="*/ 240783 h 361253"/>
                <a:gd name="connsiteX10" fmla="*/ 137605 w 223595"/>
                <a:gd name="connsiteY10" fmla="*/ 96073 h 361253"/>
                <a:gd name="connsiteX11" fmla="*/ 132590 w 223595"/>
                <a:gd name="connsiteY11" fmla="*/ 91006 h 361253"/>
                <a:gd name="connsiteX12" fmla="*/ 86043 w 223595"/>
                <a:gd name="connsiteY12" fmla="*/ 44458 h 361253"/>
                <a:gd name="connsiteX13" fmla="*/ 86043 w 223595"/>
                <a:gd name="connsiteY13" fmla="*/ 17188 h 361253"/>
                <a:gd name="connsiteX14" fmla="*/ 206408 w 223595"/>
                <a:gd name="connsiteY14" fmla="*/ 17188 h 361253"/>
                <a:gd name="connsiteX15" fmla="*/ 223596 w 223595"/>
                <a:gd name="connsiteY15" fmla="*/ 0 h 361253"/>
                <a:gd name="connsiteX16" fmla="*/ 68803 w 223595"/>
                <a:gd name="connsiteY16" fmla="*/ 0 h 361253"/>
                <a:gd name="connsiteX17" fmla="*/ 68803 w 223595"/>
                <a:gd name="connsiteY17" fmla="*/ 51615 h 361253"/>
                <a:gd name="connsiteX18" fmla="*/ 120418 w 223595"/>
                <a:gd name="connsiteY18" fmla="*/ 103230 h 361253"/>
                <a:gd name="connsiteX19" fmla="*/ 120418 w 223595"/>
                <a:gd name="connsiteY19" fmla="*/ 223648 h 361253"/>
                <a:gd name="connsiteX20" fmla="*/ 103230 w 223595"/>
                <a:gd name="connsiteY20" fmla="*/ 223648 h 361253"/>
                <a:gd name="connsiteX21" fmla="*/ 103230 w 223595"/>
                <a:gd name="connsiteY21" fmla="*/ 172085 h 361253"/>
                <a:gd name="connsiteX22" fmla="*/ 0 w 223595"/>
                <a:gd name="connsiteY22" fmla="*/ 172085 h 361253"/>
                <a:gd name="connsiteX23" fmla="*/ 137605 w 223595"/>
                <a:gd name="connsiteY23" fmla="*/ 361253 h 361253"/>
                <a:gd name="connsiteX24" fmla="*/ 189221 w 223595"/>
                <a:gd name="connsiteY24" fmla="*/ 361253 h 361253"/>
                <a:gd name="connsiteX25" fmla="*/ 189221 w 223595"/>
                <a:gd name="connsiteY25" fmla="*/ 103178 h 361253"/>
                <a:gd name="connsiteX26" fmla="*/ 223596 w 223595"/>
                <a:gd name="connsiteY26" fmla="*/ 52294 h 361253"/>
                <a:gd name="connsiteX27" fmla="*/ 223596 w 223595"/>
                <a:gd name="connsiteY27" fmla="*/ 0 h 36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3595" h="361253">
                  <a:moveTo>
                    <a:pt x="206408" y="17188"/>
                  </a:moveTo>
                  <a:lnTo>
                    <a:pt x="206408" y="47018"/>
                  </a:lnTo>
                  <a:lnTo>
                    <a:pt x="175011" y="93565"/>
                  </a:lnTo>
                  <a:lnTo>
                    <a:pt x="172033" y="97902"/>
                  </a:lnTo>
                  <a:lnTo>
                    <a:pt x="172033" y="343961"/>
                  </a:lnTo>
                  <a:lnTo>
                    <a:pt x="146382" y="343961"/>
                  </a:lnTo>
                  <a:lnTo>
                    <a:pt x="33801" y="189221"/>
                  </a:lnTo>
                  <a:lnTo>
                    <a:pt x="86043" y="189221"/>
                  </a:lnTo>
                  <a:lnTo>
                    <a:pt x="86043" y="240783"/>
                  </a:lnTo>
                  <a:lnTo>
                    <a:pt x="137605" y="240783"/>
                  </a:lnTo>
                  <a:lnTo>
                    <a:pt x="137605" y="96073"/>
                  </a:lnTo>
                  <a:lnTo>
                    <a:pt x="132590" y="91006"/>
                  </a:lnTo>
                  <a:lnTo>
                    <a:pt x="86043" y="44458"/>
                  </a:lnTo>
                  <a:lnTo>
                    <a:pt x="86043" y="17188"/>
                  </a:lnTo>
                  <a:lnTo>
                    <a:pt x="206408" y="17188"/>
                  </a:lnTo>
                  <a:moveTo>
                    <a:pt x="223596" y="0"/>
                  </a:moveTo>
                  <a:lnTo>
                    <a:pt x="68803" y="0"/>
                  </a:lnTo>
                  <a:lnTo>
                    <a:pt x="68803" y="51615"/>
                  </a:lnTo>
                  <a:lnTo>
                    <a:pt x="120418" y="103230"/>
                  </a:lnTo>
                  <a:lnTo>
                    <a:pt x="120418" y="223648"/>
                  </a:lnTo>
                  <a:lnTo>
                    <a:pt x="103230" y="223648"/>
                  </a:lnTo>
                  <a:lnTo>
                    <a:pt x="103230" y="172085"/>
                  </a:lnTo>
                  <a:lnTo>
                    <a:pt x="0" y="172085"/>
                  </a:lnTo>
                  <a:lnTo>
                    <a:pt x="137605" y="361253"/>
                  </a:lnTo>
                  <a:lnTo>
                    <a:pt x="189221" y="361253"/>
                  </a:lnTo>
                  <a:lnTo>
                    <a:pt x="189221" y="103178"/>
                  </a:lnTo>
                  <a:lnTo>
                    <a:pt x="223596" y="52294"/>
                  </a:lnTo>
                  <a:lnTo>
                    <a:pt x="223596"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4" name="任意多边形: 形状 563">
              <a:extLst>
                <a:ext uri="{FF2B5EF4-FFF2-40B4-BE49-F238E27FC236}">
                  <a16:creationId xmlns:a16="http://schemas.microsoft.com/office/drawing/2014/main" id="{145E8CFB-1697-4BC6-8D1E-98B01DC55B36}"/>
                </a:ext>
              </a:extLst>
            </p:cNvPr>
            <p:cNvSpPr/>
            <p:nvPr/>
          </p:nvSpPr>
          <p:spPr>
            <a:xfrm>
              <a:off x="8735384" y="945694"/>
              <a:ext cx="172032" cy="17239"/>
            </a:xfrm>
            <a:custGeom>
              <a:avLst/>
              <a:gdLst>
                <a:gd name="connsiteX0" fmla="*/ 163413 w 172032"/>
                <a:gd name="connsiteY0" fmla="*/ 17240 h 17239"/>
                <a:gd name="connsiteX1" fmla="*/ 120418 w 172032"/>
                <a:gd name="connsiteY1" fmla="*/ 17240 h 17239"/>
                <a:gd name="connsiteX2" fmla="*/ 120418 w 172032"/>
                <a:gd name="connsiteY2" fmla="*/ 52 h 17239"/>
                <a:gd name="connsiteX3" fmla="*/ 163413 w 172032"/>
                <a:gd name="connsiteY3" fmla="*/ 52 h 17239"/>
                <a:gd name="connsiteX4" fmla="*/ 172033 w 172032"/>
                <a:gd name="connsiteY4" fmla="*/ 8672 h 17239"/>
                <a:gd name="connsiteX5" fmla="*/ 163413 w 172032"/>
                <a:gd name="connsiteY5" fmla="*/ 17240 h 17239"/>
                <a:gd name="connsiteX6" fmla="*/ 51615 w 172032"/>
                <a:gd name="connsiteY6" fmla="*/ 17240 h 17239"/>
                <a:gd name="connsiteX7" fmla="*/ 8620 w 172032"/>
                <a:gd name="connsiteY7" fmla="*/ 17240 h 17239"/>
                <a:gd name="connsiteX8" fmla="*/ 0 w 172032"/>
                <a:gd name="connsiteY8" fmla="*/ 8620 h 17239"/>
                <a:gd name="connsiteX9" fmla="*/ 8620 w 172032"/>
                <a:gd name="connsiteY9" fmla="*/ 0 h 17239"/>
                <a:gd name="connsiteX10" fmla="*/ 51615 w 172032"/>
                <a:gd name="connsiteY10" fmla="*/ 0 h 17239"/>
                <a:gd name="connsiteX11" fmla="*/ 51615 w 172032"/>
                <a:gd name="connsiteY11" fmla="*/ 17240 h 1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032" h="17239">
                  <a:moveTo>
                    <a:pt x="163413" y="17240"/>
                  </a:moveTo>
                  <a:lnTo>
                    <a:pt x="120418" y="17240"/>
                  </a:lnTo>
                  <a:lnTo>
                    <a:pt x="120418" y="52"/>
                  </a:lnTo>
                  <a:lnTo>
                    <a:pt x="163413" y="52"/>
                  </a:lnTo>
                  <a:cubicBezTo>
                    <a:pt x="168167" y="52"/>
                    <a:pt x="172033" y="3866"/>
                    <a:pt x="172033" y="8672"/>
                  </a:cubicBezTo>
                  <a:cubicBezTo>
                    <a:pt x="172033" y="13426"/>
                    <a:pt x="168167" y="17240"/>
                    <a:pt x="163413" y="17240"/>
                  </a:cubicBezTo>
                  <a:close/>
                  <a:moveTo>
                    <a:pt x="51615" y="17240"/>
                  </a:moveTo>
                  <a:lnTo>
                    <a:pt x="8620" y="17240"/>
                  </a:lnTo>
                  <a:cubicBezTo>
                    <a:pt x="3866" y="17240"/>
                    <a:pt x="0" y="13374"/>
                    <a:pt x="0" y="8620"/>
                  </a:cubicBezTo>
                  <a:cubicBezTo>
                    <a:pt x="0" y="3866"/>
                    <a:pt x="3866" y="0"/>
                    <a:pt x="8620" y="0"/>
                  </a:cubicBezTo>
                  <a:lnTo>
                    <a:pt x="51615" y="0"/>
                  </a:lnTo>
                  <a:lnTo>
                    <a:pt x="51615" y="1724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5" name="任意多边形: 形状 564">
              <a:extLst>
                <a:ext uri="{FF2B5EF4-FFF2-40B4-BE49-F238E27FC236}">
                  <a16:creationId xmlns:a16="http://schemas.microsoft.com/office/drawing/2014/main" id="{F20831DE-DB19-4640-BCE4-DC0DFC5BF3A5}"/>
                </a:ext>
              </a:extLst>
            </p:cNvPr>
            <p:cNvSpPr/>
            <p:nvPr/>
          </p:nvSpPr>
          <p:spPr>
            <a:xfrm>
              <a:off x="8769812" y="911318"/>
              <a:ext cx="344013" cy="120470"/>
            </a:xfrm>
            <a:custGeom>
              <a:avLst/>
              <a:gdLst>
                <a:gd name="connsiteX0" fmla="*/ 51615 w 344013"/>
                <a:gd name="connsiteY0" fmla="*/ 34427 h 120470"/>
                <a:gd name="connsiteX1" fmla="*/ 85990 w 344013"/>
                <a:gd name="connsiteY1" fmla="*/ 68803 h 120470"/>
                <a:gd name="connsiteX2" fmla="*/ 51615 w 344013"/>
                <a:gd name="connsiteY2" fmla="*/ 103178 h 120470"/>
                <a:gd name="connsiteX3" fmla="*/ 17188 w 344013"/>
                <a:gd name="connsiteY3" fmla="*/ 68803 h 120470"/>
                <a:gd name="connsiteX4" fmla="*/ 51615 w 344013"/>
                <a:gd name="connsiteY4" fmla="*/ 34427 h 120470"/>
                <a:gd name="connsiteX5" fmla="*/ 51615 w 344013"/>
                <a:gd name="connsiteY5" fmla="*/ 17240 h 120470"/>
                <a:gd name="connsiteX6" fmla="*/ 0 w 344013"/>
                <a:gd name="connsiteY6" fmla="*/ 68855 h 120470"/>
                <a:gd name="connsiteX7" fmla="*/ 51615 w 344013"/>
                <a:gd name="connsiteY7" fmla="*/ 120470 h 120470"/>
                <a:gd name="connsiteX8" fmla="*/ 103178 w 344013"/>
                <a:gd name="connsiteY8" fmla="*/ 68855 h 120470"/>
                <a:gd name="connsiteX9" fmla="*/ 51615 w 344013"/>
                <a:gd name="connsiteY9" fmla="*/ 17240 h 120470"/>
                <a:gd name="connsiteX10" fmla="*/ 258023 w 344013"/>
                <a:gd name="connsiteY10" fmla="*/ 0 h 120470"/>
                <a:gd name="connsiteX11" fmla="*/ 344014 w 344013"/>
                <a:gd name="connsiteY11" fmla="*/ 0 h 120470"/>
                <a:gd name="connsiteX12" fmla="*/ 344014 w 344013"/>
                <a:gd name="connsiteY12" fmla="*/ 17240 h 120470"/>
                <a:gd name="connsiteX13" fmla="*/ 258023 w 344013"/>
                <a:gd name="connsiteY13" fmla="*/ 17240 h 12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013" h="120470">
                  <a:moveTo>
                    <a:pt x="51615" y="34427"/>
                  </a:moveTo>
                  <a:cubicBezTo>
                    <a:pt x="70579" y="34427"/>
                    <a:pt x="85990" y="49891"/>
                    <a:pt x="85990" y="68803"/>
                  </a:cubicBezTo>
                  <a:cubicBezTo>
                    <a:pt x="85990" y="87767"/>
                    <a:pt x="70579" y="103178"/>
                    <a:pt x="51615" y="103178"/>
                  </a:cubicBezTo>
                  <a:cubicBezTo>
                    <a:pt x="32651" y="103178"/>
                    <a:pt x="17188" y="87767"/>
                    <a:pt x="17188" y="68803"/>
                  </a:cubicBezTo>
                  <a:cubicBezTo>
                    <a:pt x="17188" y="49891"/>
                    <a:pt x="32651" y="34427"/>
                    <a:pt x="51615" y="34427"/>
                  </a:cubicBezTo>
                  <a:moveTo>
                    <a:pt x="51615" y="17240"/>
                  </a:moveTo>
                  <a:cubicBezTo>
                    <a:pt x="23091" y="17240"/>
                    <a:pt x="0" y="40331"/>
                    <a:pt x="0" y="68855"/>
                  </a:cubicBezTo>
                  <a:cubicBezTo>
                    <a:pt x="0" y="97379"/>
                    <a:pt x="23091" y="120470"/>
                    <a:pt x="51615" y="120470"/>
                  </a:cubicBezTo>
                  <a:cubicBezTo>
                    <a:pt x="80087" y="120470"/>
                    <a:pt x="103178" y="97379"/>
                    <a:pt x="103178" y="68855"/>
                  </a:cubicBezTo>
                  <a:cubicBezTo>
                    <a:pt x="103178" y="40331"/>
                    <a:pt x="80139" y="17240"/>
                    <a:pt x="51615" y="17240"/>
                  </a:cubicBezTo>
                  <a:close/>
                  <a:moveTo>
                    <a:pt x="258023" y="0"/>
                  </a:moveTo>
                  <a:lnTo>
                    <a:pt x="344014" y="0"/>
                  </a:lnTo>
                  <a:lnTo>
                    <a:pt x="344014" y="17240"/>
                  </a:lnTo>
                  <a:lnTo>
                    <a:pt x="258023" y="1724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6" name="任意多边形: 形状 565">
              <a:extLst>
                <a:ext uri="{FF2B5EF4-FFF2-40B4-BE49-F238E27FC236}">
                  <a16:creationId xmlns:a16="http://schemas.microsoft.com/office/drawing/2014/main" id="{4002B8A7-E26C-4D7A-92FF-8E7415D27243}"/>
                </a:ext>
              </a:extLst>
            </p:cNvPr>
            <p:cNvSpPr/>
            <p:nvPr/>
          </p:nvSpPr>
          <p:spPr>
            <a:xfrm>
              <a:off x="8649394" y="962881"/>
              <a:ext cx="344065" cy="34479"/>
            </a:xfrm>
            <a:custGeom>
              <a:avLst/>
              <a:gdLst>
                <a:gd name="connsiteX0" fmla="*/ 180601 w 344065"/>
                <a:gd name="connsiteY0" fmla="*/ 17240 h 34479"/>
                <a:gd name="connsiteX1" fmla="*/ 163413 w 344065"/>
                <a:gd name="connsiteY1" fmla="*/ 17240 h 34479"/>
                <a:gd name="connsiteX2" fmla="*/ 154793 w 344065"/>
                <a:gd name="connsiteY2" fmla="*/ 8620 h 34479"/>
                <a:gd name="connsiteX3" fmla="*/ 163413 w 344065"/>
                <a:gd name="connsiteY3" fmla="*/ 0 h 34479"/>
                <a:gd name="connsiteX4" fmla="*/ 180601 w 344065"/>
                <a:gd name="connsiteY4" fmla="*/ 0 h 34479"/>
                <a:gd name="connsiteX5" fmla="*/ 189220 w 344065"/>
                <a:gd name="connsiteY5" fmla="*/ 8620 h 34479"/>
                <a:gd name="connsiteX6" fmla="*/ 180601 w 344065"/>
                <a:gd name="connsiteY6" fmla="*/ 17240 h 34479"/>
                <a:gd name="connsiteX7" fmla="*/ 131911 w 344065"/>
                <a:gd name="connsiteY7" fmla="*/ 17240 h 34479"/>
                <a:gd name="connsiteX8" fmla="*/ 8620 w 344065"/>
                <a:gd name="connsiteY8" fmla="*/ 17240 h 34479"/>
                <a:gd name="connsiteX9" fmla="*/ 0 w 344065"/>
                <a:gd name="connsiteY9" fmla="*/ 25860 h 34479"/>
                <a:gd name="connsiteX10" fmla="*/ 8620 w 344065"/>
                <a:gd name="connsiteY10" fmla="*/ 34480 h 34479"/>
                <a:gd name="connsiteX11" fmla="*/ 129038 w 344065"/>
                <a:gd name="connsiteY11" fmla="*/ 34480 h 34479"/>
                <a:gd name="connsiteX12" fmla="*/ 131911 w 344065"/>
                <a:gd name="connsiteY12" fmla="*/ 17240 h 34479"/>
                <a:gd name="connsiteX13" fmla="*/ 335446 w 344065"/>
                <a:gd name="connsiteY13" fmla="*/ 17240 h 34479"/>
                <a:gd name="connsiteX14" fmla="*/ 217901 w 344065"/>
                <a:gd name="connsiteY14" fmla="*/ 17240 h 34479"/>
                <a:gd name="connsiteX15" fmla="*/ 212155 w 344065"/>
                <a:gd name="connsiteY15" fmla="*/ 34427 h 34479"/>
                <a:gd name="connsiteX16" fmla="*/ 335446 w 344065"/>
                <a:gd name="connsiteY16" fmla="*/ 34427 h 34479"/>
                <a:gd name="connsiteX17" fmla="*/ 344066 w 344065"/>
                <a:gd name="connsiteY17" fmla="*/ 25808 h 34479"/>
                <a:gd name="connsiteX18" fmla="*/ 335446 w 344065"/>
                <a:gd name="connsiteY18" fmla="*/ 17240 h 3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4065" h="34479">
                  <a:moveTo>
                    <a:pt x="180601" y="17240"/>
                  </a:moveTo>
                  <a:lnTo>
                    <a:pt x="163413" y="17240"/>
                  </a:lnTo>
                  <a:cubicBezTo>
                    <a:pt x="158659" y="17240"/>
                    <a:pt x="154793" y="13426"/>
                    <a:pt x="154793" y="8620"/>
                  </a:cubicBezTo>
                  <a:cubicBezTo>
                    <a:pt x="154793" y="3866"/>
                    <a:pt x="158659" y="0"/>
                    <a:pt x="163413" y="0"/>
                  </a:cubicBezTo>
                  <a:lnTo>
                    <a:pt x="180601" y="0"/>
                  </a:lnTo>
                  <a:cubicBezTo>
                    <a:pt x="185355" y="0"/>
                    <a:pt x="189220" y="3814"/>
                    <a:pt x="189220" y="8620"/>
                  </a:cubicBezTo>
                  <a:cubicBezTo>
                    <a:pt x="189220" y="13426"/>
                    <a:pt x="185407" y="17240"/>
                    <a:pt x="180601" y="17240"/>
                  </a:cubicBezTo>
                  <a:close/>
                  <a:moveTo>
                    <a:pt x="131911" y="17240"/>
                  </a:moveTo>
                  <a:lnTo>
                    <a:pt x="8620" y="17240"/>
                  </a:lnTo>
                  <a:cubicBezTo>
                    <a:pt x="3866" y="17240"/>
                    <a:pt x="0" y="21054"/>
                    <a:pt x="0" y="25860"/>
                  </a:cubicBezTo>
                  <a:cubicBezTo>
                    <a:pt x="0" y="30666"/>
                    <a:pt x="3866" y="34480"/>
                    <a:pt x="8620" y="34480"/>
                  </a:cubicBezTo>
                  <a:lnTo>
                    <a:pt x="129038" y="34480"/>
                  </a:lnTo>
                  <a:lnTo>
                    <a:pt x="131911" y="17240"/>
                  </a:lnTo>
                  <a:close/>
                  <a:moveTo>
                    <a:pt x="335446" y="17240"/>
                  </a:moveTo>
                  <a:lnTo>
                    <a:pt x="217901" y="17240"/>
                  </a:lnTo>
                  <a:lnTo>
                    <a:pt x="212155" y="34427"/>
                  </a:lnTo>
                  <a:lnTo>
                    <a:pt x="335446" y="34427"/>
                  </a:lnTo>
                  <a:cubicBezTo>
                    <a:pt x="340200" y="34427"/>
                    <a:pt x="344066" y="30614"/>
                    <a:pt x="344066" y="25808"/>
                  </a:cubicBezTo>
                  <a:cubicBezTo>
                    <a:pt x="344066" y="21001"/>
                    <a:pt x="340200" y="17240"/>
                    <a:pt x="335446" y="17240"/>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31" name="图形 20">
            <a:extLst>
              <a:ext uri="{FF2B5EF4-FFF2-40B4-BE49-F238E27FC236}">
                <a16:creationId xmlns:a16="http://schemas.microsoft.com/office/drawing/2014/main" id="{209041A5-AEA5-4D15-83BE-99CAA33FC115}"/>
              </a:ext>
            </a:extLst>
          </p:cNvPr>
          <p:cNvGrpSpPr/>
          <p:nvPr/>
        </p:nvGrpSpPr>
        <p:grpSpPr>
          <a:xfrm>
            <a:off x="6756823" y="1520146"/>
            <a:ext cx="411812" cy="411812"/>
            <a:chOff x="3831411" y="1563833"/>
            <a:chExt cx="534958" cy="534958"/>
          </a:xfrm>
          <a:solidFill>
            <a:schemeClr val="bg1"/>
          </a:solidFill>
        </p:grpSpPr>
        <p:sp>
          <p:nvSpPr>
            <p:cNvPr id="551" name="任意多边形: 形状 550">
              <a:extLst>
                <a:ext uri="{FF2B5EF4-FFF2-40B4-BE49-F238E27FC236}">
                  <a16:creationId xmlns:a16="http://schemas.microsoft.com/office/drawing/2014/main" id="{B174E93C-33E0-4BB2-B589-20E3F1A49F14}"/>
                </a:ext>
              </a:extLst>
            </p:cNvPr>
            <p:cNvSpPr/>
            <p:nvPr/>
          </p:nvSpPr>
          <p:spPr>
            <a:xfrm>
              <a:off x="3858002" y="1590685"/>
              <a:ext cx="481044" cy="481044"/>
            </a:xfrm>
            <a:custGeom>
              <a:avLst/>
              <a:gdLst>
                <a:gd name="connsiteX0" fmla="*/ 465058 w 481044"/>
                <a:gd name="connsiteY0" fmla="*/ 448968 h 481044"/>
                <a:gd name="connsiteX1" fmla="*/ 465058 w 481044"/>
                <a:gd name="connsiteY1" fmla="*/ 465058 h 481044"/>
                <a:gd name="connsiteX2" fmla="*/ 16038 w 481044"/>
                <a:gd name="connsiteY2" fmla="*/ 465058 h 481044"/>
                <a:gd name="connsiteX3" fmla="*/ 16038 w 481044"/>
                <a:gd name="connsiteY3" fmla="*/ 448968 h 481044"/>
                <a:gd name="connsiteX4" fmla="*/ 465058 w 481044"/>
                <a:gd name="connsiteY4" fmla="*/ 448968 h 481044"/>
                <a:gd name="connsiteX5" fmla="*/ 481044 w 481044"/>
                <a:gd name="connsiteY5" fmla="*/ 432929 h 481044"/>
                <a:gd name="connsiteX6" fmla="*/ 0 w 481044"/>
                <a:gd name="connsiteY6" fmla="*/ 432929 h 481044"/>
                <a:gd name="connsiteX7" fmla="*/ 0 w 481044"/>
                <a:gd name="connsiteY7" fmla="*/ 481044 h 481044"/>
                <a:gd name="connsiteX8" fmla="*/ 481044 w 481044"/>
                <a:gd name="connsiteY8" fmla="*/ 481044 h 481044"/>
                <a:gd name="connsiteX9" fmla="*/ 481044 w 481044"/>
                <a:gd name="connsiteY9" fmla="*/ 432929 h 481044"/>
                <a:gd name="connsiteX10" fmla="*/ 352790 w 481044"/>
                <a:gd name="connsiteY10" fmla="*/ 16038 h 481044"/>
                <a:gd name="connsiteX11" fmla="*/ 383404 w 481044"/>
                <a:gd name="connsiteY11" fmla="*/ 48115 h 481044"/>
                <a:gd name="connsiteX12" fmla="*/ 352477 w 481044"/>
                <a:gd name="connsiteY12" fmla="*/ 80087 h 481044"/>
                <a:gd name="connsiteX13" fmla="*/ 352268 w 481044"/>
                <a:gd name="connsiteY13" fmla="*/ 80087 h 481044"/>
                <a:gd name="connsiteX14" fmla="*/ 349969 w 481044"/>
                <a:gd name="connsiteY14" fmla="*/ 79826 h 481044"/>
                <a:gd name="connsiteX15" fmla="*/ 348559 w 481044"/>
                <a:gd name="connsiteY15" fmla="*/ 79774 h 481044"/>
                <a:gd name="connsiteX16" fmla="*/ 334610 w 481044"/>
                <a:gd name="connsiteY16" fmla="*/ 87923 h 481044"/>
                <a:gd name="connsiteX17" fmla="*/ 320766 w 481044"/>
                <a:gd name="connsiteY17" fmla="*/ 96230 h 481044"/>
                <a:gd name="connsiteX18" fmla="*/ 308698 w 481044"/>
                <a:gd name="connsiteY18" fmla="*/ 90535 h 481044"/>
                <a:gd name="connsiteX19" fmla="*/ 296526 w 481044"/>
                <a:gd name="connsiteY19" fmla="*/ 84945 h 481044"/>
                <a:gd name="connsiteX20" fmla="*/ 295167 w 481044"/>
                <a:gd name="connsiteY20" fmla="*/ 85050 h 481044"/>
                <a:gd name="connsiteX21" fmla="*/ 282786 w 481044"/>
                <a:gd name="connsiteY21" fmla="*/ 92730 h 481044"/>
                <a:gd name="connsiteX22" fmla="*/ 248620 w 481044"/>
                <a:gd name="connsiteY22" fmla="*/ 112268 h 481044"/>
                <a:gd name="connsiteX23" fmla="*/ 218267 w 481044"/>
                <a:gd name="connsiteY23" fmla="*/ 98006 h 481044"/>
                <a:gd name="connsiteX24" fmla="*/ 206095 w 481044"/>
                <a:gd name="connsiteY24" fmla="*/ 92364 h 481044"/>
                <a:gd name="connsiteX25" fmla="*/ 203587 w 481044"/>
                <a:gd name="connsiteY25" fmla="*/ 92573 h 481044"/>
                <a:gd name="connsiteX26" fmla="*/ 191258 w 481044"/>
                <a:gd name="connsiteY26" fmla="*/ 102290 h 481044"/>
                <a:gd name="connsiteX27" fmla="*/ 176421 w 481044"/>
                <a:gd name="connsiteY27" fmla="*/ 112216 h 481044"/>
                <a:gd name="connsiteX28" fmla="*/ 165555 w 481044"/>
                <a:gd name="connsiteY28" fmla="*/ 107880 h 481044"/>
                <a:gd name="connsiteX29" fmla="*/ 154636 w 481044"/>
                <a:gd name="connsiteY29" fmla="*/ 103596 h 481044"/>
                <a:gd name="connsiteX30" fmla="*/ 153696 w 481044"/>
                <a:gd name="connsiteY30" fmla="*/ 103648 h 481044"/>
                <a:gd name="connsiteX31" fmla="*/ 142412 w 481044"/>
                <a:gd name="connsiteY31" fmla="*/ 109290 h 481044"/>
                <a:gd name="connsiteX32" fmla="*/ 136352 w 481044"/>
                <a:gd name="connsiteY32" fmla="*/ 112216 h 481044"/>
                <a:gd name="connsiteX33" fmla="*/ 128777 w 481044"/>
                <a:gd name="connsiteY33" fmla="*/ 106469 h 481044"/>
                <a:gd name="connsiteX34" fmla="*/ 113470 w 481044"/>
                <a:gd name="connsiteY34" fmla="*/ 95028 h 481044"/>
                <a:gd name="connsiteX35" fmla="*/ 109813 w 481044"/>
                <a:gd name="connsiteY35" fmla="*/ 95446 h 481044"/>
                <a:gd name="connsiteX36" fmla="*/ 104327 w 481044"/>
                <a:gd name="connsiteY36" fmla="*/ 96178 h 481044"/>
                <a:gd name="connsiteX37" fmla="*/ 80296 w 481044"/>
                <a:gd name="connsiteY37" fmla="*/ 72094 h 481044"/>
                <a:gd name="connsiteX38" fmla="*/ 104327 w 481044"/>
                <a:gd name="connsiteY38" fmla="*/ 48063 h 481044"/>
                <a:gd name="connsiteX39" fmla="*/ 120261 w 481044"/>
                <a:gd name="connsiteY39" fmla="*/ 54279 h 481044"/>
                <a:gd name="connsiteX40" fmla="*/ 130971 w 481044"/>
                <a:gd name="connsiteY40" fmla="*/ 58354 h 481044"/>
                <a:gd name="connsiteX41" fmla="*/ 134837 w 481044"/>
                <a:gd name="connsiteY41" fmla="*/ 57884 h 481044"/>
                <a:gd name="connsiteX42" fmla="*/ 146016 w 481044"/>
                <a:gd name="connsiteY42" fmla="*/ 47854 h 481044"/>
                <a:gd name="connsiteX43" fmla="*/ 168428 w 481044"/>
                <a:gd name="connsiteY43" fmla="*/ 32024 h 481044"/>
                <a:gd name="connsiteX44" fmla="*/ 189795 w 481044"/>
                <a:gd name="connsiteY44" fmla="*/ 45398 h 481044"/>
                <a:gd name="connsiteX45" fmla="*/ 202594 w 481044"/>
                <a:gd name="connsiteY45" fmla="*/ 54175 h 481044"/>
                <a:gd name="connsiteX46" fmla="*/ 204109 w 481044"/>
                <a:gd name="connsiteY46" fmla="*/ 54227 h 481044"/>
                <a:gd name="connsiteX47" fmla="*/ 216857 w 481044"/>
                <a:gd name="connsiteY47" fmla="*/ 47958 h 481044"/>
                <a:gd name="connsiteX48" fmla="*/ 248567 w 481044"/>
                <a:gd name="connsiteY48" fmla="*/ 32024 h 481044"/>
                <a:gd name="connsiteX49" fmla="*/ 286391 w 481044"/>
                <a:gd name="connsiteY49" fmla="*/ 59556 h 481044"/>
                <a:gd name="connsiteX50" fmla="*/ 296787 w 481044"/>
                <a:gd name="connsiteY50" fmla="*/ 69848 h 481044"/>
                <a:gd name="connsiteX51" fmla="*/ 301593 w 481044"/>
                <a:gd name="connsiteY51" fmla="*/ 70579 h 481044"/>
                <a:gd name="connsiteX52" fmla="*/ 311153 w 481044"/>
                <a:gd name="connsiteY52" fmla="*/ 67392 h 481044"/>
                <a:gd name="connsiteX53" fmla="*/ 312930 w 481044"/>
                <a:gd name="connsiteY53" fmla="*/ 66295 h 481044"/>
                <a:gd name="connsiteX54" fmla="*/ 321079 w 481044"/>
                <a:gd name="connsiteY54" fmla="*/ 50884 h 481044"/>
                <a:gd name="connsiteX55" fmla="*/ 320714 w 481044"/>
                <a:gd name="connsiteY55" fmla="*/ 48115 h 481044"/>
                <a:gd name="connsiteX56" fmla="*/ 352790 w 481044"/>
                <a:gd name="connsiteY56" fmla="*/ 16038 h 481044"/>
                <a:gd name="connsiteX57" fmla="*/ 352790 w 481044"/>
                <a:gd name="connsiteY57" fmla="*/ 0 h 481044"/>
                <a:gd name="connsiteX58" fmla="*/ 304675 w 481044"/>
                <a:gd name="connsiteY58" fmla="*/ 48115 h 481044"/>
                <a:gd name="connsiteX59" fmla="*/ 305093 w 481044"/>
                <a:gd name="connsiteY59" fmla="*/ 52346 h 481044"/>
                <a:gd name="connsiteX60" fmla="*/ 301593 w 481044"/>
                <a:gd name="connsiteY60" fmla="*/ 54593 h 481044"/>
                <a:gd name="connsiteX61" fmla="*/ 248567 w 481044"/>
                <a:gd name="connsiteY61" fmla="*/ 16038 h 481044"/>
                <a:gd name="connsiteX62" fmla="*/ 204109 w 481044"/>
                <a:gd name="connsiteY62" fmla="*/ 38241 h 481044"/>
                <a:gd name="connsiteX63" fmla="*/ 168376 w 481044"/>
                <a:gd name="connsiteY63" fmla="*/ 16038 h 481044"/>
                <a:gd name="connsiteX64" fmla="*/ 130866 w 481044"/>
                <a:gd name="connsiteY64" fmla="*/ 42368 h 481044"/>
                <a:gd name="connsiteX65" fmla="*/ 104223 w 481044"/>
                <a:gd name="connsiteY65" fmla="*/ 32077 h 481044"/>
                <a:gd name="connsiteX66" fmla="*/ 64153 w 481044"/>
                <a:gd name="connsiteY66" fmla="*/ 72146 h 481044"/>
                <a:gd name="connsiteX67" fmla="*/ 104223 w 481044"/>
                <a:gd name="connsiteY67" fmla="*/ 112268 h 481044"/>
                <a:gd name="connsiteX68" fmla="*/ 113365 w 481044"/>
                <a:gd name="connsiteY68" fmla="*/ 111119 h 481044"/>
                <a:gd name="connsiteX69" fmla="*/ 136299 w 481044"/>
                <a:gd name="connsiteY69" fmla="*/ 128306 h 481044"/>
                <a:gd name="connsiteX70" fmla="*/ 154636 w 481044"/>
                <a:gd name="connsiteY70" fmla="*/ 119686 h 481044"/>
                <a:gd name="connsiteX71" fmla="*/ 176421 w 481044"/>
                <a:gd name="connsiteY71" fmla="*/ 128306 h 481044"/>
                <a:gd name="connsiteX72" fmla="*/ 206042 w 481044"/>
                <a:gd name="connsiteY72" fmla="*/ 108454 h 481044"/>
                <a:gd name="connsiteX73" fmla="*/ 248567 w 481044"/>
                <a:gd name="connsiteY73" fmla="*/ 128306 h 481044"/>
                <a:gd name="connsiteX74" fmla="*/ 296473 w 481044"/>
                <a:gd name="connsiteY74" fmla="*/ 100984 h 481044"/>
                <a:gd name="connsiteX75" fmla="*/ 320714 w 481044"/>
                <a:gd name="connsiteY75" fmla="*/ 112268 h 481044"/>
                <a:gd name="connsiteX76" fmla="*/ 348559 w 481044"/>
                <a:gd name="connsiteY76" fmla="*/ 95812 h 481044"/>
                <a:gd name="connsiteX77" fmla="*/ 352790 w 481044"/>
                <a:gd name="connsiteY77" fmla="*/ 96230 h 481044"/>
                <a:gd name="connsiteX78" fmla="*/ 399442 w 481044"/>
                <a:gd name="connsiteY78" fmla="*/ 48115 h 481044"/>
                <a:gd name="connsiteX79" fmla="*/ 352790 w 481044"/>
                <a:gd name="connsiteY79" fmla="*/ 0 h 48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81044" h="481044">
                  <a:moveTo>
                    <a:pt x="465058" y="448968"/>
                  </a:moveTo>
                  <a:lnTo>
                    <a:pt x="465058" y="465058"/>
                  </a:lnTo>
                  <a:lnTo>
                    <a:pt x="16038" y="465058"/>
                  </a:lnTo>
                  <a:lnTo>
                    <a:pt x="16038" y="448968"/>
                  </a:lnTo>
                  <a:lnTo>
                    <a:pt x="465058" y="448968"/>
                  </a:lnTo>
                  <a:moveTo>
                    <a:pt x="481044" y="432929"/>
                  </a:moveTo>
                  <a:lnTo>
                    <a:pt x="0" y="432929"/>
                  </a:lnTo>
                  <a:lnTo>
                    <a:pt x="0" y="481044"/>
                  </a:lnTo>
                  <a:lnTo>
                    <a:pt x="481044" y="481044"/>
                  </a:lnTo>
                  <a:lnTo>
                    <a:pt x="481044" y="432929"/>
                  </a:lnTo>
                  <a:close/>
                  <a:moveTo>
                    <a:pt x="352790" y="16038"/>
                  </a:moveTo>
                  <a:cubicBezTo>
                    <a:pt x="369978" y="16038"/>
                    <a:pt x="383404" y="30144"/>
                    <a:pt x="383404" y="48115"/>
                  </a:cubicBezTo>
                  <a:cubicBezTo>
                    <a:pt x="383404" y="66034"/>
                    <a:pt x="370030" y="80087"/>
                    <a:pt x="352477" y="80087"/>
                  </a:cubicBezTo>
                  <a:lnTo>
                    <a:pt x="352268" y="80087"/>
                  </a:lnTo>
                  <a:cubicBezTo>
                    <a:pt x="351484" y="79982"/>
                    <a:pt x="350753" y="79878"/>
                    <a:pt x="349969" y="79826"/>
                  </a:cubicBezTo>
                  <a:cubicBezTo>
                    <a:pt x="349499" y="79774"/>
                    <a:pt x="349029" y="79774"/>
                    <a:pt x="348559" y="79774"/>
                  </a:cubicBezTo>
                  <a:cubicBezTo>
                    <a:pt x="342812" y="79774"/>
                    <a:pt x="337431" y="82908"/>
                    <a:pt x="334610" y="87923"/>
                  </a:cubicBezTo>
                  <a:cubicBezTo>
                    <a:pt x="331684" y="93095"/>
                    <a:pt x="326512" y="96230"/>
                    <a:pt x="320766" y="96230"/>
                  </a:cubicBezTo>
                  <a:cubicBezTo>
                    <a:pt x="314497" y="96230"/>
                    <a:pt x="310526" y="92677"/>
                    <a:pt x="308698" y="90535"/>
                  </a:cubicBezTo>
                  <a:cubicBezTo>
                    <a:pt x="305668" y="86983"/>
                    <a:pt x="301227" y="84945"/>
                    <a:pt x="296526" y="84945"/>
                  </a:cubicBezTo>
                  <a:cubicBezTo>
                    <a:pt x="296055" y="84945"/>
                    <a:pt x="295637" y="84945"/>
                    <a:pt x="295167" y="85050"/>
                  </a:cubicBezTo>
                  <a:cubicBezTo>
                    <a:pt x="290048" y="85468"/>
                    <a:pt x="285450" y="88341"/>
                    <a:pt x="282786" y="92730"/>
                  </a:cubicBezTo>
                  <a:cubicBezTo>
                    <a:pt x="275420" y="104954"/>
                    <a:pt x="262620" y="112268"/>
                    <a:pt x="248620" y="112268"/>
                  </a:cubicBezTo>
                  <a:cubicBezTo>
                    <a:pt x="237074" y="112268"/>
                    <a:pt x="225999" y="107044"/>
                    <a:pt x="218267" y="98006"/>
                  </a:cubicBezTo>
                  <a:cubicBezTo>
                    <a:pt x="215185" y="94401"/>
                    <a:pt x="210744" y="92364"/>
                    <a:pt x="206095" y="92364"/>
                  </a:cubicBezTo>
                  <a:cubicBezTo>
                    <a:pt x="205259" y="92364"/>
                    <a:pt x="204423" y="92416"/>
                    <a:pt x="203587" y="92573"/>
                  </a:cubicBezTo>
                  <a:cubicBezTo>
                    <a:pt x="198049" y="93461"/>
                    <a:pt x="193400" y="97118"/>
                    <a:pt x="191258" y="102290"/>
                  </a:cubicBezTo>
                  <a:cubicBezTo>
                    <a:pt x="188803" y="108298"/>
                    <a:pt x="182951" y="112216"/>
                    <a:pt x="176421" y="112216"/>
                  </a:cubicBezTo>
                  <a:cubicBezTo>
                    <a:pt x="171354" y="112216"/>
                    <a:pt x="167749" y="109865"/>
                    <a:pt x="165555" y="107880"/>
                  </a:cubicBezTo>
                  <a:cubicBezTo>
                    <a:pt x="162577" y="105111"/>
                    <a:pt x="158711" y="103596"/>
                    <a:pt x="154636" y="103596"/>
                  </a:cubicBezTo>
                  <a:cubicBezTo>
                    <a:pt x="154323" y="103596"/>
                    <a:pt x="154009" y="103596"/>
                    <a:pt x="153696" y="103648"/>
                  </a:cubicBezTo>
                  <a:cubicBezTo>
                    <a:pt x="149308" y="103909"/>
                    <a:pt x="145233" y="105947"/>
                    <a:pt x="142412" y="109290"/>
                  </a:cubicBezTo>
                  <a:cubicBezTo>
                    <a:pt x="141471" y="110387"/>
                    <a:pt x="139434" y="112216"/>
                    <a:pt x="136352" y="112216"/>
                  </a:cubicBezTo>
                  <a:cubicBezTo>
                    <a:pt x="132329" y="112216"/>
                    <a:pt x="129612" y="109342"/>
                    <a:pt x="128777" y="106469"/>
                  </a:cubicBezTo>
                  <a:cubicBezTo>
                    <a:pt x="126739" y="99573"/>
                    <a:pt x="120366" y="95028"/>
                    <a:pt x="113470" y="95028"/>
                  </a:cubicBezTo>
                  <a:cubicBezTo>
                    <a:pt x="112268" y="95028"/>
                    <a:pt x="111014" y="95133"/>
                    <a:pt x="109813" y="95446"/>
                  </a:cubicBezTo>
                  <a:cubicBezTo>
                    <a:pt x="107775" y="95916"/>
                    <a:pt x="105947" y="96178"/>
                    <a:pt x="104327" y="96178"/>
                  </a:cubicBezTo>
                  <a:cubicBezTo>
                    <a:pt x="91058" y="96178"/>
                    <a:pt x="80296" y="85363"/>
                    <a:pt x="80296" y="72094"/>
                  </a:cubicBezTo>
                  <a:cubicBezTo>
                    <a:pt x="80296" y="58824"/>
                    <a:pt x="91058" y="48063"/>
                    <a:pt x="104327" y="48063"/>
                  </a:cubicBezTo>
                  <a:cubicBezTo>
                    <a:pt x="111746" y="48063"/>
                    <a:pt x="117074" y="51458"/>
                    <a:pt x="120261" y="54279"/>
                  </a:cubicBezTo>
                  <a:cubicBezTo>
                    <a:pt x="123239" y="56944"/>
                    <a:pt x="127105" y="58354"/>
                    <a:pt x="130971" y="58354"/>
                  </a:cubicBezTo>
                  <a:cubicBezTo>
                    <a:pt x="132277" y="58354"/>
                    <a:pt x="133583" y="58198"/>
                    <a:pt x="134837" y="57884"/>
                  </a:cubicBezTo>
                  <a:cubicBezTo>
                    <a:pt x="140009" y="56578"/>
                    <a:pt x="144188" y="52817"/>
                    <a:pt x="146016" y="47854"/>
                  </a:cubicBezTo>
                  <a:cubicBezTo>
                    <a:pt x="149464" y="38398"/>
                    <a:pt x="158502" y="32024"/>
                    <a:pt x="168428" y="32024"/>
                  </a:cubicBezTo>
                  <a:cubicBezTo>
                    <a:pt x="177518" y="32024"/>
                    <a:pt x="185668" y="37144"/>
                    <a:pt x="189795" y="45398"/>
                  </a:cubicBezTo>
                  <a:cubicBezTo>
                    <a:pt x="192303" y="50309"/>
                    <a:pt x="197109" y="53653"/>
                    <a:pt x="202594" y="54175"/>
                  </a:cubicBezTo>
                  <a:cubicBezTo>
                    <a:pt x="203117" y="54227"/>
                    <a:pt x="203587" y="54227"/>
                    <a:pt x="204109" y="54227"/>
                  </a:cubicBezTo>
                  <a:cubicBezTo>
                    <a:pt x="209072" y="54227"/>
                    <a:pt x="213826" y="51929"/>
                    <a:pt x="216857" y="47958"/>
                  </a:cubicBezTo>
                  <a:cubicBezTo>
                    <a:pt x="224588" y="37823"/>
                    <a:pt x="236134" y="32024"/>
                    <a:pt x="248567" y="32024"/>
                  </a:cubicBezTo>
                  <a:cubicBezTo>
                    <a:pt x="265703" y="32024"/>
                    <a:pt x="280957" y="43100"/>
                    <a:pt x="286391" y="59556"/>
                  </a:cubicBezTo>
                  <a:cubicBezTo>
                    <a:pt x="288010" y="64467"/>
                    <a:pt x="291824" y="68280"/>
                    <a:pt x="296787" y="69848"/>
                  </a:cubicBezTo>
                  <a:cubicBezTo>
                    <a:pt x="298354" y="70318"/>
                    <a:pt x="299974" y="70579"/>
                    <a:pt x="301593" y="70579"/>
                  </a:cubicBezTo>
                  <a:cubicBezTo>
                    <a:pt x="305041" y="70579"/>
                    <a:pt x="308385" y="69482"/>
                    <a:pt x="311153" y="67392"/>
                  </a:cubicBezTo>
                  <a:cubicBezTo>
                    <a:pt x="311728" y="66974"/>
                    <a:pt x="312303" y="66661"/>
                    <a:pt x="312930" y="66295"/>
                  </a:cubicBezTo>
                  <a:cubicBezTo>
                    <a:pt x="318415" y="63213"/>
                    <a:pt x="321602" y="57153"/>
                    <a:pt x="321079" y="50884"/>
                  </a:cubicBezTo>
                  <a:cubicBezTo>
                    <a:pt x="321027" y="50100"/>
                    <a:pt x="320923" y="49369"/>
                    <a:pt x="320714" y="48115"/>
                  </a:cubicBezTo>
                  <a:cubicBezTo>
                    <a:pt x="320714" y="30405"/>
                    <a:pt x="335132" y="16038"/>
                    <a:pt x="352790" y="16038"/>
                  </a:cubicBezTo>
                  <a:moveTo>
                    <a:pt x="352790" y="0"/>
                  </a:moveTo>
                  <a:cubicBezTo>
                    <a:pt x="326251" y="0"/>
                    <a:pt x="304675" y="21524"/>
                    <a:pt x="304675" y="48115"/>
                  </a:cubicBezTo>
                  <a:cubicBezTo>
                    <a:pt x="304675" y="49578"/>
                    <a:pt x="304989" y="50884"/>
                    <a:pt x="305093" y="52346"/>
                  </a:cubicBezTo>
                  <a:cubicBezTo>
                    <a:pt x="303839" y="53026"/>
                    <a:pt x="302690" y="53757"/>
                    <a:pt x="301593" y="54593"/>
                  </a:cubicBezTo>
                  <a:cubicBezTo>
                    <a:pt x="294175" y="32286"/>
                    <a:pt x="273330" y="16038"/>
                    <a:pt x="248567" y="16038"/>
                  </a:cubicBezTo>
                  <a:cubicBezTo>
                    <a:pt x="230387" y="16038"/>
                    <a:pt x="214349" y="24867"/>
                    <a:pt x="204109" y="38241"/>
                  </a:cubicBezTo>
                  <a:cubicBezTo>
                    <a:pt x="197527" y="25128"/>
                    <a:pt x="184101" y="16038"/>
                    <a:pt x="168376" y="16038"/>
                  </a:cubicBezTo>
                  <a:cubicBezTo>
                    <a:pt x="151136" y="16038"/>
                    <a:pt x="136508" y="27061"/>
                    <a:pt x="130866" y="42368"/>
                  </a:cubicBezTo>
                  <a:cubicBezTo>
                    <a:pt x="123814" y="36047"/>
                    <a:pt x="114514" y="32077"/>
                    <a:pt x="104223" y="32077"/>
                  </a:cubicBezTo>
                  <a:cubicBezTo>
                    <a:pt x="82124" y="32077"/>
                    <a:pt x="64153" y="49996"/>
                    <a:pt x="64153" y="72146"/>
                  </a:cubicBezTo>
                  <a:cubicBezTo>
                    <a:pt x="64153" y="94297"/>
                    <a:pt x="82124" y="112268"/>
                    <a:pt x="104223" y="112268"/>
                  </a:cubicBezTo>
                  <a:cubicBezTo>
                    <a:pt x="107410" y="112268"/>
                    <a:pt x="110440" y="111798"/>
                    <a:pt x="113365" y="111119"/>
                  </a:cubicBezTo>
                  <a:cubicBezTo>
                    <a:pt x="116343" y="121045"/>
                    <a:pt x="125433" y="128306"/>
                    <a:pt x="136299" y="128306"/>
                  </a:cubicBezTo>
                  <a:cubicBezTo>
                    <a:pt x="143718" y="128306"/>
                    <a:pt x="150196" y="124911"/>
                    <a:pt x="154636" y="119686"/>
                  </a:cubicBezTo>
                  <a:cubicBezTo>
                    <a:pt x="160383" y="125015"/>
                    <a:pt x="168010" y="128306"/>
                    <a:pt x="176421" y="128306"/>
                  </a:cubicBezTo>
                  <a:cubicBezTo>
                    <a:pt x="189795" y="128306"/>
                    <a:pt x="201288" y="120104"/>
                    <a:pt x="206042" y="108454"/>
                  </a:cubicBezTo>
                  <a:cubicBezTo>
                    <a:pt x="216334" y="120522"/>
                    <a:pt x="231484" y="128306"/>
                    <a:pt x="248567" y="128306"/>
                  </a:cubicBezTo>
                  <a:cubicBezTo>
                    <a:pt x="268994" y="128306"/>
                    <a:pt x="286704" y="117336"/>
                    <a:pt x="296473" y="100984"/>
                  </a:cubicBezTo>
                  <a:cubicBezTo>
                    <a:pt x="302324" y="107827"/>
                    <a:pt x="310997" y="112268"/>
                    <a:pt x="320714" y="112268"/>
                  </a:cubicBezTo>
                  <a:cubicBezTo>
                    <a:pt x="332729" y="112268"/>
                    <a:pt x="343073" y="105581"/>
                    <a:pt x="348559" y="95812"/>
                  </a:cubicBezTo>
                  <a:cubicBezTo>
                    <a:pt x="349969" y="95969"/>
                    <a:pt x="351327" y="96230"/>
                    <a:pt x="352790" y="96230"/>
                  </a:cubicBezTo>
                  <a:cubicBezTo>
                    <a:pt x="379329" y="96230"/>
                    <a:pt x="399442" y="74706"/>
                    <a:pt x="399442" y="48115"/>
                  </a:cubicBezTo>
                  <a:cubicBezTo>
                    <a:pt x="399442" y="21524"/>
                    <a:pt x="379329" y="0"/>
                    <a:pt x="352790" y="0"/>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2" name="任意多边形: 形状 551">
              <a:extLst>
                <a:ext uri="{FF2B5EF4-FFF2-40B4-BE49-F238E27FC236}">
                  <a16:creationId xmlns:a16="http://schemas.microsoft.com/office/drawing/2014/main" id="{3DE86357-7274-4A1B-BEC2-EA04C1D521BE}"/>
                </a:ext>
              </a:extLst>
            </p:cNvPr>
            <p:cNvSpPr/>
            <p:nvPr/>
          </p:nvSpPr>
          <p:spPr>
            <a:xfrm>
              <a:off x="3890131" y="1767054"/>
              <a:ext cx="64100" cy="272598"/>
            </a:xfrm>
            <a:custGeom>
              <a:avLst/>
              <a:gdLst>
                <a:gd name="connsiteX0" fmla="*/ 48063 w 64100"/>
                <a:gd name="connsiteY0" fmla="*/ 0 h 272598"/>
                <a:gd name="connsiteX1" fmla="*/ 0 w 64100"/>
                <a:gd name="connsiteY1" fmla="*/ 272599 h 272598"/>
                <a:gd name="connsiteX2" fmla="*/ 15986 w 64100"/>
                <a:gd name="connsiteY2" fmla="*/ 272599 h 272598"/>
                <a:gd name="connsiteX3" fmla="*/ 64101 w 64100"/>
                <a:gd name="connsiteY3" fmla="*/ 0 h 272598"/>
              </a:gdLst>
              <a:ahLst/>
              <a:cxnLst>
                <a:cxn ang="0">
                  <a:pos x="connsiteX0" y="connsiteY0"/>
                </a:cxn>
                <a:cxn ang="0">
                  <a:pos x="connsiteX1" y="connsiteY1"/>
                </a:cxn>
                <a:cxn ang="0">
                  <a:pos x="connsiteX2" y="connsiteY2"/>
                </a:cxn>
                <a:cxn ang="0">
                  <a:pos x="connsiteX3" y="connsiteY3"/>
                </a:cxn>
              </a:cxnLst>
              <a:rect l="l" t="t" r="r" b="b"/>
              <a:pathLst>
                <a:path w="64100" h="272598">
                  <a:moveTo>
                    <a:pt x="48063" y="0"/>
                  </a:moveTo>
                  <a:lnTo>
                    <a:pt x="0" y="272599"/>
                  </a:lnTo>
                  <a:lnTo>
                    <a:pt x="15986" y="272599"/>
                  </a:lnTo>
                  <a:lnTo>
                    <a:pt x="64101"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3" name="任意多边形: 形状 552">
              <a:extLst>
                <a:ext uri="{FF2B5EF4-FFF2-40B4-BE49-F238E27FC236}">
                  <a16:creationId xmlns:a16="http://schemas.microsoft.com/office/drawing/2014/main" id="{36EB69F1-0D97-4C5A-841E-B09BDA2FE6F7}"/>
                </a:ext>
              </a:extLst>
            </p:cNvPr>
            <p:cNvSpPr/>
            <p:nvPr/>
          </p:nvSpPr>
          <p:spPr>
            <a:xfrm>
              <a:off x="3906117" y="1734977"/>
              <a:ext cx="384814" cy="304675"/>
            </a:xfrm>
            <a:custGeom>
              <a:avLst/>
              <a:gdLst>
                <a:gd name="connsiteX0" fmla="*/ 160383 w 384814"/>
                <a:gd name="connsiteY0" fmla="*/ 16038 h 304675"/>
                <a:gd name="connsiteX1" fmla="*/ 160383 w 384814"/>
                <a:gd name="connsiteY1" fmla="*/ 32077 h 304675"/>
                <a:gd name="connsiteX2" fmla="*/ 127784 w 384814"/>
                <a:gd name="connsiteY2" fmla="*/ 32077 h 304675"/>
                <a:gd name="connsiteX3" fmla="*/ 132747 w 384814"/>
                <a:gd name="connsiteY3" fmla="*/ 51981 h 304675"/>
                <a:gd name="connsiteX4" fmla="*/ 156778 w 384814"/>
                <a:gd name="connsiteY4" fmla="*/ 148211 h 304675"/>
                <a:gd name="connsiteX5" fmla="*/ 159808 w 384814"/>
                <a:gd name="connsiteY5" fmla="*/ 160331 h 304675"/>
                <a:gd name="connsiteX6" fmla="*/ 368776 w 384814"/>
                <a:gd name="connsiteY6" fmla="*/ 160331 h 304675"/>
                <a:gd name="connsiteX7" fmla="*/ 368776 w 384814"/>
                <a:gd name="connsiteY7" fmla="*/ 288585 h 304675"/>
                <a:gd name="connsiteX8" fmla="*/ 64153 w 384814"/>
                <a:gd name="connsiteY8" fmla="*/ 288585 h 304675"/>
                <a:gd name="connsiteX9" fmla="*/ 64153 w 384814"/>
                <a:gd name="connsiteY9" fmla="*/ 32077 h 304675"/>
                <a:gd name="connsiteX10" fmla="*/ 16038 w 384814"/>
                <a:gd name="connsiteY10" fmla="*/ 32077 h 304675"/>
                <a:gd name="connsiteX11" fmla="*/ 16038 w 384814"/>
                <a:gd name="connsiteY11" fmla="*/ 16038 h 304675"/>
                <a:gd name="connsiteX12" fmla="*/ 160383 w 384814"/>
                <a:gd name="connsiteY12" fmla="*/ 16038 h 304675"/>
                <a:gd name="connsiteX13" fmla="*/ 176421 w 384814"/>
                <a:gd name="connsiteY13" fmla="*/ 0 h 304675"/>
                <a:gd name="connsiteX14" fmla="*/ 0 w 384814"/>
                <a:gd name="connsiteY14" fmla="*/ 0 h 304675"/>
                <a:gd name="connsiteX15" fmla="*/ 0 w 384814"/>
                <a:gd name="connsiteY15" fmla="*/ 48115 h 304675"/>
                <a:gd name="connsiteX16" fmla="*/ 48115 w 384814"/>
                <a:gd name="connsiteY16" fmla="*/ 48115 h 304675"/>
                <a:gd name="connsiteX17" fmla="*/ 48115 w 384814"/>
                <a:gd name="connsiteY17" fmla="*/ 304675 h 304675"/>
                <a:gd name="connsiteX18" fmla="*/ 384815 w 384814"/>
                <a:gd name="connsiteY18" fmla="*/ 304675 h 304675"/>
                <a:gd name="connsiteX19" fmla="*/ 384815 w 384814"/>
                <a:gd name="connsiteY19" fmla="*/ 144345 h 304675"/>
                <a:gd name="connsiteX20" fmla="*/ 172399 w 384814"/>
                <a:gd name="connsiteY20" fmla="*/ 144345 h 304675"/>
                <a:gd name="connsiteX21" fmla="*/ 148367 w 384814"/>
                <a:gd name="connsiteY21" fmla="*/ 48115 h 304675"/>
                <a:gd name="connsiteX22" fmla="*/ 176421 w 384814"/>
                <a:gd name="connsiteY22" fmla="*/ 48115 h 304675"/>
                <a:gd name="connsiteX23" fmla="*/ 176421 w 384814"/>
                <a:gd name="connsiteY23" fmla="*/ 0 h 30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4814" h="304675">
                  <a:moveTo>
                    <a:pt x="160383" y="16038"/>
                  </a:moveTo>
                  <a:lnTo>
                    <a:pt x="160383" y="32077"/>
                  </a:lnTo>
                  <a:lnTo>
                    <a:pt x="127784" y="32077"/>
                  </a:lnTo>
                  <a:lnTo>
                    <a:pt x="132747" y="51981"/>
                  </a:lnTo>
                  <a:lnTo>
                    <a:pt x="156778" y="148211"/>
                  </a:lnTo>
                  <a:lnTo>
                    <a:pt x="159808" y="160331"/>
                  </a:lnTo>
                  <a:lnTo>
                    <a:pt x="368776" y="160331"/>
                  </a:lnTo>
                  <a:lnTo>
                    <a:pt x="368776" y="288585"/>
                  </a:lnTo>
                  <a:lnTo>
                    <a:pt x="64153" y="288585"/>
                  </a:lnTo>
                  <a:lnTo>
                    <a:pt x="64153" y="32077"/>
                  </a:lnTo>
                  <a:lnTo>
                    <a:pt x="16038" y="32077"/>
                  </a:lnTo>
                  <a:lnTo>
                    <a:pt x="16038" y="16038"/>
                  </a:lnTo>
                  <a:lnTo>
                    <a:pt x="160383" y="16038"/>
                  </a:lnTo>
                  <a:moveTo>
                    <a:pt x="176421" y="0"/>
                  </a:moveTo>
                  <a:lnTo>
                    <a:pt x="0" y="0"/>
                  </a:lnTo>
                  <a:lnTo>
                    <a:pt x="0" y="48115"/>
                  </a:lnTo>
                  <a:lnTo>
                    <a:pt x="48115" y="48115"/>
                  </a:lnTo>
                  <a:lnTo>
                    <a:pt x="48115" y="304675"/>
                  </a:lnTo>
                  <a:lnTo>
                    <a:pt x="384815" y="304675"/>
                  </a:lnTo>
                  <a:lnTo>
                    <a:pt x="384815" y="144345"/>
                  </a:lnTo>
                  <a:lnTo>
                    <a:pt x="172399" y="144345"/>
                  </a:lnTo>
                  <a:lnTo>
                    <a:pt x="148367" y="48115"/>
                  </a:lnTo>
                  <a:lnTo>
                    <a:pt x="176421" y="48115"/>
                  </a:lnTo>
                  <a:lnTo>
                    <a:pt x="176421"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4" name="任意多边形: 形状 553">
              <a:extLst>
                <a:ext uri="{FF2B5EF4-FFF2-40B4-BE49-F238E27FC236}">
                  <a16:creationId xmlns:a16="http://schemas.microsoft.com/office/drawing/2014/main" id="{EC98407B-C5F3-40F5-8F1C-F1EFB7F503BE}"/>
                </a:ext>
              </a:extLst>
            </p:cNvPr>
            <p:cNvSpPr/>
            <p:nvPr/>
          </p:nvSpPr>
          <p:spPr>
            <a:xfrm>
              <a:off x="4114614" y="1911346"/>
              <a:ext cx="144292" cy="96229"/>
            </a:xfrm>
            <a:custGeom>
              <a:avLst/>
              <a:gdLst>
                <a:gd name="connsiteX0" fmla="*/ 0 w 144292"/>
                <a:gd name="connsiteY0" fmla="*/ 0 h 96229"/>
                <a:gd name="connsiteX1" fmla="*/ 64153 w 144292"/>
                <a:gd name="connsiteY1" fmla="*/ 0 h 96229"/>
                <a:gd name="connsiteX2" fmla="*/ 64153 w 144292"/>
                <a:gd name="connsiteY2" fmla="*/ 16038 h 96229"/>
                <a:gd name="connsiteX3" fmla="*/ 0 w 144292"/>
                <a:gd name="connsiteY3" fmla="*/ 16038 h 96229"/>
                <a:gd name="connsiteX4" fmla="*/ 0 w 144292"/>
                <a:gd name="connsiteY4" fmla="*/ 32129 h 96229"/>
                <a:gd name="connsiteX5" fmla="*/ 64153 w 144292"/>
                <a:gd name="connsiteY5" fmla="*/ 32129 h 96229"/>
                <a:gd name="connsiteX6" fmla="*/ 64153 w 144292"/>
                <a:gd name="connsiteY6" fmla="*/ 48167 h 96229"/>
                <a:gd name="connsiteX7" fmla="*/ 0 w 144292"/>
                <a:gd name="connsiteY7" fmla="*/ 48167 h 96229"/>
                <a:gd name="connsiteX8" fmla="*/ 0 w 144292"/>
                <a:gd name="connsiteY8" fmla="*/ 64153 h 96229"/>
                <a:gd name="connsiteX9" fmla="*/ 64153 w 144292"/>
                <a:gd name="connsiteY9" fmla="*/ 64153 h 96229"/>
                <a:gd name="connsiteX10" fmla="*/ 64153 w 144292"/>
                <a:gd name="connsiteY10" fmla="*/ 80191 h 96229"/>
                <a:gd name="connsiteX11" fmla="*/ 0 w 144292"/>
                <a:gd name="connsiteY11" fmla="*/ 80191 h 96229"/>
                <a:gd name="connsiteX12" fmla="*/ 80139 w 144292"/>
                <a:gd name="connsiteY12" fmla="*/ 16038 h 96229"/>
                <a:gd name="connsiteX13" fmla="*/ 144292 w 144292"/>
                <a:gd name="connsiteY13" fmla="*/ 16038 h 96229"/>
                <a:gd name="connsiteX14" fmla="*/ 144292 w 144292"/>
                <a:gd name="connsiteY14" fmla="*/ 32077 h 96229"/>
                <a:gd name="connsiteX15" fmla="*/ 80139 w 144292"/>
                <a:gd name="connsiteY15" fmla="*/ 32077 h 96229"/>
                <a:gd name="connsiteX16" fmla="*/ 80139 w 144292"/>
                <a:gd name="connsiteY16" fmla="*/ 48115 h 96229"/>
                <a:gd name="connsiteX17" fmla="*/ 144292 w 144292"/>
                <a:gd name="connsiteY17" fmla="*/ 48115 h 96229"/>
                <a:gd name="connsiteX18" fmla="*/ 144292 w 144292"/>
                <a:gd name="connsiteY18" fmla="*/ 64153 h 96229"/>
                <a:gd name="connsiteX19" fmla="*/ 80139 w 144292"/>
                <a:gd name="connsiteY19" fmla="*/ 64153 h 96229"/>
                <a:gd name="connsiteX20" fmla="*/ 80139 w 144292"/>
                <a:gd name="connsiteY20" fmla="*/ 80191 h 96229"/>
                <a:gd name="connsiteX21" fmla="*/ 144292 w 144292"/>
                <a:gd name="connsiteY21" fmla="*/ 80191 h 96229"/>
                <a:gd name="connsiteX22" fmla="*/ 144292 w 144292"/>
                <a:gd name="connsiteY22" fmla="*/ 96230 h 96229"/>
                <a:gd name="connsiteX23" fmla="*/ 80139 w 144292"/>
                <a:gd name="connsiteY23" fmla="*/ 96230 h 9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292" h="96229">
                  <a:moveTo>
                    <a:pt x="0" y="0"/>
                  </a:moveTo>
                  <a:lnTo>
                    <a:pt x="64153" y="0"/>
                  </a:lnTo>
                  <a:lnTo>
                    <a:pt x="64153" y="16038"/>
                  </a:lnTo>
                  <a:lnTo>
                    <a:pt x="0" y="16038"/>
                  </a:lnTo>
                  <a:close/>
                  <a:moveTo>
                    <a:pt x="0" y="32129"/>
                  </a:moveTo>
                  <a:lnTo>
                    <a:pt x="64153" y="32129"/>
                  </a:lnTo>
                  <a:lnTo>
                    <a:pt x="64153" y="48167"/>
                  </a:lnTo>
                  <a:lnTo>
                    <a:pt x="0" y="48167"/>
                  </a:lnTo>
                  <a:close/>
                  <a:moveTo>
                    <a:pt x="0" y="64153"/>
                  </a:moveTo>
                  <a:lnTo>
                    <a:pt x="64153" y="64153"/>
                  </a:lnTo>
                  <a:lnTo>
                    <a:pt x="64153" y="80191"/>
                  </a:lnTo>
                  <a:lnTo>
                    <a:pt x="0" y="80191"/>
                  </a:lnTo>
                  <a:close/>
                  <a:moveTo>
                    <a:pt x="80139" y="16038"/>
                  </a:moveTo>
                  <a:lnTo>
                    <a:pt x="144292" y="16038"/>
                  </a:lnTo>
                  <a:lnTo>
                    <a:pt x="144292" y="32077"/>
                  </a:lnTo>
                  <a:lnTo>
                    <a:pt x="80139" y="32077"/>
                  </a:lnTo>
                  <a:close/>
                  <a:moveTo>
                    <a:pt x="80139" y="48115"/>
                  </a:moveTo>
                  <a:lnTo>
                    <a:pt x="144292" y="48115"/>
                  </a:lnTo>
                  <a:lnTo>
                    <a:pt x="144292" y="64153"/>
                  </a:lnTo>
                  <a:lnTo>
                    <a:pt x="80139" y="64153"/>
                  </a:lnTo>
                  <a:close/>
                  <a:moveTo>
                    <a:pt x="80139" y="80191"/>
                  </a:moveTo>
                  <a:lnTo>
                    <a:pt x="144292" y="80191"/>
                  </a:lnTo>
                  <a:lnTo>
                    <a:pt x="144292" y="96230"/>
                  </a:lnTo>
                  <a:lnTo>
                    <a:pt x="80139" y="9623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32" name="图形 22">
            <a:extLst>
              <a:ext uri="{FF2B5EF4-FFF2-40B4-BE49-F238E27FC236}">
                <a16:creationId xmlns:a16="http://schemas.microsoft.com/office/drawing/2014/main" id="{541217F1-E5EC-41CD-A770-DE7AE4B58A6C}"/>
              </a:ext>
            </a:extLst>
          </p:cNvPr>
          <p:cNvGrpSpPr/>
          <p:nvPr/>
        </p:nvGrpSpPr>
        <p:grpSpPr>
          <a:xfrm>
            <a:off x="7438357" y="1520146"/>
            <a:ext cx="411812" cy="411812"/>
            <a:chOff x="4630255" y="1563833"/>
            <a:chExt cx="534958" cy="534958"/>
          </a:xfrm>
          <a:solidFill>
            <a:schemeClr val="bg1"/>
          </a:solidFill>
        </p:grpSpPr>
        <p:sp>
          <p:nvSpPr>
            <p:cNvPr id="548" name="任意多边形: 形状 547">
              <a:extLst>
                <a:ext uri="{FF2B5EF4-FFF2-40B4-BE49-F238E27FC236}">
                  <a16:creationId xmlns:a16="http://schemas.microsoft.com/office/drawing/2014/main" id="{0F08B5E0-3609-4D03-A12C-2A7666F40E6D}"/>
                </a:ext>
              </a:extLst>
            </p:cNvPr>
            <p:cNvSpPr/>
            <p:nvPr/>
          </p:nvSpPr>
          <p:spPr>
            <a:xfrm>
              <a:off x="4649271" y="1697938"/>
              <a:ext cx="502463" cy="368514"/>
            </a:xfrm>
            <a:custGeom>
              <a:avLst/>
              <a:gdLst>
                <a:gd name="connsiteX0" fmla="*/ 33487 w 502463"/>
                <a:gd name="connsiteY0" fmla="*/ 0 h 368514"/>
                <a:gd name="connsiteX1" fmla="*/ 234462 w 502463"/>
                <a:gd name="connsiteY1" fmla="*/ 0 h 368514"/>
                <a:gd name="connsiteX2" fmla="*/ 234462 w 502463"/>
                <a:gd name="connsiteY2" fmla="*/ 16717 h 368514"/>
                <a:gd name="connsiteX3" fmla="*/ 33487 w 502463"/>
                <a:gd name="connsiteY3" fmla="*/ 16717 h 368514"/>
                <a:gd name="connsiteX4" fmla="*/ 0 w 502463"/>
                <a:gd name="connsiteY4" fmla="*/ 351745 h 368514"/>
                <a:gd name="connsiteX5" fmla="*/ 502464 w 502463"/>
                <a:gd name="connsiteY5" fmla="*/ 351745 h 368514"/>
                <a:gd name="connsiteX6" fmla="*/ 502464 w 502463"/>
                <a:gd name="connsiteY6" fmla="*/ 368515 h 368514"/>
                <a:gd name="connsiteX7" fmla="*/ 0 w 502463"/>
                <a:gd name="connsiteY7" fmla="*/ 368515 h 36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463" h="368514">
                  <a:moveTo>
                    <a:pt x="33487" y="0"/>
                  </a:moveTo>
                  <a:lnTo>
                    <a:pt x="234462" y="0"/>
                  </a:lnTo>
                  <a:lnTo>
                    <a:pt x="234462" y="16717"/>
                  </a:lnTo>
                  <a:lnTo>
                    <a:pt x="33487" y="16717"/>
                  </a:lnTo>
                  <a:close/>
                  <a:moveTo>
                    <a:pt x="0" y="351745"/>
                  </a:moveTo>
                  <a:lnTo>
                    <a:pt x="502464" y="351745"/>
                  </a:lnTo>
                  <a:lnTo>
                    <a:pt x="502464" y="368515"/>
                  </a:lnTo>
                  <a:lnTo>
                    <a:pt x="0" y="368515"/>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9" name="任意多边形: 形状 548">
              <a:extLst>
                <a:ext uri="{FF2B5EF4-FFF2-40B4-BE49-F238E27FC236}">
                  <a16:creationId xmlns:a16="http://schemas.microsoft.com/office/drawing/2014/main" id="{87AC0F7A-F44A-411F-8767-6D0FEDA1B3BE}"/>
                </a:ext>
              </a:extLst>
            </p:cNvPr>
            <p:cNvSpPr/>
            <p:nvPr/>
          </p:nvSpPr>
          <p:spPr>
            <a:xfrm>
              <a:off x="4699527" y="1597424"/>
              <a:ext cx="418719" cy="469028"/>
            </a:xfrm>
            <a:custGeom>
              <a:avLst/>
              <a:gdLst>
                <a:gd name="connsiteX0" fmla="*/ 401741 w 418719"/>
                <a:gd name="connsiteY0" fmla="*/ 167749 h 469028"/>
                <a:gd name="connsiteX1" fmla="*/ 401741 w 418719"/>
                <a:gd name="connsiteY1" fmla="*/ 452050 h 469028"/>
                <a:gd name="connsiteX2" fmla="*/ 217954 w 418719"/>
                <a:gd name="connsiteY2" fmla="*/ 452050 h 469028"/>
                <a:gd name="connsiteX3" fmla="*/ 217954 w 418719"/>
                <a:gd name="connsiteY3" fmla="*/ 167749 h 469028"/>
                <a:gd name="connsiteX4" fmla="*/ 401741 w 418719"/>
                <a:gd name="connsiteY4" fmla="*/ 167749 h 469028"/>
                <a:gd name="connsiteX5" fmla="*/ 418720 w 418719"/>
                <a:gd name="connsiteY5" fmla="*/ 150770 h 469028"/>
                <a:gd name="connsiteX6" fmla="*/ 200975 w 418719"/>
                <a:gd name="connsiteY6" fmla="*/ 150770 h 469028"/>
                <a:gd name="connsiteX7" fmla="*/ 200975 w 418719"/>
                <a:gd name="connsiteY7" fmla="*/ 469029 h 469028"/>
                <a:gd name="connsiteX8" fmla="*/ 418720 w 418719"/>
                <a:gd name="connsiteY8" fmla="*/ 469029 h 469028"/>
                <a:gd name="connsiteX9" fmla="*/ 418720 w 418719"/>
                <a:gd name="connsiteY9" fmla="*/ 150770 h 469028"/>
                <a:gd name="connsiteX10" fmla="*/ 83744 w 418719"/>
                <a:gd name="connsiteY10" fmla="*/ 16979 h 469028"/>
                <a:gd name="connsiteX11" fmla="*/ 150509 w 418719"/>
                <a:gd name="connsiteY11" fmla="*/ 83744 h 469028"/>
                <a:gd name="connsiteX12" fmla="*/ 150509 w 418719"/>
                <a:gd name="connsiteY12" fmla="*/ 451998 h 469028"/>
                <a:gd name="connsiteX13" fmla="*/ 16926 w 418719"/>
                <a:gd name="connsiteY13" fmla="*/ 451998 h 469028"/>
                <a:gd name="connsiteX14" fmla="*/ 16926 w 418719"/>
                <a:gd name="connsiteY14" fmla="*/ 83744 h 469028"/>
                <a:gd name="connsiteX15" fmla="*/ 83744 w 418719"/>
                <a:gd name="connsiteY15" fmla="*/ 16979 h 469028"/>
                <a:gd name="connsiteX16" fmla="*/ 83744 w 418719"/>
                <a:gd name="connsiteY16" fmla="*/ 0 h 469028"/>
                <a:gd name="connsiteX17" fmla="*/ 0 w 418719"/>
                <a:gd name="connsiteY17" fmla="*/ 83744 h 469028"/>
                <a:gd name="connsiteX18" fmla="*/ 0 w 418719"/>
                <a:gd name="connsiteY18" fmla="*/ 468976 h 469028"/>
                <a:gd name="connsiteX19" fmla="*/ 167488 w 418719"/>
                <a:gd name="connsiteY19" fmla="*/ 468976 h 469028"/>
                <a:gd name="connsiteX20" fmla="*/ 167488 w 418719"/>
                <a:gd name="connsiteY20" fmla="*/ 83744 h 469028"/>
                <a:gd name="connsiteX21" fmla="*/ 83744 w 418719"/>
                <a:gd name="connsiteY21" fmla="*/ 0 h 46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8719" h="469028">
                  <a:moveTo>
                    <a:pt x="401741" y="167749"/>
                  </a:moveTo>
                  <a:lnTo>
                    <a:pt x="401741" y="452050"/>
                  </a:lnTo>
                  <a:lnTo>
                    <a:pt x="217954" y="452050"/>
                  </a:lnTo>
                  <a:lnTo>
                    <a:pt x="217954" y="167749"/>
                  </a:lnTo>
                  <a:lnTo>
                    <a:pt x="401741" y="167749"/>
                  </a:lnTo>
                  <a:moveTo>
                    <a:pt x="418720" y="150770"/>
                  </a:moveTo>
                  <a:lnTo>
                    <a:pt x="200975" y="150770"/>
                  </a:lnTo>
                  <a:lnTo>
                    <a:pt x="200975" y="469029"/>
                  </a:lnTo>
                  <a:lnTo>
                    <a:pt x="418720" y="469029"/>
                  </a:lnTo>
                  <a:lnTo>
                    <a:pt x="418720" y="150770"/>
                  </a:lnTo>
                  <a:close/>
                  <a:moveTo>
                    <a:pt x="83744" y="16979"/>
                  </a:moveTo>
                  <a:cubicBezTo>
                    <a:pt x="120575" y="16979"/>
                    <a:pt x="150509" y="46913"/>
                    <a:pt x="150509" y="83744"/>
                  </a:cubicBezTo>
                  <a:lnTo>
                    <a:pt x="150509" y="451998"/>
                  </a:lnTo>
                  <a:lnTo>
                    <a:pt x="16926" y="451998"/>
                  </a:lnTo>
                  <a:lnTo>
                    <a:pt x="16926" y="83744"/>
                  </a:lnTo>
                  <a:cubicBezTo>
                    <a:pt x="16926" y="46966"/>
                    <a:pt x="46913" y="16979"/>
                    <a:pt x="83744" y="16979"/>
                  </a:cubicBezTo>
                  <a:moveTo>
                    <a:pt x="83744" y="0"/>
                  </a:moveTo>
                  <a:cubicBezTo>
                    <a:pt x="37510" y="0"/>
                    <a:pt x="0" y="37510"/>
                    <a:pt x="0" y="83744"/>
                  </a:cubicBezTo>
                  <a:lnTo>
                    <a:pt x="0" y="468976"/>
                  </a:lnTo>
                  <a:lnTo>
                    <a:pt x="167488" y="468976"/>
                  </a:lnTo>
                  <a:lnTo>
                    <a:pt x="167488" y="83744"/>
                  </a:lnTo>
                  <a:cubicBezTo>
                    <a:pt x="167436" y="37510"/>
                    <a:pt x="129978" y="0"/>
                    <a:pt x="83744" y="0"/>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0" name="任意多边形: 形状 549">
              <a:extLst>
                <a:ext uri="{FF2B5EF4-FFF2-40B4-BE49-F238E27FC236}">
                  <a16:creationId xmlns:a16="http://schemas.microsoft.com/office/drawing/2014/main" id="{02608FC1-01F3-4EA8-8C47-BFC19F28A66B}"/>
                </a:ext>
              </a:extLst>
            </p:cNvPr>
            <p:cNvSpPr/>
            <p:nvPr/>
          </p:nvSpPr>
          <p:spPr>
            <a:xfrm>
              <a:off x="4850246" y="1781682"/>
              <a:ext cx="234462" cy="184257"/>
            </a:xfrm>
            <a:custGeom>
              <a:avLst/>
              <a:gdLst>
                <a:gd name="connsiteX0" fmla="*/ 0 w 234462"/>
                <a:gd name="connsiteY0" fmla="*/ 0 h 184257"/>
                <a:gd name="connsiteX1" fmla="*/ 50257 w 234462"/>
                <a:gd name="connsiteY1" fmla="*/ 0 h 184257"/>
                <a:gd name="connsiteX2" fmla="*/ 50257 w 234462"/>
                <a:gd name="connsiteY2" fmla="*/ 16770 h 184257"/>
                <a:gd name="connsiteX3" fmla="*/ 0 w 234462"/>
                <a:gd name="connsiteY3" fmla="*/ 16770 h 184257"/>
                <a:gd name="connsiteX4" fmla="*/ 217536 w 234462"/>
                <a:gd name="connsiteY4" fmla="*/ 16979 h 184257"/>
                <a:gd name="connsiteX5" fmla="*/ 217536 w 234462"/>
                <a:gd name="connsiteY5" fmla="*/ 33330 h 184257"/>
                <a:gd name="connsiteX6" fmla="*/ 167749 w 234462"/>
                <a:gd name="connsiteY6" fmla="*/ 33330 h 184257"/>
                <a:gd name="connsiteX7" fmla="*/ 167749 w 234462"/>
                <a:gd name="connsiteY7" fmla="*/ 16979 h 184257"/>
                <a:gd name="connsiteX8" fmla="*/ 217536 w 234462"/>
                <a:gd name="connsiteY8" fmla="*/ 16979 h 184257"/>
                <a:gd name="connsiteX9" fmla="*/ 234462 w 234462"/>
                <a:gd name="connsiteY9" fmla="*/ 0 h 184257"/>
                <a:gd name="connsiteX10" fmla="*/ 150718 w 234462"/>
                <a:gd name="connsiteY10" fmla="*/ 0 h 184257"/>
                <a:gd name="connsiteX11" fmla="*/ 150718 w 234462"/>
                <a:gd name="connsiteY11" fmla="*/ 50257 h 184257"/>
                <a:gd name="connsiteX12" fmla="*/ 234462 w 234462"/>
                <a:gd name="connsiteY12" fmla="*/ 50257 h 184257"/>
                <a:gd name="connsiteX13" fmla="*/ 234462 w 234462"/>
                <a:gd name="connsiteY13" fmla="*/ 0 h 184257"/>
                <a:gd name="connsiteX14" fmla="*/ 217536 w 234462"/>
                <a:gd name="connsiteY14" fmla="*/ 84005 h 184257"/>
                <a:gd name="connsiteX15" fmla="*/ 217536 w 234462"/>
                <a:gd name="connsiteY15" fmla="*/ 100305 h 184257"/>
                <a:gd name="connsiteX16" fmla="*/ 167749 w 234462"/>
                <a:gd name="connsiteY16" fmla="*/ 100305 h 184257"/>
                <a:gd name="connsiteX17" fmla="*/ 167749 w 234462"/>
                <a:gd name="connsiteY17" fmla="*/ 84005 h 184257"/>
                <a:gd name="connsiteX18" fmla="*/ 217536 w 234462"/>
                <a:gd name="connsiteY18" fmla="*/ 84005 h 184257"/>
                <a:gd name="connsiteX19" fmla="*/ 234462 w 234462"/>
                <a:gd name="connsiteY19" fmla="*/ 67026 h 184257"/>
                <a:gd name="connsiteX20" fmla="*/ 150718 w 234462"/>
                <a:gd name="connsiteY20" fmla="*/ 67026 h 184257"/>
                <a:gd name="connsiteX21" fmla="*/ 150718 w 234462"/>
                <a:gd name="connsiteY21" fmla="*/ 117283 h 184257"/>
                <a:gd name="connsiteX22" fmla="*/ 234462 w 234462"/>
                <a:gd name="connsiteY22" fmla="*/ 117283 h 184257"/>
                <a:gd name="connsiteX23" fmla="*/ 234462 w 234462"/>
                <a:gd name="connsiteY23" fmla="*/ 67026 h 184257"/>
                <a:gd name="connsiteX24" fmla="*/ 217536 w 234462"/>
                <a:gd name="connsiteY24" fmla="*/ 150979 h 184257"/>
                <a:gd name="connsiteX25" fmla="*/ 217536 w 234462"/>
                <a:gd name="connsiteY25" fmla="*/ 167331 h 184257"/>
                <a:gd name="connsiteX26" fmla="*/ 167749 w 234462"/>
                <a:gd name="connsiteY26" fmla="*/ 167331 h 184257"/>
                <a:gd name="connsiteX27" fmla="*/ 167749 w 234462"/>
                <a:gd name="connsiteY27" fmla="*/ 150979 h 184257"/>
                <a:gd name="connsiteX28" fmla="*/ 217536 w 234462"/>
                <a:gd name="connsiteY28" fmla="*/ 150979 h 184257"/>
                <a:gd name="connsiteX29" fmla="*/ 234462 w 234462"/>
                <a:gd name="connsiteY29" fmla="*/ 134001 h 184257"/>
                <a:gd name="connsiteX30" fmla="*/ 150718 w 234462"/>
                <a:gd name="connsiteY30" fmla="*/ 134001 h 184257"/>
                <a:gd name="connsiteX31" fmla="*/ 150718 w 234462"/>
                <a:gd name="connsiteY31" fmla="*/ 184258 h 184257"/>
                <a:gd name="connsiteX32" fmla="*/ 234462 w 234462"/>
                <a:gd name="connsiteY32" fmla="*/ 184258 h 184257"/>
                <a:gd name="connsiteX33" fmla="*/ 234462 w 234462"/>
                <a:gd name="connsiteY33" fmla="*/ 134001 h 1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4462" h="184257">
                  <a:moveTo>
                    <a:pt x="0" y="0"/>
                  </a:moveTo>
                  <a:lnTo>
                    <a:pt x="50257" y="0"/>
                  </a:lnTo>
                  <a:lnTo>
                    <a:pt x="50257" y="16770"/>
                  </a:lnTo>
                  <a:lnTo>
                    <a:pt x="0" y="16770"/>
                  </a:lnTo>
                  <a:close/>
                  <a:moveTo>
                    <a:pt x="217536" y="16979"/>
                  </a:moveTo>
                  <a:lnTo>
                    <a:pt x="217536" y="33330"/>
                  </a:lnTo>
                  <a:lnTo>
                    <a:pt x="167749" y="33330"/>
                  </a:lnTo>
                  <a:lnTo>
                    <a:pt x="167749" y="16979"/>
                  </a:lnTo>
                  <a:lnTo>
                    <a:pt x="217536" y="16979"/>
                  </a:lnTo>
                  <a:moveTo>
                    <a:pt x="234462" y="0"/>
                  </a:moveTo>
                  <a:lnTo>
                    <a:pt x="150718" y="0"/>
                  </a:lnTo>
                  <a:lnTo>
                    <a:pt x="150718" y="50257"/>
                  </a:lnTo>
                  <a:lnTo>
                    <a:pt x="234462" y="50257"/>
                  </a:lnTo>
                  <a:lnTo>
                    <a:pt x="234462" y="0"/>
                  </a:lnTo>
                  <a:close/>
                  <a:moveTo>
                    <a:pt x="217536" y="84005"/>
                  </a:moveTo>
                  <a:lnTo>
                    <a:pt x="217536" y="100305"/>
                  </a:lnTo>
                  <a:lnTo>
                    <a:pt x="167749" y="100305"/>
                  </a:lnTo>
                  <a:lnTo>
                    <a:pt x="167749" y="84005"/>
                  </a:lnTo>
                  <a:lnTo>
                    <a:pt x="217536" y="84005"/>
                  </a:lnTo>
                  <a:moveTo>
                    <a:pt x="234462" y="67026"/>
                  </a:moveTo>
                  <a:lnTo>
                    <a:pt x="150718" y="67026"/>
                  </a:lnTo>
                  <a:lnTo>
                    <a:pt x="150718" y="117283"/>
                  </a:lnTo>
                  <a:lnTo>
                    <a:pt x="234462" y="117283"/>
                  </a:lnTo>
                  <a:lnTo>
                    <a:pt x="234462" y="67026"/>
                  </a:lnTo>
                  <a:close/>
                  <a:moveTo>
                    <a:pt x="217536" y="150979"/>
                  </a:moveTo>
                  <a:lnTo>
                    <a:pt x="217536" y="167331"/>
                  </a:lnTo>
                  <a:lnTo>
                    <a:pt x="167749" y="167331"/>
                  </a:lnTo>
                  <a:lnTo>
                    <a:pt x="167749" y="150979"/>
                  </a:lnTo>
                  <a:lnTo>
                    <a:pt x="217536" y="150979"/>
                  </a:lnTo>
                  <a:moveTo>
                    <a:pt x="234462" y="134001"/>
                  </a:moveTo>
                  <a:lnTo>
                    <a:pt x="150718" y="134001"/>
                  </a:lnTo>
                  <a:lnTo>
                    <a:pt x="150718" y="184258"/>
                  </a:lnTo>
                  <a:lnTo>
                    <a:pt x="234462" y="184258"/>
                  </a:lnTo>
                  <a:lnTo>
                    <a:pt x="234462" y="134001"/>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33" name="图形 24">
            <a:extLst>
              <a:ext uri="{FF2B5EF4-FFF2-40B4-BE49-F238E27FC236}">
                <a16:creationId xmlns:a16="http://schemas.microsoft.com/office/drawing/2014/main" id="{5B0C2575-9881-415A-8F3A-512249EA5A76}"/>
              </a:ext>
            </a:extLst>
          </p:cNvPr>
          <p:cNvGrpSpPr/>
          <p:nvPr/>
        </p:nvGrpSpPr>
        <p:grpSpPr>
          <a:xfrm>
            <a:off x="8142412" y="1520146"/>
            <a:ext cx="411812" cy="411812"/>
            <a:chOff x="5429099" y="1563833"/>
            <a:chExt cx="534958" cy="534958"/>
          </a:xfrm>
          <a:solidFill>
            <a:schemeClr val="bg1"/>
          </a:solidFill>
        </p:grpSpPr>
        <p:sp>
          <p:nvSpPr>
            <p:cNvPr id="545" name="任意多边形: 形状 544">
              <a:extLst>
                <a:ext uri="{FF2B5EF4-FFF2-40B4-BE49-F238E27FC236}">
                  <a16:creationId xmlns:a16="http://schemas.microsoft.com/office/drawing/2014/main" id="{ADDA61BC-A424-4A0E-9E99-9354852CAF63}"/>
                </a:ext>
              </a:extLst>
            </p:cNvPr>
            <p:cNvSpPr/>
            <p:nvPr/>
          </p:nvSpPr>
          <p:spPr>
            <a:xfrm>
              <a:off x="5451563" y="1828699"/>
              <a:ext cx="490029" cy="245014"/>
            </a:xfrm>
            <a:custGeom>
              <a:avLst/>
              <a:gdLst>
                <a:gd name="connsiteX0" fmla="*/ 457170 w 490029"/>
                <a:gd name="connsiteY0" fmla="*/ 81915 h 245014"/>
                <a:gd name="connsiteX1" fmla="*/ 457170 w 490029"/>
                <a:gd name="connsiteY1" fmla="*/ 97849 h 245014"/>
                <a:gd name="connsiteX2" fmla="*/ 245485 w 490029"/>
                <a:gd name="connsiteY2" fmla="*/ 97849 h 245014"/>
                <a:gd name="connsiteX3" fmla="*/ 248149 w 490029"/>
                <a:gd name="connsiteY3" fmla="*/ 81915 h 245014"/>
                <a:gd name="connsiteX4" fmla="*/ 457170 w 490029"/>
                <a:gd name="connsiteY4" fmla="*/ 81915 h 245014"/>
                <a:gd name="connsiteX5" fmla="*/ 457170 w 490029"/>
                <a:gd name="connsiteY5" fmla="*/ 163570 h 245014"/>
                <a:gd name="connsiteX6" fmla="*/ 457170 w 490029"/>
                <a:gd name="connsiteY6" fmla="*/ 212573 h 245014"/>
                <a:gd name="connsiteX7" fmla="*/ 473469 w 490029"/>
                <a:gd name="connsiteY7" fmla="*/ 212573 h 245014"/>
                <a:gd name="connsiteX8" fmla="*/ 473469 w 490029"/>
                <a:gd name="connsiteY8" fmla="*/ 228506 h 245014"/>
                <a:gd name="connsiteX9" fmla="*/ 22986 w 490029"/>
                <a:gd name="connsiteY9" fmla="*/ 228506 h 245014"/>
                <a:gd name="connsiteX10" fmla="*/ 28263 w 490029"/>
                <a:gd name="connsiteY10" fmla="*/ 212573 h 245014"/>
                <a:gd name="connsiteX11" fmla="*/ 49264 w 490029"/>
                <a:gd name="connsiteY11" fmla="*/ 212573 h 245014"/>
                <a:gd name="connsiteX12" fmla="*/ 49264 w 490029"/>
                <a:gd name="connsiteY12" fmla="*/ 163570 h 245014"/>
                <a:gd name="connsiteX13" fmla="*/ 457170 w 490029"/>
                <a:gd name="connsiteY13" fmla="*/ 163570 h 245014"/>
                <a:gd name="connsiteX14" fmla="*/ 473678 w 490029"/>
                <a:gd name="connsiteY14" fmla="*/ 0 h 245014"/>
                <a:gd name="connsiteX15" fmla="*/ 245015 w 490029"/>
                <a:gd name="connsiteY15" fmla="*/ 0 h 245014"/>
                <a:gd name="connsiteX16" fmla="*/ 228663 w 490029"/>
                <a:gd name="connsiteY16" fmla="*/ 98006 h 245014"/>
                <a:gd name="connsiteX17" fmla="*/ 32703 w 490029"/>
                <a:gd name="connsiteY17" fmla="*/ 98006 h 245014"/>
                <a:gd name="connsiteX18" fmla="*/ 32703 w 490029"/>
                <a:gd name="connsiteY18" fmla="*/ 196012 h 245014"/>
                <a:gd name="connsiteX19" fmla="*/ 16352 w 490029"/>
                <a:gd name="connsiteY19" fmla="*/ 196012 h 245014"/>
                <a:gd name="connsiteX20" fmla="*/ 0 w 490029"/>
                <a:gd name="connsiteY20" fmla="*/ 245015 h 245014"/>
                <a:gd name="connsiteX21" fmla="*/ 490030 w 490029"/>
                <a:gd name="connsiteY21" fmla="*/ 245015 h 245014"/>
                <a:gd name="connsiteX22" fmla="*/ 490030 w 490029"/>
                <a:gd name="connsiteY22" fmla="*/ 196012 h 245014"/>
                <a:gd name="connsiteX23" fmla="*/ 473730 w 490029"/>
                <a:gd name="connsiteY23" fmla="*/ 196012 h 245014"/>
                <a:gd name="connsiteX24" fmla="*/ 473730 w 490029"/>
                <a:gd name="connsiteY24" fmla="*/ 0 h 245014"/>
                <a:gd name="connsiteX25" fmla="*/ 473678 w 490029"/>
                <a:gd name="connsiteY25" fmla="*/ 0 h 245014"/>
                <a:gd name="connsiteX26" fmla="*/ 408323 w 490029"/>
                <a:gd name="connsiteY26" fmla="*/ 65355 h 245014"/>
                <a:gd name="connsiteX27" fmla="*/ 408323 w 490029"/>
                <a:gd name="connsiteY27" fmla="*/ 16404 h 245014"/>
                <a:gd name="connsiteX28" fmla="*/ 457326 w 490029"/>
                <a:gd name="connsiteY28" fmla="*/ 16404 h 245014"/>
                <a:gd name="connsiteX29" fmla="*/ 457326 w 490029"/>
                <a:gd name="connsiteY29" fmla="*/ 65355 h 245014"/>
                <a:gd name="connsiteX30" fmla="*/ 408323 w 490029"/>
                <a:gd name="connsiteY30" fmla="*/ 65355 h 245014"/>
                <a:gd name="connsiteX31" fmla="*/ 359373 w 490029"/>
                <a:gd name="connsiteY31" fmla="*/ 65355 h 245014"/>
                <a:gd name="connsiteX32" fmla="*/ 359373 w 490029"/>
                <a:gd name="connsiteY32" fmla="*/ 16404 h 245014"/>
                <a:gd name="connsiteX33" fmla="*/ 392024 w 490029"/>
                <a:gd name="connsiteY33" fmla="*/ 16404 h 245014"/>
                <a:gd name="connsiteX34" fmla="*/ 392024 w 490029"/>
                <a:gd name="connsiteY34" fmla="*/ 65355 h 245014"/>
                <a:gd name="connsiteX35" fmla="*/ 359373 w 490029"/>
                <a:gd name="connsiteY35" fmla="*/ 65355 h 245014"/>
                <a:gd name="connsiteX36" fmla="*/ 310370 w 490029"/>
                <a:gd name="connsiteY36" fmla="*/ 65355 h 245014"/>
                <a:gd name="connsiteX37" fmla="*/ 310370 w 490029"/>
                <a:gd name="connsiteY37" fmla="*/ 16404 h 245014"/>
                <a:gd name="connsiteX38" fmla="*/ 343021 w 490029"/>
                <a:gd name="connsiteY38" fmla="*/ 16404 h 245014"/>
                <a:gd name="connsiteX39" fmla="*/ 343021 w 490029"/>
                <a:gd name="connsiteY39" fmla="*/ 65355 h 245014"/>
                <a:gd name="connsiteX40" fmla="*/ 310370 w 490029"/>
                <a:gd name="connsiteY40" fmla="*/ 65355 h 245014"/>
                <a:gd name="connsiteX41" fmla="*/ 261367 w 490029"/>
                <a:gd name="connsiteY41" fmla="*/ 65355 h 245014"/>
                <a:gd name="connsiteX42" fmla="*/ 261367 w 490029"/>
                <a:gd name="connsiteY42" fmla="*/ 16404 h 245014"/>
                <a:gd name="connsiteX43" fmla="*/ 294018 w 490029"/>
                <a:gd name="connsiteY43" fmla="*/ 16404 h 245014"/>
                <a:gd name="connsiteX44" fmla="*/ 294018 w 490029"/>
                <a:gd name="connsiteY44" fmla="*/ 65355 h 245014"/>
                <a:gd name="connsiteX45" fmla="*/ 261367 w 490029"/>
                <a:gd name="connsiteY45" fmla="*/ 65355 h 245014"/>
                <a:gd name="connsiteX46" fmla="*/ 408323 w 490029"/>
                <a:gd name="connsiteY46" fmla="*/ 147009 h 245014"/>
                <a:gd name="connsiteX47" fmla="*/ 408323 w 490029"/>
                <a:gd name="connsiteY47" fmla="*/ 114358 h 245014"/>
                <a:gd name="connsiteX48" fmla="*/ 457326 w 490029"/>
                <a:gd name="connsiteY48" fmla="*/ 114358 h 245014"/>
                <a:gd name="connsiteX49" fmla="*/ 457326 w 490029"/>
                <a:gd name="connsiteY49" fmla="*/ 147009 h 245014"/>
                <a:gd name="connsiteX50" fmla="*/ 408323 w 490029"/>
                <a:gd name="connsiteY50" fmla="*/ 147009 h 245014"/>
                <a:gd name="connsiteX51" fmla="*/ 359373 w 490029"/>
                <a:gd name="connsiteY51" fmla="*/ 147009 h 245014"/>
                <a:gd name="connsiteX52" fmla="*/ 359373 w 490029"/>
                <a:gd name="connsiteY52" fmla="*/ 114358 h 245014"/>
                <a:gd name="connsiteX53" fmla="*/ 392024 w 490029"/>
                <a:gd name="connsiteY53" fmla="*/ 114358 h 245014"/>
                <a:gd name="connsiteX54" fmla="*/ 392024 w 490029"/>
                <a:gd name="connsiteY54" fmla="*/ 147009 h 245014"/>
                <a:gd name="connsiteX55" fmla="*/ 359373 w 490029"/>
                <a:gd name="connsiteY55" fmla="*/ 147009 h 245014"/>
                <a:gd name="connsiteX56" fmla="*/ 310370 w 490029"/>
                <a:gd name="connsiteY56" fmla="*/ 147009 h 245014"/>
                <a:gd name="connsiteX57" fmla="*/ 310370 w 490029"/>
                <a:gd name="connsiteY57" fmla="*/ 114358 h 245014"/>
                <a:gd name="connsiteX58" fmla="*/ 343021 w 490029"/>
                <a:gd name="connsiteY58" fmla="*/ 114358 h 245014"/>
                <a:gd name="connsiteX59" fmla="*/ 343021 w 490029"/>
                <a:gd name="connsiteY59" fmla="*/ 147009 h 245014"/>
                <a:gd name="connsiteX60" fmla="*/ 310370 w 490029"/>
                <a:gd name="connsiteY60" fmla="*/ 147009 h 245014"/>
                <a:gd name="connsiteX61" fmla="*/ 261367 w 490029"/>
                <a:gd name="connsiteY61" fmla="*/ 147009 h 245014"/>
                <a:gd name="connsiteX62" fmla="*/ 261367 w 490029"/>
                <a:gd name="connsiteY62" fmla="*/ 114358 h 245014"/>
                <a:gd name="connsiteX63" fmla="*/ 294018 w 490029"/>
                <a:gd name="connsiteY63" fmla="*/ 114358 h 245014"/>
                <a:gd name="connsiteX64" fmla="*/ 294018 w 490029"/>
                <a:gd name="connsiteY64" fmla="*/ 147009 h 245014"/>
                <a:gd name="connsiteX65" fmla="*/ 261367 w 490029"/>
                <a:gd name="connsiteY65" fmla="*/ 147009 h 245014"/>
                <a:gd name="connsiteX66" fmla="*/ 212311 w 490029"/>
                <a:gd name="connsiteY66" fmla="*/ 147009 h 245014"/>
                <a:gd name="connsiteX67" fmla="*/ 212311 w 490029"/>
                <a:gd name="connsiteY67" fmla="*/ 114358 h 245014"/>
                <a:gd name="connsiteX68" fmla="*/ 245015 w 490029"/>
                <a:gd name="connsiteY68" fmla="*/ 114358 h 245014"/>
                <a:gd name="connsiteX69" fmla="*/ 245015 w 490029"/>
                <a:gd name="connsiteY69" fmla="*/ 147009 h 245014"/>
                <a:gd name="connsiteX70" fmla="*/ 212311 w 490029"/>
                <a:gd name="connsiteY70" fmla="*/ 147009 h 245014"/>
                <a:gd name="connsiteX71" fmla="*/ 163308 w 490029"/>
                <a:gd name="connsiteY71" fmla="*/ 147009 h 245014"/>
                <a:gd name="connsiteX72" fmla="*/ 163308 w 490029"/>
                <a:gd name="connsiteY72" fmla="*/ 114358 h 245014"/>
                <a:gd name="connsiteX73" fmla="*/ 196012 w 490029"/>
                <a:gd name="connsiteY73" fmla="*/ 114358 h 245014"/>
                <a:gd name="connsiteX74" fmla="*/ 196012 w 490029"/>
                <a:gd name="connsiteY74" fmla="*/ 147009 h 245014"/>
                <a:gd name="connsiteX75" fmla="*/ 163308 w 490029"/>
                <a:gd name="connsiteY75" fmla="*/ 147009 h 245014"/>
                <a:gd name="connsiteX76" fmla="*/ 114358 w 490029"/>
                <a:gd name="connsiteY76" fmla="*/ 147009 h 245014"/>
                <a:gd name="connsiteX77" fmla="*/ 114358 w 490029"/>
                <a:gd name="connsiteY77" fmla="*/ 114358 h 245014"/>
                <a:gd name="connsiteX78" fmla="*/ 147009 w 490029"/>
                <a:gd name="connsiteY78" fmla="*/ 114358 h 245014"/>
                <a:gd name="connsiteX79" fmla="*/ 147009 w 490029"/>
                <a:gd name="connsiteY79" fmla="*/ 147009 h 245014"/>
                <a:gd name="connsiteX80" fmla="*/ 114358 w 490029"/>
                <a:gd name="connsiteY80" fmla="*/ 147009 h 245014"/>
                <a:gd name="connsiteX81" fmla="*/ 49003 w 490029"/>
                <a:gd name="connsiteY81" fmla="*/ 147009 h 245014"/>
                <a:gd name="connsiteX82" fmla="*/ 49003 w 490029"/>
                <a:gd name="connsiteY82" fmla="*/ 114358 h 245014"/>
                <a:gd name="connsiteX83" fmla="*/ 98006 w 490029"/>
                <a:gd name="connsiteY83" fmla="*/ 114358 h 245014"/>
                <a:gd name="connsiteX84" fmla="*/ 98006 w 490029"/>
                <a:gd name="connsiteY84" fmla="*/ 147009 h 245014"/>
                <a:gd name="connsiteX85" fmla="*/ 49003 w 490029"/>
                <a:gd name="connsiteY85" fmla="*/ 147009 h 24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90029" h="245014">
                  <a:moveTo>
                    <a:pt x="457170" y="81915"/>
                  </a:moveTo>
                  <a:lnTo>
                    <a:pt x="457170" y="97849"/>
                  </a:lnTo>
                  <a:lnTo>
                    <a:pt x="245485" y="97849"/>
                  </a:lnTo>
                  <a:lnTo>
                    <a:pt x="248149" y="81915"/>
                  </a:lnTo>
                  <a:lnTo>
                    <a:pt x="457170" y="81915"/>
                  </a:lnTo>
                  <a:moveTo>
                    <a:pt x="457170" y="163570"/>
                  </a:moveTo>
                  <a:lnTo>
                    <a:pt x="457170" y="212573"/>
                  </a:lnTo>
                  <a:lnTo>
                    <a:pt x="473469" y="212573"/>
                  </a:lnTo>
                  <a:lnTo>
                    <a:pt x="473469" y="228506"/>
                  </a:lnTo>
                  <a:lnTo>
                    <a:pt x="22986" y="228506"/>
                  </a:lnTo>
                  <a:lnTo>
                    <a:pt x="28263" y="212573"/>
                  </a:lnTo>
                  <a:lnTo>
                    <a:pt x="49264" y="212573"/>
                  </a:lnTo>
                  <a:lnTo>
                    <a:pt x="49264" y="163570"/>
                  </a:lnTo>
                  <a:lnTo>
                    <a:pt x="457170" y="163570"/>
                  </a:lnTo>
                  <a:moveTo>
                    <a:pt x="473678" y="0"/>
                  </a:moveTo>
                  <a:lnTo>
                    <a:pt x="245015" y="0"/>
                  </a:lnTo>
                  <a:lnTo>
                    <a:pt x="228663" y="98006"/>
                  </a:lnTo>
                  <a:lnTo>
                    <a:pt x="32703" y="98006"/>
                  </a:lnTo>
                  <a:lnTo>
                    <a:pt x="32703" y="196012"/>
                  </a:lnTo>
                  <a:lnTo>
                    <a:pt x="16352" y="196012"/>
                  </a:lnTo>
                  <a:lnTo>
                    <a:pt x="0" y="245015"/>
                  </a:lnTo>
                  <a:lnTo>
                    <a:pt x="490030" y="245015"/>
                  </a:lnTo>
                  <a:lnTo>
                    <a:pt x="490030" y="196012"/>
                  </a:lnTo>
                  <a:lnTo>
                    <a:pt x="473730" y="196012"/>
                  </a:lnTo>
                  <a:lnTo>
                    <a:pt x="473730" y="0"/>
                  </a:lnTo>
                  <a:lnTo>
                    <a:pt x="473678" y="0"/>
                  </a:lnTo>
                  <a:close/>
                  <a:moveTo>
                    <a:pt x="408323" y="65355"/>
                  </a:moveTo>
                  <a:lnTo>
                    <a:pt x="408323" y="16404"/>
                  </a:lnTo>
                  <a:lnTo>
                    <a:pt x="457326" y="16404"/>
                  </a:lnTo>
                  <a:lnTo>
                    <a:pt x="457326" y="65355"/>
                  </a:lnTo>
                  <a:lnTo>
                    <a:pt x="408323" y="65355"/>
                  </a:lnTo>
                  <a:close/>
                  <a:moveTo>
                    <a:pt x="359373" y="65355"/>
                  </a:moveTo>
                  <a:lnTo>
                    <a:pt x="359373" y="16404"/>
                  </a:lnTo>
                  <a:lnTo>
                    <a:pt x="392024" y="16404"/>
                  </a:lnTo>
                  <a:lnTo>
                    <a:pt x="392024" y="65355"/>
                  </a:lnTo>
                  <a:lnTo>
                    <a:pt x="359373" y="65355"/>
                  </a:lnTo>
                  <a:close/>
                  <a:moveTo>
                    <a:pt x="310370" y="65355"/>
                  </a:moveTo>
                  <a:lnTo>
                    <a:pt x="310370" y="16404"/>
                  </a:lnTo>
                  <a:lnTo>
                    <a:pt x="343021" y="16404"/>
                  </a:lnTo>
                  <a:lnTo>
                    <a:pt x="343021" y="65355"/>
                  </a:lnTo>
                  <a:lnTo>
                    <a:pt x="310370" y="65355"/>
                  </a:lnTo>
                  <a:close/>
                  <a:moveTo>
                    <a:pt x="261367" y="65355"/>
                  </a:moveTo>
                  <a:lnTo>
                    <a:pt x="261367" y="16404"/>
                  </a:lnTo>
                  <a:lnTo>
                    <a:pt x="294018" y="16404"/>
                  </a:lnTo>
                  <a:lnTo>
                    <a:pt x="294018" y="65355"/>
                  </a:lnTo>
                  <a:lnTo>
                    <a:pt x="261367" y="65355"/>
                  </a:lnTo>
                  <a:close/>
                  <a:moveTo>
                    <a:pt x="408323" y="147009"/>
                  </a:moveTo>
                  <a:lnTo>
                    <a:pt x="408323" y="114358"/>
                  </a:lnTo>
                  <a:lnTo>
                    <a:pt x="457326" y="114358"/>
                  </a:lnTo>
                  <a:lnTo>
                    <a:pt x="457326" y="147009"/>
                  </a:lnTo>
                  <a:lnTo>
                    <a:pt x="408323" y="147009"/>
                  </a:lnTo>
                  <a:close/>
                  <a:moveTo>
                    <a:pt x="359373" y="147009"/>
                  </a:moveTo>
                  <a:lnTo>
                    <a:pt x="359373" y="114358"/>
                  </a:lnTo>
                  <a:lnTo>
                    <a:pt x="392024" y="114358"/>
                  </a:lnTo>
                  <a:lnTo>
                    <a:pt x="392024" y="147009"/>
                  </a:lnTo>
                  <a:lnTo>
                    <a:pt x="359373" y="147009"/>
                  </a:lnTo>
                  <a:close/>
                  <a:moveTo>
                    <a:pt x="310370" y="147009"/>
                  </a:moveTo>
                  <a:lnTo>
                    <a:pt x="310370" y="114358"/>
                  </a:lnTo>
                  <a:lnTo>
                    <a:pt x="343021" y="114358"/>
                  </a:lnTo>
                  <a:lnTo>
                    <a:pt x="343021" y="147009"/>
                  </a:lnTo>
                  <a:lnTo>
                    <a:pt x="310370" y="147009"/>
                  </a:lnTo>
                  <a:close/>
                  <a:moveTo>
                    <a:pt x="261367" y="147009"/>
                  </a:moveTo>
                  <a:lnTo>
                    <a:pt x="261367" y="114358"/>
                  </a:lnTo>
                  <a:lnTo>
                    <a:pt x="294018" y="114358"/>
                  </a:lnTo>
                  <a:lnTo>
                    <a:pt x="294018" y="147009"/>
                  </a:lnTo>
                  <a:lnTo>
                    <a:pt x="261367" y="147009"/>
                  </a:lnTo>
                  <a:close/>
                  <a:moveTo>
                    <a:pt x="212311" y="147009"/>
                  </a:moveTo>
                  <a:lnTo>
                    <a:pt x="212311" y="114358"/>
                  </a:lnTo>
                  <a:lnTo>
                    <a:pt x="245015" y="114358"/>
                  </a:lnTo>
                  <a:lnTo>
                    <a:pt x="245015" y="147009"/>
                  </a:lnTo>
                  <a:lnTo>
                    <a:pt x="212311" y="147009"/>
                  </a:lnTo>
                  <a:close/>
                  <a:moveTo>
                    <a:pt x="163308" y="147009"/>
                  </a:moveTo>
                  <a:lnTo>
                    <a:pt x="163308" y="114358"/>
                  </a:lnTo>
                  <a:lnTo>
                    <a:pt x="196012" y="114358"/>
                  </a:lnTo>
                  <a:lnTo>
                    <a:pt x="196012" y="147009"/>
                  </a:lnTo>
                  <a:lnTo>
                    <a:pt x="163308" y="147009"/>
                  </a:lnTo>
                  <a:close/>
                  <a:moveTo>
                    <a:pt x="114358" y="147009"/>
                  </a:moveTo>
                  <a:lnTo>
                    <a:pt x="114358" y="114358"/>
                  </a:lnTo>
                  <a:lnTo>
                    <a:pt x="147009" y="114358"/>
                  </a:lnTo>
                  <a:lnTo>
                    <a:pt x="147009" y="147009"/>
                  </a:lnTo>
                  <a:lnTo>
                    <a:pt x="114358" y="147009"/>
                  </a:lnTo>
                  <a:close/>
                  <a:moveTo>
                    <a:pt x="49003" y="147009"/>
                  </a:moveTo>
                  <a:lnTo>
                    <a:pt x="49003" y="114358"/>
                  </a:lnTo>
                  <a:lnTo>
                    <a:pt x="98006" y="114358"/>
                  </a:lnTo>
                  <a:lnTo>
                    <a:pt x="98006" y="147009"/>
                  </a:lnTo>
                  <a:lnTo>
                    <a:pt x="49003" y="147009"/>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6" name="任意多边形: 形状 545">
              <a:extLst>
                <a:ext uri="{FF2B5EF4-FFF2-40B4-BE49-F238E27FC236}">
                  <a16:creationId xmlns:a16="http://schemas.microsoft.com/office/drawing/2014/main" id="{720E4174-1A77-4033-ADD5-26C9F97F72E3}"/>
                </a:ext>
              </a:extLst>
            </p:cNvPr>
            <p:cNvSpPr/>
            <p:nvPr/>
          </p:nvSpPr>
          <p:spPr>
            <a:xfrm>
              <a:off x="5729229" y="1730693"/>
              <a:ext cx="179660" cy="81654"/>
            </a:xfrm>
            <a:custGeom>
              <a:avLst/>
              <a:gdLst>
                <a:gd name="connsiteX0" fmla="*/ 0 w 179660"/>
                <a:gd name="connsiteY0" fmla="*/ 0 h 81654"/>
                <a:gd name="connsiteX1" fmla="*/ 0 w 179660"/>
                <a:gd name="connsiteY1" fmla="*/ 16352 h 81654"/>
                <a:gd name="connsiteX2" fmla="*/ 16352 w 179660"/>
                <a:gd name="connsiteY2" fmla="*/ 16352 h 81654"/>
                <a:gd name="connsiteX3" fmla="*/ 16352 w 179660"/>
                <a:gd name="connsiteY3" fmla="*/ 81654 h 81654"/>
                <a:gd name="connsiteX4" fmla="*/ 163361 w 179660"/>
                <a:gd name="connsiteY4" fmla="*/ 81654 h 81654"/>
                <a:gd name="connsiteX5" fmla="*/ 163361 w 179660"/>
                <a:gd name="connsiteY5" fmla="*/ 16352 h 81654"/>
                <a:gd name="connsiteX6" fmla="*/ 179660 w 179660"/>
                <a:gd name="connsiteY6" fmla="*/ 16352 h 81654"/>
                <a:gd name="connsiteX7" fmla="*/ 179660 w 179660"/>
                <a:gd name="connsiteY7" fmla="*/ 0 h 81654"/>
                <a:gd name="connsiteX8" fmla="*/ 0 w 179660"/>
                <a:gd name="connsiteY8" fmla="*/ 0 h 81654"/>
                <a:gd name="connsiteX9" fmla="*/ 49003 w 179660"/>
                <a:gd name="connsiteY9" fmla="*/ 65355 h 81654"/>
                <a:gd name="connsiteX10" fmla="*/ 32651 w 179660"/>
                <a:gd name="connsiteY10" fmla="*/ 65355 h 81654"/>
                <a:gd name="connsiteX11" fmla="*/ 32651 w 179660"/>
                <a:gd name="connsiteY11" fmla="*/ 16352 h 81654"/>
                <a:gd name="connsiteX12" fmla="*/ 49003 w 179660"/>
                <a:gd name="connsiteY12" fmla="*/ 16352 h 81654"/>
                <a:gd name="connsiteX13" fmla="*/ 49003 w 179660"/>
                <a:gd name="connsiteY13" fmla="*/ 65355 h 81654"/>
                <a:gd name="connsiteX14" fmla="*/ 81706 w 179660"/>
                <a:gd name="connsiteY14" fmla="*/ 65355 h 81654"/>
                <a:gd name="connsiteX15" fmla="*/ 65355 w 179660"/>
                <a:gd name="connsiteY15" fmla="*/ 65355 h 81654"/>
                <a:gd name="connsiteX16" fmla="*/ 65355 w 179660"/>
                <a:gd name="connsiteY16" fmla="*/ 16352 h 81654"/>
                <a:gd name="connsiteX17" fmla="*/ 81706 w 179660"/>
                <a:gd name="connsiteY17" fmla="*/ 16352 h 81654"/>
                <a:gd name="connsiteX18" fmla="*/ 81706 w 179660"/>
                <a:gd name="connsiteY18" fmla="*/ 65355 h 81654"/>
                <a:gd name="connsiteX19" fmla="*/ 114358 w 179660"/>
                <a:gd name="connsiteY19" fmla="*/ 65355 h 81654"/>
                <a:gd name="connsiteX20" fmla="*/ 98058 w 179660"/>
                <a:gd name="connsiteY20" fmla="*/ 65355 h 81654"/>
                <a:gd name="connsiteX21" fmla="*/ 98058 w 179660"/>
                <a:gd name="connsiteY21" fmla="*/ 16352 h 81654"/>
                <a:gd name="connsiteX22" fmla="*/ 114358 w 179660"/>
                <a:gd name="connsiteY22" fmla="*/ 16352 h 81654"/>
                <a:gd name="connsiteX23" fmla="*/ 114358 w 179660"/>
                <a:gd name="connsiteY23" fmla="*/ 65355 h 81654"/>
                <a:gd name="connsiteX24" fmla="*/ 147009 w 179660"/>
                <a:gd name="connsiteY24" fmla="*/ 65355 h 81654"/>
                <a:gd name="connsiteX25" fmla="*/ 130657 w 179660"/>
                <a:gd name="connsiteY25" fmla="*/ 65355 h 81654"/>
                <a:gd name="connsiteX26" fmla="*/ 130657 w 179660"/>
                <a:gd name="connsiteY26" fmla="*/ 16352 h 81654"/>
                <a:gd name="connsiteX27" fmla="*/ 147009 w 179660"/>
                <a:gd name="connsiteY27" fmla="*/ 16352 h 81654"/>
                <a:gd name="connsiteX28" fmla="*/ 147009 w 179660"/>
                <a:gd name="connsiteY28" fmla="*/ 65355 h 8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9660" h="81654">
                  <a:moveTo>
                    <a:pt x="0" y="0"/>
                  </a:moveTo>
                  <a:lnTo>
                    <a:pt x="0" y="16352"/>
                  </a:lnTo>
                  <a:lnTo>
                    <a:pt x="16352" y="16352"/>
                  </a:lnTo>
                  <a:lnTo>
                    <a:pt x="16352" y="81654"/>
                  </a:lnTo>
                  <a:lnTo>
                    <a:pt x="163361" y="81654"/>
                  </a:lnTo>
                  <a:lnTo>
                    <a:pt x="163361" y="16352"/>
                  </a:lnTo>
                  <a:lnTo>
                    <a:pt x="179660" y="16352"/>
                  </a:lnTo>
                  <a:lnTo>
                    <a:pt x="179660" y="0"/>
                  </a:lnTo>
                  <a:lnTo>
                    <a:pt x="0" y="0"/>
                  </a:lnTo>
                  <a:close/>
                  <a:moveTo>
                    <a:pt x="49003" y="65355"/>
                  </a:moveTo>
                  <a:lnTo>
                    <a:pt x="32651" y="65355"/>
                  </a:lnTo>
                  <a:lnTo>
                    <a:pt x="32651" y="16352"/>
                  </a:lnTo>
                  <a:lnTo>
                    <a:pt x="49003" y="16352"/>
                  </a:lnTo>
                  <a:lnTo>
                    <a:pt x="49003" y="65355"/>
                  </a:lnTo>
                  <a:close/>
                  <a:moveTo>
                    <a:pt x="81706" y="65355"/>
                  </a:moveTo>
                  <a:lnTo>
                    <a:pt x="65355" y="65355"/>
                  </a:lnTo>
                  <a:lnTo>
                    <a:pt x="65355" y="16352"/>
                  </a:lnTo>
                  <a:lnTo>
                    <a:pt x="81706" y="16352"/>
                  </a:lnTo>
                  <a:lnTo>
                    <a:pt x="81706" y="65355"/>
                  </a:lnTo>
                  <a:close/>
                  <a:moveTo>
                    <a:pt x="114358" y="65355"/>
                  </a:moveTo>
                  <a:lnTo>
                    <a:pt x="98058" y="65355"/>
                  </a:lnTo>
                  <a:lnTo>
                    <a:pt x="98058" y="16352"/>
                  </a:lnTo>
                  <a:lnTo>
                    <a:pt x="114358" y="16352"/>
                  </a:lnTo>
                  <a:lnTo>
                    <a:pt x="114358" y="65355"/>
                  </a:lnTo>
                  <a:close/>
                  <a:moveTo>
                    <a:pt x="147009" y="65355"/>
                  </a:moveTo>
                  <a:lnTo>
                    <a:pt x="130657" y="65355"/>
                  </a:lnTo>
                  <a:lnTo>
                    <a:pt x="130657" y="16352"/>
                  </a:lnTo>
                  <a:lnTo>
                    <a:pt x="147009" y="16352"/>
                  </a:lnTo>
                  <a:lnTo>
                    <a:pt x="147009" y="65355"/>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7" name="任意多边形: 形状 546">
              <a:extLst>
                <a:ext uri="{FF2B5EF4-FFF2-40B4-BE49-F238E27FC236}">
                  <a16:creationId xmlns:a16="http://schemas.microsoft.com/office/drawing/2014/main" id="{A84A68CB-8E79-4020-AC40-3A63B0B6B83B}"/>
                </a:ext>
              </a:extLst>
            </p:cNvPr>
            <p:cNvSpPr/>
            <p:nvPr/>
          </p:nvSpPr>
          <p:spPr>
            <a:xfrm>
              <a:off x="5500566" y="1583684"/>
              <a:ext cx="212259" cy="326669"/>
            </a:xfrm>
            <a:custGeom>
              <a:avLst/>
              <a:gdLst>
                <a:gd name="connsiteX0" fmla="*/ 33592 w 212259"/>
                <a:gd name="connsiteY0" fmla="*/ 114567 h 326669"/>
                <a:gd name="connsiteX1" fmla="*/ 47540 w 212259"/>
                <a:gd name="connsiteY1" fmla="*/ 310108 h 326669"/>
                <a:gd name="connsiteX2" fmla="*/ 17762 w 212259"/>
                <a:gd name="connsiteY2" fmla="*/ 310108 h 326669"/>
                <a:gd name="connsiteX3" fmla="*/ 31711 w 212259"/>
                <a:gd name="connsiteY3" fmla="*/ 114567 h 326669"/>
                <a:gd name="connsiteX4" fmla="*/ 33592 w 212259"/>
                <a:gd name="connsiteY4" fmla="*/ 114567 h 326669"/>
                <a:gd name="connsiteX5" fmla="*/ 49003 w 212259"/>
                <a:gd name="connsiteY5" fmla="*/ 98006 h 326669"/>
                <a:gd name="connsiteX6" fmla="*/ 16300 w 212259"/>
                <a:gd name="connsiteY6" fmla="*/ 98006 h 326669"/>
                <a:gd name="connsiteX7" fmla="*/ 0 w 212259"/>
                <a:gd name="connsiteY7" fmla="*/ 326669 h 326669"/>
                <a:gd name="connsiteX8" fmla="*/ 65355 w 212259"/>
                <a:gd name="connsiteY8" fmla="*/ 326669 h 326669"/>
                <a:gd name="connsiteX9" fmla="*/ 49003 w 212259"/>
                <a:gd name="connsiteY9" fmla="*/ 98006 h 326669"/>
                <a:gd name="connsiteX10" fmla="*/ 115246 w 212259"/>
                <a:gd name="connsiteY10" fmla="*/ 114567 h 326669"/>
                <a:gd name="connsiteX11" fmla="*/ 129194 w 212259"/>
                <a:gd name="connsiteY11" fmla="*/ 310108 h 326669"/>
                <a:gd name="connsiteX12" fmla="*/ 99417 w 212259"/>
                <a:gd name="connsiteY12" fmla="*/ 310108 h 326669"/>
                <a:gd name="connsiteX13" fmla="*/ 113365 w 212259"/>
                <a:gd name="connsiteY13" fmla="*/ 114567 h 326669"/>
                <a:gd name="connsiteX14" fmla="*/ 115246 w 212259"/>
                <a:gd name="connsiteY14" fmla="*/ 114567 h 326669"/>
                <a:gd name="connsiteX15" fmla="*/ 130657 w 212259"/>
                <a:gd name="connsiteY15" fmla="*/ 98006 h 326669"/>
                <a:gd name="connsiteX16" fmla="*/ 97954 w 212259"/>
                <a:gd name="connsiteY16" fmla="*/ 98006 h 326669"/>
                <a:gd name="connsiteX17" fmla="*/ 81654 w 212259"/>
                <a:gd name="connsiteY17" fmla="*/ 326669 h 326669"/>
                <a:gd name="connsiteX18" fmla="*/ 147009 w 212259"/>
                <a:gd name="connsiteY18" fmla="*/ 326669 h 326669"/>
                <a:gd name="connsiteX19" fmla="*/ 130657 w 212259"/>
                <a:gd name="connsiteY19" fmla="*/ 98006 h 326669"/>
                <a:gd name="connsiteX20" fmla="*/ 138807 w 212259"/>
                <a:gd name="connsiteY20" fmla="*/ 81654 h 326669"/>
                <a:gd name="connsiteX21" fmla="*/ 115350 w 212259"/>
                <a:gd name="connsiteY21" fmla="*/ 64153 h 326669"/>
                <a:gd name="connsiteX22" fmla="*/ 114305 w 212259"/>
                <a:gd name="connsiteY22" fmla="*/ 63787 h 326669"/>
                <a:gd name="connsiteX23" fmla="*/ 98006 w 212259"/>
                <a:gd name="connsiteY23" fmla="*/ 63787 h 326669"/>
                <a:gd name="connsiteX24" fmla="*/ 97013 w 212259"/>
                <a:gd name="connsiteY24" fmla="*/ 64153 h 326669"/>
                <a:gd name="connsiteX25" fmla="*/ 73504 w 212259"/>
                <a:gd name="connsiteY25" fmla="*/ 81654 h 326669"/>
                <a:gd name="connsiteX26" fmla="*/ 50048 w 212259"/>
                <a:gd name="connsiteY26" fmla="*/ 64153 h 326669"/>
                <a:gd name="connsiteX27" fmla="*/ 49055 w 212259"/>
                <a:gd name="connsiteY27" fmla="*/ 63787 h 326669"/>
                <a:gd name="connsiteX28" fmla="*/ 32703 w 212259"/>
                <a:gd name="connsiteY28" fmla="*/ 63787 h 326669"/>
                <a:gd name="connsiteX29" fmla="*/ 52 w 212259"/>
                <a:gd name="connsiteY29" fmla="*/ 40853 h 326669"/>
                <a:gd name="connsiteX30" fmla="*/ 1619 w 212259"/>
                <a:gd name="connsiteY30" fmla="*/ 32703 h 326669"/>
                <a:gd name="connsiteX31" fmla="*/ 52 w 212259"/>
                <a:gd name="connsiteY31" fmla="*/ 24501 h 326669"/>
                <a:gd name="connsiteX32" fmla="*/ 24501 w 212259"/>
                <a:gd name="connsiteY32" fmla="*/ 0 h 326669"/>
                <a:gd name="connsiteX33" fmla="*/ 40853 w 212259"/>
                <a:gd name="connsiteY33" fmla="*/ 6269 h 326669"/>
                <a:gd name="connsiteX34" fmla="*/ 57153 w 212259"/>
                <a:gd name="connsiteY34" fmla="*/ 0 h 326669"/>
                <a:gd name="connsiteX35" fmla="*/ 80766 w 212259"/>
                <a:gd name="connsiteY35" fmla="*/ 18076 h 326669"/>
                <a:gd name="connsiteX36" fmla="*/ 97954 w 212259"/>
                <a:gd name="connsiteY36" fmla="*/ 17919 h 326669"/>
                <a:gd name="connsiteX37" fmla="*/ 98999 w 212259"/>
                <a:gd name="connsiteY37" fmla="*/ 17553 h 326669"/>
                <a:gd name="connsiteX38" fmla="*/ 122455 w 212259"/>
                <a:gd name="connsiteY38" fmla="*/ 0 h 326669"/>
                <a:gd name="connsiteX39" fmla="*/ 146069 w 212259"/>
                <a:gd name="connsiteY39" fmla="*/ 18076 h 326669"/>
                <a:gd name="connsiteX40" fmla="*/ 147949 w 212259"/>
                <a:gd name="connsiteY40" fmla="*/ 17397 h 326669"/>
                <a:gd name="connsiteX41" fmla="*/ 171406 w 212259"/>
                <a:gd name="connsiteY41" fmla="*/ 0 h 326669"/>
                <a:gd name="connsiteX42" fmla="*/ 194863 w 212259"/>
                <a:gd name="connsiteY42" fmla="*/ 17397 h 326669"/>
                <a:gd name="connsiteX43" fmla="*/ 212259 w 212259"/>
                <a:gd name="connsiteY43" fmla="*/ 40853 h 326669"/>
                <a:gd name="connsiteX44" fmla="*/ 187758 w 212259"/>
                <a:gd name="connsiteY44" fmla="*/ 65355 h 326669"/>
                <a:gd name="connsiteX45" fmla="*/ 171458 w 212259"/>
                <a:gd name="connsiteY45" fmla="*/ 59086 h 326669"/>
                <a:gd name="connsiteX46" fmla="*/ 162264 w 212259"/>
                <a:gd name="connsiteY46" fmla="*/ 64310 h 326669"/>
                <a:gd name="connsiteX47" fmla="*/ 138807 w 212259"/>
                <a:gd name="connsiteY47" fmla="*/ 81654 h 326669"/>
                <a:gd name="connsiteX48" fmla="*/ 114305 w 212259"/>
                <a:gd name="connsiteY48" fmla="*/ 46495 h 326669"/>
                <a:gd name="connsiteX49" fmla="*/ 118485 w 212259"/>
                <a:gd name="connsiteY49" fmla="*/ 47645 h 326669"/>
                <a:gd name="connsiteX50" fmla="*/ 122507 w 212259"/>
                <a:gd name="connsiteY50" fmla="*/ 49003 h 326669"/>
                <a:gd name="connsiteX51" fmla="*/ 130709 w 212259"/>
                <a:gd name="connsiteY51" fmla="*/ 57153 h 326669"/>
                <a:gd name="connsiteX52" fmla="*/ 138859 w 212259"/>
                <a:gd name="connsiteY52" fmla="*/ 65302 h 326669"/>
                <a:gd name="connsiteX53" fmla="*/ 147061 w 212259"/>
                <a:gd name="connsiteY53" fmla="*/ 57153 h 326669"/>
                <a:gd name="connsiteX54" fmla="*/ 155263 w 212259"/>
                <a:gd name="connsiteY54" fmla="*/ 49003 h 326669"/>
                <a:gd name="connsiteX55" fmla="*/ 163413 w 212259"/>
                <a:gd name="connsiteY55" fmla="*/ 40853 h 326669"/>
                <a:gd name="connsiteX56" fmla="*/ 171615 w 212259"/>
                <a:gd name="connsiteY56" fmla="*/ 32703 h 326669"/>
                <a:gd name="connsiteX57" fmla="*/ 179765 w 212259"/>
                <a:gd name="connsiteY57" fmla="*/ 40853 h 326669"/>
                <a:gd name="connsiteX58" fmla="*/ 187967 w 212259"/>
                <a:gd name="connsiteY58" fmla="*/ 49003 h 326669"/>
                <a:gd name="connsiteX59" fmla="*/ 196169 w 212259"/>
                <a:gd name="connsiteY59" fmla="*/ 40853 h 326669"/>
                <a:gd name="connsiteX60" fmla="*/ 187967 w 212259"/>
                <a:gd name="connsiteY60" fmla="*/ 32703 h 326669"/>
                <a:gd name="connsiteX61" fmla="*/ 179765 w 212259"/>
                <a:gd name="connsiteY61" fmla="*/ 24501 h 326669"/>
                <a:gd name="connsiteX62" fmla="*/ 171615 w 212259"/>
                <a:gd name="connsiteY62" fmla="*/ 16352 h 326669"/>
                <a:gd name="connsiteX63" fmla="*/ 163413 w 212259"/>
                <a:gd name="connsiteY63" fmla="*/ 24501 h 326669"/>
                <a:gd name="connsiteX64" fmla="*/ 155263 w 212259"/>
                <a:gd name="connsiteY64" fmla="*/ 32703 h 326669"/>
                <a:gd name="connsiteX65" fmla="*/ 147061 w 212259"/>
                <a:gd name="connsiteY65" fmla="*/ 40853 h 326669"/>
                <a:gd name="connsiteX66" fmla="*/ 138859 w 212259"/>
                <a:gd name="connsiteY66" fmla="*/ 49003 h 326669"/>
                <a:gd name="connsiteX67" fmla="*/ 130709 w 212259"/>
                <a:gd name="connsiteY67" fmla="*/ 40853 h 326669"/>
                <a:gd name="connsiteX68" fmla="*/ 129351 w 212259"/>
                <a:gd name="connsiteY68" fmla="*/ 36883 h 326669"/>
                <a:gd name="connsiteX69" fmla="*/ 129351 w 212259"/>
                <a:gd name="connsiteY69" fmla="*/ 28524 h 326669"/>
                <a:gd name="connsiteX70" fmla="*/ 130709 w 212259"/>
                <a:gd name="connsiteY70" fmla="*/ 24554 h 326669"/>
                <a:gd name="connsiteX71" fmla="*/ 122507 w 212259"/>
                <a:gd name="connsiteY71" fmla="*/ 16404 h 326669"/>
                <a:gd name="connsiteX72" fmla="*/ 114305 w 212259"/>
                <a:gd name="connsiteY72" fmla="*/ 24554 h 326669"/>
                <a:gd name="connsiteX73" fmla="*/ 106156 w 212259"/>
                <a:gd name="connsiteY73" fmla="*/ 32756 h 326669"/>
                <a:gd name="connsiteX74" fmla="*/ 102133 w 212259"/>
                <a:gd name="connsiteY74" fmla="*/ 34114 h 326669"/>
                <a:gd name="connsiteX75" fmla="*/ 93774 w 212259"/>
                <a:gd name="connsiteY75" fmla="*/ 34114 h 326669"/>
                <a:gd name="connsiteX76" fmla="*/ 89804 w 212259"/>
                <a:gd name="connsiteY76" fmla="*/ 32756 h 326669"/>
                <a:gd name="connsiteX77" fmla="*/ 81602 w 212259"/>
                <a:gd name="connsiteY77" fmla="*/ 40905 h 326669"/>
                <a:gd name="connsiteX78" fmla="*/ 73400 w 212259"/>
                <a:gd name="connsiteY78" fmla="*/ 49055 h 326669"/>
                <a:gd name="connsiteX79" fmla="*/ 65250 w 212259"/>
                <a:gd name="connsiteY79" fmla="*/ 40905 h 326669"/>
                <a:gd name="connsiteX80" fmla="*/ 63892 w 212259"/>
                <a:gd name="connsiteY80" fmla="*/ 36935 h 326669"/>
                <a:gd name="connsiteX81" fmla="*/ 63892 w 212259"/>
                <a:gd name="connsiteY81" fmla="*/ 28576 h 326669"/>
                <a:gd name="connsiteX82" fmla="*/ 65250 w 212259"/>
                <a:gd name="connsiteY82" fmla="*/ 24606 h 326669"/>
                <a:gd name="connsiteX83" fmla="*/ 57048 w 212259"/>
                <a:gd name="connsiteY83" fmla="*/ 16456 h 326669"/>
                <a:gd name="connsiteX84" fmla="*/ 48899 w 212259"/>
                <a:gd name="connsiteY84" fmla="*/ 24606 h 326669"/>
                <a:gd name="connsiteX85" fmla="*/ 40697 w 212259"/>
                <a:gd name="connsiteY85" fmla="*/ 32808 h 326669"/>
                <a:gd name="connsiteX86" fmla="*/ 32495 w 212259"/>
                <a:gd name="connsiteY86" fmla="*/ 24606 h 326669"/>
                <a:gd name="connsiteX87" fmla="*/ 24293 w 212259"/>
                <a:gd name="connsiteY87" fmla="*/ 16456 h 326669"/>
                <a:gd name="connsiteX88" fmla="*/ 16143 w 212259"/>
                <a:gd name="connsiteY88" fmla="*/ 24606 h 326669"/>
                <a:gd name="connsiteX89" fmla="*/ 17501 w 212259"/>
                <a:gd name="connsiteY89" fmla="*/ 28576 h 326669"/>
                <a:gd name="connsiteX90" fmla="*/ 17501 w 212259"/>
                <a:gd name="connsiteY90" fmla="*/ 36935 h 326669"/>
                <a:gd name="connsiteX91" fmla="*/ 16143 w 212259"/>
                <a:gd name="connsiteY91" fmla="*/ 40905 h 326669"/>
                <a:gd name="connsiteX92" fmla="*/ 24293 w 212259"/>
                <a:gd name="connsiteY92" fmla="*/ 49055 h 326669"/>
                <a:gd name="connsiteX93" fmla="*/ 28315 w 212259"/>
                <a:gd name="connsiteY93" fmla="*/ 47697 h 326669"/>
                <a:gd name="connsiteX94" fmla="*/ 36674 w 212259"/>
                <a:gd name="connsiteY94" fmla="*/ 47697 h 326669"/>
                <a:gd name="connsiteX95" fmla="*/ 44667 w 212259"/>
                <a:gd name="connsiteY95" fmla="*/ 47697 h 326669"/>
                <a:gd name="connsiteX96" fmla="*/ 53026 w 212259"/>
                <a:gd name="connsiteY96" fmla="*/ 47697 h 326669"/>
                <a:gd name="connsiteX97" fmla="*/ 56996 w 212259"/>
                <a:gd name="connsiteY97" fmla="*/ 49055 h 326669"/>
                <a:gd name="connsiteX98" fmla="*/ 65198 w 212259"/>
                <a:gd name="connsiteY98" fmla="*/ 57205 h 326669"/>
                <a:gd name="connsiteX99" fmla="*/ 73348 w 212259"/>
                <a:gd name="connsiteY99" fmla="*/ 65355 h 326669"/>
                <a:gd name="connsiteX100" fmla="*/ 81550 w 212259"/>
                <a:gd name="connsiteY100" fmla="*/ 57205 h 326669"/>
                <a:gd name="connsiteX101" fmla="*/ 89752 w 212259"/>
                <a:gd name="connsiteY101" fmla="*/ 49055 h 326669"/>
                <a:gd name="connsiteX102" fmla="*/ 93722 w 212259"/>
                <a:gd name="connsiteY102" fmla="*/ 47697 h 326669"/>
                <a:gd name="connsiteX103" fmla="*/ 102081 w 212259"/>
                <a:gd name="connsiteY103" fmla="*/ 47697 h 326669"/>
                <a:gd name="connsiteX104" fmla="*/ 110074 w 212259"/>
                <a:gd name="connsiteY104" fmla="*/ 47697 h 326669"/>
                <a:gd name="connsiteX105" fmla="*/ 114305 w 212259"/>
                <a:gd name="connsiteY105" fmla="*/ 46495 h 32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2259" h="326669">
                  <a:moveTo>
                    <a:pt x="33592" y="114567"/>
                  </a:moveTo>
                  <a:lnTo>
                    <a:pt x="47540" y="310108"/>
                  </a:lnTo>
                  <a:lnTo>
                    <a:pt x="17762" y="310108"/>
                  </a:lnTo>
                  <a:lnTo>
                    <a:pt x="31711" y="114567"/>
                  </a:lnTo>
                  <a:lnTo>
                    <a:pt x="33592" y="114567"/>
                  </a:lnTo>
                  <a:moveTo>
                    <a:pt x="49003" y="98006"/>
                  </a:moveTo>
                  <a:lnTo>
                    <a:pt x="16300" y="98006"/>
                  </a:lnTo>
                  <a:lnTo>
                    <a:pt x="0" y="326669"/>
                  </a:lnTo>
                  <a:lnTo>
                    <a:pt x="65355" y="326669"/>
                  </a:lnTo>
                  <a:lnTo>
                    <a:pt x="49003" y="98006"/>
                  </a:lnTo>
                  <a:close/>
                  <a:moveTo>
                    <a:pt x="115246" y="114567"/>
                  </a:moveTo>
                  <a:lnTo>
                    <a:pt x="129194" y="310108"/>
                  </a:lnTo>
                  <a:lnTo>
                    <a:pt x="99417" y="310108"/>
                  </a:lnTo>
                  <a:lnTo>
                    <a:pt x="113365" y="114567"/>
                  </a:lnTo>
                  <a:lnTo>
                    <a:pt x="115246" y="114567"/>
                  </a:lnTo>
                  <a:moveTo>
                    <a:pt x="130657" y="98006"/>
                  </a:moveTo>
                  <a:lnTo>
                    <a:pt x="97954" y="98006"/>
                  </a:lnTo>
                  <a:lnTo>
                    <a:pt x="81654" y="326669"/>
                  </a:lnTo>
                  <a:lnTo>
                    <a:pt x="147009" y="326669"/>
                  </a:lnTo>
                  <a:lnTo>
                    <a:pt x="130657" y="98006"/>
                  </a:lnTo>
                  <a:close/>
                  <a:moveTo>
                    <a:pt x="138807" y="81654"/>
                  </a:moveTo>
                  <a:cubicBezTo>
                    <a:pt x="127732" y="81654"/>
                    <a:pt x="118328" y="74236"/>
                    <a:pt x="115350" y="64153"/>
                  </a:cubicBezTo>
                  <a:cubicBezTo>
                    <a:pt x="114985" y="63996"/>
                    <a:pt x="114671" y="63892"/>
                    <a:pt x="114305" y="63787"/>
                  </a:cubicBezTo>
                  <a:cubicBezTo>
                    <a:pt x="108925" y="65877"/>
                    <a:pt x="103387" y="65877"/>
                    <a:pt x="98006" y="63787"/>
                  </a:cubicBezTo>
                  <a:cubicBezTo>
                    <a:pt x="97693" y="63892"/>
                    <a:pt x="97379" y="63996"/>
                    <a:pt x="97013" y="64153"/>
                  </a:cubicBezTo>
                  <a:cubicBezTo>
                    <a:pt x="93983" y="74288"/>
                    <a:pt x="84632" y="81654"/>
                    <a:pt x="73504" y="81654"/>
                  </a:cubicBezTo>
                  <a:cubicBezTo>
                    <a:pt x="62429" y="81654"/>
                    <a:pt x="53026" y="74236"/>
                    <a:pt x="50048" y="64153"/>
                  </a:cubicBezTo>
                  <a:cubicBezTo>
                    <a:pt x="49682" y="63996"/>
                    <a:pt x="49369" y="63892"/>
                    <a:pt x="49055" y="63787"/>
                  </a:cubicBezTo>
                  <a:cubicBezTo>
                    <a:pt x="43622" y="65877"/>
                    <a:pt x="38137" y="65877"/>
                    <a:pt x="32703" y="63787"/>
                  </a:cubicBezTo>
                  <a:cubicBezTo>
                    <a:pt x="16717" y="69952"/>
                    <a:pt x="52" y="57153"/>
                    <a:pt x="52" y="40853"/>
                  </a:cubicBezTo>
                  <a:cubicBezTo>
                    <a:pt x="52" y="38084"/>
                    <a:pt x="575" y="35368"/>
                    <a:pt x="1619" y="32703"/>
                  </a:cubicBezTo>
                  <a:cubicBezTo>
                    <a:pt x="575" y="29987"/>
                    <a:pt x="52" y="27270"/>
                    <a:pt x="52" y="24501"/>
                  </a:cubicBezTo>
                  <a:cubicBezTo>
                    <a:pt x="52" y="10971"/>
                    <a:pt x="11023" y="0"/>
                    <a:pt x="24501" y="0"/>
                  </a:cubicBezTo>
                  <a:cubicBezTo>
                    <a:pt x="30771" y="0"/>
                    <a:pt x="36517" y="2351"/>
                    <a:pt x="40853" y="6269"/>
                  </a:cubicBezTo>
                  <a:cubicBezTo>
                    <a:pt x="45189" y="2403"/>
                    <a:pt x="50884" y="0"/>
                    <a:pt x="57153" y="0"/>
                  </a:cubicBezTo>
                  <a:cubicBezTo>
                    <a:pt x="68437" y="0"/>
                    <a:pt x="77945" y="7680"/>
                    <a:pt x="80766" y="18076"/>
                  </a:cubicBezTo>
                  <a:cubicBezTo>
                    <a:pt x="85990" y="15986"/>
                    <a:pt x="92155" y="15673"/>
                    <a:pt x="97954" y="17919"/>
                  </a:cubicBezTo>
                  <a:cubicBezTo>
                    <a:pt x="98319" y="17762"/>
                    <a:pt x="98633" y="17658"/>
                    <a:pt x="98999" y="17553"/>
                  </a:cubicBezTo>
                  <a:cubicBezTo>
                    <a:pt x="101976" y="7418"/>
                    <a:pt x="111380" y="0"/>
                    <a:pt x="122455" y="0"/>
                  </a:cubicBezTo>
                  <a:cubicBezTo>
                    <a:pt x="133739" y="0"/>
                    <a:pt x="143248" y="7680"/>
                    <a:pt x="146069" y="18076"/>
                  </a:cubicBezTo>
                  <a:cubicBezTo>
                    <a:pt x="146696" y="17815"/>
                    <a:pt x="147322" y="17606"/>
                    <a:pt x="147949" y="17397"/>
                  </a:cubicBezTo>
                  <a:cubicBezTo>
                    <a:pt x="151032" y="7366"/>
                    <a:pt x="160383" y="0"/>
                    <a:pt x="171406" y="0"/>
                  </a:cubicBezTo>
                  <a:cubicBezTo>
                    <a:pt x="182429" y="0"/>
                    <a:pt x="191780" y="7314"/>
                    <a:pt x="194863" y="17397"/>
                  </a:cubicBezTo>
                  <a:cubicBezTo>
                    <a:pt x="204893" y="20427"/>
                    <a:pt x="212259" y="29830"/>
                    <a:pt x="212259" y="40853"/>
                  </a:cubicBezTo>
                  <a:cubicBezTo>
                    <a:pt x="212259" y="54332"/>
                    <a:pt x="201288" y="65355"/>
                    <a:pt x="187758" y="65355"/>
                  </a:cubicBezTo>
                  <a:cubicBezTo>
                    <a:pt x="181489" y="65355"/>
                    <a:pt x="175742" y="63004"/>
                    <a:pt x="171458" y="59086"/>
                  </a:cubicBezTo>
                  <a:cubicBezTo>
                    <a:pt x="168794" y="61437"/>
                    <a:pt x="165712" y="63265"/>
                    <a:pt x="162264" y="64310"/>
                  </a:cubicBezTo>
                  <a:cubicBezTo>
                    <a:pt x="159234" y="74340"/>
                    <a:pt x="149882" y="81654"/>
                    <a:pt x="138807" y="81654"/>
                  </a:cubicBezTo>
                  <a:close/>
                  <a:moveTo>
                    <a:pt x="114305" y="46495"/>
                  </a:moveTo>
                  <a:cubicBezTo>
                    <a:pt x="115768" y="46495"/>
                    <a:pt x="117231" y="46861"/>
                    <a:pt x="118485" y="47645"/>
                  </a:cubicBezTo>
                  <a:cubicBezTo>
                    <a:pt x="120052" y="48585"/>
                    <a:pt x="121306" y="49003"/>
                    <a:pt x="122507" y="49003"/>
                  </a:cubicBezTo>
                  <a:cubicBezTo>
                    <a:pt x="127053" y="49003"/>
                    <a:pt x="130709" y="52660"/>
                    <a:pt x="130709" y="57153"/>
                  </a:cubicBezTo>
                  <a:cubicBezTo>
                    <a:pt x="130709" y="61646"/>
                    <a:pt x="134366" y="65302"/>
                    <a:pt x="138859" y="65302"/>
                  </a:cubicBezTo>
                  <a:cubicBezTo>
                    <a:pt x="143352" y="65302"/>
                    <a:pt x="147061" y="61646"/>
                    <a:pt x="147061" y="57153"/>
                  </a:cubicBezTo>
                  <a:cubicBezTo>
                    <a:pt x="147061" y="52660"/>
                    <a:pt x="150718" y="49003"/>
                    <a:pt x="155263" y="49003"/>
                  </a:cubicBezTo>
                  <a:cubicBezTo>
                    <a:pt x="159756" y="49003"/>
                    <a:pt x="163413" y="45346"/>
                    <a:pt x="163413" y="40853"/>
                  </a:cubicBezTo>
                  <a:cubicBezTo>
                    <a:pt x="163413" y="36308"/>
                    <a:pt x="167070" y="32703"/>
                    <a:pt x="171615" y="32703"/>
                  </a:cubicBezTo>
                  <a:cubicBezTo>
                    <a:pt x="176108" y="32703"/>
                    <a:pt x="179765" y="36360"/>
                    <a:pt x="179765" y="40853"/>
                  </a:cubicBezTo>
                  <a:cubicBezTo>
                    <a:pt x="179765" y="45346"/>
                    <a:pt x="183474" y="49003"/>
                    <a:pt x="187967" y="49003"/>
                  </a:cubicBezTo>
                  <a:cubicBezTo>
                    <a:pt x="192460" y="49003"/>
                    <a:pt x="196169" y="45346"/>
                    <a:pt x="196169" y="40853"/>
                  </a:cubicBezTo>
                  <a:cubicBezTo>
                    <a:pt x="196169" y="36360"/>
                    <a:pt x="192460" y="32703"/>
                    <a:pt x="187967" y="32703"/>
                  </a:cubicBezTo>
                  <a:cubicBezTo>
                    <a:pt x="183474" y="32703"/>
                    <a:pt x="179765" y="29047"/>
                    <a:pt x="179765" y="24501"/>
                  </a:cubicBezTo>
                  <a:cubicBezTo>
                    <a:pt x="179765" y="20009"/>
                    <a:pt x="176108" y="16352"/>
                    <a:pt x="171615" y="16352"/>
                  </a:cubicBezTo>
                  <a:cubicBezTo>
                    <a:pt x="167070" y="16352"/>
                    <a:pt x="163413" y="20009"/>
                    <a:pt x="163413" y="24501"/>
                  </a:cubicBezTo>
                  <a:cubicBezTo>
                    <a:pt x="163413" y="29047"/>
                    <a:pt x="159756" y="32703"/>
                    <a:pt x="155263" y="32703"/>
                  </a:cubicBezTo>
                  <a:cubicBezTo>
                    <a:pt x="150718" y="32703"/>
                    <a:pt x="147061" y="36360"/>
                    <a:pt x="147061" y="40853"/>
                  </a:cubicBezTo>
                  <a:cubicBezTo>
                    <a:pt x="147061" y="45346"/>
                    <a:pt x="143404" y="49003"/>
                    <a:pt x="138859" y="49003"/>
                  </a:cubicBezTo>
                  <a:cubicBezTo>
                    <a:pt x="134366" y="49003"/>
                    <a:pt x="130709" y="45346"/>
                    <a:pt x="130709" y="40853"/>
                  </a:cubicBezTo>
                  <a:cubicBezTo>
                    <a:pt x="130709" y="39704"/>
                    <a:pt x="130239" y="38398"/>
                    <a:pt x="129351" y="36883"/>
                  </a:cubicBezTo>
                  <a:cubicBezTo>
                    <a:pt x="127784" y="34323"/>
                    <a:pt x="127784" y="31084"/>
                    <a:pt x="129351" y="28524"/>
                  </a:cubicBezTo>
                  <a:cubicBezTo>
                    <a:pt x="130239" y="27009"/>
                    <a:pt x="130709" y="25703"/>
                    <a:pt x="130709" y="24554"/>
                  </a:cubicBezTo>
                  <a:cubicBezTo>
                    <a:pt x="130709" y="20061"/>
                    <a:pt x="127000" y="16404"/>
                    <a:pt x="122507" y="16404"/>
                  </a:cubicBezTo>
                  <a:cubicBezTo>
                    <a:pt x="118015" y="16404"/>
                    <a:pt x="114305" y="20061"/>
                    <a:pt x="114305" y="24554"/>
                  </a:cubicBezTo>
                  <a:cubicBezTo>
                    <a:pt x="114305" y="29099"/>
                    <a:pt x="110649" y="32756"/>
                    <a:pt x="106156" y="32756"/>
                  </a:cubicBezTo>
                  <a:cubicBezTo>
                    <a:pt x="105006" y="32756"/>
                    <a:pt x="103700" y="33174"/>
                    <a:pt x="102133" y="34114"/>
                  </a:cubicBezTo>
                  <a:cubicBezTo>
                    <a:pt x="99573" y="35629"/>
                    <a:pt x="96386" y="35629"/>
                    <a:pt x="93774" y="34114"/>
                  </a:cubicBezTo>
                  <a:cubicBezTo>
                    <a:pt x="92207" y="33174"/>
                    <a:pt x="90953" y="32756"/>
                    <a:pt x="89804" y="32756"/>
                  </a:cubicBezTo>
                  <a:cubicBezTo>
                    <a:pt x="85259" y="32756"/>
                    <a:pt x="81602" y="36413"/>
                    <a:pt x="81602" y="40905"/>
                  </a:cubicBezTo>
                  <a:cubicBezTo>
                    <a:pt x="81602" y="45398"/>
                    <a:pt x="77945" y="49055"/>
                    <a:pt x="73400" y="49055"/>
                  </a:cubicBezTo>
                  <a:cubicBezTo>
                    <a:pt x="68907" y="49055"/>
                    <a:pt x="65250" y="45398"/>
                    <a:pt x="65250" y="40905"/>
                  </a:cubicBezTo>
                  <a:cubicBezTo>
                    <a:pt x="65250" y="39756"/>
                    <a:pt x="64780" y="38450"/>
                    <a:pt x="63892" y="36935"/>
                  </a:cubicBezTo>
                  <a:cubicBezTo>
                    <a:pt x="62377" y="34375"/>
                    <a:pt x="62377" y="31136"/>
                    <a:pt x="63892" y="28576"/>
                  </a:cubicBezTo>
                  <a:cubicBezTo>
                    <a:pt x="64780" y="27061"/>
                    <a:pt x="65250" y="25755"/>
                    <a:pt x="65250" y="24606"/>
                  </a:cubicBezTo>
                  <a:cubicBezTo>
                    <a:pt x="65250" y="20113"/>
                    <a:pt x="61541" y="16456"/>
                    <a:pt x="57048" y="16456"/>
                  </a:cubicBezTo>
                  <a:cubicBezTo>
                    <a:pt x="52555" y="16456"/>
                    <a:pt x="48899" y="20113"/>
                    <a:pt x="48899" y="24606"/>
                  </a:cubicBezTo>
                  <a:cubicBezTo>
                    <a:pt x="48899" y="29151"/>
                    <a:pt x="45189" y="32808"/>
                    <a:pt x="40697" y="32808"/>
                  </a:cubicBezTo>
                  <a:cubicBezTo>
                    <a:pt x="36151" y="32808"/>
                    <a:pt x="32495" y="29151"/>
                    <a:pt x="32495" y="24606"/>
                  </a:cubicBezTo>
                  <a:cubicBezTo>
                    <a:pt x="32495" y="20113"/>
                    <a:pt x="28838" y="16456"/>
                    <a:pt x="24293" y="16456"/>
                  </a:cubicBezTo>
                  <a:cubicBezTo>
                    <a:pt x="19800" y="16456"/>
                    <a:pt x="16143" y="20113"/>
                    <a:pt x="16143" y="24606"/>
                  </a:cubicBezTo>
                  <a:cubicBezTo>
                    <a:pt x="16143" y="25755"/>
                    <a:pt x="16561" y="27061"/>
                    <a:pt x="17501" y="28576"/>
                  </a:cubicBezTo>
                  <a:cubicBezTo>
                    <a:pt x="19016" y="31136"/>
                    <a:pt x="19016" y="34323"/>
                    <a:pt x="17501" y="36935"/>
                  </a:cubicBezTo>
                  <a:cubicBezTo>
                    <a:pt x="16561" y="38502"/>
                    <a:pt x="16143" y="39756"/>
                    <a:pt x="16143" y="40905"/>
                  </a:cubicBezTo>
                  <a:cubicBezTo>
                    <a:pt x="16143" y="45398"/>
                    <a:pt x="19800" y="49055"/>
                    <a:pt x="24293" y="49055"/>
                  </a:cubicBezTo>
                  <a:cubicBezTo>
                    <a:pt x="25442" y="49055"/>
                    <a:pt x="26748" y="48637"/>
                    <a:pt x="28315" y="47697"/>
                  </a:cubicBezTo>
                  <a:cubicBezTo>
                    <a:pt x="30875" y="46182"/>
                    <a:pt x="34114" y="46182"/>
                    <a:pt x="36674" y="47697"/>
                  </a:cubicBezTo>
                  <a:cubicBezTo>
                    <a:pt x="39756" y="49578"/>
                    <a:pt x="41532" y="49578"/>
                    <a:pt x="44667" y="47697"/>
                  </a:cubicBezTo>
                  <a:cubicBezTo>
                    <a:pt x="47279" y="46182"/>
                    <a:pt x="50466" y="46182"/>
                    <a:pt x="53026" y="47697"/>
                  </a:cubicBezTo>
                  <a:cubicBezTo>
                    <a:pt x="54593" y="48637"/>
                    <a:pt x="55847" y="49055"/>
                    <a:pt x="56996" y="49055"/>
                  </a:cubicBezTo>
                  <a:cubicBezTo>
                    <a:pt x="61489" y="49055"/>
                    <a:pt x="65198" y="52712"/>
                    <a:pt x="65198" y="57205"/>
                  </a:cubicBezTo>
                  <a:cubicBezTo>
                    <a:pt x="65198" y="61698"/>
                    <a:pt x="68855" y="65355"/>
                    <a:pt x="73348" y="65355"/>
                  </a:cubicBezTo>
                  <a:cubicBezTo>
                    <a:pt x="77893" y="65355"/>
                    <a:pt x="81550" y="61698"/>
                    <a:pt x="81550" y="57205"/>
                  </a:cubicBezTo>
                  <a:cubicBezTo>
                    <a:pt x="81550" y="52712"/>
                    <a:pt x="85207" y="49055"/>
                    <a:pt x="89752" y="49055"/>
                  </a:cubicBezTo>
                  <a:cubicBezTo>
                    <a:pt x="90901" y="49055"/>
                    <a:pt x="92155" y="48637"/>
                    <a:pt x="93722" y="47697"/>
                  </a:cubicBezTo>
                  <a:cubicBezTo>
                    <a:pt x="96334" y="46182"/>
                    <a:pt x="99521" y="46182"/>
                    <a:pt x="102081" y="47697"/>
                  </a:cubicBezTo>
                  <a:cubicBezTo>
                    <a:pt x="105163" y="49578"/>
                    <a:pt x="106939" y="49578"/>
                    <a:pt x="110074" y="47697"/>
                  </a:cubicBezTo>
                  <a:cubicBezTo>
                    <a:pt x="111432" y="46913"/>
                    <a:pt x="112895" y="46495"/>
                    <a:pt x="114305" y="46495"/>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34" name="图形 26">
            <a:extLst>
              <a:ext uri="{FF2B5EF4-FFF2-40B4-BE49-F238E27FC236}">
                <a16:creationId xmlns:a16="http://schemas.microsoft.com/office/drawing/2014/main" id="{E9B3BF51-FB4B-4FF5-9884-D211AF3C5EDD}"/>
              </a:ext>
            </a:extLst>
          </p:cNvPr>
          <p:cNvGrpSpPr/>
          <p:nvPr/>
        </p:nvGrpSpPr>
        <p:grpSpPr>
          <a:xfrm>
            <a:off x="8846467" y="1520146"/>
            <a:ext cx="411812" cy="411812"/>
            <a:chOff x="6227943" y="1563833"/>
            <a:chExt cx="534958" cy="534958"/>
          </a:xfrm>
          <a:solidFill>
            <a:schemeClr val="bg1"/>
          </a:solidFill>
        </p:grpSpPr>
        <p:sp>
          <p:nvSpPr>
            <p:cNvPr id="541" name="任意多边形: 形状 540">
              <a:extLst>
                <a:ext uri="{FF2B5EF4-FFF2-40B4-BE49-F238E27FC236}">
                  <a16:creationId xmlns:a16="http://schemas.microsoft.com/office/drawing/2014/main" id="{E53CFA13-0970-4E7D-BFA9-6F895CAA2176}"/>
                </a:ext>
              </a:extLst>
            </p:cNvPr>
            <p:cNvSpPr/>
            <p:nvPr/>
          </p:nvSpPr>
          <p:spPr>
            <a:xfrm>
              <a:off x="6244242" y="1963536"/>
              <a:ext cx="498336" cy="49786"/>
            </a:xfrm>
            <a:custGeom>
              <a:avLst/>
              <a:gdLst>
                <a:gd name="connsiteX0" fmla="*/ 481723 w 498336"/>
                <a:gd name="connsiteY0" fmla="*/ 16613 h 49786"/>
                <a:gd name="connsiteX1" fmla="*/ 481723 w 498336"/>
                <a:gd name="connsiteY1" fmla="*/ 33226 h 49786"/>
                <a:gd name="connsiteX2" fmla="*/ 16561 w 498336"/>
                <a:gd name="connsiteY2" fmla="*/ 33226 h 49786"/>
                <a:gd name="connsiteX3" fmla="*/ 16561 w 498336"/>
                <a:gd name="connsiteY3" fmla="*/ 16613 h 49786"/>
                <a:gd name="connsiteX4" fmla="*/ 481723 w 498336"/>
                <a:gd name="connsiteY4" fmla="*/ 16613 h 49786"/>
                <a:gd name="connsiteX5" fmla="*/ 498336 w 498336"/>
                <a:gd name="connsiteY5" fmla="*/ 0 h 49786"/>
                <a:gd name="connsiteX6" fmla="*/ 0 w 498336"/>
                <a:gd name="connsiteY6" fmla="*/ 0 h 49786"/>
                <a:gd name="connsiteX7" fmla="*/ 0 w 498336"/>
                <a:gd name="connsiteY7" fmla="*/ 49787 h 49786"/>
                <a:gd name="connsiteX8" fmla="*/ 498336 w 498336"/>
                <a:gd name="connsiteY8" fmla="*/ 49787 h 49786"/>
                <a:gd name="connsiteX9" fmla="*/ 498336 w 498336"/>
                <a:gd name="connsiteY9" fmla="*/ 0 h 4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336" h="49786">
                  <a:moveTo>
                    <a:pt x="481723" y="16613"/>
                  </a:moveTo>
                  <a:lnTo>
                    <a:pt x="481723" y="33226"/>
                  </a:lnTo>
                  <a:lnTo>
                    <a:pt x="16561" y="33226"/>
                  </a:lnTo>
                  <a:lnTo>
                    <a:pt x="16561" y="16613"/>
                  </a:lnTo>
                  <a:lnTo>
                    <a:pt x="481723" y="16613"/>
                  </a:lnTo>
                  <a:moveTo>
                    <a:pt x="498336" y="0"/>
                  </a:moveTo>
                  <a:lnTo>
                    <a:pt x="0" y="0"/>
                  </a:lnTo>
                  <a:lnTo>
                    <a:pt x="0" y="49787"/>
                  </a:lnTo>
                  <a:lnTo>
                    <a:pt x="498336" y="49787"/>
                  </a:lnTo>
                  <a:lnTo>
                    <a:pt x="498336"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2" name="任意多边形: 形状 541">
              <a:extLst>
                <a:ext uri="{FF2B5EF4-FFF2-40B4-BE49-F238E27FC236}">
                  <a16:creationId xmlns:a16="http://schemas.microsoft.com/office/drawing/2014/main" id="{F2E2224D-8ADA-4FBE-870A-938CC763BA2A}"/>
                </a:ext>
              </a:extLst>
            </p:cNvPr>
            <p:cNvSpPr/>
            <p:nvPr/>
          </p:nvSpPr>
          <p:spPr>
            <a:xfrm>
              <a:off x="6277468" y="1697729"/>
              <a:ext cx="431884" cy="282420"/>
            </a:xfrm>
            <a:custGeom>
              <a:avLst/>
              <a:gdLst>
                <a:gd name="connsiteX0" fmla="*/ 0 w 431884"/>
                <a:gd name="connsiteY0" fmla="*/ 166130 h 282420"/>
                <a:gd name="connsiteX1" fmla="*/ 16613 w 431884"/>
                <a:gd name="connsiteY1" fmla="*/ 166130 h 282420"/>
                <a:gd name="connsiteX2" fmla="*/ 16613 w 431884"/>
                <a:gd name="connsiteY2" fmla="*/ 282420 h 282420"/>
                <a:gd name="connsiteX3" fmla="*/ 0 w 431884"/>
                <a:gd name="connsiteY3" fmla="*/ 282420 h 282420"/>
                <a:gd name="connsiteX4" fmla="*/ 182742 w 431884"/>
                <a:gd name="connsiteY4" fmla="*/ 0 h 282420"/>
                <a:gd name="connsiteX5" fmla="*/ 199355 w 431884"/>
                <a:gd name="connsiteY5" fmla="*/ 0 h 282420"/>
                <a:gd name="connsiteX6" fmla="*/ 199355 w 431884"/>
                <a:gd name="connsiteY6" fmla="*/ 99678 h 282420"/>
                <a:gd name="connsiteX7" fmla="*/ 182742 w 431884"/>
                <a:gd name="connsiteY7" fmla="*/ 99678 h 282420"/>
                <a:gd name="connsiteX8" fmla="*/ 415272 w 431884"/>
                <a:gd name="connsiteY8" fmla="*/ 83065 h 282420"/>
                <a:gd name="connsiteX9" fmla="*/ 431885 w 431884"/>
                <a:gd name="connsiteY9" fmla="*/ 83065 h 282420"/>
                <a:gd name="connsiteX10" fmla="*/ 431885 w 431884"/>
                <a:gd name="connsiteY10" fmla="*/ 282420 h 282420"/>
                <a:gd name="connsiteX11" fmla="*/ 415272 w 431884"/>
                <a:gd name="connsiteY11" fmla="*/ 282420 h 28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884" h="282420">
                  <a:moveTo>
                    <a:pt x="0" y="166130"/>
                  </a:moveTo>
                  <a:lnTo>
                    <a:pt x="16613" y="166130"/>
                  </a:lnTo>
                  <a:lnTo>
                    <a:pt x="16613" y="282420"/>
                  </a:lnTo>
                  <a:lnTo>
                    <a:pt x="0" y="282420"/>
                  </a:lnTo>
                  <a:close/>
                  <a:moveTo>
                    <a:pt x="182742" y="0"/>
                  </a:moveTo>
                  <a:lnTo>
                    <a:pt x="199355" y="0"/>
                  </a:lnTo>
                  <a:lnTo>
                    <a:pt x="199355" y="99678"/>
                  </a:lnTo>
                  <a:lnTo>
                    <a:pt x="182742" y="99678"/>
                  </a:lnTo>
                  <a:close/>
                  <a:moveTo>
                    <a:pt x="415272" y="83065"/>
                  </a:moveTo>
                  <a:lnTo>
                    <a:pt x="431885" y="83065"/>
                  </a:lnTo>
                  <a:lnTo>
                    <a:pt x="431885" y="282420"/>
                  </a:lnTo>
                  <a:lnTo>
                    <a:pt x="415272" y="28242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3" name="任意多边形: 形状 542">
              <a:extLst>
                <a:ext uri="{FF2B5EF4-FFF2-40B4-BE49-F238E27FC236}">
                  <a16:creationId xmlns:a16="http://schemas.microsoft.com/office/drawing/2014/main" id="{2AB9B853-C3DF-4577-9004-C29A4D95E920}"/>
                </a:ext>
              </a:extLst>
            </p:cNvPr>
            <p:cNvSpPr/>
            <p:nvPr/>
          </p:nvSpPr>
          <p:spPr>
            <a:xfrm>
              <a:off x="6327255" y="1647942"/>
              <a:ext cx="332259" cy="332206"/>
            </a:xfrm>
            <a:custGeom>
              <a:avLst/>
              <a:gdLst>
                <a:gd name="connsiteX0" fmla="*/ 116291 w 332259"/>
                <a:gd name="connsiteY0" fmla="*/ 249142 h 332206"/>
                <a:gd name="connsiteX1" fmla="*/ 116291 w 332259"/>
                <a:gd name="connsiteY1" fmla="*/ 315594 h 332206"/>
                <a:gd name="connsiteX2" fmla="*/ 16665 w 332259"/>
                <a:gd name="connsiteY2" fmla="*/ 315594 h 332206"/>
                <a:gd name="connsiteX3" fmla="*/ 16665 w 332259"/>
                <a:gd name="connsiteY3" fmla="*/ 249142 h 332206"/>
                <a:gd name="connsiteX4" fmla="*/ 116291 w 332259"/>
                <a:gd name="connsiteY4" fmla="*/ 249142 h 332206"/>
                <a:gd name="connsiteX5" fmla="*/ 132956 w 332259"/>
                <a:gd name="connsiteY5" fmla="*/ 232529 h 332206"/>
                <a:gd name="connsiteX6" fmla="*/ 0 w 332259"/>
                <a:gd name="connsiteY6" fmla="*/ 232529 h 332206"/>
                <a:gd name="connsiteX7" fmla="*/ 0 w 332259"/>
                <a:gd name="connsiteY7" fmla="*/ 332207 h 332206"/>
                <a:gd name="connsiteX8" fmla="*/ 132904 w 332259"/>
                <a:gd name="connsiteY8" fmla="*/ 332207 h 332206"/>
                <a:gd name="connsiteX9" fmla="*/ 132904 w 332259"/>
                <a:gd name="connsiteY9" fmla="*/ 232529 h 332206"/>
                <a:gd name="connsiteX10" fmla="*/ 132956 w 332259"/>
                <a:gd name="connsiteY10" fmla="*/ 232529 h 332206"/>
                <a:gd name="connsiteX11" fmla="*/ 315646 w 332259"/>
                <a:gd name="connsiteY11" fmla="*/ 249142 h 332206"/>
                <a:gd name="connsiteX12" fmla="*/ 315646 w 332259"/>
                <a:gd name="connsiteY12" fmla="*/ 315594 h 332206"/>
                <a:gd name="connsiteX13" fmla="*/ 299033 w 332259"/>
                <a:gd name="connsiteY13" fmla="*/ 315594 h 332206"/>
                <a:gd name="connsiteX14" fmla="*/ 299033 w 332259"/>
                <a:gd name="connsiteY14" fmla="*/ 249142 h 332206"/>
                <a:gd name="connsiteX15" fmla="*/ 315646 w 332259"/>
                <a:gd name="connsiteY15" fmla="*/ 249142 h 332206"/>
                <a:gd name="connsiteX16" fmla="*/ 332259 w 332259"/>
                <a:gd name="connsiteY16" fmla="*/ 232529 h 332206"/>
                <a:gd name="connsiteX17" fmla="*/ 282472 w 332259"/>
                <a:gd name="connsiteY17" fmla="*/ 232529 h 332206"/>
                <a:gd name="connsiteX18" fmla="*/ 282472 w 332259"/>
                <a:gd name="connsiteY18" fmla="*/ 332207 h 332206"/>
                <a:gd name="connsiteX19" fmla="*/ 332259 w 332259"/>
                <a:gd name="connsiteY19" fmla="*/ 332207 h 332206"/>
                <a:gd name="connsiteX20" fmla="*/ 332259 w 332259"/>
                <a:gd name="connsiteY20" fmla="*/ 232529 h 332206"/>
                <a:gd name="connsiteX21" fmla="*/ 232581 w 332259"/>
                <a:gd name="connsiteY21" fmla="*/ 249142 h 332206"/>
                <a:gd name="connsiteX22" fmla="*/ 232581 w 332259"/>
                <a:gd name="connsiteY22" fmla="*/ 265755 h 332206"/>
                <a:gd name="connsiteX23" fmla="*/ 199355 w 332259"/>
                <a:gd name="connsiteY23" fmla="*/ 265755 h 332206"/>
                <a:gd name="connsiteX24" fmla="*/ 199355 w 332259"/>
                <a:gd name="connsiteY24" fmla="*/ 249142 h 332206"/>
                <a:gd name="connsiteX25" fmla="*/ 232581 w 332259"/>
                <a:gd name="connsiteY25" fmla="*/ 249142 h 332206"/>
                <a:gd name="connsiteX26" fmla="*/ 249194 w 332259"/>
                <a:gd name="connsiteY26" fmla="*/ 232529 h 332206"/>
                <a:gd name="connsiteX27" fmla="*/ 182743 w 332259"/>
                <a:gd name="connsiteY27" fmla="*/ 232529 h 332206"/>
                <a:gd name="connsiteX28" fmla="*/ 182743 w 332259"/>
                <a:gd name="connsiteY28" fmla="*/ 282316 h 332206"/>
                <a:gd name="connsiteX29" fmla="*/ 249194 w 332259"/>
                <a:gd name="connsiteY29" fmla="*/ 282316 h 332206"/>
                <a:gd name="connsiteX30" fmla="*/ 249194 w 332259"/>
                <a:gd name="connsiteY30" fmla="*/ 232529 h 332206"/>
                <a:gd name="connsiteX31" fmla="*/ 315646 w 332259"/>
                <a:gd name="connsiteY31" fmla="*/ 166077 h 332206"/>
                <a:gd name="connsiteX32" fmla="*/ 315646 w 332259"/>
                <a:gd name="connsiteY32" fmla="*/ 182690 h 332206"/>
                <a:gd name="connsiteX33" fmla="*/ 199355 w 332259"/>
                <a:gd name="connsiteY33" fmla="*/ 182690 h 332206"/>
                <a:gd name="connsiteX34" fmla="*/ 199355 w 332259"/>
                <a:gd name="connsiteY34" fmla="*/ 166077 h 332206"/>
                <a:gd name="connsiteX35" fmla="*/ 315646 w 332259"/>
                <a:gd name="connsiteY35" fmla="*/ 166077 h 332206"/>
                <a:gd name="connsiteX36" fmla="*/ 332259 w 332259"/>
                <a:gd name="connsiteY36" fmla="*/ 149464 h 332206"/>
                <a:gd name="connsiteX37" fmla="*/ 182743 w 332259"/>
                <a:gd name="connsiteY37" fmla="*/ 149464 h 332206"/>
                <a:gd name="connsiteX38" fmla="*/ 182743 w 332259"/>
                <a:gd name="connsiteY38" fmla="*/ 199303 h 332206"/>
                <a:gd name="connsiteX39" fmla="*/ 332259 w 332259"/>
                <a:gd name="connsiteY39" fmla="*/ 199303 h 332206"/>
                <a:gd name="connsiteX40" fmla="*/ 332259 w 332259"/>
                <a:gd name="connsiteY40" fmla="*/ 149464 h 332206"/>
                <a:gd name="connsiteX41" fmla="*/ 199355 w 332259"/>
                <a:gd name="connsiteY41" fmla="*/ 16613 h 332206"/>
                <a:gd name="connsiteX42" fmla="*/ 199355 w 332259"/>
                <a:gd name="connsiteY42" fmla="*/ 59974 h 332206"/>
                <a:gd name="connsiteX43" fmla="*/ 182743 w 332259"/>
                <a:gd name="connsiteY43" fmla="*/ 54436 h 332206"/>
                <a:gd name="connsiteX44" fmla="*/ 182743 w 332259"/>
                <a:gd name="connsiteY44" fmla="*/ 16613 h 332206"/>
                <a:gd name="connsiteX45" fmla="*/ 199355 w 332259"/>
                <a:gd name="connsiteY45" fmla="*/ 16613 h 332206"/>
                <a:gd name="connsiteX46" fmla="*/ 215968 w 332259"/>
                <a:gd name="connsiteY46" fmla="*/ 0 h 332206"/>
                <a:gd name="connsiteX47" fmla="*/ 166130 w 332259"/>
                <a:gd name="connsiteY47" fmla="*/ 0 h 332206"/>
                <a:gd name="connsiteX48" fmla="*/ 166130 w 332259"/>
                <a:gd name="connsiteY48" fmla="*/ 66452 h 332206"/>
                <a:gd name="connsiteX49" fmla="*/ 215968 w 332259"/>
                <a:gd name="connsiteY49" fmla="*/ 83117 h 332206"/>
                <a:gd name="connsiteX50" fmla="*/ 215968 w 332259"/>
                <a:gd name="connsiteY50" fmla="*/ 0 h 33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2259" h="332206">
                  <a:moveTo>
                    <a:pt x="116291" y="249142"/>
                  </a:moveTo>
                  <a:lnTo>
                    <a:pt x="116291" y="315594"/>
                  </a:lnTo>
                  <a:lnTo>
                    <a:pt x="16665" y="315594"/>
                  </a:lnTo>
                  <a:lnTo>
                    <a:pt x="16665" y="249142"/>
                  </a:lnTo>
                  <a:lnTo>
                    <a:pt x="116291" y="249142"/>
                  </a:lnTo>
                  <a:moveTo>
                    <a:pt x="132956" y="232529"/>
                  </a:moveTo>
                  <a:lnTo>
                    <a:pt x="0" y="232529"/>
                  </a:lnTo>
                  <a:lnTo>
                    <a:pt x="0" y="332207"/>
                  </a:lnTo>
                  <a:lnTo>
                    <a:pt x="132904" y="332207"/>
                  </a:lnTo>
                  <a:lnTo>
                    <a:pt x="132904" y="232529"/>
                  </a:lnTo>
                  <a:lnTo>
                    <a:pt x="132956" y="232529"/>
                  </a:lnTo>
                  <a:close/>
                  <a:moveTo>
                    <a:pt x="315646" y="249142"/>
                  </a:moveTo>
                  <a:lnTo>
                    <a:pt x="315646" y="315594"/>
                  </a:lnTo>
                  <a:lnTo>
                    <a:pt x="299033" y="315594"/>
                  </a:lnTo>
                  <a:lnTo>
                    <a:pt x="299033" y="249142"/>
                  </a:lnTo>
                  <a:lnTo>
                    <a:pt x="315646" y="249142"/>
                  </a:lnTo>
                  <a:moveTo>
                    <a:pt x="332259" y="232529"/>
                  </a:moveTo>
                  <a:lnTo>
                    <a:pt x="282472" y="232529"/>
                  </a:lnTo>
                  <a:lnTo>
                    <a:pt x="282472" y="332207"/>
                  </a:lnTo>
                  <a:lnTo>
                    <a:pt x="332259" y="332207"/>
                  </a:lnTo>
                  <a:lnTo>
                    <a:pt x="332259" y="232529"/>
                  </a:lnTo>
                  <a:close/>
                  <a:moveTo>
                    <a:pt x="232581" y="249142"/>
                  </a:moveTo>
                  <a:lnTo>
                    <a:pt x="232581" y="265755"/>
                  </a:lnTo>
                  <a:lnTo>
                    <a:pt x="199355" y="265755"/>
                  </a:lnTo>
                  <a:lnTo>
                    <a:pt x="199355" y="249142"/>
                  </a:lnTo>
                  <a:lnTo>
                    <a:pt x="232581" y="249142"/>
                  </a:lnTo>
                  <a:moveTo>
                    <a:pt x="249194" y="232529"/>
                  </a:moveTo>
                  <a:lnTo>
                    <a:pt x="182743" y="232529"/>
                  </a:lnTo>
                  <a:lnTo>
                    <a:pt x="182743" y="282316"/>
                  </a:lnTo>
                  <a:lnTo>
                    <a:pt x="249194" y="282316"/>
                  </a:lnTo>
                  <a:lnTo>
                    <a:pt x="249194" y="232529"/>
                  </a:lnTo>
                  <a:close/>
                  <a:moveTo>
                    <a:pt x="315646" y="166077"/>
                  </a:moveTo>
                  <a:lnTo>
                    <a:pt x="315646" y="182690"/>
                  </a:lnTo>
                  <a:lnTo>
                    <a:pt x="199355" y="182690"/>
                  </a:lnTo>
                  <a:lnTo>
                    <a:pt x="199355" y="166077"/>
                  </a:lnTo>
                  <a:lnTo>
                    <a:pt x="315646" y="166077"/>
                  </a:lnTo>
                  <a:moveTo>
                    <a:pt x="332259" y="149464"/>
                  </a:moveTo>
                  <a:lnTo>
                    <a:pt x="182743" y="149464"/>
                  </a:lnTo>
                  <a:lnTo>
                    <a:pt x="182743" y="199303"/>
                  </a:lnTo>
                  <a:lnTo>
                    <a:pt x="332259" y="199303"/>
                  </a:lnTo>
                  <a:lnTo>
                    <a:pt x="332259" y="149464"/>
                  </a:lnTo>
                  <a:close/>
                  <a:moveTo>
                    <a:pt x="199355" y="16613"/>
                  </a:moveTo>
                  <a:lnTo>
                    <a:pt x="199355" y="59974"/>
                  </a:lnTo>
                  <a:lnTo>
                    <a:pt x="182743" y="54436"/>
                  </a:lnTo>
                  <a:lnTo>
                    <a:pt x="182743" y="16613"/>
                  </a:lnTo>
                  <a:lnTo>
                    <a:pt x="199355" y="16613"/>
                  </a:lnTo>
                  <a:moveTo>
                    <a:pt x="215968" y="0"/>
                  </a:moveTo>
                  <a:lnTo>
                    <a:pt x="166130" y="0"/>
                  </a:lnTo>
                  <a:lnTo>
                    <a:pt x="166130" y="66452"/>
                  </a:lnTo>
                  <a:lnTo>
                    <a:pt x="215968" y="83117"/>
                  </a:lnTo>
                  <a:lnTo>
                    <a:pt x="215968"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4" name="任意多边形: 形状 543">
              <a:extLst>
                <a:ext uri="{FF2B5EF4-FFF2-40B4-BE49-F238E27FC236}">
                  <a16:creationId xmlns:a16="http://schemas.microsoft.com/office/drawing/2014/main" id="{95B6B400-3E68-4F12-BCD9-727F8BF03D37}"/>
                </a:ext>
              </a:extLst>
            </p:cNvPr>
            <p:cNvSpPr/>
            <p:nvPr/>
          </p:nvSpPr>
          <p:spPr>
            <a:xfrm>
              <a:off x="6260803" y="1681116"/>
              <a:ext cx="465162" cy="199355"/>
            </a:xfrm>
            <a:custGeom>
              <a:avLst/>
              <a:gdLst>
                <a:gd name="connsiteX0" fmla="*/ 182743 w 465162"/>
                <a:gd name="connsiteY0" fmla="*/ 0 h 199355"/>
                <a:gd name="connsiteX1" fmla="*/ 465163 w 465162"/>
                <a:gd name="connsiteY1" fmla="*/ 99678 h 199355"/>
                <a:gd name="connsiteX2" fmla="*/ 465163 w 465162"/>
                <a:gd name="connsiteY2" fmla="*/ 116291 h 199355"/>
                <a:gd name="connsiteX3" fmla="*/ 182743 w 465162"/>
                <a:gd name="connsiteY3" fmla="*/ 16613 h 199355"/>
                <a:gd name="connsiteX4" fmla="*/ 0 w 465162"/>
                <a:gd name="connsiteY4" fmla="*/ 182742 h 199355"/>
                <a:gd name="connsiteX5" fmla="*/ 215968 w 465162"/>
                <a:gd name="connsiteY5" fmla="*/ 99678 h 199355"/>
                <a:gd name="connsiteX6" fmla="*/ 215968 w 465162"/>
                <a:gd name="connsiteY6" fmla="*/ 116291 h 199355"/>
                <a:gd name="connsiteX7" fmla="*/ 0 w 465162"/>
                <a:gd name="connsiteY7" fmla="*/ 199355 h 199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162" h="199355">
                  <a:moveTo>
                    <a:pt x="182743" y="0"/>
                  </a:moveTo>
                  <a:lnTo>
                    <a:pt x="465163" y="99678"/>
                  </a:lnTo>
                  <a:lnTo>
                    <a:pt x="465163" y="116291"/>
                  </a:lnTo>
                  <a:lnTo>
                    <a:pt x="182743" y="16613"/>
                  </a:lnTo>
                  <a:close/>
                  <a:moveTo>
                    <a:pt x="0" y="182742"/>
                  </a:moveTo>
                  <a:lnTo>
                    <a:pt x="215968" y="99678"/>
                  </a:lnTo>
                  <a:lnTo>
                    <a:pt x="215968" y="116291"/>
                  </a:lnTo>
                  <a:lnTo>
                    <a:pt x="0" y="199355"/>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35" name="图形 28">
            <a:extLst>
              <a:ext uri="{FF2B5EF4-FFF2-40B4-BE49-F238E27FC236}">
                <a16:creationId xmlns:a16="http://schemas.microsoft.com/office/drawing/2014/main" id="{0131DBC5-F4DD-4303-ACDC-164C3A34D4AA}"/>
              </a:ext>
            </a:extLst>
          </p:cNvPr>
          <p:cNvGrpSpPr/>
          <p:nvPr/>
        </p:nvGrpSpPr>
        <p:grpSpPr>
          <a:xfrm>
            <a:off x="9550522" y="1520146"/>
            <a:ext cx="411812" cy="411812"/>
            <a:chOff x="7026787" y="1563833"/>
            <a:chExt cx="534958" cy="534958"/>
          </a:xfrm>
          <a:solidFill>
            <a:schemeClr val="bg1"/>
          </a:solidFill>
        </p:grpSpPr>
        <p:sp>
          <p:nvSpPr>
            <p:cNvPr id="538" name="任意多边形: 形状 537">
              <a:extLst>
                <a:ext uri="{FF2B5EF4-FFF2-40B4-BE49-F238E27FC236}">
                  <a16:creationId xmlns:a16="http://schemas.microsoft.com/office/drawing/2014/main" id="{776613D7-90EA-47C6-8D9B-80D83AD7903D}"/>
                </a:ext>
              </a:extLst>
            </p:cNvPr>
            <p:cNvSpPr/>
            <p:nvPr/>
          </p:nvSpPr>
          <p:spPr>
            <a:xfrm>
              <a:off x="7037392" y="2020219"/>
              <a:ext cx="510247" cy="68071"/>
            </a:xfrm>
            <a:custGeom>
              <a:avLst/>
              <a:gdLst>
                <a:gd name="connsiteX0" fmla="*/ 493269 w 510247"/>
                <a:gd name="connsiteY0" fmla="*/ 17031 h 68071"/>
                <a:gd name="connsiteX1" fmla="*/ 493269 w 510247"/>
                <a:gd name="connsiteY1" fmla="*/ 51040 h 68071"/>
                <a:gd name="connsiteX2" fmla="*/ 17031 w 510247"/>
                <a:gd name="connsiteY2" fmla="*/ 51040 h 68071"/>
                <a:gd name="connsiteX3" fmla="*/ 17031 w 510247"/>
                <a:gd name="connsiteY3" fmla="*/ 17031 h 68071"/>
                <a:gd name="connsiteX4" fmla="*/ 493269 w 510247"/>
                <a:gd name="connsiteY4" fmla="*/ 17031 h 68071"/>
                <a:gd name="connsiteX5" fmla="*/ 510248 w 510247"/>
                <a:gd name="connsiteY5" fmla="*/ 0 h 68071"/>
                <a:gd name="connsiteX6" fmla="*/ 0 w 510247"/>
                <a:gd name="connsiteY6" fmla="*/ 0 h 68071"/>
                <a:gd name="connsiteX7" fmla="*/ 0 w 510247"/>
                <a:gd name="connsiteY7" fmla="*/ 68071 h 68071"/>
                <a:gd name="connsiteX8" fmla="*/ 510248 w 510247"/>
                <a:gd name="connsiteY8" fmla="*/ 68071 h 68071"/>
                <a:gd name="connsiteX9" fmla="*/ 510248 w 510247"/>
                <a:gd name="connsiteY9" fmla="*/ 0 h 6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247" h="68071">
                  <a:moveTo>
                    <a:pt x="493269" y="17031"/>
                  </a:moveTo>
                  <a:lnTo>
                    <a:pt x="493269" y="51040"/>
                  </a:lnTo>
                  <a:lnTo>
                    <a:pt x="17031" y="51040"/>
                  </a:lnTo>
                  <a:lnTo>
                    <a:pt x="17031" y="17031"/>
                  </a:lnTo>
                  <a:lnTo>
                    <a:pt x="493269" y="17031"/>
                  </a:lnTo>
                  <a:moveTo>
                    <a:pt x="510248" y="0"/>
                  </a:moveTo>
                  <a:lnTo>
                    <a:pt x="0" y="0"/>
                  </a:lnTo>
                  <a:lnTo>
                    <a:pt x="0" y="68071"/>
                  </a:lnTo>
                  <a:lnTo>
                    <a:pt x="510248" y="68071"/>
                  </a:lnTo>
                  <a:lnTo>
                    <a:pt x="510248"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9" name="任意多边形: 形状 538">
              <a:extLst>
                <a:ext uri="{FF2B5EF4-FFF2-40B4-BE49-F238E27FC236}">
                  <a16:creationId xmlns:a16="http://schemas.microsoft.com/office/drawing/2014/main" id="{BCA4317C-DCF5-4118-945B-505D62F1148A}"/>
                </a:ext>
              </a:extLst>
            </p:cNvPr>
            <p:cNvSpPr/>
            <p:nvPr/>
          </p:nvSpPr>
          <p:spPr>
            <a:xfrm>
              <a:off x="7173482" y="1578042"/>
              <a:ext cx="340147" cy="459259"/>
            </a:xfrm>
            <a:custGeom>
              <a:avLst/>
              <a:gdLst>
                <a:gd name="connsiteX0" fmla="*/ 105633 w 340147"/>
                <a:gd name="connsiteY0" fmla="*/ 20113 h 459259"/>
                <a:gd name="connsiteX1" fmla="*/ 153069 w 340147"/>
                <a:gd name="connsiteY1" fmla="*/ 84737 h 459259"/>
                <a:gd name="connsiteX2" fmla="*/ 153069 w 340147"/>
                <a:gd name="connsiteY2" fmla="*/ 442176 h 459259"/>
                <a:gd name="connsiteX3" fmla="*/ 68019 w 340147"/>
                <a:gd name="connsiteY3" fmla="*/ 442176 h 459259"/>
                <a:gd name="connsiteX4" fmla="*/ 68019 w 340147"/>
                <a:gd name="connsiteY4" fmla="*/ 119060 h 459259"/>
                <a:gd name="connsiteX5" fmla="*/ 97275 w 340147"/>
                <a:gd name="connsiteY5" fmla="*/ 28785 h 459259"/>
                <a:gd name="connsiteX6" fmla="*/ 105633 w 340147"/>
                <a:gd name="connsiteY6" fmla="*/ 20113 h 459259"/>
                <a:gd name="connsiteX7" fmla="*/ 85311 w 340147"/>
                <a:gd name="connsiteY7" fmla="*/ 0 h 459259"/>
                <a:gd name="connsiteX8" fmla="*/ 0 w 340147"/>
                <a:gd name="connsiteY8" fmla="*/ 84789 h 459259"/>
                <a:gd name="connsiteX9" fmla="*/ 0 w 340147"/>
                <a:gd name="connsiteY9" fmla="*/ 459259 h 459259"/>
                <a:gd name="connsiteX10" fmla="*/ 170100 w 340147"/>
                <a:gd name="connsiteY10" fmla="*/ 459259 h 459259"/>
                <a:gd name="connsiteX11" fmla="*/ 170100 w 340147"/>
                <a:gd name="connsiteY11" fmla="*/ 84789 h 459259"/>
                <a:gd name="connsiteX12" fmla="*/ 85311 w 340147"/>
                <a:gd name="connsiteY12" fmla="*/ 0 h 459259"/>
                <a:gd name="connsiteX13" fmla="*/ 16979 w 340147"/>
                <a:gd name="connsiteY13" fmla="*/ 442176 h 459259"/>
                <a:gd name="connsiteX14" fmla="*/ 16979 w 340147"/>
                <a:gd name="connsiteY14" fmla="*/ 102029 h 459259"/>
                <a:gd name="connsiteX15" fmla="*/ 84998 w 340147"/>
                <a:gd name="connsiteY15" fmla="*/ 16979 h 459259"/>
                <a:gd name="connsiteX16" fmla="*/ 50988 w 340147"/>
                <a:gd name="connsiteY16" fmla="*/ 119007 h 459259"/>
                <a:gd name="connsiteX17" fmla="*/ 50988 w 340147"/>
                <a:gd name="connsiteY17" fmla="*/ 442176 h 459259"/>
                <a:gd name="connsiteX18" fmla="*/ 16979 w 340147"/>
                <a:gd name="connsiteY18" fmla="*/ 442176 h 459259"/>
                <a:gd name="connsiteX19" fmla="*/ 323169 w 340147"/>
                <a:gd name="connsiteY19" fmla="*/ 68019 h 459259"/>
                <a:gd name="connsiteX20" fmla="*/ 323169 w 340147"/>
                <a:gd name="connsiteY20" fmla="*/ 442176 h 459259"/>
                <a:gd name="connsiteX21" fmla="*/ 289159 w 340147"/>
                <a:gd name="connsiteY21" fmla="*/ 442176 h 459259"/>
                <a:gd name="connsiteX22" fmla="*/ 289159 w 340147"/>
                <a:gd name="connsiteY22" fmla="*/ 68019 h 459259"/>
                <a:gd name="connsiteX23" fmla="*/ 323169 w 340147"/>
                <a:gd name="connsiteY23" fmla="*/ 68019 h 459259"/>
                <a:gd name="connsiteX24" fmla="*/ 340148 w 340147"/>
                <a:gd name="connsiteY24" fmla="*/ 51040 h 459259"/>
                <a:gd name="connsiteX25" fmla="*/ 272129 w 340147"/>
                <a:gd name="connsiteY25" fmla="*/ 51040 h 459259"/>
                <a:gd name="connsiteX26" fmla="*/ 272129 w 340147"/>
                <a:gd name="connsiteY26" fmla="*/ 459259 h 459259"/>
                <a:gd name="connsiteX27" fmla="*/ 340148 w 340147"/>
                <a:gd name="connsiteY27" fmla="*/ 459259 h 459259"/>
                <a:gd name="connsiteX28" fmla="*/ 340148 w 340147"/>
                <a:gd name="connsiteY28" fmla="*/ 51040 h 45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0147" h="459259">
                  <a:moveTo>
                    <a:pt x="105633" y="20113"/>
                  </a:moveTo>
                  <a:cubicBezTo>
                    <a:pt x="133113" y="28733"/>
                    <a:pt x="153069" y="54488"/>
                    <a:pt x="153069" y="84737"/>
                  </a:cubicBezTo>
                  <a:lnTo>
                    <a:pt x="153069" y="442176"/>
                  </a:lnTo>
                  <a:lnTo>
                    <a:pt x="68019" y="442176"/>
                  </a:lnTo>
                  <a:lnTo>
                    <a:pt x="68019" y="119060"/>
                  </a:lnTo>
                  <a:cubicBezTo>
                    <a:pt x="68019" y="60810"/>
                    <a:pt x="96178" y="29987"/>
                    <a:pt x="97275" y="28785"/>
                  </a:cubicBezTo>
                  <a:lnTo>
                    <a:pt x="105633" y="20113"/>
                  </a:lnTo>
                  <a:moveTo>
                    <a:pt x="85311" y="0"/>
                  </a:moveTo>
                  <a:cubicBezTo>
                    <a:pt x="38659" y="0"/>
                    <a:pt x="0" y="38137"/>
                    <a:pt x="0" y="84789"/>
                  </a:cubicBezTo>
                  <a:lnTo>
                    <a:pt x="0" y="459259"/>
                  </a:lnTo>
                  <a:lnTo>
                    <a:pt x="170100" y="459259"/>
                  </a:lnTo>
                  <a:lnTo>
                    <a:pt x="170100" y="84789"/>
                  </a:lnTo>
                  <a:cubicBezTo>
                    <a:pt x="170100" y="38137"/>
                    <a:pt x="131911" y="0"/>
                    <a:pt x="85311" y="0"/>
                  </a:cubicBezTo>
                  <a:close/>
                  <a:moveTo>
                    <a:pt x="16979" y="442176"/>
                  </a:moveTo>
                  <a:lnTo>
                    <a:pt x="16979" y="102029"/>
                  </a:lnTo>
                  <a:cubicBezTo>
                    <a:pt x="16979" y="77997"/>
                    <a:pt x="25860" y="16979"/>
                    <a:pt x="84998" y="16979"/>
                  </a:cubicBezTo>
                  <a:cubicBezTo>
                    <a:pt x="84998" y="16979"/>
                    <a:pt x="50988" y="52399"/>
                    <a:pt x="50988" y="119007"/>
                  </a:cubicBezTo>
                  <a:lnTo>
                    <a:pt x="50988" y="442176"/>
                  </a:lnTo>
                  <a:lnTo>
                    <a:pt x="16979" y="442176"/>
                  </a:lnTo>
                  <a:close/>
                  <a:moveTo>
                    <a:pt x="323169" y="68019"/>
                  </a:moveTo>
                  <a:lnTo>
                    <a:pt x="323169" y="442176"/>
                  </a:lnTo>
                  <a:lnTo>
                    <a:pt x="289159" y="442176"/>
                  </a:lnTo>
                  <a:lnTo>
                    <a:pt x="289159" y="68019"/>
                  </a:lnTo>
                  <a:lnTo>
                    <a:pt x="323169" y="68019"/>
                  </a:lnTo>
                  <a:moveTo>
                    <a:pt x="340148" y="51040"/>
                  </a:moveTo>
                  <a:lnTo>
                    <a:pt x="272129" y="51040"/>
                  </a:lnTo>
                  <a:lnTo>
                    <a:pt x="272129" y="459259"/>
                  </a:lnTo>
                  <a:lnTo>
                    <a:pt x="340148" y="459259"/>
                  </a:lnTo>
                  <a:lnTo>
                    <a:pt x="340148" y="5104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0" name="任意多边形: 形状 539">
              <a:extLst>
                <a:ext uri="{FF2B5EF4-FFF2-40B4-BE49-F238E27FC236}">
                  <a16:creationId xmlns:a16="http://schemas.microsoft.com/office/drawing/2014/main" id="{141A6C2B-6EF1-411D-9BB5-7F647EE5BB79}"/>
                </a:ext>
              </a:extLst>
            </p:cNvPr>
            <p:cNvSpPr/>
            <p:nvPr/>
          </p:nvSpPr>
          <p:spPr>
            <a:xfrm>
              <a:off x="7071401" y="1765121"/>
              <a:ext cx="391240" cy="272128"/>
            </a:xfrm>
            <a:custGeom>
              <a:avLst/>
              <a:gdLst>
                <a:gd name="connsiteX0" fmla="*/ 374209 w 391240"/>
                <a:gd name="connsiteY0" fmla="*/ 17031 h 272128"/>
                <a:gd name="connsiteX1" fmla="*/ 374209 w 391240"/>
                <a:gd name="connsiteY1" fmla="*/ 34062 h 272128"/>
                <a:gd name="connsiteX2" fmla="*/ 272181 w 391240"/>
                <a:gd name="connsiteY2" fmla="*/ 34062 h 272128"/>
                <a:gd name="connsiteX3" fmla="*/ 272181 w 391240"/>
                <a:gd name="connsiteY3" fmla="*/ 17031 h 272128"/>
                <a:gd name="connsiteX4" fmla="*/ 374209 w 391240"/>
                <a:gd name="connsiteY4" fmla="*/ 17031 h 272128"/>
                <a:gd name="connsiteX5" fmla="*/ 391240 w 391240"/>
                <a:gd name="connsiteY5" fmla="*/ 0 h 272128"/>
                <a:gd name="connsiteX6" fmla="*/ 255150 w 391240"/>
                <a:gd name="connsiteY6" fmla="*/ 0 h 272128"/>
                <a:gd name="connsiteX7" fmla="*/ 255150 w 391240"/>
                <a:gd name="connsiteY7" fmla="*/ 51040 h 272128"/>
                <a:gd name="connsiteX8" fmla="*/ 391188 w 391240"/>
                <a:gd name="connsiteY8" fmla="*/ 51040 h 272128"/>
                <a:gd name="connsiteX9" fmla="*/ 391188 w 391240"/>
                <a:gd name="connsiteY9" fmla="*/ 0 h 272128"/>
                <a:gd name="connsiteX10" fmla="*/ 391240 w 391240"/>
                <a:gd name="connsiteY10" fmla="*/ 0 h 272128"/>
                <a:gd name="connsiteX11" fmla="*/ 102081 w 391240"/>
                <a:gd name="connsiteY11" fmla="*/ 17031 h 272128"/>
                <a:gd name="connsiteX12" fmla="*/ 102081 w 391240"/>
                <a:gd name="connsiteY12" fmla="*/ 34062 h 272128"/>
                <a:gd name="connsiteX13" fmla="*/ 95028 w 391240"/>
                <a:gd name="connsiteY13" fmla="*/ 34062 h 272128"/>
                <a:gd name="connsiteX14" fmla="*/ 34532 w 391240"/>
                <a:gd name="connsiteY14" fmla="*/ 85102 h 272128"/>
                <a:gd name="connsiteX15" fmla="*/ 34010 w 391240"/>
                <a:gd name="connsiteY15" fmla="*/ 255150 h 272128"/>
                <a:gd name="connsiteX16" fmla="*/ 17031 w 391240"/>
                <a:gd name="connsiteY16" fmla="*/ 255150 h 272128"/>
                <a:gd name="connsiteX17" fmla="*/ 17031 w 391240"/>
                <a:gd name="connsiteY17" fmla="*/ 85050 h 272128"/>
                <a:gd name="connsiteX18" fmla="*/ 85050 w 391240"/>
                <a:gd name="connsiteY18" fmla="*/ 16979 h 272128"/>
                <a:gd name="connsiteX19" fmla="*/ 102081 w 391240"/>
                <a:gd name="connsiteY19" fmla="*/ 16979 h 272128"/>
                <a:gd name="connsiteX20" fmla="*/ 119059 w 391240"/>
                <a:gd name="connsiteY20" fmla="*/ 0 h 272128"/>
                <a:gd name="connsiteX21" fmla="*/ 85050 w 391240"/>
                <a:gd name="connsiteY21" fmla="*/ 0 h 272128"/>
                <a:gd name="connsiteX22" fmla="*/ 522 w 391240"/>
                <a:gd name="connsiteY22" fmla="*/ 85050 h 272128"/>
                <a:gd name="connsiteX23" fmla="*/ 0 w 391240"/>
                <a:gd name="connsiteY23" fmla="*/ 272129 h 272128"/>
                <a:gd name="connsiteX24" fmla="*/ 51040 w 391240"/>
                <a:gd name="connsiteY24" fmla="*/ 272129 h 272128"/>
                <a:gd name="connsiteX25" fmla="*/ 51040 w 391240"/>
                <a:gd name="connsiteY25" fmla="*/ 85050 h 272128"/>
                <a:gd name="connsiteX26" fmla="*/ 95028 w 391240"/>
                <a:gd name="connsiteY26" fmla="*/ 51040 h 272128"/>
                <a:gd name="connsiteX27" fmla="*/ 119059 w 391240"/>
                <a:gd name="connsiteY27" fmla="*/ 51040 h 272128"/>
                <a:gd name="connsiteX28" fmla="*/ 119059 w 391240"/>
                <a:gd name="connsiteY28" fmla="*/ 0 h 27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1240" h="272128">
                  <a:moveTo>
                    <a:pt x="374209" y="17031"/>
                  </a:moveTo>
                  <a:lnTo>
                    <a:pt x="374209" y="34062"/>
                  </a:lnTo>
                  <a:lnTo>
                    <a:pt x="272181" y="34062"/>
                  </a:lnTo>
                  <a:lnTo>
                    <a:pt x="272181" y="17031"/>
                  </a:lnTo>
                  <a:lnTo>
                    <a:pt x="374209" y="17031"/>
                  </a:lnTo>
                  <a:moveTo>
                    <a:pt x="391240" y="0"/>
                  </a:moveTo>
                  <a:lnTo>
                    <a:pt x="255150" y="0"/>
                  </a:lnTo>
                  <a:lnTo>
                    <a:pt x="255150" y="51040"/>
                  </a:lnTo>
                  <a:lnTo>
                    <a:pt x="391188" y="51040"/>
                  </a:lnTo>
                  <a:lnTo>
                    <a:pt x="391188" y="0"/>
                  </a:lnTo>
                  <a:lnTo>
                    <a:pt x="391240" y="0"/>
                  </a:lnTo>
                  <a:close/>
                  <a:moveTo>
                    <a:pt x="102081" y="17031"/>
                  </a:moveTo>
                  <a:lnTo>
                    <a:pt x="102081" y="34062"/>
                  </a:lnTo>
                  <a:lnTo>
                    <a:pt x="95028" y="34062"/>
                  </a:lnTo>
                  <a:cubicBezTo>
                    <a:pt x="58563" y="34062"/>
                    <a:pt x="34532" y="54593"/>
                    <a:pt x="34532" y="85102"/>
                  </a:cubicBezTo>
                  <a:lnTo>
                    <a:pt x="34010" y="255150"/>
                  </a:lnTo>
                  <a:lnTo>
                    <a:pt x="17031" y="255150"/>
                  </a:lnTo>
                  <a:lnTo>
                    <a:pt x="17031" y="85050"/>
                  </a:lnTo>
                  <a:cubicBezTo>
                    <a:pt x="17031" y="47540"/>
                    <a:pt x="47540" y="16979"/>
                    <a:pt x="85050" y="16979"/>
                  </a:cubicBezTo>
                  <a:lnTo>
                    <a:pt x="102081" y="16979"/>
                  </a:lnTo>
                  <a:moveTo>
                    <a:pt x="119059" y="0"/>
                  </a:moveTo>
                  <a:lnTo>
                    <a:pt x="85050" y="0"/>
                  </a:lnTo>
                  <a:cubicBezTo>
                    <a:pt x="38293" y="0"/>
                    <a:pt x="522" y="38293"/>
                    <a:pt x="522" y="85050"/>
                  </a:cubicBezTo>
                  <a:lnTo>
                    <a:pt x="0" y="272129"/>
                  </a:lnTo>
                  <a:lnTo>
                    <a:pt x="51040" y="272129"/>
                  </a:lnTo>
                  <a:lnTo>
                    <a:pt x="51040" y="85050"/>
                  </a:lnTo>
                  <a:cubicBezTo>
                    <a:pt x="51040" y="61646"/>
                    <a:pt x="71624" y="51040"/>
                    <a:pt x="95028" y="51040"/>
                  </a:cubicBezTo>
                  <a:lnTo>
                    <a:pt x="119059" y="51040"/>
                  </a:lnTo>
                  <a:lnTo>
                    <a:pt x="119059"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36" name="图形 30">
            <a:extLst>
              <a:ext uri="{FF2B5EF4-FFF2-40B4-BE49-F238E27FC236}">
                <a16:creationId xmlns:a16="http://schemas.microsoft.com/office/drawing/2014/main" id="{582B119E-4B72-4107-9E3C-F66E5132744B}"/>
              </a:ext>
            </a:extLst>
          </p:cNvPr>
          <p:cNvGrpSpPr/>
          <p:nvPr/>
        </p:nvGrpSpPr>
        <p:grpSpPr>
          <a:xfrm>
            <a:off x="10254577" y="1520146"/>
            <a:ext cx="411812" cy="411812"/>
            <a:chOff x="7825631" y="1563833"/>
            <a:chExt cx="534958" cy="534958"/>
          </a:xfrm>
          <a:solidFill>
            <a:schemeClr val="bg1"/>
          </a:solidFill>
        </p:grpSpPr>
        <p:sp>
          <p:nvSpPr>
            <p:cNvPr id="525" name="任意多边形: 形状 524">
              <a:extLst>
                <a:ext uri="{FF2B5EF4-FFF2-40B4-BE49-F238E27FC236}">
                  <a16:creationId xmlns:a16="http://schemas.microsoft.com/office/drawing/2014/main" id="{F242E404-AEAB-490F-946E-A347E2F306EB}"/>
                </a:ext>
              </a:extLst>
            </p:cNvPr>
            <p:cNvSpPr/>
            <p:nvPr/>
          </p:nvSpPr>
          <p:spPr>
            <a:xfrm>
              <a:off x="8026031" y="1584259"/>
              <a:ext cx="100827" cy="84005"/>
            </a:xfrm>
            <a:custGeom>
              <a:avLst/>
              <a:gdLst>
                <a:gd name="connsiteX0" fmla="*/ 50414 w 100827"/>
                <a:gd name="connsiteY0" fmla="*/ 32651 h 84005"/>
                <a:gd name="connsiteX1" fmla="*/ 63056 w 100827"/>
                <a:gd name="connsiteY1" fmla="*/ 53705 h 84005"/>
                <a:gd name="connsiteX2" fmla="*/ 55742 w 100827"/>
                <a:gd name="connsiteY2" fmla="*/ 51302 h 84005"/>
                <a:gd name="connsiteX3" fmla="*/ 50414 w 100827"/>
                <a:gd name="connsiteY3" fmla="*/ 49525 h 84005"/>
                <a:gd name="connsiteX4" fmla="*/ 45085 w 100827"/>
                <a:gd name="connsiteY4" fmla="*/ 51302 h 84005"/>
                <a:gd name="connsiteX5" fmla="*/ 37771 w 100827"/>
                <a:gd name="connsiteY5" fmla="*/ 53705 h 84005"/>
                <a:gd name="connsiteX6" fmla="*/ 50414 w 100827"/>
                <a:gd name="connsiteY6" fmla="*/ 32651 h 84005"/>
                <a:gd name="connsiteX7" fmla="*/ 50414 w 100827"/>
                <a:gd name="connsiteY7" fmla="*/ 0 h 84005"/>
                <a:gd name="connsiteX8" fmla="*/ 0 w 100827"/>
                <a:gd name="connsiteY8" fmla="*/ 84005 h 84005"/>
                <a:gd name="connsiteX9" fmla="*/ 50414 w 100827"/>
                <a:gd name="connsiteY9" fmla="*/ 67183 h 84005"/>
                <a:gd name="connsiteX10" fmla="*/ 100827 w 100827"/>
                <a:gd name="connsiteY10" fmla="*/ 84005 h 84005"/>
                <a:gd name="connsiteX11" fmla="*/ 50414 w 100827"/>
                <a:gd name="connsiteY11" fmla="*/ 0 h 8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27" h="84005">
                  <a:moveTo>
                    <a:pt x="50414" y="32651"/>
                  </a:moveTo>
                  <a:lnTo>
                    <a:pt x="63056" y="53705"/>
                  </a:lnTo>
                  <a:lnTo>
                    <a:pt x="55742" y="51302"/>
                  </a:lnTo>
                  <a:lnTo>
                    <a:pt x="50414" y="49525"/>
                  </a:lnTo>
                  <a:lnTo>
                    <a:pt x="45085" y="51302"/>
                  </a:lnTo>
                  <a:lnTo>
                    <a:pt x="37771" y="53705"/>
                  </a:lnTo>
                  <a:lnTo>
                    <a:pt x="50414" y="32651"/>
                  </a:lnTo>
                  <a:moveTo>
                    <a:pt x="50414" y="0"/>
                  </a:moveTo>
                  <a:lnTo>
                    <a:pt x="0" y="84005"/>
                  </a:lnTo>
                  <a:lnTo>
                    <a:pt x="50414" y="67183"/>
                  </a:lnTo>
                  <a:lnTo>
                    <a:pt x="100827" y="84005"/>
                  </a:lnTo>
                  <a:lnTo>
                    <a:pt x="50414"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6" name="任意多边形: 形状 525">
              <a:extLst>
                <a:ext uri="{FF2B5EF4-FFF2-40B4-BE49-F238E27FC236}">
                  <a16:creationId xmlns:a16="http://schemas.microsoft.com/office/drawing/2014/main" id="{085EB372-DB14-4E71-A81F-64C1C908BC4C}"/>
                </a:ext>
              </a:extLst>
            </p:cNvPr>
            <p:cNvSpPr/>
            <p:nvPr/>
          </p:nvSpPr>
          <p:spPr>
            <a:xfrm>
              <a:off x="8009261" y="1634673"/>
              <a:ext cx="134418" cy="84005"/>
            </a:xfrm>
            <a:custGeom>
              <a:avLst/>
              <a:gdLst>
                <a:gd name="connsiteX0" fmla="*/ 67183 w 134418"/>
                <a:gd name="connsiteY0" fmla="*/ 26905 h 84005"/>
                <a:gd name="connsiteX1" fmla="*/ 90170 w 134418"/>
                <a:gd name="connsiteY1" fmla="*/ 55690 h 84005"/>
                <a:gd name="connsiteX2" fmla="*/ 71258 w 134418"/>
                <a:gd name="connsiteY2" fmla="*/ 50936 h 84005"/>
                <a:gd name="connsiteX3" fmla="*/ 67183 w 134418"/>
                <a:gd name="connsiteY3" fmla="*/ 49943 h 84005"/>
                <a:gd name="connsiteX4" fmla="*/ 63108 w 134418"/>
                <a:gd name="connsiteY4" fmla="*/ 50936 h 84005"/>
                <a:gd name="connsiteX5" fmla="*/ 44197 w 134418"/>
                <a:gd name="connsiteY5" fmla="*/ 55690 h 84005"/>
                <a:gd name="connsiteX6" fmla="*/ 67183 w 134418"/>
                <a:gd name="connsiteY6" fmla="*/ 26905 h 84005"/>
                <a:gd name="connsiteX7" fmla="*/ 67183 w 134418"/>
                <a:gd name="connsiteY7" fmla="*/ 0 h 84005"/>
                <a:gd name="connsiteX8" fmla="*/ 0 w 134418"/>
                <a:gd name="connsiteY8" fmla="*/ 84005 h 84005"/>
                <a:gd name="connsiteX9" fmla="*/ 67183 w 134418"/>
                <a:gd name="connsiteY9" fmla="*/ 67235 h 84005"/>
                <a:gd name="connsiteX10" fmla="*/ 134419 w 134418"/>
                <a:gd name="connsiteY10" fmla="*/ 84005 h 84005"/>
                <a:gd name="connsiteX11" fmla="*/ 67183 w 134418"/>
                <a:gd name="connsiteY11" fmla="*/ 0 h 8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418" h="84005">
                  <a:moveTo>
                    <a:pt x="67183" y="26905"/>
                  </a:moveTo>
                  <a:lnTo>
                    <a:pt x="90170" y="55690"/>
                  </a:lnTo>
                  <a:lnTo>
                    <a:pt x="71258" y="50936"/>
                  </a:lnTo>
                  <a:lnTo>
                    <a:pt x="67183" y="49943"/>
                  </a:lnTo>
                  <a:lnTo>
                    <a:pt x="63108" y="50936"/>
                  </a:lnTo>
                  <a:lnTo>
                    <a:pt x="44197" y="55690"/>
                  </a:lnTo>
                  <a:lnTo>
                    <a:pt x="67183" y="26905"/>
                  </a:lnTo>
                  <a:moveTo>
                    <a:pt x="67183" y="0"/>
                  </a:moveTo>
                  <a:lnTo>
                    <a:pt x="0" y="84005"/>
                  </a:lnTo>
                  <a:lnTo>
                    <a:pt x="67183" y="67235"/>
                  </a:lnTo>
                  <a:lnTo>
                    <a:pt x="134419" y="84005"/>
                  </a:lnTo>
                  <a:lnTo>
                    <a:pt x="67183"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7" name="任意多边形: 形状 526">
              <a:extLst>
                <a:ext uri="{FF2B5EF4-FFF2-40B4-BE49-F238E27FC236}">
                  <a16:creationId xmlns:a16="http://schemas.microsoft.com/office/drawing/2014/main" id="{C172AF57-6499-461B-B96C-165E2B1B98AC}"/>
                </a:ext>
              </a:extLst>
            </p:cNvPr>
            <p:cNvSpPr/>
            <p:nvPr/>
          </p:nvSpPr>
          <p:spPr>
            <a:xfrm>
              <a:off x="8009261" y="1685086"/>
              <a:ext cx="134418" cy="84005"/>
            </a:xfrm>
            <a:custGeom>
              <a:avLst/>
              <a:gdLst>
                <a:gd name="connsiteX0" fmla="*/ 67183 w 134418"/>
                <a:gd name="connsiteY0" fmla="*/ 26905 h 84005"/>
                <a:gd name="connsiteX1" fmla="*/ 90170 w 134418"/>
                <a:gd name="connsiteY1" fmla="*/ 55638 h 84005"/>
                <a:gd name="connsiteX2" fmla="*/ 71258 w 134418"/>
                <a:gd name="connsiteY2" fmla="*/ 50884 h 84005"/>
                <a:gd name="connsiteX3" fmla="*/ 67183 w 134418"/>
                <a:gd name="connsiteY3" fmla="*/ 49891 h 84005"/>
                <a:gd name="connsiteX4" fmla="*/ 63108 w 134418"/>
                <a:gd name="connsiteY4" fmla="*/ 50884 h 84005"/>
                <a:gd name="connsiteX5" fmla="*/ 44197 w 134418"/>
                <a:gd name="connsiteY5" fmla="*/ 55638 h 84005"/>
                <a:gd name="connsiteX6" fmla="*/ 67183 w 134418"/>
                <a:gd name="connsiteY6" fmla="*/ 26905 h 84005"/>
                <a:gd name="connsiteX7" fmla="*/ 67183 w 134418"/>
                <a:gd name="connsiteY7" fmla="*/ 0 h 84005"/>
                <a:gd name="connsiteX8" fmla="*/ 0 w 134418"/>
                <a:gd name="connsiteY8" fmla="*/ 84005 h 84005"/>
                <a:gd name="connsiteX9" fmla="*/ 67183 w 134418"/>
                <a:gd name="connsiteY9" fmla="*/ 67235 h 84005"/>
                <a:gd name="connsiteX10" fmla="*/ 134419 w 134418"/>
                <a:gd name="connsiteY10" fmla="*/ 84005 h 84005"/>
                <a:gd name="connsiteX11" fmla="*/ 67183 w 134418"/>
                <a:gd name="connsiteY11" fmla="*/ 0 h 8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418" h="84005">
                  <a:moveTo>
                    <a:pt x="67183" y="26905"/>
                  </a:moveTo>
                  <a:lnTo>
                    <a:pt x="90170" y="55638"/>
                  </a:lnTo>
                  <a:lnTo>
                    <a:pt x="71258" y="50884"/>
                  </a:lnTo>
                  <a:lnTo>
                    <a:pt x="67183" y="49891"/>
                  </a:lnTo>
                  <a:lnTo>
                    <a:pt x="63108" y="50884"/>
                  </a:lnTo>
                  <a:lnTo>
                    <a:pt x="44197" y="55638"/>
                  </a:lnTo>
                  <a:lnTo>
                    <a:pt x="67183" y="26905"/>
                  </a:lnTo>
                  <a:moveTo>
                    <a:pt x="67183" y="0"/>
                  </a:moveTo>
                  <a:lnTo>
                    <a:pt x="0" y="84005"/>
                  </a:lnTo>
                  <a:lnTo>
                    <a:pt x="67183" y="67235"/>
                  </a:lnTo>
                  <a:lnTo>
                    <a:pt x="134419" y="84005"/>
                  </a:lnTo>
                  <a:lnTo>
                    <a:pt x="67183"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8" name="任意多边形: 形状 527">
              <a:extLst>
                <a:ext uri="{FF2B5EF4-FFF2-40B4-BE49-F238E27FC236}">
                  <a16:creationId xmlns:a16="http://schemas.microsoft.com/office/drawing/2014/main" id="{20E272E0-EC3E-483C-8482-20DC79C78808}"/>
                </a:ext>
              </a:extLst>
            </p:cNvPr>
            <p:cNvSpPr/>
            <p:nvPr/>
          </p:nvSpPr>
          <p:spPr>
            <a:xfrm>
              <a:off x="8009261" y="1735500"/>
              <a:ext cx="151188" cy="84005"/>
            </a:xfrm>
            <a:custGeom>
              <a:avLst/>
              <a:gdLst>
                <a:gd name="connsiteX0" fmla="*/ 68594 w 151188"/>
                <a:gd name="connsiteY0" fmla="*/ 25128 h 84005"/>
                <a:gd name="connsiteX1" fmla="*/ 100096 w 151188"/>
                <a:gd name="connsiteY1" fmla="*/ 56630 h 84005"/>
                <a:gd name="connsiteX2" fmla="*/ 70474 w 151188"/>
                <a:gd name="connsiteY2" fmla="*/ 50675 h 84005"/>
                <a:gd name="connsiteX3" fmla="*/ 66765 w 151188"/>
                <a:gd name="connsiteY3" fmla="*/ 49943 h 84005"/>
                <a:gd name="connsiteX4" fmla="*/ 63108 w 151188"/>
                <a:gd name="connsiteY4" fmla="*/ 50831 h 84005"/>
                <a:gd name="connsiteX5" fmla="*/ 44197 w 151188"/>
                <a:gd name="connsiteY5" fmla="*/ 55533 h 84005"/>
                <a:gd name="connsiteX6" fmla="*/ 68594 w 151188"/>
                <a:gd name="connsiteY6" fmla="*/ 25128 h 84005"/>
                <a:gd name="connsiteX7" fmla="*/ 67183 w 151188"/>
                <a:gd name="connsiteY7" fmla="*/ 0 h 84005"/>
                <a:gd name="connsiteX8" fmla="*/ 0 w 151188"/>
                <a:gd name="connsiteY8" fmla="*/ 84005 h 84005"/>
                <a:gd name="connsiteX9" fmla="*/ 67183 w 151188"/>
                <a:gd name="connsiteY9" fmla="*/ 67235 h 84005"/>
                <a:gd name="connsiteX10" fmla="*/ 151188 w 151188"/>
                <a:gd name="connsiteY10" fmla="*/ 84005 h 84005"/>
                <a:gd name="connsiteX11" fmla="*/ 67183 w 151188"/>
                <a:gd name="connsiteY11" fmla="*/ 0 h 8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188" h="84005">
                  <a:moveTo>
                    <a:pt x="68594" y="25128"/>
                  </a:moveTo>
                  <a:lnTo>
                    <a:pt x="100096" y="56630"/>
                  </a:lnTo>
                  <a:lnTo>
                    <a:pt x="70474" y="50675"/>
                  </a:lnTo>
                  <a:lnTo>
                    <a:pt x="66765" y="49943"/>
                  </a:lnTo>
                  <a:lnTo>
                    <a:pt x="63108" y="50831"/>
                  </a:lnTo>
                  <a:lnTo>
                    <a:pt x="44197" y="55533"/>
                  </a:lnTo>
                  <a:lnTo>
                    <a:pt x="68594" y="25128"/>
                  </a:lnTo>
                  <a:moveTo>
                    <a:pt x="67183" y="0"/>
                  </a:moveTo>
                  <a:lnTo>
                    <a:pt x="0" y="84005"/>
                  </a:lnTo>
                  <a:lnTo>
                    <a:pt x="67183" y="67235"/>
                  </a:lnTo>
                  <a:lnTo>
                    <a:pt x="151188" y="84005"/>
                  </a:lnTo>
                  <a:lnTo>
                    <a:pt x="67183"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9" name="任意多边形: 形状 528">
              <a:extLst>
                <a:ext uri="{FF2B5EF4-FFF2-40B4-BE49-F238E27FC236}">
                  <a16:creationId xmlns:a16="http://schemas.microsoft.com/office/drawing/2014/main" id="{37CD6F02-162D-43CE-B62D-BF96FBE190D9}"/>
                </a:ext>
              </a:extLst>
            </p:cNvPr>
            <p:cNvSpPr/>
            <p:nvPr/>
          </p:nvSpPr>
          <p:spPr>
            <a:xfrm>
              <a:off x="7874790" y="1685086"/>
              <a:ext cx="218476" cy="201601"/>
            </a:xfrm>
            <a:custGeom>
              <a:avLst/>
              <a:gdLst>
                <a:gd name="connsiteX0" fmla="*/ 201654 w 218476"/>
                <a:gd name="connsiteY0" fmla="*/ 117597 h 201601"/>
                <a:gd name="connsiteX1" fmla="*/ 218476 w 218476"/>
                <a:gd name="connsiteY1" fmla="*/ 117597 h 201601"/>
                <a:gd name="connsiteX2" fmla="*/ 218476 w 218476"/>
                <a:gd name="connsiteY2" fmla="*/ 201602 h 201601"/>
                <a:gd name="connsiteX3" fmla="*/ 201654 w 218476"/>
                <a:gd name="connsiteY3" fmla="*/ 201602 h 201601"/>
                <a:gd name="connsiteX4" fmla="*/ 50414 w 218476"/>
                <a:gd name="connsiteY4" fmla="*/ 32651 h 201601"/>
                <a:gd name="connsiteX5" fmla="*/ 63056 w 218476"/>
                <a:gd name="connsiteY5" fmla="*/ 53705 h 201601"/>
                <a:gd name="connsiteX6" fmla="*/ 55742 w 218476"/>
                <a:gd name="connsiteY6" fmla="*/ 51302 h 201601"/>
                <a:gd name="connsiteX7" fmla="*/ 50414 w 218476"/>
                <a:gd name="connsiteY7" fmla="*/ 49525 h 201601"/>
                <a:gd name="connsiteX8" fmla="*/ 45085 w 218476"/>
                <a:gd name="connsiteY8" fmla="*/ 51302 h 201601"/>
                <a:gd name="connsiteX9" fmla="*/ 37771 w 218476"/>
                <a:gd name="connsiteY9" fmla="*/ 53705 h 201601"/>
                <a:gd name="connsiteX10" fmla="*/ 50414 w 218476"/>
                <a:gd name="connsiteY10" fmla="*/ 32651 h 201601"/>
                <a:gd name="connsiteX11" fmla="*/ 50414 w 218476"/>
                <a:gd name="connsiteY11" fmla="*/ 0 h 201601"/>
                <a:gd name="connsiteX12" fmla="*/ 0 w 218476"/>
                <a:gd name="connsiteY12" fmla="*/ 84005 h 201601"/>
                <a:gd name="connsiteX13" fmla="*/ 50414 w 218476"/>
                <a:gd name="connsiteY13" fmla="*/ 67235 h 201601"/>
                <a:gd name="connsiteX14" fmla="*/ 100827 w 218476"/>
                <a:gd name="connsiteY14" fmla="*/ 84005 h 201601"/>
                <a:gd name="connsiteX15" fmla="*/ 50414 w 218476"/>
                <a:gd name="connsiteY15" fmla="*/ 0 h 20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8476" h="201601">
                  <a:moveTo>
                    <a:pt x="201654" y="117597"/>
                  </a:moveTo>
                  <a:lnTo>
                    <a:pt x="218476" y="117597"/>
                  </a:lnTo>
                  <a:lnTo>
                    <a:pt x="218476" y="201602"/>
                  </a:lnTo>
                  <a:lnTo>
                    <a:pt x="201654" y="201602"/>
                  </a:lnTo>
                  <a:close/>
                  <a:moveTo>
                    <a:pt x="50414" y="32651"/>
                  </a:moveTo>
                  <a:lnTo>
                    <a:pt x="63056" y="53705"/>
                  </a:lnTo>
                  <a:lnTo>
                    <a:pt x="55742" y="51302"/>
                  </a:lnTo>
                  <a:lnTo>
                    <a:pt x="50414" y="49525"/>
                  </a:lnTo>
                  <a:lnTo>
                    <a:pt x="45085" y="51302"/>
                  </a:lnTo>
                  <a:lnTo>
                    <a:pt x="37771" y="53705"/>
                  </a:lnTo>
                  <a:lnTo>
                    <a:pt x="50414" y="32651"/>
                  </a:lnTo>
                  <a:moveTo>
                    <a:pt x="50414" y="0"/>
                  </a:moveTo>
                  <a:lnTo>
                    <a:pt x="0" y="84005"/>
                  </a:lnTo>
                  <a:lnTo>
                    <a:pt x="50414" y="67235"/>
                  </a:lnTo>
                  <a:lnTo>
                    <a:pt x="100827" y="84005"/>
                  </a:lnTo>
                  <a:lnTo>
                    <a:pt x="50414"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0" name="任意多边形: 形状 529">
              <a:extLst>
                <a:ext uri="{FF2B5EF4-FFF2-40B4-BE49-F238E27FC236}">
                  <a16:creationId xmlns:a16="http://schemas.microsoft.com/office/drawing/2014/main" id="{0124BAD6-2105-4C31-B1E1-EE5FCFAB683A}"/>
                </a:ext>
              </a:extLst>
            </p:cNvPr>
            <p:cNvSpPr/>
            <p:nvPr/>
          </p:nvSpPr>
          <p:spPr>
            <a:xfrm>
              <a:off x="7858021" y="1735500"/>
              <a:ext cx="134470" cy="84005"/>
            </a:xfrm>
            <a:custGeom>
              <a:avLst/>
              <a:gdLst>
                <a:gd name="connsiteX0" fmla="*/ 67183 w 134470"/>
                <a:gd name="connsiteY0" fmla="*/ 26852 h 84005"/>
                <a:gd name="connsiteX1" fmla="*/ 90170 w 134470"/>
                <a:gd name="connsiteY1" fmla="*/ 55585 h 84005"/>
                <a:gd name="connsiteX2" fmla="*/ 71258 w 134470"/>
                <a:gd name="connsiteY2" fmla="*/ 50884 h 84005"/>
                <a:gd name="connsiteX3" fmla="*/ 67183 w 134470"/>
                <a:gd name="connsiteY3" fmla="*/ 49891 h 84005"/>
                <a:gd name="connsiteX4" fmla="*/ 63108 w 134470"/>
                <a:gd name="connsiteY4" fmla="*/ 50884 h 84005"/>
                <a:gd name="connsiteX5" fmla="*/ 44197 w 134470"/>
                <a:gd name="connsiteY5" fmla="*/ 55585 h 84005"/>
                <a:gd name="connsiteX6" fmla="*/ 67183 w 134470"/>
                <a:gd name="connsiteY6" fmla="*/ 26852 h 84005"/>
                <a:gd name="connsiteX7" fmla="*/ 67183 w 134470"/>
                <a:gd name="connsiteY7" fmla="*/ 0 h 84005"/>
                <a:gd name="connsiteX8" fmla="*/ 0 w 134470"/>
                <a:gd name="connsiteY8" fmla="*/ 84005 h 84005"/>
                <a:gd name="connsiteX9" fmla="*/ 67235 w 134470"/>
                <a:gd name="connsiteY9" fmla="*/ 67235 h 84005"/>
                <a:gd name="connsiteX10" fmla="*/ 134471 w 134470"/>
                <a:gd name="connsiteY10" fmla="*/ 84005 h 84005"/>
                <a:gd name="connsiteX11" fmla="*/ 67183 w 134470"/>
                <a:gd name="connsiteY11" fmla="*/ 0 h 8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470" h="84005">
                  <a:moveTo>
                    <a:pt x="67183" y="26852"/>
                  </a:moveTo>
                  <a:lnTo>
                    <a:pt x="90170" y="55585"/>
                  </a:lnTo>
                  <a:lnTo>
                    <a:pt x="71258" y="50884"/>
                  </a:lnTo>
                  <a:lnTo>
                    <a:pt x="67183" y="49891"/>
                  </a:lnTo>
                  <a:lnTo>
                    <a:pt x="63108" y="50884"/>
                  </a:lnTo>
                  <a:lnTo>
                    <a:pt x="44197" y="55585"/>
                  </a:lnTo>
                  <a:lnTo>
                    <a:pt x="67183" y="26852"/>
                  </a:lnTo>
                  <a:moveTo>
                    <a:pt x="67183" y="0"/>
                  </a:moveTo>
                  <a:lnTo>
                    <a:pt x="0" y="84005"/>
                  </a:lnTo>
                  <a:lnTo>
                    <a:pt x="67235" y="67235"/>
                  </a:lnTo>
                  <a:lnTo>
                    <a:pt x="134471" y="84005"/>
                  </a:lnTo>
                  <a:lnTo>
                    <a:pt x="67183"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1" name="任意多边形: 形状 530">
              <a:extLst>
                <a:ext uri="{FF2B5EF4-FFF2-40B4-BE49-F238E27FC236}">
                  <a16:creationId xmlns:a16="http://schemas.microsoft.com/office/drawing/2014/main" id="{CC95311C-E994-4EBA-88C7-5436FF48ED84}"/>
                </a:ext>
              </a:extLst>
            </p:cNvPr>
            <p:cNvSpPr/>
            <p:nvPr/>
          </p:nvSpPr>
          <p:spPr>
            <a:xfrm>
              <a:off x="7858021" y="1785913"/>
              <a:ext cx="134470" cy="84005"/>
            </a:xfrm>
            <a:custGeom>
              <a:avLst/>
              <a:gdLst>
                <a:gd name="connsiteX0" fmla="*/ 67183 w 134470"/>
                <a:gd name="connsiteY0" fmla="*/ 26905 h 84005"/>
                <a:gd name="connsiteX1" fmla="*/ 90170 w 134470"/>
                <a:gd name="connsiteY1" fmla="*/ 55638 h 84005"/>
                <a:gd name="connsiteX2" fmla="*/ 71258 w 134470"/>
                <a:gd name="connsiteY2" fmla="*/ 50936 h 84005"/>
                <a:gd name="connsiteX3" fmla="*/ 67183 w 134470"/>
                <a:gd name="connsiteY3" fmla="*/ 49943 h 84005"/>
                <a:gd name="connsiteX4" fmla="*/ 63108 w 134470"/>
                <a:gd name="connsiteY4" fmla="*/ 50936 h 84005"/>
                <a:gd name="connsiteX5" fmla="*/ 44197 w 134470"/>
                <a:gd name="connsiteY5" fmla="*/ 55638 h 84005"/>
                <a:gd name="connsiteX6" fmla="*/ 67183 w 134470"/>
                <a:gd name="connsiteY6" fmla="*/ 26905 h 84005"/>
                <a:gd name="connsiteX7" fmla="*/ 67183 w 134470"/>
                <a:gd name="connsiteY7" fmla="*/ 0 h 84005"/>
                <a:gd name="connsiteX8" fmla="*/ 0 w 134470"/>
                <a:gd name="connsiteY8" fmla="*/ 84005 h 84005"/>
                <a:gd name="connsiteX9" fmla="*/ 67235 w 134470"/>
                <a:gd name="connsiteY9" fmla="*/ 67235 h 84005"/>
                <a:gd name="connsiteX10" fmla="*/ 134471 w 134470"/>
                <a:gd name="connsiteY10" fmla="*/ 84005 h 84005"/>
                <a:gd name="connsiteX11" fmla="*/ 67183 w 134470"/>
                <a:gd name="connsiteY11" fmla="*/ 0 h 8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470" h="84005">
                  <a:moveTo>
                    <a:pt x="67183" y="26905"/>
                  </a:moveTo>
                  <a:lnTo>
                    <a:pt x="90170" y="55638"/>
                  </a:lnTo>
                  <a:lnTo>
                    <a:pt x="71258" y="50936"/>
                  </a:lnTo>
                  <a:lnTo>
                    <a:pt x="67183" y="49943"/>
                  </a:lnTo>
                  <a:lnTo>
                    <a:pt x="63108" y="50936"/>
                  </a:lnTo>
                  <a:lnTo>
                    <a:pt x="44197" y="55638"/>
                  </a:lnTo>
                  <a:lnTo>
                    <a:pt x="67183" y="26905"/>
                  </a:lnTo>
                  <a:moveTo>
                    <a:pt x="67183" y="0"/>
                  </a:moveTo>
                  <a:lnTo>
                    <a:pt x="0" y="84005"/>
                  </a:lnTo>
                  <a:lnTo>
                    <a:pt x="67235" y="67235"/>
                  </a:lnTo>
                  <a:lnTo>
                    <a:pt x="134471" y="84005"/>
                  </a:lnTo>
                  <a:lnTo>
                    <a:pt x="67183"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2" name="任意多边形: 形状 531">
              <a:extLst>
                <a:ext uri="{FF2B5EF4-FFF2-40B4-BE49-F238E27FC236}">
                  <a16:creationId xmlns:a16="http://schemas.microsoft.com/office/drawing/2014/main" id="{06BD103B-F942-4FD2-9C96-733888A4BD61}"/>
                </a:ext>
              </a:extLst>
            </p:cNvPr>
            <p:cNvSpPr/>
            <p:nvPr/>
          </p:nvSpPr>
          <p:spPr>
            <a:xfrm>
              <a:off x="7858021" y="1836327"/>
              <a:ext cx="151240" cy="84005"/>
            </a:xfrm>
            <a:custGeom>
              <a:avLst/>
              <a:gdLst>
                <a:gd name="connsiteX0" fmla="*/ 68594 w 151240"/>
                <a:gd name="connsiteY0" fmla="*/ 25128 h 84005"/>
                <a:gd name="connsiteX1" fmla="*/ 100096 w 151240"/>
                <a:gd name="connsiteY1" fmla="*/ 56630 h 84005"/>
                <a:gd name="connsiteX2" fmla="*/ 70527 w 151240"/>
                <a:gd name="connsiteY2" fmla="*/ 50727 h 84005"/>
                <a:gd name="connsiteX3" fmla="*/ 66818 w 151240"/>
                <a:gd name="connsiteY3" fmla="*/ 49996 h 84005"/>
                <a:gd name="connsiteX4" fmla="*/ 63161 w 151240"/>
                <a:gd name="connsiteY4" fmla="*/ 50884 h 84005"/>
                <a:gd name="connsiteX5" fmla="*/ 44249 w 151240"/>
                <a:gd name="connsiteY5" fmla="*/ 55638 h 84005"/>
                <a:gd name="connsiteX6" fmla="*/ 68594 w 151240"/>
                <a:gd name="connsiteY6" fmla="*/ 25128 h 84005"/>
                <a:gd name="connsiteX7" fmla="*/ 67183 w 151240"/>
                <a:gd name="connsiteY7" fmla="*/ 0 h 84005"/>
                <a:gd name="connsiteX8" fmla="*/ 0 w 151240"/>
                <a:gd name="connsiteY8" fmla="*/ 84005 h 84005"/>
                <a:gd name="connsiteX9" fmla="*/ 67235 w 151240"/>
                <a:gd name="connsiteY9" fmla="*/ 67235 h 84005"/>
                <a:gd name="connsiteX10" fmla="*/ 151241 w 151240"/>
                <a:gd name="connsiteY10" fmla="*/ 84005 h 84005"/>
                <a:gd name="connsiteX11" fmla="*/ 67183 w 151240"/>
                <a:gd name="connsiteY11" fmla="*/ 0 h 8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240" h="84005">
                  <a:moveTo>
                    <a:pt x="68594" y="25128"/>
                  </a:moveTo>
                  <a:lnTo>
                    <a:pt x="100096" y="56630"/>
                  </a:lnTo>
                  <a:lnTo>
                    <a:pt x="70527" y="50727"/>
                  </a:lnTo>
                  <a:lnTo>
                    <a:pt x="66818" y="49996"/>
                  </a:lnTo>
                  <a:lnTo>
                    <a:pt x="63161" y="50884"/>
                  </a:lnTo>
                  <a:lnTo>
                    <a:pt x="44249" y="55638"/>
                  </a:lnTo>
                  <a:lnTo>
                    <a:pt x="68594" y="25128"/>
                  </a:lnTo>
                  <a:moveTo>
                    <a:pt x="67183" y="0"/>
                  </a:moveTo>
                  <a:lnTo>
                    <a:pt x="0" y="84005"/>
                  </a:lnTo>
                  <a:lnTo>
                    <a:pt x="67235" y="67235"/>
                  </a:lnTo>
                  <a:lnTo>
                    <a:pt x="151241" y="84005"/>
                  </a:lnTo>
                  <a:lnTo>
                    <a:pt x="67183"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3" name="任意多边形: 形状 532">
              <a:extLst>
                <a:ext uri="{FF2B5EF4-FFF2-40B4-BE49-F238E27FC236}">
                  <a16:creationId xmlns:a16="http://schemas.microsoft.com/office/drawing/2014/main" id="{75A0F07E-58C0-4DC9-A20B-A4D01D14332E}"/>
                </a:ext>
              </a:extLst>
            </p:cNvPr>
            <p:cNvSpPr/>
            <p:nvPr/>
          </p:nvSpPr>
          <p:spPr>
            <a:xfrm>
              <a:off x="7925204" y="1685086"/>
              <a:ext cx="386486" cy="302428"/>
            </a:xfrm>
            <a:custGeom>
              <a:avLst/>
              <a:gdLst>
                <a:gd name="connsiteX0" fmla="*/ 0 w 386486"/>
                <a:gd name="connsiteY0" fmla="*/ 218424 h 302428"/>
                <a:gd name="connsiteX1" fmla="*/ 16822 w 386486"/>
                <a:gd name="connsiteY1" fmla="*/ 218424 h 302428"/>
                <a:gd name="connsiteX2" fmla="*/ 16822 w 386486"/>
                <a:gd name="connsiteY2" fmla="*/ 302429 h 302428"/>
                <a:gd name="connsiteX3" fmla="*/ 0 w 386486"/>
                <a:gd name="connsiteY3" fmla="*/ 302429 h 302428"/>
                <a:gd name="connsiteX4" fmla="*/ 336073 w 386486"/>
                <a:gd name="connsiteY4" fmla="*/ 32651 h 302428"/>
                <a:gd name="connsiteX5" fmla="*/ 348715 w 386486"/>
                <a:gd name="connsiteY5" fmla="*/ 53705 h 302428"/>
                <a:gd name="connsiteX6" fmla="*/ 341401 w 386486"/>
                <a:gd name="connsiteY6" fmla="*/ 51302 h 302428"/>
                <a:gd name="connsiteX7" fmla="*/ 336073 w 386486"/>
                <a:gd name="connsiteY7" fmla="*/ 49525 h 302428"/>
                <a:gd name="connsiteX8" fmla="*/ 330744 w 386486"/>
                <a:gd name="connsiteY8" fmla="*/ 51302 h 302428"/>
                <a:gd name="connsiteX9" fmla="*/ 323430 w 386486"/>
                <a:gd name="connsiteY9" fmla="*/ 53705 h 302428"/>
                <a:gd name="connsiteX10" fmla="*/ 336073 w 386486"/>
                <a:gd name="connsiteY10" fmla="*/ 32651 h 302428"/>
                <a:gd name="connsiteX11" fmla="*/ 336073 w 386486"/>
                <a:gd name="connsiteY11" fmla="*/ 0 h 302428"/>
                <a:gd name="connsiteX12" fmla="*/ 285659 w 386486"/>
                <a:gd name="connsiteY12" fmla="*/ 84005 h 302428"/>
                <a:gd name="connsiteX13" fmla="*/ 336073 w 386486"/>
                <a:gd name="connsiteY13" fmla="*/ 67235 h 302428"/>
                <a:gd name="connsiteX14" fmla="*/ 386486 w 386486"/>
                <a:gd name="connsiteY14" fmla="*/ 84005 h 302428"/>
                <a:gd name="connsiteX15" fmla="*/ 336073 w 386486"/>
                <a:gd name="connsiteY15" fmla="*/ 0 h 30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486" h="302428">
                  <a:moveTo>
                    <a:pt x="0" y="218424"/>
                  </a:moveTo>
                  <a:lnTo>
                    <a:pt x="16822" y="218424"/>
                  </a:lnTo>
                  <a:lnTo>
                    <a:pt x="16822" y="302429"/>
                  </a:lnTo>
                  <a:lnTo>
                    <a:pt x="0" y="302429"/>
                  </a:lnTo>
                  <a:close/>
                  <a:moveTo>
                    <a:pt x="336073" y="32651"/>
                  </a:moveTo>
                  <a:lnTo>
                    <a:pt x="348715" y="53705"/>
                  </a:lnTo>
                  <a:lnTo>
                    <a:pt x="341401" y="51302"/>
                  </a:lnTo>
                  <a:lnTo>
                    <a:pt x="336073" y="49525"/>
                  </a:lnTo>
                  <a:lnTo>
                    <a:pt x="330744" y="51302"/>
                  </a:lnTo>
                  <a:lnTo>
                    <a:pt x="323430" y="53705"/>
                  </a:lnTo>
                  <a:lnTo>
                    <a:pt x="336073" y="32651"/>
                  </a:lnTo>
                  <a:moveTo>
                    <a:pt x="336073" y="0"/>
                  </a:moveTo>
                  <a:lnTo>
                    <a:pt x="285659" y="84005"/>
                  </a:lnTo>
                  <a:lnTo>
                    <a:pt x="336073" y="67235"/>
                  </a:lnTo>
                  <a:lnTo>
                    <a:pt x="386486" y="84005"/>
                  </a:lnTo>
                  <a:lnTo>
                    <a:pt x="336073"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4" name="任意多边形: 形状 533">
              <a:extLst>
                <a:ext uri="{FF2B5EF4-FFF2-40B4-BE49-F238E27FC236}">
                  <a16:creationId xmlns:a16="http://schemas.microsoft.com/office/drawing/2014/main" id="{0622E5D5-EAA5-4135-A623-FEFBC955D9A4}"/>
                </a:ext>
              </a:extLst>
            </p:cNvPr>
            <p:cNvSpPr/>
            <p:nvPr/>
          </p:nvSpPr>
          <p:spPr>
            <a:xfrm>
              <a:off x="8194093" y="1735500"/>
              <a:ext cx="134418" cy="84005"/>
            </a:xfrm>
            <a:custGeom>
              <a:avLst/>
              <a:gdLst>
                <a:gd name="connsiteX0" fmla="*/ 67183 w 134418"/>
                <a:gd name="connsiteY0" fmla="*/ 26852 h 84005"/>
                <a:gd name="connsiteX1" fmla="*/ 90170 w 134418"/>
                <a:gd name="connsiteY1" fmla="*/ 55585 h 84005"/>
                <a:gd name="connsiteX2" fmla="*/ 71258 w 134418"/>
                <a:gd name="connsiteY2" fmla="*/ 50884 h 84005"/>
                <a:gd name="connsiteX3" fmla="*/ 67183 w 134418"/>
                <a:gd name="connsiteY3" fmla="*/ 49891 h 84005"/>
                <a:gd name="connsiteX4" fmla="*/ 63108 w 134418"/>
                <a:gd name="connsiteY4" fmla="*/ 50884 h 84005"/>
                <a:gd name="connsiteX5" fmla="*/ 44197 w 134418"/>
                <a:gd name="connsiteY5" fmla="*/ 55585 h 84005"/>
                <a:gd name="connsiteX6" fmla="*/ 67183 w 134418"/>
                <a:gd name="connsiteY6" fmla="*/ 26852 h 84005"/>
                <a:gd name="connsiteX7" fmla="*/ 67183 w 134418"/>
                <a:gd name="connsiteY7" fmla="*/ 0 h 84005"/>
                <a:gd name="connsiteX8" fmla="*/ 0 w 134418"/>
                <a:gd name="connsiteY8" fmla="*/ 84005 h 84005"/>
                <a:gd name="connsiteX9" fmla="*/ 67183 w 134418"/>
                <a:gd name="connsiteY9" fmla="*/ 67235 h 84005"/>
                <a:gd name="connsiteX10" fmla="*/ 134419 w 134418"/>
                <a:gd name="connsiteY10" fmla="*/ 84005 h 84005"/>
                <a:gd name="connsiteX11" fmla="*/ 67183 w 134418"/>
                <a:gd name="connsiteY11" fmla="*/ 0 h 8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418" h="84005">
                  <a:moveTo>
                    <a:pt x="67183" y="26852"/>
                  </a:moveTo>
                  <a:lnTo>
                    <a:pt x="90170" y="55585"/>
                  </a:lnTo>
                  <a:lnTo>
                    <a:pt x="71258" y="50884"/>
                  </a:lnTo>
                  <a:lnTo>
                    <a:pt x="67183" y="49891"/>
                  </a:lnTo>
                  <a:lnTo>
                    <a:pt x="63108" y="50884"/>
                  </a:lnTo>
                  <a:lnTo>
                    <a:pt x="44197" y="55585"/>
                  </a:lnTo>
                  <a:lnTo>
                    <a:pt x="67183" y="26852"/>
                  </a:lnTo>
                  <a:moveTo>
                    <a:pt x="67183" y="0"/>
                  </a:moveTo>
                  <a:lnTo>
                    <a:pt x="0" y="84005"/>
                  </a:lnTo>
                  <a:lnTo>
                    <a:pt x="67183" y="67235"/>
                  </a:lnTo>
                  <a:lnTo>
                    <a:pt x="134419" y="84005"/>
                  </a:lnTo>
                  <a:lnTo>
                    <a:pt x="67183"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5" name="任意多边形: 形状 534">
              <a:extLst>
                <a:ext uri="{FF2B5EF4-FFF2-40B4-BE49-F238E27FC236}">
                  <a16:creationId xmlns:a16="http://schemas.microsoft.com/office/drawing/2014/main" id="{167EF843-3F39-4F8B-AC13-58E872B53D38}"/>
                </a:ext>
              </a:extLst>
            </p:cNvPr>
            <p:cNvSpPr/>
            <p:nvPr/>
          </p:nvSpPr>
          <p:spPr>
            <a:xfrm>
              <a:off x="8194093" y="1785913"/>
              <a:ext cx="134418" cy="84005"/>
            </a:xfrm>
            <a:custGeom>
              <a:avLst/>
              <a:gdLst>
                <a:gd name="connsiteX0" fmla="*/ 67183 w 134418"/>
                <a:gd name="connsiteY0" fmla="*/ 26905 h 84005"/>
                <a:gd name="connsiteX1" fmla="*/ 90170 w 134418"/>
                <a:gd name="connsiteY1" fmla="*/ 55638 h 84005"/>
                <a:gd name="connsiteX2" fmla="*/ 71258 w 134418"/>
                <a:gd name="connsiteY2" fmla="*/ 50936 h 84005"/>
                <a:gd name="connsiteX3" fmla="*/ 67183 w 134418"/>
                <a:gd name="connsiteY3" fmla="*/ 49943 h 84005"/>
                <a:gd name="connsiteX4" fmla="*/ 63108 w 134418"/>
                <a:gd name="connsiteY4" fmla="*/ 50936 h 84005"/>
                <a:gd name="connsiteX5" fmla="*/ 44197 w 134418"/>
                <a:gd name="connsiteY5" fmla="*/ 55638 h 84005"/>
                <a:gd name="connsiteX6" fmla="*/ 67183 w 134418"/>
                <a:gd name="connsiteY6" fmla="*/ 26905 h 84005"/>
                <a:gd name="connsiteX7" fmla="*/ 67183 w 134418"/>
                <a:gd name="connsiteY7" fmla="*/ 0 h 84005"/>
                <a:gd name="connsiteX8" fmla="*/ 0 w 134418"/>
                <a:gd name="connsiteY8" fmla="*/ 84005 h 84005"/>
                <a:gd name="connsiteX9" fmla="*/ 67183 w 134418"/>
                <a:gd name="connsiteY9" fmla="*/ 67235 h 84005"/>
                <a:gd name="connsiteX10" fmla="*/ 134419 w 134418"/>
                <a:gd name="connsiteY10" fmla="*/ 84005 h 84005"/>
                <a:gd name="connsiteX11" fmla="*/ 67183 w 134418"/>
                <a:gd name="connsiteY11" fmla="*/ 0 h 8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418" h="84005">
                  <a:moveTo>
                    <a:pt x="67183" y="26905"/>
                  </a:moveTo>
                  <a:lnTo>
                    <a:pt x="90170" y="55638"/>
                  </a:lnTo>
                  <a:lnTo>
                    <a:pt x="71258" y="50936"/>
                  </a:lnTo>
                  <a:lnTo>
                    <a:pt x="67183" y="49943"/>
                  </a:lnTo>
                  <a:lnTo>
                    <a:pt x="63108" y="50936"/>
                  </a:lnTo>
                  <a:lnTo>
                    <a:pt x="44197" y="55638"/>
                  </a:lnTo>
                  <a:lnTo>
                    <a:pt x="67183" y="26905"/>
                  </a:lnTo>
                  <a:moveTo>
                    <a:pt x="67183" y="0"/>
                  </a:moveTo>
                  <a:lnTo>
                    <a:pt x="0" y="84005"/>
                  </a:lnTo>
                  <a:lnTo>
                    <a:pt x="67183" y="67235"/>
                  </a:lnTo>
                  <a:lnTo>
                    <a:pt x="134419" y="84005"/>
                  </a:lnTo>
                  <a:lnTo>
                    <a:pt x="67183"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6" name="任意多边形: 形状 535">
              <a:extLst>
                <a:ext uri="{FF2B5EF4-FFF2-40B4-BE49-F238E27FC236}">
                  <a16:creationId xmlns:a16="http://schemas.microsoft.com/office/drawing/2014/main" id="{9FBAA3D1-C142-4F1E-A81F-77AE210C6F40}"/>
                </a:ext>
              </a:extLst>
            </p:cNvPr>
            <p:cNvSpPr/>
            <p:nvPr/>
          </p:nvSpPr>
          <p:spPr>
            <a:xfrm>
              <a:off x="8177271" y="1836327"/>
              <a:ext cx="151240" cy="84005"/>
            </a:xfrm>
            <a:custGeom>
              <a:avLst/>
              <a:gdLst>
                <a:gd name="connsiteX0" fmla="*/ 82647 w 151240"/>
                <a:gd name="connsiteY0" fmla="*/ 25128 h 84005"/>
                <a:gd name="connsiteX1" fmla="*/ 107044 w 151240"/>
                <a:gd name="connsiteY1" fmla="*/ 55638 h 84005"/>
                <a:gd name="connsiteX2" fmla="*/ 88132 w 151240"/>
                <a:gd name="connsiteY2" fmla="*/ 50884 h 84005"/>
                <a:gd name="connsiteX3" fmla="*/ 84475 w 151240"/>
                <a:gd name="connsiteY3" fmla="*/ 49996 h 84005"/>
                <a:gd name="connsiteX4" fmla="*/ 80766 w 151240"/>
                <a:gd name="connsiteY4" fmla="*/ 50727 h 84005"/>
                <a:gd name="connsiteX5" fmla="*/ 51145 w 151240"/>
                <a:gd name="connsiteY5" fmla="*/ 56630 h 84005"/>
                <a:gd name="connsiteX6" fmla="*/ 82647 w 151240"/>
                <a:gd name="connsiteY6" fmla="*/ 25128 h 84005"/>
                <a:gd name="connsiteX7" fmla="*/ 84005 w 151240"/>
                <a:gd name="connsiteY7" fmla="*/ 0 h 84005"/>
                <a:gd name="connsiteX8" fmla="*/ 0 w 151240"/>
                <a:gd name="connsiteY8" fmla="*/ 84005 h 84005"/>
                <a:gd name="connsiteX9" fmla="*/ 84005 w 151240"/>
                <a:gd name="connsiteY9" fmla="*/ 67235 h 84005"/>
                <a:gd name="connsiteX10" fmla="*/ 151241 w 151240"/>
                <a:gd name="connsiteY10" fmla="*/ 84005 h 84005"/>
                <a:gd name="connsiteX11" fmla="*/ 84005 w 151240"/>
                <a:gd name="connsiteY11" fmla="*/ 0 h 8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240" h="84005">
                  <a:moveTo>
                    <a:pt x="82647" y="25128"/>
                  </a:moveTo>
                  <a:lnTo>
                    <a:pt x="107044" y="55638"/>
                  </a:lnTo>
                  <a:lnTo>
                    <a:pt x="88132" y="50884"/>
                  </a:lnTo>
                  <a:lnTo>
                    <a:pt x="84475" y="49996"/>
                  </a:lnTo>
                  <a:lnTo>
                    <a:pt x="80766" y="50727"/>
                  </a:lnTo>
                  <a:lnTo>
                    <a:pt x="51145" y="56630"/>
                  </a:lnTo>
                  <a:lnTo>
                    <a:pt x="82647" y="25128"/>
                  </a:lnTo>
                  <a:moveTo>
                    <a:pt x="84005" y="0"/>
                  </a:moveTo>
                  <a:lnTo>
                    <a:pt x="0" y="84005"/>
                  </a:lnTo>
                  <a:lnTo>
                    <a:pt x="84005" y="67235"/>
                  </a:lnTo>
                  <a:lnTo>
                    <a:pt x="151241" y="84005"/>
                  </a:lnTo>
                  <a:lnTo>
                    <a:pt x="84005"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7" name="任意多边形: 形状 536">
              <a:extLst>
                <a:ext uri="{FF2B5EF4-FFF2-40B4-BE49-F238E27FC236}">
                  <a16:creationId xmlns:a16="http://schemas.microsoft.com/office/drawing/2014/main" id="{D217008E-3E5A-4D86-B421-919483B1CAD5}"/>
                </a:ext>
              </a:extLst>
            </p:cNvPr>
            <p:cNvSpPr/>
            <p:nvPr/>
          </p:nvSpPr>
          <p:spPr>
            <a:xfrm>
              <a:off x="8000891" y="1869918"/>
              <a:ext cx="260438" cy="218423"/>
            </a:xfrm>
            <a:custGeom>
              <a:avLst/>
              <a:gdLst>
                <a:gd name="connsiteX0" fmla="*/ 243616 w 260438"/>
                <a:gd name="connsiteY0" fmla="*/ 33592 h 218423"/>
                <a:gd name="connsiteX1" fmla="*/ 260438 w 260438"/>
                <a:gd name="connsiteY1" fmla="*/ 33592 h 218423"/>
                <a:gd name="connsiteX2" fmla="*/ 260438 w 260438"/>
                <a:gd name="connsiteY2" fmla="*/ 117597 h 218423"/>
                <a:gd name="connsiteX3" fmla="*/ 243616 w 260438"/>
                <a:gd name="connsiteY3" fmla="*/ 117597 h 218423"/>
                <a:gd name="connsiteX4" fmla="*/ 100891 w 260438"/>
                <a:gd name="connsiteY4" fmla="*/ 192146 h 218423"/>
                <a:gd name="connsiteX5" fmla="*/ 155588 w 260438"/>
                <a:gd name="connsiteY5" fmla="*/ 209020 h 218423"/>
                <a:gd name="connsiteX6" fmla="*/ 165985 w 260438"/>
                <a:gd name="connsiteY6" fmla="*/ 218424 h 218423"/>
                <a:gd name="connsiteX7" fmla="*/ 185001 w 260438"/>
                <a:gd name="connsiteY7" fmla="*/ 218424 h 218423"/>
                <a:gd name="connsiteX8" fmla="*/ 163581 w 260438"/>
                <a:gd name="connsiteY8" fmla="*/ 194183 h 218423"/>
                <a:gd name="connsiteX9" fmla="*/ 104914 w 260438"/>
                <a:gd name="connsiteY9" fmla="*/ 175794 h 218423"/>
                <a:gd name="connsiteX10" fmla="*/ 16729 w 260438"/>
                <a:gd name="connsiteY10" fmla="*/ 134262 h 218423"/>
                <a:gd name="connsiteX11" fmla="*/ 21849 w 260438"/>
                <a:gd name="connsiteY11" fmla="*/ 122403 h 218423"/>
                <a:gd name="connsiteX12" fmla="*/ 107421 w 260438"/>
                <a:gd name="connsiteY12" fmla="*/ 125851 h 218423"/>
                <a:gd name="connsiteX13" fmla="*/ 223712 w 260438"/>
                <a:gd name="connsiteY13" fmla="*/ 110283 h 218423"/>
                <a:gd name="connsiteX14" fmla="*/ 214204 w 260438"/>
                <a:gd name="connsiteY14" fmla="*/ 76743 h 218423"/>
                <a:gd name="connsiteX15" fmla="*/ 136834 w 260438"/>
                <a:gd name="connsiteY15" fmla="*/ 67183 h 218423"/>
                <a:gd name="connsiteX16" fmla="*/ 82659 w 260438"/>
                <a:gd name="connsiteY16" fmla="*/ 61750 h 218423"/>
                <a:gd name="connsiteX17" fmla="*/ 176381 w 260438"/>
                <a:gd name="connsiteY17" fmla="*/ 0 h 218423"/>
                <a:gd name="connsiteX18" fmla="*/ 67299 w 260438"/>
                <a:gd name="connsiteY18" fmla="*/ 55011 h 218423"/>
                <a:gd name="connsiteX19" fmla="*/ 68344 w 260438"/>
                <a:gd name="connsiteY19" fmla="*/ 71519 h 218423"/>
                <a:gd name="connsiteX20" fmla="*/ 136990 w 260438"/>
                <a:gd name="connsiteY20" fmla="*/ 84005 h 218423"/>
                <a:gd name="connsiteX21" fmla="*/ 205480 w 260438"/>
                <a:gd name="connsiteY21" fmla="*/ 91058 h 218423"/>
                <a:gd name="connsiteX22" fmla="*/ 207674 w 260438"/>
                <a:gd name="connsiteY22" fmla="*/ 105059 h 218423"/>
                <a:gd name="connsiteX23" fmla="*/ 111601 w 260438"/>
                <a:gd name="connsiteY23" fmla="*/ 109551 h 218423"/>
                <a:gd name="connsiteX24" fmla="*/ 11714 w 260438"/>
                <a:gd name="connsiteY24" fmla="*/ 109029 h 218423"/>
                <a:gd name="connsiteX25" fmla="*/ 12 w 260438"/>
                <a:gd name="connsiteY25" fmla="*/ 134628 h 218423"/>
                <a:gd name="connsiteX26" fmla="*/ 100891 w 260438"/>
                <a:gd name="connsiteY26" fmla="*/ 192146 h 21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438" h="218423">
                  <a:moveTo>
                    <a:pt x="243616" y="33592"/>
                  </a:moveTo>
                  <a:lnTo>
                    <a:pt x="260438" y="33592"/>
                  </a:lnTo>
                  <a:lnTo>
                    <a:pt x="260438" y="117597"/>
                  </a:lnTo>
                  <a:lnTo>
                    <a:pt x="243616" y="117597"/>
                  </a:lnTo>
                  <a:close/>
                  <a:moveTo>
                    <a:pt x="100891" y="192146"/>
                  </a:moveTo>
                  <a:cubicBezTo>
                    <a:pt x="123146" y="197631"/>
                    <a:pt x="144147" y="202856"/>
                    <a:pt x="155588" y="209020"/>
                  </a:cubicBezTo>
                  <a:cubicBezTo>
                    <a:pt x="158880" y="210796"/>
                    <a:pt x="162955" y="214244"/>
                    <a:pt x="165985" y="218424"/>
                  </a:cubicBezTo>
                  <a:lnTo>
                    <a:pt x="185001" y="218424"/>
                  </a:lnTo>
                  <a:cubicBezTo>
                    <a:pt x="180665" y="206408"/>
                    <a:pt x="170373" y="197893"/>
                    <a:pt x="163581" y="194183"/>
                  </a:cubicBezTo>
                  <a:cubicBezTo>
                    <a:pt x="150260" y="186974"/>
                    <a:pt x="128214" y="181593"/>
                    <a:pt x="104914" y="175794"/>
                  </a:cubicBezTo>
                  <a:cubicBezTo>
                    <a:pt x="67874" y="166704"/>
                    <a:pt x="17199" y="154166"/>
                    <a:pt x="16729" y="134262"/>
                  </a:cubicBezTo>
                  <a:cubicBezTo>
                    <a:pt x="16573" y="127261"/>
                    <a:pt x="19550" y="124127"/>
                    <a:pt x="21849" y="122403"/>
                  </a:cubicBezTo>
                  <a:cubicBezTo>
                    <a:pt x="36999" y="110857"/>
                    <a:pt x="81980" y="118276"/>
                    <a:pt x="107421" y="125851"/>
                  </a:cubicBezTo>
                  <a:cubicBezTo>
                    <a:pt x="172724" y="141262"/>
                    <a:pt x="214152" y="134941"/>
                    <a:pt x="223712" y="110283"/>
                  </a:cubicBezTo>
                  <a:cubicBezTo>
                    <a:pt x="229093" y="96334"/>
                    <a:pt x="221675" y="81132"/>
                    <a:pt x="214204" y="76743"/>
                  </a:cubicBezTo>
                  <a:cubicBezTo>
                    <a:pt x="197696" y="67079"/>
                    <a:pt x="166716" y="66870"/>
                    <a:pt x="136834" y="67183"/>
                  </a:cubicBezTo>
                  <a:cubicBezTo>
                    <a:pt x="118183" y="67288"/>
                    <a:pt x="84330" y="68594"/>
                    <a:pt x="82659" y="61750"/>
                  </a:cubicBezTo>
                  <a:cubicBezTo>
                    <a:pt x="80099" y="47958"/>
                    <a:pt x="176381" y="0"/>
                    <a:pt x="176381" y="0"/>
                  </a:cubicBezTo>
                  <a:cubicBezTo>
                    <a:pt x="153917" y="4650"/>
                    <a:pt x="78114" y="30405"/>
                    <a:pt x="67299" y="55011"/>
                  </a:cubicBezTo>
                  <a:cubicBezTo>
                    <a:pt x="64896" y="60496"/>
                    <a:pt x="65262" y="66295"/>
                    <a:pt x="68344" y="71519"/>
                  </a:cubicBezTo>
                  <a:cubicBezTo>
                    <a:pt x="75919" y="84266"/>
                    <a:pt x="98279" y="84005"/>
                    <a:pt x="136990" y="84005"/>
                  </a:cubicBezTo>
                  <a:cubicBezTo>
                    <a:pt x="168701" y="84005"/>
                    <a:pt x="193255" y="83953"/>
                    <a:pt x="205480" y="91058"/>
                  </a:cubicBezTo>
                  <a:cubicBezTo>
                    <a:pt x="208457" y="93722"/>
                    <a:pt x="210599" y="99155"/>
                    <a:pt x="207674" y="105059"/>
                  </a:cubicBezTo>
                  <a:cubicBezTo>
                    <a:pt x="205114" y="110283"/>
                    <a:pt x="194248" y="128097"/>
                    <a:pt x="111601" y="109551"/>
                  </a:cubicBezTo>
                  <a:cubicBezTo>
                    <a:pt x="104182" y="107357"/>
                    <a:pt x="38514" y="88550"/>
                    <a:pt x="11714" y="109029"/>
                  </a:cubicBezTo>
                  <a:cubicBezTo>
                    <a:pt x="3825" y="115089"/>
                    <a:pt x="-249" y="123918"/>
                    <a:pt x="12" y="134628"/>
                  </a:cubicBezTo>
                  <a:cubicBezTo>
                    <a:pt x="691" y="167383"/>
                    <a:pt x="51627" y="179974"/>
                    <a:pt x="100891" y="192146"/>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37" name="图形 32">
            <a:extLst>
              <a:ext uri="{FF2B5EF4-FFF2-40B4-BE49-F238E27FC236}">
                <a16:creationId xmlns:a16="http://schemas.microsoft.com/office/drawing/2014/main" id="{255F0539-71B5-46EE-AA36-E288392720AA}"/>
              </a:ext>
            </a:extLst>
          </p:cNvPr>
          <p:cNvGrpSpPr/>
          <p:nvPr/>
        </p:nvGrpSpPr>
        <p:grpSpPr>
          <a:xfrm>
            <a:off x="10958629" y="1520146"/>
            <a:ext cx="411812" cy="411812"/>
            <a:chOff x="8624475" y="1563833"/>
            <a:chExt cx="534958" cy="534958"/>
          </a:xfrm>
          <a:solidFill>
            <a:schemeClr val="bg1"/>
          </a:solidFill>
        </p:grpSpPr>
        <p:sp>
          <p:nvSpPr>
            <p:cNvPr id="523" name="任意多边形: 形状 522">
              <a:extLst>
                <a:ext uri="{FF2B5EF4-FFF2-40B4-BE49-F238E27FC236}">
                  <a16:creationId xmlns:a16="http://schemas.microsoft.com/office/drawing/2014/main" id="{BEA12AF8-0257-482B-937C-F76D012C8A96}"/>
                </a:ext>
              </a:extLst>
            </p:cNvPr>
            <p:cNvSpPr/>
            <p:nvPr/>
          </p:nvSpPr>
          <p:spPr>
            <a:xfrm>
              <a:off x="8726137" y="1580445"/>
              <a:ext cx="332833" cy="499224"/>
            </a:xfrm>
            <a:custGeom>
              <a:avLst/>
              <a:gdLst>
                <a:gd name="connsiteX0" fmla="*/ 315907 w 332833"/>
                <a:gd name="connsiteY0" fmla="*/ 438258 h 499224"/>
                <a:gd name="connsiteX1" fmla="*/ 315333 w 332833"/>
                <a:gd name="connsiteY1" fmla="*/ 482612 h 499224"/>
                <a:gd name="connsiteX2" fmla="*/ 163152 w 332833"/>
                <a:gd name="connsiteY2" fmla="*/ 482612 h 499224"/>
                <a:gd name="connsiteX3" fmla="*/ 315907 w 332833"/>
                <a:gd name="connsiteY3" fmla="*/ 438258 h 499224"/>
                <a:gd name="connsiteX4" fmla="*/ 332834 w 332833"/>
                <a:gd name="connsiteY4" fmla="*/ 416055 h 499224"/>
                <a:gd name="connsiteX5" fmla="*/ 46130 w 332833"/>
                <a:gd name="connsiteY5" fmla="*/ 499225 h 499224"/>
                <a:gd name="connsiteX6" fmla="*/ 331737 w 332833"/>
                <a:gd name="connsiteY6" fmla="*/ 499225 h 499224"/>
                <a:gd name="connsiteX7" fmla="*/ 332834 w 332833"/>
                <a:gd name="connsiteY7" fmla="*/ 416055 h 499224"/>
                <a:gd name="connsiteX8" fmla="*/ 133426 w 332833"/>
                <a:gd name="connsiteY8" fmla="*/ 36674 h 499224"/>
                <a:gd name="connsiteX9" fmla="*/ 232947 w 332833"/>
                <a:gd name="connsiteY9" fmla="*/ 124075 h 499224"/>
                <a:gd name="connsiteX10" fmla="*/ 232947 w 332833"/>
                <a:gd name="connsiteY10" fmla="*/ 172921 h 499224"/>
                <a:gd name="connsiteX11" fmla="*/ 254836 w 332833"/>
                <a:gd name="connsiteY11" fmla="*/ 165607 h 499224"/>
                <a:gd name="connsiteX12" fmla="*/ 292712 w 332833"/>
                <a:gd name="connsiteY12" fmla="*/ 153017 h 499224"/>
                <a:gd name="connsiteX13" fmla="*/ 316116 w 332833"/>
                <a:gd name="connsiteY13" fmla="*/ 188176 h 499224"/>
                <a:gd name="connsiteX14" fmla="*/ 316116 w 332833"/>
                <a:gd name="connsiteY14" fmla="*/ 385128 h 499224"/>
                <a:gd name="connsiteX15" fmla="*/ 16613 w 332833"/>
                <a:gd name="connsiteY15" fmla="*/ 430056 h 499224"/>
                <a:gd name="connsiteX16" fmla="*/ 16613 w 332833"/>
                <a:gd name="connsiteY16" fmla="*/ 159181 h 499224"/>
                <a:gd name="connsiteX17" fmla="*/ 80609 w 332833"/>
                <a:gd name="connsiteY17" fmla="*/ 120783 h 499224"/>
                <a:gd name="connsiteX18" fmla="*/ 104693 w 332833"/>
                <a:gd name="connsiteY18" fmla="*/ 144867 h 499224"/>
                <a:gd name="connsiteX19" fmla="*/ 132956 w 332833"/>
                <a:gd name="connsiteY19" fmla="*/ 173182 h 499224"/>
                <a:gd name="connsiteX20" fmla="*/ 133060 w 332833"/>
                <a:gd name="connsiteY20" fmla="*/ 133165 h 499224"/>
                <a:gd name="connsiteX21" fmla="*/ 133426 w 332833"/>
                <a:gd name="connsiteY21" fmla="*/ 36674 h 499224"/>
                <a:gd name="connsiteX22" fmla="*/ 116918 w 332833"/>
                <a:gd name="connsiteY22" fmla="*/ 0 h 499224"/>
                <a:gd name="connsiteX23" fmla="*/ 116500 w 332833"/>
                <a:gd name="connsiteY23" fmla="*/ 133113 h 499224"/>
                <a:gd name="connsiteX24" fmla="*/ 83221 w 332833"/>
                <a:gd name="connsiteY24" fmla="*/ 99834 h 499224"/>
                <a:gd name="connsiteX25" fmla="*/ 0 w 332833"/>
                <a:gd name="connsiteY25" fmla="*/ 149778 h 499224"/>
                <a:gd name="connsiteX26" fmla="*/ 0 w 332833"/>
                <a:gd name="connsiteY26" fmla="*/ 449281 h 499224"/>
                <a:gd name="connsiteX27" fmla="*/ 332834 w 332833"/>
                <a:gd name="connsiteY27" fmla="*/ 399390 h 499224"/>
                <a:gd name="connsiteX28" fmla="*/ 332834 w 332833"/>
                <a:gd name="connsiteY28" fmla="*/ 183056 h 499224"/>
                <a:gd name="connsiteX29" fmla="*/ 299556 w 332833"/>
                <a:gd name="connsiteY29" fmla="*/ 133113 h 499224"/>
                <a:gd name="connsiteX30" fmla="*/ 249612 w 332833"/>
                <a:gd name="connsiteY30" fmla="*/ 149778 h 499224"/>
                <a:gd name="connsiteX31" fmla="*/ 249612 w 332833"/>
                <a:gd name="connsiteY31" fmla="*/ 116500 h 499224"/>
                <a:gd name="connsiteX32" fmla="*/ 116918 w 332833"/>
                <a:gd name="connsiteY32" fmla="*/ 0 h 49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2833" h="499224">
                  <a:moveTo>
                    <a:pt x="315907" y="438258"/>
                  </a:moveTo>
                  <a:lnTo>
                    <a:pt x="315333" y="482612"/>
                  </a:lnTo>
                  <a:lnTo>
                    <a:pt x="163152" y="482612"/>
                  </a:lnTo>
                  <a:lnTo>
                    <a:pt x="315907" y="438258"/>
                  </a:lnTo>
                  <a:moveTo>
                    <a:pt x="332834" y="416055"/>
                  </a:moveTo>
                  <a:lnTo>
                    <a:pt x="46130" y="499225"/>
                  </a:lnTo>
                  <a:lnTo>
                    <a:pt x="331737" y="499225"/>
                  </a:lnTo>
                  <a:lnTo>
                    <a:pt x="332834" y="416055"/>
                  </a:lnTo>
                  <a:close/>
                  <a:moveTo>
                    <a:pt x="133426" y="36674"/>
                  </a:moveTo>
                  <a:lnTo>
                    <a:pt x="232947" y="124075"/>
                  </a:lnTo>
                  <a:lnTo>
                    <a:pt x="232947" y="172921"/>
                  </a:lnTo>
                  <a:lnTo>
                    <a:pt x="254836" y="165607"/>
                  </a:lnTo>
                  <a:lnTo>
                    <a:pt x="292712" y="153017"/>
                  </a:lnTo>
                  <a:lnTo>
                    <a:pt x="316116" y="188176"/>
                  </a:lnTo>
                  <a:lnTo>
                    <a:pt x="316116" y="385128"/>
                  </a:lnTo>
                  <a:lnTo>
                    <a:pt x="16613" y="430056"/>
                  </a:lnTo>
                  <a:lnTo>
                    <a:pt x="16613" y="159181"/>
                  </a:lnTo>
                  <a:lnTo>
                    <a:pt x="80609" y="120783"/>
                  </a:lnTo>
                  <a:lnTo>
                    <a:pt x="104693" y="144867"/>
                  </a:lnTo>
                  <a:lnTo>
                    <a:pt x="132956" y="173182"/>
                  </a:lnTo>
                  <a:lnTo>
                    <a:pt x="133060" y="133165"/>
                  </a:lnTo>
                  <a:lnTo>
                    <a:pt x="133426" y="36674"/>
                  </a:lnTo>
                  <a:moveTo>
                    <a:pt x="116918" y="0"/>
                  </a:moveTo>
                  <a:lnTo>
                    <a:pt x="116500" y="133113"/>
                  </a:lnTo>
                  <a:lnTo>
                    <a:pt x="83221" y="99834"/>
                  </a:lnTo>
                  <a:lnTo>
                    <a:pt x="0" y="149778"/>
                  </a:lnTo>
                  <a:lnTo>
                    <a:pt x="0" y="449281"/>
                  </a:lnTo>
                  <a:lnTo>
                    <a:pt x="332834" y="399390"/>
                  </a:lnTo>
                  <a:lnTo>
                    <a:pt x="332834" y="183056"/>
                  </a:lnTo>
                  <a:lnTo>
                    <a:pt x="299556" y="133113"/>
                  </a:lnTo>
                  <a:lnTo>
                    <a:pt x="249612" y="149778"/>
                  </a:lnTo>
                  <a:lnTo>
                    <a:pt x="249612" y="116500"/>
                  </a:lnTo>
                  <a:lnTo>
                    <a:pt x="116918"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4" name="任意多边形: 形状 523">
              <a:extLst>
                <a:ext uri="{FF2B5EF4-FFF2-40B4-BE49-F238E27FC236}">
                  <a16:creationId xmlns:a16="http://schemas.microsoft.com/office/drawing/2014/main" id="{9C06ED24-F177-4AB1-BE74-8ADF97D813D7}"/>
                </a:ext>
              </a:extLst>
            </p:cNvPr>
            <p:cNvSpPr/>
            <p:nvPr/>
          </p:nvSpPr>
          <p:spPr>
            <a:xfrm>
              <a:off x="8759416" y="1730223"/>
              <a:ext cx="266277" cy="266225"/>
            </a:xfrm>
            <a:custGeom>
              <a:avLst/>
              <a:gdLst>
                <a:gd name="connsiteX0" fmla="*/ 33278 w 266277"/>
                <a:gd name="connsiteY0" fmla="*/ 31084 h 266225"/>
                <a:gd name="connsiteX1" fmla="*/ 33278 w 266277"/>
                <a:gd name="connsiteY1" fmla="*/ 216334 h 266225"/>
                <a:gd name="connsiteX2" fmla="*/ 16613 w 266277"/>
                <a:gd name="connsiteY2" fmla="*/ 216334 h 266225"/>
                <a:gd name="connsiteX3" fmla="*/ 16613 w 266277"/>
                <a:gd name="connsiteY3" fmla="*/ 42159 h 266225"/>
                <a:gd name="connsiteX4" fmla="*/ 33278 w 266277"/>
                <a:gd name="connsiteY4" fmla="*/ 31084 h 266225"/>
                <a:gd name="connsiteX5" fmla="*/ 49943 w 266277"/>
                <a:gd name="connsiteY5" fmla="*/ 0 h 266225"/>
                <a:gd name="connsiteX6" fmla="*/ 0 w 266277"/>
                <a:gd name="connsiteY6" fmla="*/ 33278 h 266225"/>
                <a:gd name="connsiteX7" fmla="*/ 0 w 266277"/>
                <a:gd name="connsiteY7" fmla="*/ 232947 h 266225"/>
                <a:gd name="connsiteX8" fmla="*/ 49943 w 266277"/>
                <a:gd name="connsiteY8" fmla="*/ 232947 h 266225"/>
                <a:gd name="connsiteX9" fmla="*/ 49943 w 266277"/>
                <a:gd name="connsiteY9" fmla="*/ 0 h 266225"/>
                <a:gd name="connsiteX10" fmla="*/ 249612 w 266277"/>
                <a:gd name="connsiteY10" fmla="*/ 56369 h 266225"/>
                <a:gd name="connsiteX11" fmla="*/ 249612 w 266277"/>
                <a:gd name="connsiteY11" fmla="*/ 216334 h 266225"/>
                <a:gd name="connsiteX12" fmla="*/ 232947 w 266277"/>
                <a:gd name="connsiteY12" fmla="*/ 216334 h 266225"/>
                <a:gd name="connsiteX13" fmla="*/ 232947 w 266277"/>
                <a:gd name="connsiteY13" fmla="*/ 61907 h 266225"/>
                <a:gd name="connsiteX14" fmla="*/ 249612 w 266277"/>
                <a:gd name="connsiteY14" fmla="*/ 56369 h 266225"/>
                <a:gd name="connsiteX15" fmla="*/ 266277 w 266277"/>
                <a:gd name="connsiteY15" fmla="*/ 33278 h 266225"/>
                <a:gd name="connsiteX16" fmla="*/ 216334 w 266277"/>
                <a:gd name="connsiteY16" fmla="*/ 49891 h 266225"/>
                <a:gd name="connsiteX17" fmla="*/ 216334 w 266277"/>
                <a:gd name="connsiteY17" fmla="*/ 232947 h 266225"/>
                <a:gd name="connsiteX18" fmla="*/ 266277 w 266277"/>
                <a:gd name="connsiteY18" fmla="*/ 232947 h 266225"/>
                <a:gd name="connsiteX19" fmla="*/ 266277 w 266277"/>
                <a:gd name="connsiteY19" fmla="*/ 33278 h 266225"/>
                <a:gd name="connsiteX20" fmla="*/ 183056 w 266277"/>
                <a:gd name="connsiteY20" fmla="*/ 74497 h 266225"/>
                <a:gd name="connsiteX21" fmla="*/ 183056 w 266277"/>
                <a:gd name="connsiteY21" fmla="*/ 216334 h 266225"/>
                <a:gd name="connsiteX22" fmla="*/ 133113 w 266277"/>
                <a:gd name="connsiteY22" fmla="*/ 216334 h 266225"/>
                <a:gd name="connsiteX23" fmla="*/ 133113 w 266277"/>
                <a:gd name="connsiteY23" fmla="*/ 94454 h 266225"/>
                <a:gd name="connsiteX24" fmla="*/ 183056 w 266277"/>
                <a:gd name="connsiteY24" fmla="*/ 74497 h 266225"/>
                <a:gd name="connsiteX25" fmla="*/ 199669 w 266277"/>
                <a:gd name="connsiteY25" fmla="*/ 49943 h 266225"/>
                <a:gd name="connsiteX26" fmla="*/ 116447 w 266277"/>
                <a:gd name="connsiteY26" fmla="*/ 83221 h 266225"/>
                <a:gd name="connsiteX27" fmla="*/ 116447 w 266277"/>
                <a:gd name="connsiteY27" fmla="*/ 232999 h 266225"/>
                <a:gd name="connsiteX28" fmla="*/ 199669 w 266277"/>
                <a:gd name="connsiteY28" fmla="*/ 232999 h 266225"/>
                <a:gd name="connsiteX29" fmla="*/ 199669 w 266277"/>
                <a:gd name="connsiteY29" fmla="*/ 49943 h 266225"/>
                <a:gd name="connsiteX30" fmla="*/ 83222 w 266277"/>
                <a:gd name="connsiteY30" fmla="*/ 0 h 266225"/>
                <a:gd name="connsiteX31" fmla="*/ 99887 w 266277"/>
                <a:gd name="connsiteY31" fmla="*/ 0 h 266225"/>
                <a:gd name="connsiteX32" fmla="*/ 99887 w 266277"/>
                <a:gd name="connsiteY32" fmla="*/ 266225 h 266225"/>
                <a:gd name="connsiteX33" fmla="*/ 83222 w 266277"/>
                <a:gd name="connsiteY33" fmla="*/ 266225 h 26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277" h="266225">
                  <a:moveTo>
                    <a:pt x="33278" y="31084"/>
                  </a:moveTo>
                  <a:lnTo>
                    <a:pt x="33278" y="216334"/>
                  </a:lnTo>
                  <a:lnTo>
                    <a:pt x="16613" y="216334"/>
                  </a:lnTo>
                  <a:lnTo>
                    <a:pt x="16613" y="42159"/>
                  </a:lnTo>
                  <a:lnTo>
                    <a:pt x="33278" y="31084"/>
                  </a:lnTo>
                  <a:moveTo>
                    <a:pt x="49943" y="0"/>
                  </a:moveTo>
                  <a:lnTo>
                    <a:pt x="0" y="33278"/>
                  </a:lnTo>
                  <a:lnTo>
                    <a:pt x="0" y="232947"/>
                  </a:lnTo>
                  <a:lnTo>
                    <a:pt x="49943" y="232947"/>
                  </a:lnTo>
                  <a:lnTo>
                    <a:pt x="49943" y="0"/>
                  </a:lnTo>
                  <a:close/>
                  <a:moveTo>
                    <a:pt x="249612" y="56369"/>
                  </a:moveTo>
                  <a:lnTo>
                    <a:pt x="249612" y="216334"/>
                  </a:lnTo>
                  <a:lnTo>
                    <a:pt x="232947" y="216334"/>
                  </a:lnTo>
                  <a:lnTo>
                    <a:pt x="232947" y="61907"/>
                  </a:lnTo>
                  <a:lnTo>
                    <a:pt x="249612" y="56369"/>
                  </a:lnTo>
                  <a:moveTo>
                    <a:pt x="266277" y="33278"/>
                  </a:moveTo>
                  <a:lnTo>
                    <a:pt x="216334" y="49891"/>
                  </a:lnTo>
                  <a:lnTo>
                    <a:pt x="216334" y="232947"/>
                  </a:lnTo>
                  <a:lnTo>
                    <a:pt x="266277" y="232947"/>
                  </a:lnTo>
                  <a:lnTo>
                    <a:pt x="266277" y="33278"/>
                  </a:lnTo>
                  <a:close/>
                  <a:moveTo>
                    <a:pt x="183056" y="74497"/>
                  </a:moveTo>
                  <a:lnTo>
                    <a:pt x="183056" y="216334"/>
                  </a:lnTo>
                  <a:lnTo>
                    <a:pt x="133113" y="216334"/>
                  </a:lnTo>
                  <a:lnTo>
                    <a:pt x="133113" y="94454"/>
                  </a:lnTo>
                  <a:lnTo>
                    <a:pt x="183056" y="74497"/>
                  </a:lnTo>
                  <a:moveTo>
                    <a:pt x="199669" y="49943"/>
                  </a:moveTo>
                  <a:lnTo>
                    <a:pt x="116447" y="83221"/>
                  </a:lnTo>
                  <a:lnTo>
                    <a:pt x="116447" y="232999"/>
                  </a:lnTo>
                  <a:lnTo>
                    <a:pt x="199669" y="232999"/>
                  </a:lnTo>
                  <a:lnTo>
                    <a:pt x="199669" y="49943"/>
                  </a:lnTo>
                  <a:close/>
                  <a:moveTo>
                    <a:pt x="83222" y="0"/>
                  </a:moveTo>
                  <a:lnTo>
                    <a:pt x="99887" y="0"/>
                  </a:lnTo>
                  <a:lnTo>
                    <a:pt x="99887" y="266225"/>
                  </a:lnTo>
                  <a:lnTo>
                    <a:pt x="83222" y="266225"/>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39" name="图形 36">
            <a:extLst>
              <a:ext uri="{FF2B5EF4-FFF2-40B4-BE49-F238E27FC236}">
                <a16:creationId xmlns:a16="http://schemas.microsoft.com/office/drawing/2014/main" id="{AA2E014E-74A8-4691-8ACF-221BF326A73F}"/>
              </a:ext>
            </a:extLst>
          </p:cNvPr>
          <p:cNvGrpSpPr/>
          <p:nvPr/>
        </p:nvGrpSpPr>
        <p:grpSpPr>
          <a:xfrm>
            <a:off x="6756823" y="2241074"/>
            <a:ext cx="411812" cy="411812"/>
            <a:chOff x="3831411" y="2362677"/>
            <a:chExt cx="534958" cy="534958"/>
          </a:xfrm>
          <a:solidFill>
            <a:schemeClr val="bg1"/>
          </a:solidFill>
        </p:grpSpPr>
        <p:sp>
          <p:nvSpPr>
            <p:cNvPr id="514" name="任意多边形: 形状 513">
              <a:extLst>
                <a:ext uri="{FF2B5EF4-FFF2-40B4-BE49-F238E27FC236}">
                  <a16:creationId xmlns:a16="http://schemas.microsoft.com/office/drawing/2014/main" id="{6917FC85-1CF6-42A0-B4CC-8EC38681CAE5}"/>
                </a:ext>
              </a:extLst>
            </p:cNvPr>
            <p:cNvSpPr/>
            <p:nvPr/>
          </p:nvSpPr>
          <p:spPr>
            <a:xfrm>
              <a:off x="3837680" y="2466795"/>
              <a:ext cx="120156" cy="223073"/>
            </a:xfrm>
            <a:custGeom>
              <a:avLst/>
              <a:gdLst>
                <a:gd name="connsiteX0" fmla="*/ 60078 w 120156"/>
                <a:gd name="connsiteY0" fmla="*/ 17188 h 223073"/>
                <a:gd name="connsiteX1" fmla="*/ 102969 w 120156"/>
                <a:gd name="connsiteY1" fmla="*/ 111589 h 223073"/>
                <a:gd name="connsiteX2" fmla="*/ 60078 w 120156"/>
                <a:gd name="connsiteY2" fmla="*/ 205990 h 223073"/>
                <a:gd name="connsiteX3" fmla="*/ 17188 w 120156"/>
                <a:gd name="connsiteY3" fmla="*/ 111589 h 223073"/>
                <a:gd name="connsiteX4" fmla="*/ 60078 w 120156"/>
                <a:gd name="connsiteY4" fmla="*/ 17188 h 223073"/>
                <a:gd name="connsiteX5" fmla="*/ 60078 w 120156"/>
                <a:gd name="connsiteY5" fmla="*/ 0 h 223073"/>
                <a:gd name="connsiteX6" fmla="*/ 0 w 120156"/>
                <a:gd name="connsiteY6" fmla="*/ 111537 h 223073"/>
                <a:gd name="connsiteX7" fmla="*/ 60078 w 120156"/>
                <a:gd name="connsiteY7" fmla="*/ 223073 h 223073"/>
                <a:gd name="connsiteX8" fmla="*/ 120157 w 120156"/>
                <a:gd name="connsiteY8" fmla="*/ 111537 h 223073"/>
                <a:gd name="connsiteX9" fmla="*/ 60078 w 120156"/>
                <a:gd name="connsiteY9" fmla="*/ 0 h 22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56" h="223073">
                  <a:moveTo>
                    <a:pt x="60078" y="17188"/>
                  </a:moveTo>
                  <a:cubicBezTo>
                    <a:pt x="80348" y="17188"/>
                    <a:pt x="102969" y="57571"/>
                    <a:pt x="102969" y="111589"/>
                  </a:cubicBezTo>
                  <a:cubicBezTo>
                    <a:pt x="102969" y="165607"/>
                    <a:pt x="80296" y="205990"/>
                    <a:pt x="60078" y="205990"/>
                  </a:cubicBezTo>
                  <a:cubicBezTo>
                    <a:pt x="39808" y="205990"/>
                    <a:pt x="17188" y="165607"/>
                    <a:pt x="17188" y="111589"/>
                  </a:cubicBezTo>
                  <a:cubicBezTo>
                    <a:pt x="17135" y="57571"/>
                    <a:pt x="39808" y="17188"/>
                    <a:pt x="60078" y="17188"/>
                  </a:cubicBezTo>
                  <a:moveTo>
                    <a:pt x="60078" y="0"/>
                  </a:moveTo>
                  <a:cubicBezTo>
                    <a:pt x="26905" y="0"/>
                    <a:pt x="0" y="49943"/>
                    <a:pt x="0" y="111537"/>
                  </a:cubicBezTo>
                  <a:cubicBezTo>
                    <a:pt x="0" y="173130"/>
                    <a:pt x="26905" y="223073"/>
                    <a:pt x="60078" y="223073"/>
                  </a:cubicBezTo>
                  <a:cubicBezTo>
                    <a:pt x="93252" y="223073"/>
                    <a:pt x="120157" y="173130"/>
                    <a:pt x="120157" y="111537"/>
                  </a:cubicBezTo>
                  <a:cubicBezTo>
                    <a:pt x="120157" y="49943"/>
                    <a:pt x="93252" y="0"/>
                    <a:pt x="60078" y="0"/>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5" name="任意多边形: 形状 514">
              <a:extLst>
                <a:ext uri="{FF2B5EF4-FFF2-40B4-BE49-F238E27FC236}">
                  <a16:creationId xmlns:a16="http://schemas.microsoft.com/office/drawing/2014/main" id="{4DE94667-4082-41EE-A187-CC1BD99801CB}"/>
                </a:ext>
              </a:extLst>
            </p:cNvPr>
            <p:cNvSpPr/>
            <p:nvPr/>
          </p:nvSpPr>
          <p:spPr>
            <a:xfrm>
              <a:off x="3889190" y="2380961"/>
              <a:ext cx="463386" cy="394792"/>
            </a:xfrm>
            <a:custGeom>
              <a:avLst/>
              <a:gdLst>
                <a:gd name="connsiteX0" fmla="*/ 0 w 463386"/>
                <a:gd name="connsiteY0" fmla="*/ 291824 h 394792"/>
                <a:gd name="connsiteX1" fmla="*/ 17135 w 463386"/>
                <a:gd name="connsiteY1" fmla="*/ 291824 h 394792"/>
                <a:gd name="connsiteX2" fmla="*/ 17135 w 463386"/>
                <a:gd name="connsiteY2" fmla="*/ 394793 h 394792"/>
                <a:gd name="connsiteX3" fmla="*/ 0 w 463386"/>
                <a:gd name="connsiteY3" fmla="*/ 394793 h 394792"/>
                <a:gd name="connsiteX4" fmla="*/ 128672 w 463386"/>
                <a:gd name="connsiteY4" fmla="*/ 51511 h 394792"/>
                <a:gd name="connsiteX5" fmla="*/ 154427 w 463386"/>
                <a:gd name="connsiteY5" fmla="*/ 128777 h 394792"/>
                <a:gd name="connsiteX6" fmla="*/ 128672 w 463386"/>
                <a:gd name="connsiteY6" fmla="*/ 205990 h 394792"/>
                <a:gd name="connsiteX7" fmla="*/ 104588 w 463386"/>
                <a:gd name="connsiteY7" fmla="*/ 128777 h 394792"/>
                <a:gd name="connsiteX8" fmla="*/ 128672 w 463386"/>
                <a:gd name="connsiteY8" fmla="*/ 51511 h 394792"/>
                <a:gd name="connsiteX9" fmla="*/ 128672 w 463386"/>
                <a:gd name="connsiteY9" fmla="*/ 34323 h 394792"/>
                <a:gd name="connsiteX10" fmla="*/ 87453 w 463386"/>
                <a:gd name="connsiteY10" fmla="*/ 128724 h 394792"/>
                <a:gd name="connsiteX11" fmla="*/ 128672 w 463386"/>
                <a:gd name="connsiteY11" fmla="*/ 223126 h 394792"/>
                <a:gd name="connsiteX12" fmla="*/ 171563 w 463386"/>
                <a:gd name="connsiteY12" fmla="*/ 128724 h 394792"/>
                <a:gd name="connsiteX13" fmla="*/ 128672 w 463386"/>
                <a:gd name="connsiteY13" fmla="*/ 34323 h 394792"/>
                <a:gd name="connsiteX14" fmla="*/ 248829 w 463386"/>
                <a:gd name="connsiteY14" fmla="*/ 17188 h 394792"/>
                <a:gd name="connsiteX15" fmla="*/ 274584 w 463386"/>
                <a:gd name="connsiteY15" fmla="*/ 77266 h 394792"/>
                <a:gd name="connsiteX16" fmla="*/ 248829 w 463386"/>
                <a:gd name="connsiteY16" fmla="*/ 137344 h 394792"/>
                <a:gd name="connsiteX17" fmla="*/ 223752 w 463386"/>
                <a:gd name="connsiteY17" fmla="*/ 77266 h 394792"/>
                <a:gd name="connsiteX18" fmla="*/ 248829 w 463386"/>
                <a:gd name="connsiteY18" fmla="*/ 17188 h 394792"/>
                <a:gd name="connsiteX19" fmla="*/ 248829 w 463386"/>
                <a:gd name="connsiteY19" fmla="*/ 0 h 394792"/>
                <a:gd name="connsiteX20" fmla="*/ 206617 w 463386"/>
                <a:gd name="connsiteY20" fmla="*/ 77266 h 394792"/>
                <a:gd name="connsiteX21" fmla="*/ 248829 w 463386"/>
                <a:gd name="connsiteY21" fmla="*/ 154480 h 394792"/>
                <a:gd name="connsiteX22" fmla="*/ 291719 w 463386"/>
                <a:gd name="connsiteY22" fmla="*/ 77266 h 394792"/>
                <a:gd name="connsiteX23" fmla="*/ 248829 w 463386"/>
                <a:gd name="connsiteY23" fmla="*/ 0 h 394792"/>
                <a:gd name="connsiteX24" fmla="*/ 420496 w 463386"/>
                <a:gd name="connsiteY24" fmla="*/ 85834 h 394792"/>
                <a:gd name="connsiteX25" fmla="*/ 446251 w 463386"/>
                <a:gd name="connsiteY25" fmla="*/ 145912 h 394792"/>
                <a:gd name="connsiteX26" fmla="*/ 420496 w 463386"/>
                <a:gd name="connsiteY26" fmla="*/ 205990 h 394792"/>
                <a:gd name="connsiteX27" fmla="*/ 395420 w 463386"/>
                <a:gd name="connsiteY27" fmla="*/ 145912 h 394792"/>
                <a:gd name="connsiteX28" fmla="*/ 420496 w 463386"/>
                <a:gd name="connsiteY28" fmla="*/ 85834 h 394792"/>
                <a:gd name="connsiteX29" fmla="*/ 420496 w 463386"/>
                <a:gd name="connsiteY29" fmla="*/ 68646 h 394792"/>
                <a:gd name="connsiteX30" fmla="*/ 378284 w 463386"/>
                <a:gd name="connsiteY30" fmla="*/ 145912 h 394792"/>
                <a:gd name="connsiteX31" fmla="*/ 420496 w 463386"/>
                <a:gd name="connsiteY31" fmla="*/ 223126 h 394792"/>
                <a:gd name="connsiteX32" fmla="*/ 463386 w 463386"/>
                <a:gd name="connsiteY32" fmla="*/ 145912 h 394792"/>
                <a:gd name="connsiteX33" fmla="*/ 420496 w 463386"/>
                <a:gd name="connsiteY33" fmla="*/ 68646 h 3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3386" h="394792">
                  <a:moveTo>
                    <a:pt x="0" y="291824"/>
                  </a:moveTo>
                  <a:lnTo>
                    <a:pt x="17135" y="291824"/>
                  </a:lnTo>
                  <a:lnTo>
                    <a:pt x="17135" y="394793"/>
                  </a:lnTo>
                  <a:lnTo>
                    <a:pt x="0" y="394793"/>
                  </a:lnTo>
                  <a:close/>
                  <a:moveTo>
                    <a:pt x="128672" y="51511"/>
                  </a:moveTo>
                  <a:cubicBezTo>
                    <a:pt x="136143" y="51511"/>
                    <a:pt x="154427" y="78572"/>
                    <a:pt x="154427" y="128777"/>
                  </a:cubicBezTo>
                  <a:cubicBezTo>
                    <a:pt x="154427" y="178929"/>
                    <a:pt x="136143" y="205990"/>
                    <a:pt x="128672" y="205990"/>
                  </a:cubicBezTo>
                  <a:cubicBezTo>
                    <a:pt x="121463" y="205990"/>
                    <a:pt x="104588" y="179712"/>
                    <a:pt x="104588" y="128777"/>
                  </a:cubicBezTo>
                  <a:cubicBezTo>
                    <a:pt x="104641" y="77788"/>
                    <a:pt x="121515" y="51511"/>
                    <a:pt x="128672" y="51511"/>
                  </a:cubicBezTo>
                  <a:moveTo>
                    <a:pt x="128672" y="34323"/>
                  </a:moveTo>
                  <a:cubicBezTo>
                    <a:pt x="104954" y="34323"/>
                    <a:pt x="87453" y="76587"/>
                    <a:pt x="87453" y="128724"/>
                  </a:cubicBezTo>
                  <a:cubicBezTo>
                    <a:pt x="87453" y="180862"/>
                    <a:pt x="105006" y="223126"/>
                    <a:pt x="128672" y="223126"/>
                  </a:cubicBezTo>
                  <a:cubicBezTo>
                    <a:pt x="152390" y="223126"/>
                    <a:pt x="171563" y="180862"/>
                    <a:pt x="171563" y="128724"/>
                  </a:cubicBezTo>
                  <a:cubicBezTo>
                    <a:pt x="171615" y="76587"/>
                    <a:pt x="152390" y="34323"/>
                    <a:pt x="128672" y="34323"/>
                  </a:cubicBezTo>
                  <a:close/>
                  <a:moveTo>
                    <a:pt x="248829" y="17188"/>
                  </a:moveTo>
                  <a:cubicBezTo>
                    <a:pt x="259068" y="17188"/>
                    <a:pt x="274584" y="41114"/>
                    <a:pt x="274584" y="77266"/>
                  </a:cubicBezTo>
                  <a:cubicBezTo>
                    <a:pt x="274584" y="113365"/>
                    <a:pt x="259068" y="137344"/>
                    <a:pt x="248829" y="137344"/>
                  </a:cubicBezTo>
                  <a:cubicBezTo>
                    <a:pt x="238850" y="137344"/>
                    <a:pt x="223752" y="113417"/>
                    <a:pt x="223752" y="77266"/>
                  </a:cubicBezTo>
                  <a:cubicBezTo>
                    <a:pt x="223805" y="41114"/>
                    <a:pt x="238850" y="17188"/>
                    <a:pt x="248829" y="17188"/>
                  </a:cubicBezTo>
                  <a:moveTo>
                    <a:pt x="248829" y="0"/>
                  </a:moveTo>
                  <a:cubicBezTo>
                    <a:pt x="225111" y="0"/>
                    <a:pt x="206617" y="34584"/>
                    <a:pt x="206617" y="77266"/>
                  </a:cubicBezTo>
                  <a:cubicBezTo>
                    <a:pt x="206617" y="119895"/>
                    <a:pt x="225163" y="154480"/>
                    <a:pt x="248829" y="154480"/>
                  </a:cubicBezTo>
                  <a:cubicBezTo>
                    <a:pt x="272546" y="154480"/>
                    <a:pt x="291719" y="119895"/>
                    <a:pt x="291719" y="77266"/>
                  </a:cubicBezTo>
                  <a:cubicBezTo>
                    <a:pt x="291772" y="34584"/>
                    <a:pt x="272546" y="0"/>
                    <a:pt x="248829" y="0"/>
                  </a:cubicBezTo>
                  <a:close/>
                  <a:moveTo>
                    <a:pt x="420496" y="85834"/>
                  </a:moveTo>
                  <a:cubicBezTo>
                    <a:pt x="430735" y="85834"/>
                    <a:pt x="446251" y="109760"/>
                    <a:pt x="446251" y="145912"/>
                  </a:cubicBezTo>
                  <a:cubicBezTo>
                    <a:pt x="446251" y="182011"/>
                    <a:pt x="430735" y="205990"/>
                    <a:pt x="420496" y="205990"/>
                  </a:cubicBezTo>
                  <a:cubicBezTo>
                    <a:pt x="410518" y="205990"/>
                    <a:pt x="395420" y="182011"/>
                    <a:pt x="395420" y="145912"/>
                  </a:cubicBezTo>
                  <a:cubicBezTo>
                    <a:pt x="395420" y="109813"/>
                    <a:pt x="410518" y="85834"/>
                    <a:pt x="420496" y="85834"/>
                  </a:cubicBezTo>
                  <a:moveTo>
                    <a:pt x="420496" y="68646"/>
                  </a:moveTo>
                  <a:cubicBezTo>
                    <a:pt x="396778" y="68646"/>
                    <a:pt x="378284" y="103230"/>
                    <a:pt x="378284" y="145912"/>
                  </a:cubicBezTo>
                  <a:cubicBezTo>
                    <a:pt x="378284" y="188541"/>
                    <a:pt x="396830" y="223126"/>
                    <a:pt x="420496" y="223126"/>
                  </a:cubicBezTo>
                  <a:cubicBezTo>
                    <a:pt x="444214" y="223126"/>
                    <a:pt x="463386" y="188541"/>
                    <a:pt x="463386" y="145912"/>
                  </a:cubicBezTo>
                  <a:cubicBezTo>
                    <a:pt x="463386" y="103230"/>
                    <a:pt x="444214" y="68646"/>
                    <a:pt x="420496" y="68646"/>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6" name="任意多边形: 形状 515">
              <a:extLst>
                <a:ext uri="{FF2B5EF4-FFF2-40B4-BE49-F238E27FC236}">
                  <a16:creationId xmlns:a16="http://schemas.microsoft.com/office/drawing/2014/main" id="{961297AF-D9DB-4A95-A2A5-4E4143243B87}"/>
                </a:ext>
              </a:extLst>
            </p:cNvPr>
            <p:cNvSpPr/>
            <p:nvPr/>
          </p:nvSpPr>
          <p:spPr>
            <a:xfrm>
              <a:off x="4009294" y="2518305"/>
              <a:ext cx="308959" cy="171614"/>
            </a:xfrm>
            <a:custGeom>
              <a:avLst/>
              <a:gdLst>
                <a:gd name="connsiteX0" fmla="*/ 0 w 308959"/>
                <a:gd name="connsiteY0" fmla="*/ 68646 h 171614"/>
                <a:gd name="connsiteX1" fmla="*/ 17188 w 308959"/>
                <a:gd name="connsiteY1" fmla="*/ 68646 h 171614"/>
                <a:gd name="connsiteX2" fmla="*/ 17188 w 308959"/>
                <a:gd name="connsiteY2" fmla="*/ 171615 h 171614"/>
                <a:gd name="connsiteX3" fmla="*/ 0 w 308959"/>
                <a:gd name="connsiteY3" fmla="*/ 171615 h 171614"/>
                <a:gd name="connsiteX4" fmla="*/ 120157 w 308959"/>
                <a:gd name="connsiteY4" fmla="*/ 0 h 171614"/>
                <a:gd name="connsiteX5" fmla="*/ 137344 w 308959"/>
                <a:gd name="connsiteY5" fmla="*/ 0 h 171614"/>
                <a:gd name="connsiteX6" fmla="*/ 137344 w 308959"/>
                <a:gd name="connsiteY6" fmla="*/ 68646 h 171614"/>
                <a:gd name="connsiteX7" fmla="*/ 120157 w 308959"/>
                <a:gd name="connsiteY7" fmla="*/ 68646 h 171614"/>
                <a:gd name="connsiteX8" fmla="*/ 291772 w 308959"/>
                <a:gd name="connsiteY8" fmla="*/ 68646 h 171614"/>
                <a:gd name="connsiteX9" fmla="*/ 308959 w 308959"/>
                <a:gd name="connsiteY9" fmla="*/ 68646 h 171614"/>
                <a:gd name="connsiteX10" fmla="*/ 308959 w 308959"/>
                <a:gd name="connsiteY10" fmla="*/ 154480 h 171614"/>
                <a:gd name="connsiteX11" fmla="*/ 291772 w 308959"/>
                <a:gd name="connsiteY11" fmla="*/ 154480 h 1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8959" h="171614">
                  <a:moveTo>
                    <a:pt x="0" y="68646"/>
                  </a:moveTo>
                  <a:lnTo>
                    <a:pt x="17188" y="68646"/>
                  </a:lnTo>
                  <a:lnTo>
                    <a:pt x="17188" y="171615"/>
                  </a:lnTo>
                  <a:lnTo>
                    <a:pt x="0" y="171615"/>
                  </a:lnTo>
                  <a:close/>
                  <a:moveTo>
                    <a:pt x="120157" y="0"/>
                  </a:moveTo>
                  <a:lnTo>
                    <a:pt x="137344" y="0"/>
                  </a:lnTo>
                  <a:lnTo>
                    <a:pt x="137344" y="68646"/>
                  </a:lnTo>
                  <a:lnTo>
                    <a:pt x="120157" y="68646"/>
                  </a:lnTo>
                  <a:close/>
                  <a:moveTo>
                    <a:pt x="291772" y="68646"/>
                  </a:moveTo>
                  <a:lnTo>
                    <a:pt x="308959" y="68646"/>
                  </a:lnTo>
                  <a:lnTo>
                    <a:pt x="308959" y="154480"/>
                  </a:lnTo>
                  <a:lnTo>
                    <a:pt x="291772" y="15448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7" name="任意多边形: 形状 516">
              <a:extLst>
                <a:ext uri="{FF2B5EF4-FFF2-40B4-BE49-F238E27FC236}">
                  <a16:creationId xmlns:a16="http://schemas.microsoft.com/office/drawing/2014/main" id="{C29E8932-4FAB-497E-A6D1-DC4260FD2F40}"/>
                </a:ext>
              </a:extLst>
            </p:cNvPr>
            <p:cNvSpPr/>
            <p:nvPr/>
          </p:nvSpPr>
          <p:spPr>
            <a:xfrm>
              <a:off x="3908050" y="2569764"/>
              <a:ext cx="307235" cy="291823"/>
            </a:xfrm>
            <a:custGeom>
              <a:avLst/>
              <a:gdLst>
                <a:gd name="connsiteX0" fmla="*/ 229499 w 307235"/>
                <a:gd name="connsiteY0" fmla="*/ 54384 h 291823"/>
                <a:gd name="connsiteX1" fmla="*/ 106312 w 307235"/>
                <a:gd name="connsiteY1" fmla="*/ 274636 h 291823"/>
                <a:gd name="connsiteX2" fmla="*/ 31763 w 307235"/>
                <a:gd name="connsiteY2" fmla="*/ 274636 h 291823"/>
                <a:gd name="connsiteX3" fmla="*/ 229499 w 307235"/>
                <a:gd name="connsiteY3" fmla="*/ 54384 h 291823"/>
                <a:gd name="connsiteX4" fmla="*/ 307235 w 307235"/>
                <a:gd name="connsiteY4" fmla="*/ 0 h 291823"/>
                <a:gd name="connsiteX5" fmla="*/ 290100 w 307235"/>
                <a:gd name="connsiteY5" fmla="*/ 0 h 291823"/>
                <a:gd name="connsiteX6" fmla="*/ 0 w 307235"/>
                <a:gd name="connsiteY6" fmla="*/ 291824 h 291823"/>
                <a:gd name="connsiteX7" fmla="*/ 118485 w 307235"/>
                <a:gd name="connsiteY7" fmla="*/ 291824 h 291823"/>
                <a:gd name="connsiteX8" fmla="*/ 307235 w 307235"/>
                <a:gd name="connsiteY8" fmla="*/ 0 h 29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235" h="291823">
                  <a:moveTo>
                    <a:pt x="229499" y="54384"/>
                  </a:moveTo>
                  <a:cubicBezTo>
                    <a:pt x="159808" y="139800"/>
                    <a:pt x="118955" y="240522"/>
                    <a:pt x="106312" y="274636"/>
                  </a:cubicBezTo>
                  <a:lnTo>
                    <a:pt x="31763" y="274636"/>
                  </a:lnTo>
                  <a:cubicBezTo>
                    <a:pt x="112216" y="155002"/>
                    <a:pt x="182063" y="89438"/>
                    <a:pt x="229499" y="54384"/>
                  </a:cubicBezTo>
                  <a:moveTo>
                    <a:pt x="307235" y="0"/>
                  </a:moveTo>
                  <a:lnTo>
                    <a:pt x="290100" y="0"/>
                  </a:lnTo>
                  <a:cubicBezTo>
                    <a:pt x="290100" y="0"/>
                    <a:pt x="164458" y="35734"/>
                    <a:pt x="0" y="291824"/>
                  </a:cubicBezTo>
                  <a:lnTo>
                    <a:pt x="118485" y="291824"/>
                  </a:lnTo>
                  <a:cubicBezTo>
                    <a:pt x="118433" y="291824"/>
                    <a:pt x="182063" y="101611"/>
                    <a:pt x="307235" y="0"/>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8" name="任意多边形: 形状 517">
              <a:extLst>
                <a:ext uri="{FF2B5EF4-FFF2-40B4-BE49-F238E27FC236}">
                  <a16:creationId xmlns:a16="http://schemas.microsoft.com/office/drawing/2014/main" id="{C3D9CEA9-FB3E-4F01-AD3B-46270B75196D}"/>
                </a:ext>
              </a:extLst>
            </p:cNvPr>
            <p:cNvSpPr/>
            <p:nvPr/>
          </p:nvSpPr>
          <p:spPr>
            <a:xfrm>
              <a:off x="4079612" y="2569764"/>
              <a:ext cx="204266" cy="291823"/>
            </a:xfrm>
            <a:custGeom>
              <a:avLst/>
              <a:gdLst>
                <a:gd name="connsiteX0" fmla="*/ 152390 w 204266"/>
                <a:gd name="connsiteY0" fmla="*/ 23143 h 291823"/>
                <a:gd name="connsiteX1" fmla="*/ 180235 w 204266"/>
                <a:gd name="connsiteY1" fmla="*/ 274636 h 291823"/>
                <a:gd name="connsiteX2" fmla="*/ 20322 w 204266"/>
                <a:gd name="connsiteY2" fmla="*/ 274636 h 291823"/>
                <a:gd name="connsiteX3" fmla="*/ 152390 w 204266"/>
                <a:gd name="connsiteY3" fmla="*/ 23143 h 291823"/>
                <a:gd name="connsiteX4" fmla="*/ 187131 w 204266"/>
                <a:gd name="connsiteY4" fmla="*/ 0 h 291823"/>
                <a:gd name="connsiteX5" fmla="*/ 152808 w 204266"/>
                <a:gd name="connsiteY5" fmla="*/ 0 h 291823"/>
                <a:gd name="connsiteX6" fmla="*/ 0 w 204266"/>
                <a:gd name="connsiteY6" fmla="*/ 291824 h 291823"/>
                <a:gd name="connsiteX7" fmla="*/ 204266 w 204266"/>
                <a:gd name="connsiteY7" fmla="*/ 291824 h 291823"/>
                <a:gd name="connsiteX8" fmla="*/ 187131 w 204266"/>
                <a:gd name="connsiteY8" fmla="*/ 0 h 29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66" h="291823">
                  <a:moveTo>
                    <a:pt x="152390" y="23143"/>
                  </a:moveTo>
                  <a:cubicBezTo>
                    <a:pt x="126948" y="95237"/>
                    <a:pt x="162629" y="221036"/>
                    <a:pt x="180235" y="274636"/>
                  </a:cubicBezTo>
                  <a:lnTo>
                    <a:pt x="20322" y="274636"/>
                  </a:lnTo>
                  <a:cubicBezTo>
                    <a:pt x="46913" y="132590"/>
                    <a:pt x="123814" y="49682"/>
                    <a:pt x="152390" y="23143"/>
                  </a:cubicBezTo>
                  <a:moveTo>
                    <a:pt x="187131" y="0"/>
                  </a:moveTo>
                  <a:lnTo>
                    <a:pt x="152808" y="0"/>
                  </a:lnTo>
                  <a:cubicBezTo>
                    <a:pt x="152808" y="0"/>
                    <a:pt x="29308" y="93670"/>
                    <a:pt x="0" y="291824"/>
                  </a:cubicBezTo>
                  <a:lnTo>
                    <a:pt x="204266" y="291824"/>
                  </a:lnTo>
                  <a:cubicBezTo>
                    <a:pt x="204318" y="291824"/>
                    <a:pt x="118485" y="57936"/>
                    <a:pt x="187131" y="0"/>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40" name="图形 38">
            <a:extLst>
              <a:ext uri="{FF2B5EF4-FFF2-40B4-BE49-F238E27FC236}">
                <a16:creationId xmlns:a16="http://schemas.microsoft.com/office/drawing/2014/main" id="{D6665A27-D4E4-420F-A1A6-6E050F67037C}"/>
              </a:ext>
            </a:extLst>
          </p:cNvPr>
          <p:cNvGrpSpPr/>
          <p:nvPr/>
        </p:nvGrpSpPr>
        <p:grpSpPr>
          <a:xfrm>
            <a:off x="7438357" y="2241074"/>
            <a:ext cx="411812" cy="411812"/>
            <a:chOff x="4630255" y="2362677"/>
            <a:chExt cx="534958" cy="534958"/>
          </a:xfrm>
          <a:solidFill>
            <a:schemeClr val="bg1"/>
          </a:solidFill>
        </p:grpSpPr>
        <p:sp>
          <p:nvSpPr>
            <p:cNvPr id="510" name="任意多边形: 形状 509">
              <a:extLst>
                <a:ext uri="{FF2B5EF4-FFF2-40B4-BE49-F238E27FC236}">
                  <a16:creationId xmlns:a16="http://schemas.microsoft.com/office/drawing/2014/main" id="{91EF0B1C-256A-4698-9406-D30FDC42A29F}"/>
                </a:ext>
              </a:extLst>
            </p:cNvPr>
            <p:cNvSpPr/>
            <p:nvPr/>
          </p:nvSpPr>
          <p:spPr>
            <a:xfrm>
              <a:off x="4656898" y="2566473"/>
              <a:ext cx="290883" cy="307026"/>
            </a:xfrm>
            <a:custGeom>
              <a:avLst/>
              <a:gdLst>
                <a:gd name="connsiteX0" fmla="*/ 0 w 290883"/>
                <a:gd name="connsiteY0" fmla="*/ 0 h 307026"/>
                <a:gd name="connsiteX1" fmla="*/ 16195 w 290883"/>
                <a:gd name="connsiteY1" fmla="*/ 0 h 307026"/>
                <a:gd name="connsiteX2" fmla="*/ 16195 w 290883"/>
                <a:gd name="connsiteY2" fmla="*/ 307026 h 307026"/>
                <a:gd name="connsiteX3" fmla="*/ 0 w 290883"/>
                <a:gd name="connsiteY3" fmla="*/ 307026 h 307026"/>
                <a:gd name="connsiteX4" fmla="*/ 193922 w 290883"/>
                <a:gd name="connsiteY4" fmla="*/ 32286 h 307026"/>
                <a:gd name="connsiteX5" fmla="*/ 210065 w 290883"/>
                <a:gd name="connsiteY5" fmla="*/ 32286 h 307026"/>
                <a:gd name="connsiteX6" fmla="*/ 210065 w 290883"/>
                <a:gd name="connsiteY6" fmla="*/ 306974 h 307026"/>
                <a:gd name="connsiteX7" fmla="*/ 193922 w 290883"/>
                <a:gd name="connsiteY7" fmla="*/ 306974 h 307026"/>
                <a:gd name="connsiteX8" fmla="*/ 274741 w 290883"/>
                <a:gd name="connsiteY8" fmla="*/ 32286 h 307026"/>
                <a:gd name="connsiteX9" fmla="*/ 290883 w 290883"/>
                <a:gd name="connsiteY9" fmla="*/ 32286 h 307026"/>
                <a:gd name="connsiteX10" fmla="*/ 290883 w 290883"/>
                <a:gd name="connsiteY10" fmla="*/ 306974 h 307026"/>
                <a:gd name="connsiteX11" fmla="*/ 274741 w 290883"/>
                <a:gd name="connsiteY11" fmla="*/ 306974 h 30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883" h="307026">
                  <a:moveTo>
                    <a:pt x="0" y="0"/>
                  </a:moveTo>
                  <a:lnTo>
                    <a:pt x="16195" y="0"/>
                  </a:lnTo>
                  <a:lnTo>
                    <a:pt x="16195" y="307026"/>
                  </a:lnTo>
                  <a:lnTo>
                    <a:pt x="0" y="307026"/>
                  </a:lnTo>
                  <a:close/>
                  <a:moveTo>
                    <a:pt x="193922" y="32286"/>
                  </a:moveTo>
                  <a:lnTo>
                    <a:pt x="210065" y="32286"/>
                  </a:lnTo>
                  <a:lnTo>
                    <a:pt x="210065" y="306974"/>
                  </a:lnTo>
                  <a:lnTo>
                    <a:pt x="193922" y="306974"/>
                  </a:lnTo>
                  <a:close/>
                  <a:moveTo>
                    <a:pt x="274741" y="32286"/>
                  </a:moveTo>
                  <a:lnTo>
                    <a:pt x="290883" y="32286"/>
                  </a:lnTo>
                  <a:lnTo>
                    <a:pt x="290883" y="306974"/>
                  </a:lnTo>
                  <a:lnTo>
                    <a:pt x="274741" y="306974"/>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1" name="任意多边形: 形状 510">
              <a:extLst>
                <a:ext uri="{FF2B5EF4-FFF2-40B4-BE49-F238E27FC236}">
                  <a16:creationId xmlns:a16="http://schemas.microsoft.com/office/drawing/2014/main" id="{B882E153-7696-4CA4-BDB6-EB912B72590F}"/>
                </a:ext>
              </a:extLst>
            </p:cNvPr>
            <p:cNvSpPr/>
            <p:nvPr/>
          </p:nvSpPr>
          <p:spPr>
            <a:xfrm>
              <a:off x="4656898" y="2566473"/>
              <a:ext cx="484753" cy="307026"/>
            </a:xfrm>
            <a:custGeom>
              <a:avLst/>
              <a:gdLst>
                <a:gd name="connsiteX0" fmla="*/ 0 w 484753"/>
                <a:gd name="connsiteY0" fmla="*/ 0 h 307026"/>
                <a:gd name="connsiteX1" fmla="*/ 96961 w 484753"/>
                <a:gd name="connsiteY1" fmla="*/ 0 h 307026"/>
                <a:gd name="connsiteX2" fmla="*/ 96961 w 484753"/>
                <a:gd name="connsiteY2" fmla="*/ 16143 h 307026"/>
                <a:gd name="connsiteX3" fmla="*/ 0 w 484753"/>
                <a:gd name="connsiteY3" fmla="*/ 16143 h 307026"/>
                <a:gd name="connsiteX4" fmla="*/ 468611 w 484753"/>
                <a:gd name="connsiteY4" fmla="*/ 0 h 307026"/>
                <a:gd name="connsiteX5" fmla="*/ 484753 w 484753"/>
                <a:gd name="connsiteY5" fmla="*/ 0 h 307026"/>
                <a:gd name="connsiteX6" fmla="*/ 484753 w 484753"/>
                <a:gd name="connsiteY6" fmla="*/ 307026 h 307026"/>
                <a:gd name="connsiteX7" fmla="*/ 468611 w 484753"/>
                <a:gd name="connsiteY7" fmla="*/ 307026 h 30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753" h="307026">
                  <a:moveTo>
                    <a:pt x="0" y="0"/>
                  </a:moveTo>
                  <a:lnTo>
                    <a:pt x="96961" y="0"/>
                  </a:lnTo>
                  <a:lnTo>
                    <a:pt x="96961" y="16143"/>
                  </a:lnTo>
                  <a:lnTo>
                    <a:pt x="0" y="16143"/>
                  </a:lnTo>
                  <a:close/>
                  <a:moveTo>
                    <a:pt x="468611" y="0"/>
                  </a:moveTo>
                  <a:lnTo>
                    <a:pt x="484753" y="0"/>
                  </a:lnTo>
                  <a:lnTo>
                    <a:pt x="484753" y="307026"/>
                  </a:lnTo>
                  <a:lnTo>
                    <a:pt x="468611" y="307026"/>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2" name="任意多边形: 形状 511">
              <a:extLst>
                <a:ext uri="{FF2B5EF4-FFF2-40B4-BE49-F238E27FC236}">
                  <a16:creationId xmlns:a16="http://schemas.microsoft.com/office/drawing/2014/main" id="{09964BA1-11A1-471B-A45C-F176D930B2E5}"/>
                </a:ext>
              </a:extLst>
            </p:cNvPr>
            <p:cNvSpPr/>
            <p:nvPr/>
          </p:nvSpPr>
          <p:spPr>
            <a:xfrm>
              <a:off x="4705378" y="2501797"/>
              <a:ext cx="436272" cy="339364"/>
            </a:xfrm>
            <a:custGeom>
              <a:avLst/>
              <a:gdLst>
                <a:gd name="connsiteX0" fmla="*/ 339364 w 436272"/>
                <a:gd name="connsiteY0" fmla="*/ 64676 h 339364"/>
                <a:gd name="connsiteX1" fmla="*/ 436273 w 436272"/>
                <a:gd name="connsiteY1" fmla="*/ 64676 h 339364"/>
                <a:gd name="connsiteX2" fmla="*/ 436273 w 436272"/>
                <a:gd name="connsiteY2" fmla="*/ 80818 h 339364"/>
                <a:gd name="connsiteX3" fmla="*/ 339364 w 436272"/>
                <a:gd name="connsiteY3" fmla="*/ 80818 h 339364"/>
                <a:gd name="connsiteX4" fmla="*/ 371650 w 436272"/>
                <a:gd name="connsiteY4" fmla="*/ 129299 h 339364"/>
                <a:gd name="connsiteX5" fmla="*/ 371650 w 436272"/>
                <a:gd name="connsiteY5" fmla="*/ 161584 h 339364"/>
                <a:gd name="connsiteX6" fmla="*/ 339364 w 436272"/>
                <a:gd name="connsiteY6" fmla="*/ 161584 h 339364"/>
                <a:gd name="connsiteX7" fmla="*/ 339364 w 436272"/>
                <a:gd name="connsiteY7" fmla="*/ 129299 h 339364"/>
                <a:gd name="connsiteX8" fmla="*/ 371650 w 436272"/>
                <a:gd name="connsiteY8" fmla="*/ 129299 h 339364"/>
                <a:gd name="connsiteX9" fmla="*/ 387845 w 436272"/>
                <a:gd name="connsiteY9" fmla="*/ 113104 h 339364"/>
                <a:gd name="connsiteX10" fmla="*/ 323221 w 436272"/>
                <a:gd name="connsiteY10" fmla="*/ 113104 h 339364"/>
                <a:gd name="connsiteX11" fmla="*/ 323221 w 436272"/>
                <a:gd name="connsiteY11" fmla="*/ 177727 h 339364"/>
                <a:gd name="connsiteX12" fmla="*/ 387845 w 436272"/>
                <a:gd name="connsiteY12" fmla="*/ 177727 h 339364"/>
                <a:gd name="connsiteX13" fmla="*/ 387845 w 436272"/>
                <a:gd name="connsiteY13" fmla="*/ 113104 h 339364"/>
                <a:gd name="connsiteX14" fmla="*/ 371650 w 436272"/>
                <a:gd name="connsiteY14" fmla="*/ 210065 h 339364"/>
                <a:gd name="connsiteX15" fmla="*/ 371650 w 436272"/>
                <a:gd name="connsiteY15" fmla="*/ 242403 h 339364"/>
                <a:gd name="connsiteX16" fmla="*/ 339364 w 436272"/>
                <a:gd name="connsiteY16" fmla="*/ 242403 h 339364"/>
                <a:gd name="connsiteX17" fmla="*/ 339364 w 436272"/>
                <a:gd name="connsiteY17" fmla="*/ 210065 h 339364"/>
                <a:gd name="connsiteX18" fmla="*/ 371650 w 436272"/>
                <a:gd name="connsiteY18" fmla="*/ 210065 h 339364"/>
                <a:gd name="connsiteX19" fmla="*/ 387845 w 436272"/>
                <a:gd name="connsiteY19" fmla="*/ 193922 h 339364"/>
                <a:gd name="connsiteX20" fmla="*/ 323221 w 436272"/>
                <a:gd name="connsiteY20" fmla="*/ 193922 h 339364"/>
                <a:gd name="connsiteX21" fmla="*/ 323221 w 436272"/>
                <a:gd name="connsiteY21" fmla="*/ 258546 h 339364"/>
                <a:gd name="connsiteX22" fmla="*/ 387845 w 436272"/>
                <a:gd name="connsiteY22" fmla="*/ 258546 h 339364"/>
                <a:gd name="connsiteX23" fmla="*/ 387845 w 436272"/>
                <a:gd name="connsiteY23" fmla="*/ 193922 h 339364"/>
                <a:gd name="connsiteX24" fmla="*/ 371650 w 436272"/>
                <a:gd name="connsiteY24" fmla="*/ 290883 h 339364"/>
                <a:gd name="connsiteX25" fmla="*/ 371650 w 436272"/>
                <a:gd name="connsiteY25" fmla="*/ 323169 h 339364"/>
                <a:gd name="connsiteX26" fmla="*/ 339364 w 436272"/>
                <a:gd name="connsiteY26" fmla="*/ 323169 h 339364"/>
                <a:gd name="connsiteX27" fmla="*/ 339364 w 436272"/>
                <a:gd name="connsiteY27" fmla="*/ 290883 h 339364"/>
                <a:gd name="connsiteX28" fmla="*/ 371650 w 436272"/>
                <a:gd name="connsiteY28" fmla="*/ 290883 h 339364"/>
                <a:gd name="connsiteX29" fmla="*/ 387845 w 436272"/>
                <a:gd name="connsiteY29" fmla="*/ 274741 h 339364"/>
                <a:gd name="connsiteX30" fmla="*/ 323221 w 436272"/>
                <a:gd name="connsiteY30" fmla="*/ 274741 h 339364"/>
                <a:gd name="connsiteX31" fmla="*/ 323221 w 436272"/>
                <a:gd name="connsiteY31" fmla="*/ 339364 h 339364"/>
                <a:gd name="connsiteX32" fmla="*/ 387845 w 436272"/>
                <a:gd name="connsiteY32" fmla="*/ 339364 h 339364"/>
                <a:gd name="connsiteX33" fmla="*/ 387845 w 436272"/>
                <a:gd name="connsiteY33" fmla="*/ 274741 h 339364"/>
                <a:gd name="connsiteX34" fmla="*/ 48481 w 436272"/>
                <a:gd name="connsiteY34" fmla="*/ 129299 h 339364"/>
                <a:gd name="connsiteX35" fmla="*/ 48481 w 436272"/>
                <a:gd name="connsiteY35" fmla="*/ 161584 h 339364"/>
                <a:gd name="connsiteX36" fmla="*/ 16143 w 436272"/>
                <a:gd name="connsiteY36" fmla="*/ 161584 h 339364"/>
                <a:gd name="connsiteX37" fmla="*/ 16143 w 436272"/>
                <a:gd name="connsiteY37" fmla="*/ 129299 h 339364"/>
                <a:gd name="connsiteX38" fmla="*/ 48481 w 436272"/>
                <a:gd name="connsiteY38" fmla="*/ 129299 h 339364"/>
                <a:gd name="connsiteX39" fmla="*/ 64623 w 436272"/>
                <a:gd name="connsiteY39" fmla="*/ 113104 h 339364"/>
                <a:gd name="connsiteX40" fmla="*/ 0 w 436272"/>
                <a:gd name="connsiteY40" fmla="*/ 113104 h 339364"/>
                <a:gd name="connsiteX41" fmla="*/ 0 w 436272"/>
                <a:gd name="connsiteY41" fmla="*/ 177727 h 339364"/>
                <a:gd name="connsiteX42" fmla="*/ 64623 w 436272"/>
                <a:gd name="connsiteY42" fmla="*/ 177727 h 339364"/>
                <a:gd name="connsiteX43" fmla="*/ 64623 w 436272"/>
                <a:gd name="connsiteY43" fmla="*/ 113104 h 339364"/>
                <a:gd name="connsiteX44" fmla="*/ 48481 w 436272"/>
                <a:gd name="connsiteY44" fmla="*/ 210065 h 339364"/>
                <a:gd name="connsiteX45" fmla="*/ 48481 w 436272"/>
                <a:gd name="connsiteY45" fmla="*/ 242403 h 339364"/>
                <a:gd name="connsiteX46" fmla="*/ 16143 w 436272"/>
                <a:gd name="connsiteY46" fmla="*/ 242403 h 339364"/>
                <a:gd name="connsiteX47" fmla="*/ 16143 w 436272"/>
                <a:gd name="connsiteY47" fmla="*/ 210065 h 339364"/>
                <a:gd name="connsiteX48" fmla="*/ 48481 w 436272"/>
                <a:gd name="connsiteY48" fmla="*/ 210065 h 339364"/>
                <a:gd name="connsiteX49" fmla="*/ 64623 w 436272"/>
                <a:gd name="connsiteY49" fmla="*/ 193922 h 339364"/>
                <a:gd name="connsiteX50" fmla="*/ 0 w 436272"/>
                <a:gd name="connsiteY50" fmla="*/ 193922 h 339364"/>
                <a:gd name="connsiteX51" fmla="*/ 0 w 436272"/>
                <a:gd name="connsiteY51" fmla="*/ 258546 h 339364"/>
                <a:gd name="connsiteX52" fmla="*/ 64623 w 436272"/>
                <a:gd name="connsiteY52" fmla="*/ 258546 h 339364"/>
                <a:gd name="connsiteX53" fmla="*/ 64623 w 436272"/>
                <a:gd name="connsiteY53" fmla="*/ 193922 h 339364"/>
                <a:gd name="connsiteX54" fmla="*/ 48481 w 436272"/>
                <a:gd name="connsiteY54" fmla="*/ 290883 h 339364"/>
                <a:gd name="connsiteX55" fmla="*/ 48481 w 436272"/>
                <a:gd name="connsiteY55" fmla="*/ 323169 h 339364"/>
                <a:gd name="connsiteX56" fmla="*/ 16143 w 436272"/>
                <a:gd name="connsiteY56" fmla="*/ 323169 h 339364"/>
                <a:gd name="connsiteX57" fmla="*/ 16143 w 436272"/>
                <a:gd name="connsiteY57" fmla="*/ 290883 h 339364"/>
                <a:gd name="connsiteX58" fmla="*/ 48481 w 436272"/>
                <a:gd name="connsiteY58" fmla="*/ 290883 h 339364"/>
                <a:gd name="connsiteX59" fmla="*/ 64623 w 436272"/>
                <a:gd name="connsiteY59" fmla="*/ 274741 h 339364"/>
                <a:gd name="connsiteX60" fmla="*/ 0 w 436272"/>
                <a:gd name="connsiteY60" fmla="*/ 274741 h 339364"/>
                <a:gd name="connsiteX61" fmla="*/ 0 w 436272"/>
                <a:gd name="connsiteY61" fmla="*/ 339364 h 339364"/>
                <a:gd name="connsiteX62" fmla="*/ 64623 w 436272"/>
                <a:gd name="connsiteY62" fmla="*/ 339364 h 339364"/>
                <a:gd name="connsiteX63" fmla="*/ 64623 w 436272"/>
                <a:gd name="connsiteY63" fmla="*/ 274741 h 339364"/>
                <a:gd name="connsiteX64" fmla="*/ 210065 w 436272"/>
                <a:gd name="connsiteY64" fmla="*/ 16143 h 339364"/>
                <a:gd name="connsiteX65" fmla="*/ 210065 w 436272"/>
                <a:gd name="connsiteY65" fmla="*/ 48481 h 339364"/>
                <a:gd name="connsiteX66" fmla="*/ 177727 w 436272"/>
                <a:gd name="connsiteY66" fmla="*/ 48481 h 339364"/>
                <a:gd name="connsiteX67" fmla="*/ 177727 w 436272"/>
                <a:gd name="connsiteY67" fmla="*/ 16143 h 339364"/>
                <a:gd name="connsiteX68" fmla="*/ 210065 w 436272"/>
                <a:gd name="connsiteY68" fmla="*/ 16143 h 339364"/>
                <a:gd name="connsiteX69" fmla="*/ 226260 w 436272"/>
                <a:gd name="connsiteY69" fmla="*/ 0 h 339364"/>
                <a:gd name="connsiteX70" fmla="*/ 161584 w 436272"/>
                <a:gd name="connsiteY70" fmla="*/ 0 h 339364"/>
                <a:gd name="connsiteX71" fmla="*/ 161584 w 436272"/>
                <a:gd name="connsiteY71" fmla="*/ 64623 h 339364"/>
                <a:gd name="connsiteX72" fmla="*/ 226208 w 436272"/>
                <a:gd name="connsiteY72" fmla="*/ 64623 h 339364"/>
                <a:gd name="connsiteX73" fmla="*/ 226208 w 436272"/>
                <a:gd name="connsiteY73" fmla="*/ 0 h 339364"/>
                <a:gd name="connsiteX74" fmla="*/ 226260 w 436272"/>
                <a:gd name="connsiteY74" fmla="*/ 0 h 33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36272" h="339364">
                  <a:moveTo>
                    <a:pt x="339364" y="64676"/>
                  </a:moveTo>
                  <a:lnTo>
                    <a:pt x="436273" y="64676"/>
                  </a:lnTo>
                  <a:lnTo>
                    <a:pt x="436273" y="80818"/>
                  </a:lnTo>
                  <a:lnTo>
                    <a:pt x="339364" y="80818"/>
                  </a:lnTo>
                  <a:close/>
                  <a:moveTo>
                    <a:pt x="371650" y="129299"/>
                  </a:moveTo>
                  <a:lnTo>
                    <a:pt x="371650" y="161584"/>
                  </a:lnTo>
                  <a:lnTo>
                    <a:pt x="339364" y="161584"/>
                  </a:lnTo>
                  <a:lnTo>
                    <a:pt x="339364" y="129299"/>
                  </a:lnTo>
                  <a:lnTo>
                    <a:pt x="371650" y="129299"/>
                  </a:lnTo>
                  <a:moveTo>
                    <a:pt x="387845" y="113104"/>
                  </a:moveTo>
                  <a:lnTo>
                    <a:pt x="323221" y="113104"/>
                  </a:lnTo>
                  <a:lnTo>
                    <a:pt x="323221" y="177727"/>
                  </a:lnTo>
                  <a:lnTo>
                    <a:pt x="387845" y="177727"/>
                  </a:lnTo>
                  <a:lnTo>
                    <a:pt x="387845" y="113104"/>
                  </a:lnTo>
                  <a:close/>
                  <a:moveTo>
                    <a:pt x="371650" y="210065"/>
                  </a:moveTo>
                  <a:lnTo>
                    <a:pt x="371650" y="242403"/>
                  </a:lnTo>
                  <a:lnTo>
                    <a:pt x="339364" y="242403"/>
                  </a:lnTo>
                  <a:lnTo>
                    <a:pt x="339364" y="210065"/>
                  </a:lnTo>
                  <a:lnTo>
                    <a:pt x="371650" y="210065"/>
                  </a:lnTo>
                  <a:moveTo>
                    <a:pt x="387845" y="193922"/>
                  </a:moveTo>
                  <a:lnTo>
                    <a:pt x="323221" y="193922"/>
                  </a:lnTo>
                  <a:lnTo>
                    <a:pt x="323221" y="258546"/>
                  </a:lnTo>
                  <a:lnTo>
                    <a:pt x="387845" y="258546"/>
                  </a:lnTo>
                  <a:lnTo>
                    <a:pt x="387845" y="193922"/>
                  </a:lnTo>
                  <a:close/>
                  <a:moveTo>
                    <a:pt x="371650" y="290883"/>
                  </a:moveTo>
                  <a:lnTo>
                    <a:pt x="371650" y="323169"/>
                  </a:lnTo>
                  <a:lnTo>
                    <a:pt x="339364" y="323169"/>
                  </a:lnTo>
                  <a:lnTo>
                    <a:pt x="339364" y="290883"/>
                  </a:lnTo>
                  <a:lnTo>
                    <a:pt x="371650" y="290883"/>
                  </a:lnTo>
                  <a:moveTo>
                    <a:pt x="387845" y="274741"/>
                  </a:moveTo>
                  <a:lnTo>
                    <a:pt x="323221" y="274741"/>
                  </a:lnTo>
                  <a:lnTo>
                    <a:pt x="323221" y="339364"/>
                  </a:lnTo>
                  <a:lnTo>
                    <a:pt x="387845" y="339364"/>
                  </a:lnTo>
                  <a:lnTo>
                    <a:pt x="387845" y="274741"/>
                  </a:lnTo>
                  <a:close/>
                  <a:moveTo>
                    <a:pt x="48481" y="129299"/>
                  </a:moveTo>
                  <a:lnTo>
                    <a:pt x="48481" y="161584"/>
                  </a:lnTo>
                  <a:lnTo>
                    <a:pt x="16143" y="161584"/>
                  </a:lnTo>
                  <a:lnTo>
                    <a:pt x="16143" y="129299"/>
                  </a:lnTo>
                  <a:lnTo>
                    <a:pt x="48481" y="129299"/>
                  </a:lnTo>
                  <a:moveTo>
                    <a:pt x="64623" y="113104"/>
                  </a:moveTo>
                  <a:lnTo>
                    <a:pt x="0" y="113104"/>
                  </a:lnTo>
                  <a:lnTo>
                    <a:pt x="0" y="177727"/>
                  </a:lnTo>
                  <a:lnTo>
                    <a:pt x="64623" y="177727"/>
                  </a:lnTo>
                  <a:lnTo>
                    <a:pt x="64623" y="113104"/>
                  </a:lnTo>
                  <a:close/>
                  <a:moveTo>
                    <a:pt x="48481" y="210065"/>
                  </a:moveTo>
                  <a:lnTo>
                    <a:pt x="48481" y="242403"/>
                  </a:lnTo>
                  <a:lnTo>
                    <a:pt x="16143" y="242403"/>
                  </a:lnTo>
                  <a:lnTo>
                    <a:pt x="16143" y="210065"/>
                  </a:lnTo>
                  <a:lnTo>
                    <a:pt x="48481" y="210065"/>
                  </a:lnTo>
                  <a:moveTo>
                    <a:pt x="64623" y="193922"/>
                  </a:moveTo>
                  <a:lnTo>
                    <a:pt x="0" y="193922"/>
                  </a:lnTo>
                  <a:lnTo>
                    <a:pt x="0" y="258546"/>
                  </a:lnTo>
                  <a:lnTo>
                    <a:pt x="64623" y="258546"/>
                  </a:lnTo>
                  <a:lnTo>
                    <a:pt x="64623" y="193922"/>
                  </a:lnTo>
                  <a:close/>
                  <a:moveTo>
                    <a:pt x="48481" y="290883"/>
                  </a:moveTo>
                  <a:lnTo>
                    <a:pt x="48481" y="323169"/>
                  </a:lnTo>
                  <a:lnTo>
                    <a:pt x="16143" y="323169"/>
                  </a:lnTo>
                  <a:lnTo>
                    <a:pt x="16143" y="290883"/>
                  </a:lnTo>
                  <a:lnTo>
                    <a:pt x="48481" y="290883"/>
                  </a:lnTo>
                  <a:moveTo>
                    <a:pt x="64623" y="274741"/>
                  </a:moveTo>
                  <a:lnTo>
                    <a:pt x="0" y="274741"/>
                  </a:lnTo>
                  <a:lnTo>
                    <a:pt x="0" y="339364"/>
                  </a:lnTo>
                  <a:lnTo>
                    <a:pt x="64623" y="339364"/>
                  </a:lnTo>
                  <a:lnTo>
                    <a:pt x="64623" y="274741"/>
                  </a:lnTo>
                  <a:close/>
                  <a:moveTo>
                    <a:pt x="210065" y="16143"/>
                  </a:moveTo>
                  <a:lnTo>
                    <a:pt x="210065" y="48481"/>
                  </a:lnTo>
                  <a:lnTo>
                    <a:pt x="177727" y="48481"/>
                  </a:lnTo>
                  <a:lnTo>
                    <a:pt x="177727" y="16143"/>
                  </a:lnTo>
                  <a:lnTo>
                    <a:pt x="210065" y="16143"/>
                  </a:lnTo>
                  <a:moveTo>
                    <a:pt x="226260" y="0"/>
                  </a:moveTo>
                  <a:lnTo>
                    <a:pt x="161584" y="0"/>
                  </a:lnTo>
                  <a:lnTo>
                    <a:pt x="161584" y="64623"/>
                  </a:lnTo>
                  <a:lnTo>
                    <a:pt x="226208" y="64623"/>
                  </a:lnTo>
                  <a:lnTo>
                    <a:pt x="226208" y="0"/>
                  </a:lnTo>
                  <a:lnTo>
                    <a:pt x="226260"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3" name="任意多边形: 形状 512">
              <a:extLst>
                <a:ext uri="{FF2B5EF4-FFF2-40B4-BE49-F238E27FC236}">
                  <a16:creationId xmlns:a16="http://schemas.microsoft.com/office/drawing/2014/main" id="{E081E586-C764-4728-B59B-D7A13F9CC21D}"/>
                </a:ext>
              </a:extLst>
            </p:cNvPr>
            <p:cNvSpPr/>
            <p:nvPr/>
          </p:nvSpPr>
          <p:spPr>
            <a:xfrm>
              <a:off x="4786197" y="2388693"/>
              <a:ext cx="226207" cy="484805"/>
            </a:xfrm>
            <a:custGeom>
              <a:avLst/>
              <a:gdLst>
                <a:gd name="connsiteX0" fmla="*/ 113888 w 226207"/>
                <a:gd name="connsiteY0" fmla="*/ 20688 h 484805"/>
                <a:gd name="connsiteX1" fmla="*/ 210065 w 226207"/>
                <a:gd name="connsiteY1" fmla="*/ 97745 h 484805"/>
                <a:gd name="connsiteX2" fmla="*/ 210065 w 226207"/>
                <a:gd name="connsiteY2" fmla="*/ 468611 h 484805"/>
                <a:gd name="connsiteX3" fmla="*/ 16143 w 226207"/>
                <a:gd name="connsiteY3" fmla="*/ 468611 h 484805"/>
                <a:gd name="connsiteX4" fmla="*/ 16143 w 226207"/>
                <a:gd name="connsiteY4" fmla="*/ 98685 h 484805"/>
                <a:gd name="connsiteX5" fmla="*/ 113888 w 226207"/>
                <a:gd name="connsiteY5" fmla="*/ 20688 h 484805"/>
                <a:gd name="connsiteX6" fmla="*/ 113888 w 226207"/>
                <a:gd name="connsiteY6" fmla="*/ 0 h 484805"/>
                <a:gd name="connsiteX7" fmla="*/ 0 w 226207"/>
                <a:gd name="connsiteY7" fmla="*/ 90953 h 484805"/>
                <a:gd name="connsiteX8" fmla="*/ 0 w 226207"/>
                <a:gd name="connsiteY8" fmla="*/ 484806 h 484805"/>
                <a:gd name="connsiteX9" fmla="*/ 226208 w 226207"/>
                <a:gd name="connsiteY9" fmla="*/ 484806 h 484805"/>
                <a:gd name="connsiteX10" fmla="*/ 226208 w 226207"/>
                <a:gd name="connsiteY10" fmla="*/ 90013 h 484805"/>
                <a:gd name="connsiteX11" fmla="*/ 113888 w 226207"/>
                <a:gd name="connsiteY11" fmla="*/ 0 h 48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207" h="484805">
                  <a:moveTo>
                    <a:pt x="113888" y="20688"/>
                  </a:moveTo>
                  <a:lnTo>
                    <a:pt x="210065" y="97745"/>
                  </a:lnTo>
                  <a:lnTo>
                    <a:pt x="210065" y="468611"/>
                  </a:lnTo>
                  <a:lnTo>
                    <a:pt x="16143" y="468611"/>
                  </a:lnTo>
                  <a:lnTo>
                    <a:pt x="16143" y="98685"/>
                  </a:lnTo>
                  <a:lnTo>
                    <a:pt x="113888" y="20688"/>
                  </a:lnTo>
                  <a:moveTo>
                    <a:pt x="113888" y="0"/>
                  </a:moveTo>
                  <a:lnTo>
                    <a:pt x="0" y="90953"/>
                  </a:lnTo>
                  <a:lnTo>
                    <a:pt x="0" y="484806"/>
                  </a:lnTo>
                  <a:lnTo>
                    <a:pt x="226208" y="484806"/>
                  </a:lnTo>
                  <a:lnTo>
                    <a:pt x="226208" y="90013"/>
                  </a:lnTo>
                  <a:lnTo>
                    <a:pt x="113888"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41" name="图形 40">
            <a:extLst>
              <a:ext uri="{FF2B5EF4-FFF2-40B4-BE49-F238E27FC236}">
                <a16:creationId xmlns:a16="http://schemas.microsoft.com/office/drawing/2014/main" id="{5D05DA43-156F-42E6-9DFD-B7A461A7E9B0}"/>
              </a:ext>
            </a:extLst>
          </p:cNvPr>
          <p:cNvGrpSpPr/>
          <p:nvPr/>
        </p:nvGrpSpPr>
        <p:grpSpPr>
          <a:xfrm>
            <a:off x="8142412" y="2241074"/>
            <a:ext cx="411812" cy="411812"/>
            <a:chOff x="5429099" y="2362677"/>
            <a:chExt cx="534958" cy="534958"/>
          </a:xfrm>
          <a:solidFill>
            <a:schemeClr val="bg1"/>
          </a:solidFill>
        </p:grpSpPr>
        <p:sp>
          <p:nvSpPr>
            <p:cNvPr id="507" name="任意多边形: 形状 506">
              <a:extLst>
                <a:ext uri="{FF2B5EF4-FFF2-40B4-BE49-F238E27FC236}">
                  <a16:creationId xmlns:a16="http://schemas.microsoft.com/office/drawing/2014/main" id="{1FFFF958-2E68-44A2-A272-0398EB21E108}"/>
                </a:ext>
              </a:extLst>
            </p:cNvPr>
            <p:cNvSpPr/>
            <p:nvPr/>
          </p:nvSpPr>
          <p:spPr>
            <a:xfrm>
              <a:off x="5481863" y="2383260"/>
              <a:ext cx="431153" cy="464326"/>
            </a:xfrm>
            <a:custGeom>
              <a:avLst/>
              <a:gdLst>
                <a:gd name="connsiteX0" fmla="*/ 178772 w 431153"/>
                <a:gd name="connsiteY0" fmla="*/ 28733 h 464326"/>
                <a:gd name="connsiteX1" fmla="*/ 250396 w 431153"/>
                <a:gd name="connsiteY1" fmla="*/ 76378 h 464326"/>
                <a:gd name="connsiteX2" fmla="*/ 265651 w 431153"/>
                <a:gd name="connsiteY2" fmla="*/ 152547 h 464326"/>
                <a:gd name="connsiteX3" fmla="*/ 270509 w 431153"/>
                <a:gd name="connsiteY3" fmla="*/ 176839 h 464326"/>
                <a:gd name="connsiteX4" fmla="*/ 291092 w 431153"/>
                <a:gd name="connsiteY4" fmla="*/ 163100 h 464326"/>
                <a:gd name="connsiteX5" fmla="*/ 331632 w 431153"/>
                <a:gd name="connsiteY5" fmla="*/ 136090 h 464326"/>
                <a:gd name="connsiteX6" fmla="*/ 366112 w 431153"/>
                <a:gd name="connsiteY6" fmla="*/ 159077 h 464326"/>
                <a:gd name="connsiteX7" fmla="*/ 411719 w 431153"/>
                <a:gd name="connsiteY7" fmla="*/ 447766 h 464326"/>
                <a:gd name="connsiteX8" fmla="*/ 20688 w 431153"/>
                <a:gd name="connsiteY8" fmla="*/ 447766 h 464326"/>
                <a:gd name="connsiteX9" fmla="*/ 81236 w 431153"/>
                <a:gd name="connsiteY9" fmla="*/ 175429 h 464326"/>
                <a:gd name="connsiteX10" fmla="*/ 131180 w 431153"/>
                <a:gd name="connsiteY10" fmla="*/ 137971 h 464326"/>
                <a:gd name="connsiteX11" fmla="*/ 137605 w 431153"/>
                <a:gd name="connsiteY11" fmla="*/ 144397 h 464326"/>
                <a:gd name="connsiteX12" fmla="*/ 161637 w 431153"/>
                <a:gd name="connsiteY12" fmla="*/ 168428 h 464326"/>
                <a:gd name="connsiteX13" fmla="*/ 165816 w 431153"/>
                <a:gd name="connsiteY13" fmla="*/ 134680 h 464326"/>
                <a:gd name="connsiteX14" fmla="*/ 178772 w 431153"/>
                <a:gd name="connsiteY14" fmla="*/ 28733 h 464326"/>
                <a:gd name="connsiteX15" fmla="*/ 165607 w 431153"/>
                <a:gd name="connsiteY15" fmla="*/ 0 h 464326"/>
                <a:gd name="connsiteX16" fmla="*/ 149255 w 431153"/>
                <a:gd name="connsiteY16" fmla="*/ 132642 h 464326"/>
                <a:gd name="connsiteX17" fmla="*/ 132695 w 431153"/>
                <a:gd name="connsiteY17" fmla="*/ 116082 h 464326"/>
                <a:gd name="connsiteX18" fmla="*/ 66347 w 431153"/>
                <a:gd name="connsiteY18" fmla="*/ 165868 h 464326"/>
                <a:gd name="connsiteX19" fmla="*/ 0 w 431153"/>
                <a:gd name="connsiteY19" fmla="*/ 464327 h 464326"/>
                <a:gd name="connsiteX20" fmla="*/ 431153 w 431153"/>
                <a:gd name="connsiteY20" fmla="*/ 464327 h 464326"/>
                <a:gd name="connsiteX21" fmla="*/ 381419 w 431153"/>
                <a:gd name="connsiteY21" fmla="*/ 149255 h 464326"/>
                <a:gd name="connsiteX22" fmla="*/ 331684 w 431153"/>
                <a:gd name="connsiteY22" fmla="*/ 116082 h 464326"/>
                <a:gd name="connsiteX23" fmla="*/ 281950 w 431153"/>
                <a:gd name="connsiteY23" fmla="*/ 149255 h 464326"/>
                <a:gd name="connsiteX24" fmla="*/ 265389 w 431153"/>
                <a:gd name="connsiteY24" fmla="*/ 66347 h 464326"/>
                <a:gd name="connsiteX25" fmla="*/ 165607 w 431153"/>
                <a:gd name="connsiteY25" fmla="*/ 0 h 46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1153" h="464326">
                  <a:moveTo>
                    <a:pt x="178772" y="28733"/>
                  </a:moveTo>
                  <a:lnTo>
                    <a:pt x="250396" y="76378"/>
                  </a:lnTo>
                  <a:lnTo>
                    <a:pt x="265651" y="152547"/>
                  </a:lnTo>
                  <a:lnTo>
                    <a:pt x="270509" y="176839"/>
                  </a:lnTo>
                  <a:lnTo>
                    <a:pt x="291092" y="163100"/>
                  </a:lnTo>
                  <a:lnTo>
                    <a:pt x="331632" y="136090"/>
                  </a:lnTo>
                  <a:lnTo>
                    <a:pt x="366112" y="159077"/>
                  </a:lnTo>
                  <a:lnTo>
                    <a:pt x="411719" y="447766"/>
                  </a:lnTo>
                  <a:lnTo>
                    <a:pt x="20688" y="447766"/>
                  </a:lnTo>
                  <a:lnTo>
                    <a:pt x="81236" y="175429"/>
                  </a:lnTo>
                  <a:lnTo>
                    <a:pt x="131180" y="137971"/>
                  </a:lnTo>
                  <a:lnTo>
                    <a:pt x="137605" y="144397"/>
                  </a:lnTo>
                  <a:lnTo>
                    <a:pt x="161637" y="168428"/>
                  </a:lnTo>
                  <a:lnTo>
                    <a:pt x="165816" y="134680"/>
                  </a:lnTo>
                  <a:lnTo>
                    <a:pt x="178772" y="28733"/>
                  </a:lnTo>
                  <a:moveTo>
                    <a:pt x="165607" y="0"/>
                  </a:moveTo>
                  <a:lnTo>
                    <a:pt x="149255" y="132642"/>
                  </a:lnTo>
                  <a:lnTo>
                    <a:pt x="132695" y="116082"/>
                  </a:lnTo>
                  <a:lnTo>
                    <a:pt x="66347" y="165868"/>
                  </a:lnTo>
                  <a:lnTo>
                    <a:pt x="0" y="464327"/>
                  </a:lnTo>
                  <a:lnTo>
                    <a:pt x="431153" y="464327"/>
                  </a:lnTo>
                  <a:lnTo>
                    <a:pt x="381419" y="149255"/>
                  </a:lnTo>
                  <a:lnTo>
                    <a:pt x="331684" y="116082"/>
                  </a:lnTo>
                  <a:lnTo>
                    <a:pt x="281950" y="149255"/>
                  </a:lnTo>
                  <a:lnTo>
                    <a:pt x="265389" y="66347"/>
                  </a:lnTo>
                  <a:lnTo>
                    <a:pt x="165607"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8" name="任意多边形: 形状 507">
              <a:extLst>
                <a:ext uri="{FF2B5EF4-FFF2-40B4-BE49-F238E27FC236}">
                  <a16:creationId xmlns:a16="http://schemas.microsoft.com/office/drawing/2014/main" id="{CBAA02FA-5B1D-454C-93BE-B91F5B97C95A}"/>
                </a:ext>
              </a:extLst>
            </p:cNvPr>
            <p:cNvSpPr/>
            <p:nvPr/>
          </p:nvSpPr>
          <p:spPr>
            <a:xfrm>
              <a:off x="5448689" y="2831026"/>
              <a:ext cx="497500" cy="49786"/>
            </a:xfrm>
            <a:custGeom>
              <a:avLst/>
              <a:gdLst>
                <a:gd name="connsiteX0" fmla="*/ 468976 w 497500"/>
                <a:gd name="connsiteY0" fmla="*/ 16561 h 49786"/>
                <a:gd name="connsiteX1" fmla="*/ 474514 w 497500"/>
                <a:gd name="connsiteY1" fmla="*/ 33174 h 49786"/>
                <a:gd name="connsiteX2" fmla="*/ 22986 w 497500"/>
                <a:gd name="connsiteY2" fmla="*/ 33174 h 49786"/>
                <a:gd name="connsiteX3" fmla="*/ 28524 w 497500"/>
                <a:gd name="connsiteY3" fmla="*/ 16561 h 49786"/>
                <a:gd name="connsiteX4" fmla="*/ 468976 w 497500"/>
                <a:gd name="connsiteY4" fmla="*/ 16561 h 49786"/>
                <a:gd name="connsiteX5" fmla="*/ 480940 w 497500"/>
                <a:gd name="connsiteY5" fmla="*/ 0 h 49786"/>
                <a:gd name="connsiteX6" fmla="*/ 16613 w 497500"/>
                <a:gd name="connsiteY6" fmla="*/ 0 h 49786"/>
                <a:gd name="connsiteX7" fmla="*/ 0 w 497500"/>
                <a:gd name="connsiteY7" fmla="*/ 49787 h 49786"/>
                <a:gd name="connsiteX8" fmla="*/ 497501 w 497500"/>
                <a:gd name="connsiteY8" fmla="*/ 49787 h 49786"/>
                <a:gd name="connsiteX9" fmla="*/ 480940 w 497500"/>
                <a:gd name="connsiteY9" fmla="*/ 0 h 4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500" h="49786">
                  <a:moveTo>
                    <a:pt x="468976" y="16561"/>
                  </a:moveTo>
                  <a:lnTo>
                    <a:pt x="474514" y="33174"/>
                  </a:lnTo>
                  <a:lnTo>
                    <a:pt x="22986" y="33174"/>
                  </a:lnTo>
                  <a:lnTo>
                    <a:pt x="28524" y="16561"/>
                  </a:lnTo>
                  <a:lnTo>
                    <a:pt x="468976" y="16561"/>
                  </a:lnTo>
                  <a:moveTo>
                    <a:pt x="480940" y="0"/>
                  </a:moveTo>
                  <a:lnTo>
                    <a:pt x="16613" y="0"/>
                  </a:lnTo>
                  <a:lnTo>
                    <a:pt x="0" y="49787"/>
                  </a:lnTo>
                  <a:lnTo>
                    <a:pt x="497501" y="49787"/>
                  </a:lnTo>
                  <a:lnTo>
                    <a:pt x="480940"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9" name="任意多边形: 形状 508">
              <a:extLst>
                <a:ext uri="{FF2B5EF4-FFF2-40B4-BE49-F238E27FC236}">
                  <a16:creationId xmlns:a16="http://schemas.microsoft.com/office/drawing/2014/main" id="{3070B5FF-1A4B-46F3-9E4D-93E990A334A2}"/>
                </a:ext>
              </a:extLst>
            </p:cNvPr>
            <p:cNvSpPr/>
            <p:nvPr/>
          </p:nvSpPr>
          <p:spPr>
            <a:xfrm>
              <a:off x="5573130" y="2547770"/>
              <a:ext cx="298354" cy="299816"/>
            </a:xfrm>
            <a:custGeom>
              <a:avLst/>
              <a:gdLst>
                <a:gd name="connsiteX0" fmla="*/ 144240 w 298354"/>
                <a:gd name="connsiteY0" fmla="*/ 38346 h 299816"/>
                <a:gd name="connsiteX1" fmla="*/ 187496 w 298354"/>
                <a:gd name="connsiteY1" fmla="*/ 283256 h 299816"/>
                <a:gd name="connsiteX2" fmla="*/ 107723 w 298354"/>
                <a:gd name="connsiteY2" fmla="*/ 283256 h 299816"/>
                <a:gd name="connsiteX3" fmla="*/ 107723 w 298354"/>
                <a:gd name="connsiteY3" fmla="*/ 47488 h 299816"/>
                <a:gd name="connsiteX4" fmla="*/ 144240 w 298354"/>
                <a:gd name="connsiteY4" fmla="*/ 38346 h 299816"/>
                <a:gd name="connsiteX5" fmla="*/ 157457 w 298354"/>
                <a:gd name="connsiteY5" fmla="*/ 17919 h 299816"/>
                <a:gd name="connsiteX6" fmla="*/ 91110 w 298354"/>
                <a:gd name="connsiteY6" fmla="*/ 34480 h 299816"/>
                <a:gd name="connsiteX7" fmla="*/ 91110 w 298354"/>
                <a:gd name="connsiteY7" fmla="*/ 299817 h 299816"/>
                <a:gd name="connsiteX8" fmla="*/ 207192 w 298354"/>
                <a:gd name="connsiteY8" fmla="*/ 299817 h 299816"/>
                <a:gd name="connsiteX9" fmla="*/ 157457 w 298354"/>
                <a:gd name="connsiteY9" fmla="*/ 17919 h 299816"/>
                <a:gd name="connsiteX10" fmla="*/ 290152 w 298354"/>
                <a:gd name="connsiteY10" fmla="*/ 299817 h 299816"/>
                <a:gd name="connsiteX11" fmla="*/ 298354 w 298354"/>
                <a:gd name="connsiteY11" fmla="*/ 298511 h 299816"/>
                <a:gd name="connsiteX12" fmla="*/ 248567 w 298354"/>
                <a:gd name="connsiteY12" fmla="*/ 0 h 299816"/>
                <a:gd name="connsiteX13" fmla="*/ 232216 w 298354"/>
                <a:gd name="connsiteY13" fmla="*/ 2717 h 299816"/>
                <a:gd name="connsiteX14" fmla="*/ 281741 w 298354"/>
                <a:gd name="connsiteY14" fmla="*/ 299817 h 299816"/>
                <a:gd name="connsiteX15" fmla="*/ 16561 w 298354"/>
                <a:gd name="connsiteY15" fmla="*/ 299817 h 299816"/>
                <a:gd name="connsiteX16" fmla="*/ 49630 w 298354"/>
                <a:gd name="connsiteY16" fmla="*/ 18912 h 299816"/>
                <a:gd name="connsiteX17" fmla="*/ 33174 w 298354"/>
                <a:gd name="connsiteY17" fmla="*/ 16979 h 299816"/>
                <a:gd name="connsiteX18" fmla="*/ 0 w 298354"/>
                <a:gd name="connsiteY18" fmla="*/ 298876 h 299816"/>
                <a:gd name="connsiteX19" fmla="*/ 8254 w 298354"/>
                <a:gd name="connsiteY19" fmla="*/ 299817 h 29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8354" h="299816">
                  <a:moveTo>
                    <a:pt x="144240" y="38346"/>
                  </a:moveTo>
                  <a:lnTo>
                    <a:pt x="187496" y="283256"/>
                  </a:lnTo>
                  <a:lnTo>
                    <a:pt x="107723" y="283256"/>
                  </a:lnTo>
                  <a:lnTo>
                    <a:pt x="107723" y="47488"/>
                  </a:lnTo>
                  <a:lnTo>
                    <a:pt x="144240" y="38346"/>
                  </a:lnTo>
                  <a:moveTo>
                    <a:pt x="157457" y="17919"/>
                  </a:moveTo>
                  <a:lnTo>
                    <a:pt x="91110" y="34480"/>
                  </a:lnTo>
                  <a:lnTo>
                    <a:pt x="91110" y="299817"/>
                  </a:lnTo>
                  <a:lnTo>
                    <a:pt x="207192" y="299817"/>
                  </a:lnTo>
                  <a:lnTo>
                    <a:pt x="157457" y="17919"/>
                  </a:lnTo>
                  <a:close/>
                  <a:moveTo>
                    <a:pt x="290152" y="299817"/>
                  </a:moveTo>
                  <a:lnTo>
                    <a:pt x="298354" y="298511"/>
                  </a:lnTo>
                  <a:lnTo>
                    <a:pt x="248567" y="0"/>
                  </a:lnTo>
                  <a:lnTo>
                    <a:pt x="232216" y="2717"/>
                  </a:lnTo>
                  <a:lnTo>
                    <a:pt x="281741" y="299817"/>
                  </a:lnTo>
                  <a:close/>
                  <a:moveTo>
                    <a:pt x="16561" y="299817"/>
                  </a:moveTo>
                  <a:lnTo>
                    <a:pt x="49630" y="18912"/>
                  </a:lnTo>
                  <a:lnTo>
                    <a:pt x="33174" y="16979"/>
                  </a:lnTo>
                  <a:lnTo>
                    <a:pt x="0" y="298876"/>
                  </a:lnTo>
                  <a:lnTo>
                    <a:pt x="8254" y="299817"/>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42" name="图形 42">
            <a:extLst>
              <a:ext uri="{FF2B5EF4-FFF2-40B4-BE49-F238E27FC236}">
                <a16:creationId xmlns:a16="http://schemas.microsoft.com/office/drawing/2014/main" id="{FB555F2E-37DE-4D93-99D4-B45796EDF8A5}"/>
              </a:ext>
            </a:extLst>
          </p:cNvPr>
          <p:cNvGrpSpPr/>
          <p:nvPr/>
        </p:nvGrpSpPr>
        <p:grpSpPr>
          <a:xfrm>
            <a:off x="8846467" y="2241074"/>
            <a:ext cx="411812" cy="411812"/>
            <a:chOff x="6227943" y="2362677"/>
            <a:chExt cx="534958" cy="534958"/>
          </a:xfrm>
          <a:solidFill>
            <a:schemeClr val="bg1"/>
          </a:solidFill>
        </p:grpSpPr>
        <p:sp>
          <p:nvSpPr>
            <p:cNvPr id="502" name="任意多边形: 形状 501">
              <a:extLst>
                <a:ext uri="{FF2B5EF4-FFF2-40B4-BE49-F238E27FC236}">
                  <a16:creationId xmlns:a16="http://schemas.microsoft.com/office/drawing/2014/main" id="{EC9D88AE-E4CA-4BF7-899F-5F43F0412D7D}"/>
                </a:ext>
              </a:extLst>
            </p:cNvPr>
            <p:cNvSpPr/>
            <p:nvPr/>
          </p:nvSpPr>
          <p:spPr>
            <a:xfrm>
              <a:off x="6237868" y="2647134"/>
              <a:ext cx="514113" cy="171353"/>
            </a:xfrm>
            <a:custGeom>
              <a:avLst/>
              <a:gdLst>
                <a:gd name="connsiteX0" fmla="*/ 496769 w 514113"/>
                <a:gd name="connsiteY0" fmla="*/ 17397 h 171353"/>
                <a:gd name="connsiteX1" fmla="*/ 496769 w 514113"/>
                <a:gd name="connsiteY1" fmla="*/ 40383 h 171353"/>
                <a:gd name="connsiteX2" fmla="*/ 257605 w 514113"/>
                <a:gd name="connsiteY2" fmla="*/ 151972 h 171353"/>
                <a:gd name="connsiteX3" fmla="*/ 17397 w 514113"/>
                <a:gd name="connsiteY3" fmla="*/ 23352 h 171353"/>
                <a:gd name="connsiteX4" fmla="*/ 17397 w 514113"/>
                <a:gd name="connsiteY4" fmla="*/ 17344 h 171353"/>
                <a:gd name="connsiteX5" fmla="*/ 65511 w 514113"/>
                <a:gd name="connsiteY5" fmla="*/ 17344 h 171353"/>
                <a:gd name="connsiteX6" fmla="*/ 251179 w 514113"/>
                <a:gd name="connsiteY6" fmla="*/ 84841 h 171353"/>
                <a:gd name="connsiteX7" fmla="*/ 256822 w 514113"/>
                <a:gd name="connsiteY7" fmla="*/ 86931 h 171353"/>
                <a:gd name="connsiteX8" fmla="*/ 262568 w 514113"/>
                <a:gd name="connsiteY8" fmla="*/ 84998 h 171353"/>
                <a:gd name="connsiteX9" fmla="*/ 465528 w 514113"/>
                <a:gd name="connsiteY9" fmla="*/ 17344 h 171353"/>
                <a:gd name="connsiteX10" fmla="*/ 496769 w 514113"/>
                <a:gd name="connsiteY10" fmla="*/ 17344 h 171353"/>
                <a:gd name="connsiteX11" fmla="*/ 514113 w 514113"/>
                <a:gd name="connsiteY11" fmla="*/ 0 h 171353"/>
                <a:gd name="connsiteX12" fmla="*/ 462707 w 514113"/>
                <a:gd name="connsiteY12" fmla="*/ 0 h 171353"/>
                <a:gd name="connsiteX13" fmla="*/ 257135 w 514113"/>
                <a:gd name="connsiteY13" fmla="*/ 68542 h 171353"/>
                <a:gd name="connsiteX14" fmla="*/ 68541 w 514113"/>
                <a:gd name="connsiteY14" fmla="*/ 0 h 171353"/>
                <a:gd name="connsiteX15" fmla="*/ 0 w 514113"/>
                <a:gd name="connsiteY15" fmla="*/ 0 h 171353"/>
                <a:gd name="connsiteX16" fmla="*/ 0 w 514113"/>
                <a:gd name="connsiteY16" fmla="*/ 33748 h 171353"/>
                <a:gd name="connsiteX17" fmla="*/ 257083 w 514113"/>
                <a:gd name="connsiteY17" fmla="*/ 171354 h 171353"/>
                <a:gd name="connsiteX18" fmla="*/ 514113 w 514113"/>
                <a:gd name="connsiteY18" fmla="*/ 51406 h 171353"/>
                <a:gd name="connsiteX19" fmla="*/ 514113 w 514113"/>
                <a:gd name="connsiteY19" fmla="*/ 0 h 1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13" h="171353">
                  <a:moveTo>
                    <a:pt x="496769" y="17397"/>
                  </a:moveTo>
                  <a:lnTo>
                    <a:pt x="496769" y="40383"/>
                  </a:lnTo>
                  <a:lnTo>
                    <a:pt x="257605" y="151972"/>
                  </a:lnTo>
                  <a:lnTo>
                    <a:pt x="17397" y="23352"/>
                  </a:lnTo>
                  <a:lnTo>
                    <a:pt x="17397" y="17344"/>
                  </a:lnTo>
                  <a:lnTo>
                    <a:pt x="65511" y="17344"/>
                  </a:lnTo>
                  <a:lnTo>
                    <a:pt x="251179" y="84841"/>
                  </a:lnTo>
                  <a:lnTo>
                    <a:pt x="256822" y="86931"/>
                  </a:lnTo>
                  <a:lnTo>
                    <a:pt x="262568" y="84998"/>
                  </a:lnTo>
                  <a:lnTo>
                    <a:pt x="465528" y="17344"/>
                  </a:lnTo>
                  <a:lnTo>
                    <a:pt x="496769" y="17344"/>
                  </a:lnTo>
                  <a:moveTo>
                    <a:pt x="514113" y="0"/>
                  </a:moveTo>
                  <a:lnTo>
                    <a:pt x="462707" y="0"/>
                  </a:lnTo>
                  <a:lnTo>
                    <a:pt x="257135" y="68542"/>
                  </a:lnTo>
                  <a:lnTo>
                    <a:pt x="68541" y="0"/>
                  </a:lnTo>
                  <a:lnTo>
                    <a:pt x="0" y="0"/>
                  </a:lnTo>
                  <a:lnTo>
                    <a:pt x="0" y="33748"/>
                  </a:lnTo>
                  <a:lnTo>
                    <a:pt x="257083" y="171354"/>
                  </a:lnTo>
                  <a:lnTo>
                    <a:pt x="514113" y="51406"/>
                  </a:lnTo>
                  <a:lnTo>
                    <a:pt x="514113"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3" name="任意多边形: 形状 502">
              <a:extLst>
                <a:ext uri="{FF2B5EF4-FFF2-40B4-BE49-F238E27FC236}">
                  <a16:creationId xmlns:a16="http://schemas.microsoft.com/office/drawing/2014/main" id="{F18DCC66-5A71-4EF2-9E3D-34D5A5E7F76C}"/>
                </a:ext>
              </a:extLst>
            </p:cNvPr>
            <p:cNvSpPr/>
            <p:nvPr/>
          </p:nvSpPr>
          <p:spPr>
            <a:xfrm>
              <a:off x="6289327" y="2578593"/>
              <a:ext cx="428436" cy="85676"/>
            </a:xfrm>
            <a:custGeom>
              <a:avLst/>
              <a:gdLst>
                <a:gd name="connsiteX0" fmla="*/ 0 w 428436"/>
                <a:gd name="connsiteY0" fmla="*/ 0 h 85676"/>
                <a:gd name="connsiteX1" fmla="*/ 17135 w 428436"/>
                <a:gd name="connsiteY1" fmla="*/ 0 h 85676"/>
                <a:gd name="connsiteX2" fmla="*/ 17135 w 428436"/>
                <a:gd name="connsiteY2" fmla="*/ 85677 h 85676"/>
                <a:gd name="connsiteX3" fmla="*/ 0 w 428436"/>
                <a:gd name="connsiteY3" fmla="*/ 85677 h 85676"/>
                <a:gd name="connsiteX4" fmla="*/ 411301 w 428436"/>
                <a:gd name="connsiteY4" fmla="*/ 0 h 85676"/>
                <a:gd name="connsiteX5" fmla="*/ 428437 w 428436"/>
                <a:gd name="connsiteY5" fmla="*/ 0 h 85676"/>
                <a:gd name="connsiteX6" fmla="*/ 428437 w 428436"/>
                <a:gd name="connsiteY6" fmla="*/ 85677 h 85676"/>
                <a:gd name="connsiteX7" fmla="*/ 411301 w 428436"/>
                <a:gd name="connsiteY7" fmla="*/ 85677 h 8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436" h="85676">
                  <a:moveTo>
                    <a:pt x="0" y="0"/>
                  </a:moveTo>
                  <a:lnTo>
                    <a:pt x="17135" y="0"/>
                  </a:lnTo>
                  <a:lnTo>
                    <a:pt x="17135" y="85677"/>
                  </a:lnTo>
                  <a:lnTo>
                    <a:pt x="0" y="85677"/>
                  </a:lnTo>
                  <a:close/>
                  <a:moveTo>
                    <a:pt x="411301" y="0"/>
                  </a:moveTo>
                  <a:lnTo>
                    <a:pt x="428437" y="0"/>
                  </a:lnTo>
                  <a:lnTo>
                    <a:pt x="428437" y="85677"/>
                  </a:lnTo>
                  <a:lnTo>
                    <a:pt x="411301" y="85677"/>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4" name="任意多边形: 形状 503">
              <a:extLst>
                <a:ext uri="{FF2B5EF4-FFF2-40B4-BE49-F238E27FC236}">
                  <a16:creationId xmlns:a16="http://schemas.microsoft.com/office/drawing/2014/main" id="{C724A107-E60F-4A6B-8FEA-8C9D9A161105}"/>
                </a:ext>
              </a:extLst>
            </p:cNvPr>
            <p:cNvSpPr/>
            <p:nvPr/>
          </p:nvSpPr>
          <p:spPr>
            <a:xfrm>
              <a:off x="6272191" y="2441510"/>
              <a:ext cx="445624" cy="171353"/>
            </a:xfrm>
            <a:custGeom>
              <a:avLst/>
              <a:gdLst>
                <a:gd name="connsiteX0" fmla="*/ 188489 w 445624"/>
                <a:gd name="connsiteY0" fmla="*/ 17135 h 171353"/>
                <a:gd name="connsiteX1" fmla="*/ 188489 w 445624"/>
                <a:gd name="connsiteY1" fmla="*/ 102812 h 171353"/>
                <a:gd name="connsiteX2" fmla="*/ 217745 w 445624"/>
                <a:gd name="connsiteY2" fmla="*/ 80609 h 171353"/>
                <a:gd name="connsiteX3" fmla="*/ 234880 w 445624"/>
                <a:gd name="connsiteY3" fmla="*/ 63474 h 171353"/>
                <a:gd name="connsiteX4" fmla="*/ 239895 w 445624"/>
                <a:gd name="connsiteY4" fmla="*/ 58459 h 171353"/>
                <a:gd name="connsiteX5" fmla="*/ 239895 w 445624"/>
                <a:gd name="connsiteY5" fmla="*/ 34219 h 171353"/>
                <a:gd name="connsiteX6" fmla="*/ 304153 w 445624"/>
                <a:gd name="connsiteY6" fmla="*/ 34219 h 171353"/>
                <a:gd name="connsiteX7" fmla="*/ 215237 w 445624"/>
                <a:gd name="connsiteY7" fmla="*/ 152860 h 171353"/>
                <a:gd name="connsiteX8" fmla="*/ 32599 w 445624"/>
                <a:gd name="connsiteY8" fmla="*/ 124702 h 171353"/>
                <a:gd name="connsiteX9" fmla="*/ 93722 w 445624"/>
                <a:gd name="connsiteY9" fmla="*/ 51354 h 171353"/>
                <a:gd name="connsiteX10" fmla="*/ 171406 w 445624"/>
                <a:gd name="connsiteY10" fmla="*/ 51354 h 171353"/>
                <a:gd name="connsiteX11" fmla="*/ 171406 w 445624"/>
                <a:gd name="connsiteY11" fmla="*/ 17083 h 171353"/>
                <a:gd name="connsiteX12" fmla="*/ 188489 w 445624"/>
                <a:gd name="connsiteY12" fmla="*/ 17083 h 171353"/>
                <a:gd name="connsiteX13" fmla="*/ 205624 w 445624"/>
                <a:gd name="connsiteY13" fmla="*/ 0 h 171353"/>
                <a:gd name="connsiteX14" fmla="*/ 154218 w 445624"/>
                <a:gd name="connsiteY14" fmla="*/ 0 h 171353"/>
                <a:gd name="connsiteX15" fmla="*/ 154218 w 445624"/>
                <a:gd name="connsiteY15" fmla="*/ 34271 h 171353"/>
                <a:gd name="connsiteX16" fmla="*/ 85677 w 445624"/>
                <a:gd name="connsiteY16" fmla="*/ 34271 h 171353"/>
                <a:gd name="connsiteX17" fmla="*/ 0 w 445624"/>
                <a:gd name="connsiteY17" fmla="*/ 137083 h 171353"/>
                <a:gd name="connsiteX18" fmla="*/ 222812 w 445624"/>
                <a:gd name="connsiteY18" fmla="*/ 171354 h 171353"/>
                <a:gd name="connsiteX19" fmla="*/ 325624 w 445624"/>
                <a:gd name="connsiteY19" fmla="*/ 34271 h 171353"/>
                <a:gd name="connsiteX20" fmla="*/ 342760 w 445624"/>
                <a:gd name="connsiteY20" fmla="*/ 34271 h 171353"/>
                <a:gd name="connsiteX21" fmla="*/ 428489 w 445624"/>
                <a:gd name="connsiteY21" fmla="*/ 137083 h 171353"/>
                <a:gd name="connsiteX22" fmla="*/ 445624 w 445624"/>
                <a:gd name="connsiteY22" fmla="*/ 137083 h 171353"/>
                <a:gd name="connsiteX23" fmla="*/ 342707 w 445624"/>
                <a:gd name="connsiteY23" fmla="*/ 17135 h 171353"/>
                <a:gd name="connsiteX24" fmla="*/ 222812 w 445624"/>
                <a:gd name="connsiteY24" fmla="*/ 17135 h 171353"/>
                <a:gd name="connsiteX25" fmla="*/ 222812 w 445624"/>
                <a:gd name="connsiteY25" fmla="*/ 51406 h 171353"/>
                <a:gd name="connsiteX26" fmla="*/ 205624 w 445624"/>
                <a:gd name="connsiteY26" fmla="*/ 68489 h 171353"/>
                <a:gd name="connsiteX27" fmla="*/ 205624 w 445624"/>
                <a:gd name="connsiteY27" fmla="*/ 0 h 1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5624" h="171353">
                  <a:moveTo>
                    <a:pt x="188489" y="17135"/>
                  </a:moveTo>
                  <a:lnTo>
                    <a:pt x="188489" y="102812"/>
                  </a:lnTo>
                  <a:lnTo>
                    <a:pt x="217745" y="80609"/>
                  </a:lnTo>
                  <a:lnTo>
                    <a:pt x="234880" y="63474"/>
                  </a:lnTo>
                  <a:lnTo>
                    <a:pt x="239895" y="58459"/>
                  </a:lnTo>
                  <a:lnTo>
                    <a:pt x="239895" y="34219"/>
                  </a:lnTo>
                  <a:lnTo>
                    <a:pt x="304153" y="34219"/>
                  </a:lnTo>
                  <a:lnTo>
                    <a:pt x="215237" y="152860"/>
                  </a:lnTo>
                  <a:lnTo>
                    <a:pt x="32599" y="124702"/>
                  </a:lnTo>
                  <a:lnTo>
                    <a:pt x="93722" y="51354"/>
                  </a:lnTo>
                  <a:lnTo>
                    <a:pt x="171406" y="51354"/>
                  </a:lnTo>
                  <a:lnTo>
                    <a:pt x="171406" y="17083"/>
                  </a:lnTo>
                  <a:lnTo>
                    <a:pt x="188489" y="17083"/>
                  </a:lnTo>
                  <a:moveTo>
                    <a:pt x="205624" y="0"/>
                  </a:moveTo>
                  <a:lnTo>
                    <a:pt x="154218" y="0"/>
                  </a:lnTo>
                  <a:lnTo>
                    <a:pt x="154218" y="34271"/>
                  </a:lnTo>
                  <a:lnTo>
                    <a:pt x="85677" y="34271"/>
                  </a:lnTo>
                  <a:lnTo>
                    <a:pt x="0" y="137083"/>
                  </a:lnTo>
                  <a:lnTo>
                    <a:pt x="222812" y="171354"/>
                  </a:lnTo>
                  <a:lnTo>
                    <a:pt x="325624" y="34271"/>
                  </a:lnTo>
                  <a:lnTo>
                    <a:pt x="342760" y="34271"/>
                  </a:lnTo>
                  <a:lnTo>
                    <a:pt x="428489" y="137083"/>
                  </a:lnTo>
                  <a:lnTo>
                    <a:pt x="445624" y="137083"/>
                  </a:lnTo>
                  <a:lnTo>
                    <a:pt x="342707" y="17135"/>
                  </a:lnTo>
                  <a:lnTo>
                    <a:pt x="222812" y="17135"/>
                  </a:lnTo>
                  <a:lnTo>
                    <a:pt x="222812" y="51406"/>
                  </a:lnTo>
                  <a:lnTo>
                    <a:pt x="205624" y="68489"/>
                  </a:lnTo>
                  <a:lnTo>
                    <a:pt x="205624"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5" name="任意多边形: 形状 504">
              <a:extLst>
                <a:ext uri="{FF2B5EF4-FFF2-40B4-BE49-F238E27FC236}">
                  <a16:creationId xmlns:a16="http://schemas.microsoft.com/office/drawing/2014/main" id="{EFA358FE-93D6-46DC-A220-705CB5D85CA3}"/>
                </a:ext>
              </a:extLst>
            </p:cNvPr>
            <p:cNvSpPr/>
            <p:nvPr/>
          </p:nvSpPr>
          <p:spPr>
            <a:xfrm>
              <a:off x="6426410" y="2578593"/>
              <a:ext cx="239895" cy="139538"/>
            </a:xfrm>
            <a:custGeom>
              <a:avLst/>
              <a:gdLst>
                <a:gd name="connsiteX0" fmla="*/ 222551 w 239895"/>
                <a:gd name="connsiteY0" fmla="*/ 20479 h 139538"/>
                <a:gd name="connsiteX1" fmla="*/ 222551 w 239895"/>
                <a:gd name="connsiteY1" fmla="*/ 38920 h 139538"/>
                <a:gd name="connsiteX2" fmla="*/ 154480 w 239895"/>
                <a:gd name="connsiteY2" fmla="*/ 61593 h 139538"/>
                <a:gd name="connsiteX3" fmla="*/ 154480 w 239895"/>
                <a:gd name="connsiteY3" fmla="*/ 31868 h 139538"/>
                <a:gd name="connsiteX4" fmla="*/ 222551 w 239895"/>
                <a:gd name="connsiteY4" fmla="*/ 20479 h 139538"/>
                <a:gd name="connsiteX5" fmla="*/ 239895 w 239895"/>
                <a:gd name="connsiteY5" fmla="*/ 0 h 139538"/>
                <a:gd name="connsiteX6" fmla="*/ 137083 w 239895"/>
                <a:gd name="connsiteY6" fmla="*/ 17135 h 139538"/>
                <a:gd name="connsiteX7" fmla="*/ 137083 w 239895"/>
                <a:gd name="connsiteY7" fmla="*/ 85677 h 139538"/>
                <a:gd name="connsiteX8" fmla="*/ 239895 w 239895"/>
                <a:gd name="connsiteY8" fmla="*/ 51406 h 139538"/>
                <a:gd name="connsiteX9" fmla="*/ 239895 w 239895"/>
                <a:gd name="connsiteY9" fmla="*/ 0 h 139538"/>
                <a:gd name="connsiteX10" fmla="*/ 51406 w 239895"/>
                <a:gd name="connsiteY10" fmla="*/ 139538 h 139538"/>
                <a:gd name="connsiteX11" fmla="*/ 51406 w 239895"/>
                <a:gd name="connsiteY11" fmla="*/ 48794 h 139538"/>
                <a:gd name="connsiteX12" fmla="*/ 0 w 239895"/>
                <a:gd name="connsiteY12" fmla="*/ 40905 h 139538"/>
                <a:gd name="connsiteX13" fmla="*/ 0 w 239895"/>
                <a:gd name="connsiteY13" fmla="*/ 117544 h 139538"/>
                <a:gd name="connsiteX14" fmla="*/ 51406 w 239895"/>
                <a:gd name="connsiteY14" fmla="*/ 139538 h 139538"/>
                <a:gd name="connsiteX15" fmla="*/ 17135 w 239895"/>
                <a:gd name="connsiteY15" fmla="*/ 60862 h 139538"/>
                <a:gd name="connsiteX16" fmla="*/ 34271 w 239895"/>
                <a:gd name="connsiteY16" fmla="*/ 63526 h 139538"/>
                <a:gd name="connsiteX17" fmla="*/ 34271 w 239895"/>
                <a:gd name="connsiteY17" fmla="*/ 130448 h 139538"/>
                <a:gd name="connsiteX18" fmla="*/ 17135 w 239895"/>
                <a:gd name="connsiteY18" fmla="*/ 124754 h 139538"/>
                <a:gd name="connsiteX19" fmla="*/ 17135 w 239895"/>
                <a:gd name="connsiteY19" fmla="*/ 60862 h 13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9895" h="139538">
                  <a:moveTo>
                    <a:pt x="222551" y="20479"/>
                  </a:moveTo>
                  <a:lnTo>
                    <a:pt x="222551" y="38920"/>
                  </a:lnTo>
                  <a:lnTo>
                    <a:pt x="154480" y="61593"/>
                  </a:lnTo>
                  <a:lnTo>
                    <a:pt x="154480" y="31868"/>
                  </a:lnTo>
                  <a:lnTo>
                    <a:pt x="222551" y="20479"/>
                  </a:lnTo>
                  <a:moveTo>
                    <a:pt x="239895" y="0"/>
                  </a:moveTo>
                  <a:lnTo>
                    <a:pt x="137083" y="17135"/>
                  </a:lnTo>
                  <a:lnTo>
                    <a:pt x="137083" y="85677"/>
                  </a:lnTo>
                  <a:lnTo>
                    <a:pt x="239895" y="51406"/>
                  </a:lnTo>
                  <a:lnTo>
                    <a:pt x="239895" y="0"/>
                  </a:lnTo>
                  <a:close/>
                  <a:moveTo>
                    <a:pt x="51406" y="139538"/>
                  </a:moveTo>
                  <a:lnTo>
                    <a:pt x="51406" y="48794"/>
                  </a:lnTo>
                  <a:lnTo>
                    <a:pt x="0" y="40905"/>
                  </a:lnTo>
                  <a:lnTo>
                    <a:pt x="0" y="117544"/>
                  </a:lnTo>
                  <a:lnTo>
                    <a:pt x="51406" y="139538"/>
                  </a:lnTo>
                  <a:close/>
                  <a:moveTo>
                    <a:pt x="17135" y="60862"/>
                  </a:moveTo>
                  <a:lnTo>
                    <a:pt x="34271" y="63526"/>
                  </a:lnTo>
                  <a:lnTo>
                    <a:pt x="34271" y="130448"/>
                  </a:lnTo>
                  <a:lnTo>
                    <a:pt x="17135" y="124754"/>
                  </a:lnTo>
                  <a:lnTo>
                    <a:pt x="17135" y="60862"/>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6" name="任意多边形: 形状 505">
              <a:extLst>
                <a:ext uri="{FF2B5EF4-FFF2-40B4-BE49-F238E27FC236}">
                  <a16:creationId xmlns:a16="http://schemas.microsoft.com/office/drawing/2014/main" id="{C5CF0BD6-EB9C-4044-A2FB-1FBCC8339FEE}"/>
                </a:ext>
              </a:extLst>
            </p:cNvPr>
            <p:cNvSpPr/>
            <p:nvPr/>
          </p:nvSpPr>
          <p:spPr>
            <a:xfrm>
              <a:off x="6323598" y="2612863"/>
              <a:ext cx="85676" cy="51406"/>
            </a:xfrm>
            <a:custGeom>
              <a:avLst/>
              <a:gdLst>
                <a:gd name="connsiteX0" fmla="*/ 0 w 85676"/>
                <a:gd name="connsiteY0" fmla="*/ 0 h 51406"/>
                <a:gd name="connsiteX1" fmla="*/ 85677 w 85676"/>
                <a:gd name="connsiteY1" fmla="*/ 34271 h 51406"/>
                <a:gd name="connsiteX2" fmla="*/ 85677 w 85676"/>
                <a:gd name="connsiteY2" fmla="*/ 51406 h 51406"/>
                <a:gd name="connsiteX3" fmla="*/ 0 w 85676"/>
                <a:gd name="connsiteY3" fmla="*/ 17188 h 51406"/>
              </a:gdLst>
              <a:ahLst/>
              <a:cxnLst>
                <a:cxn ang="0">
                  <a:pos x="connsiteX0" y="connsiteY0"/>
                </a:cxn>
                <a:cxn ang="0">
                  <a:pos x="connsiteX1" y="connsiteY1"/>
                </a:cxn>
                <a:cxn ang="0">
                  <a:pos x="connsiteX2" y="connsiteY2"/>
                </a:cxn>
                <a:cxn ang="0">
                  <a:pos x="connsiteX3" y="connsiteY3"/>
                </a:cxn>
              </a:cxnLst>
              <a:rect l="l" t="t" r="r" b="b"/>
              <a:pathLst>
                <a:path w="85676" h="51406">
                  <a:moveTo>
                    <a:pt x="0" y="0"/>
                  </a:moveTo>
                  <a:lnTo>
                    <a:pt x="85677" y="34271"/>
                  </a:lnTo>
                  <a:lnTo>
                    <a:pt x="85677" y="51406"/>
                  </a:lnTo>
                  <a:lnTo>
                    <a:pt x="0" y="17188"/>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43" name="图形 44">
            <a:extLst>
              <a:ext uri="{FF2B5EF4-FFF2-40B4-BE49-F238E27FC236}">
                <a16:creationId xmlns:a16="http://schemas.microsoft.com/office/drawing/2014/main" id="{FBF4D0DD-0849-405D-AEFA-EC6BBE2DB9C8}"/>
              </a:ext>
            </a:extLst>
          </p:cNvPr>
          <p:cNvGrpSpPr/>
          <p:nvPr/>
        </p:nvGrpSpPr>
        <p:grpSpPr>
          <a:xfrm>
            <a:off x="9550522" y="2241074"/>
            <a:ext cx="411812" cy="411812"/>
            <a:chOff x="7026787" y="2362677"/>
            <a:chExt cx="534958" cy="534958"/>
          </a:xfrm>
          <a:solidFill>
            <a:schemeClr val="bg1"/>
          </a:solidFill>
        </p:grpSpPr>
        <p:sp>
          <p:nvSpPr>
            <p:cNvPr id="500" name="任意多边形: 形状 499">
              <a:extLst>
                <a:ext uri="{FF2B5EF4-FFF2-40B4-BE49-F238E27FC236}">
                  <a16:creationId xmlns:a16="http://schemas.microsoft.com/office/drawing/2014/main" id="{C009F136-4511-4B22-B1AD-72DEB1FE43B4}"/>
                </a:ext>
              </a:extLst>
            </p:cNvPr>
            <p:cNvSpPr/>
            <p:nvPr/>
          </p:nvSpPr>
          <p:spPr>
            <a:xfrm>
              <a:off x="7046377" y="2414710"/>
              <a:ext cx="499067" cy="432511"/>
            </a:xfrm>
            <a:custGeom>
              <a:avLst/>
              <a:gdLst>
                <a:gd name="connsiteX0" fmla="*/ 16613 w 499067"/>
                <a:gd name="connsiteY0" fmla="*/ 338006 h 432511"/>
                <a:gd name="connsiteX1" fmla="*/ 294749 w 499067"/>
                <a:gd name="connsiteY1" fmla="*/ 415899 h 432511"/>
                <a:gd name="connsiteX2" fmla="*/ 16613 w 499067"/>
                <a:gd name="connsiteY2" fmla="*/ 415899 h 432511"/>
                <a:gd name="connsiteX3" fmla="*/ 16613 w 499067"/>
                <a:gd name="connsiteY3" fmla="*/ 338006 h 432511"/>
                <a:gd name="connsiteX4" fmla="*/ 0 w 499067"/>
                <a:gd name="connsiteY4" fmla="*/ 316064 h 432511"/>
                <a:gd name="connsiteX5" fmla="*/ 0 w 499067"/>
                <a:gd name="connsiteY5" fmla="*/ 432511 h 432511"/>
                <a:gd name="connsiteX6" fmla="*/ 415899 w 499067"/>
                <a:gd name="connsiteY6" fmla="*/ 432511 h 432511"/>
                <a:gd name="connsiteX7" fmla="*/ 0 w 499067"/>
                <a:gd name="connsiteY7" fmla="*/ 316064 h 432511"/>
                <a:gd name="connsiteX8" fmla="*/ 342446 w 499067"/>
                <a:gd name="connsiteY8" fmla="*/ 20113 h 432511"/>
                <a:gd name="connsiteX9" fmla="*/ 435489 w 499067"/>
                <a:gd name="connsiteY9" fmla="*/ 166339 h 432511"/>
                <a:gd name="connsiteX10" fmla="*/ 415899 w 499067"/>
                <a:gd name="connsiteY10" fmla="*/ 166339 h 432511"/>
                <a:gd name="connsiteX11" fmla="*/ 415899 w 499067"/>
                <a:gd name="connsiteY11" fmla="*/ 282786 h 432511"/>
                <a:gd name="connsiteX12" fmla="*/ 482455 w 499067"/>
                <a:gd name="connsiteY12" fmla="*/ 282786 h 432511"/>
                <a:gd name="connsiteX13" fmla="*/ 482455 w 499067"/>
                <a:gd name="connsiteY13" fmla="*/ 360313 h 432511"/>
                <a:gd name="connsiteX14" fmla="*/ 49891 w 499067"/>
                <a:gd name="connsiteY14" fmla="*/ 275629 h 432511"/>
                <a:gd name="connsiteX15" fmla="*/ 49891 w 499067"/>
                <a:gd name="connsiteY15" fmla="*/ 216804 h 432511"/>
                <a:gd name="connsiteX16" fmla="*/ 53966 w 499067"/>
                <a:gd name="connsiteY16" fmla="*/ 215759 h 432511"/>
                <a:gd name="connsiteX17" fmla="*/ 99834 w 499067"/>
                <a:gd name="connsiteY17" fmla="*/ 204266 h 432511"/>
                <a:gd name="connsiteX18" fmla="*/ 99834 w 499067"/>
                <a:gd name="connsiteY18" fmla="*/ 282786 h 432511"/>
                <a:gd name="connsiteX19" fmla="*/ 232895 w 499067"/>
                <a:gd name="connsiteY19" fmla="*/ 282786 h 432511"/>
                <a:gd name="connsiteX20" fmla="*/ 232895 w 499067"/>
                <a:gd name="connsiteY20" fmla="*/ 91841 h 432511"/>
                <a:gd name="connsiteX21" fmla="*/ 210065 w 499067"/>
                <a:gd name="connsiteY21" fmla="*/ 100932 h 432511"/>
                <a:gd name="connsiteX22" fmla="*/ 63526 w 499067"/>
                <a:gd name="connsiteY22" fmla="*/ 159599 h 432511"/>
                <a:gd name="connsiteX23" fmla="*/ 125590 w 499067"/>
                <a:gd name="connsiteY23" fmla="*/ 97588 h 432511"/>
                <a:gd name="connsiteX24" fmla="*/ 342446 w 499067"/>
                <a:gd name="connsiteY24" fmla="*/ 20113 h 432511"/>
                <a:gd name="connsiteX25" fmla="*/ 349342 w 499067"/>
                <a:gd name="connsiteY25" fmla="*/ 0 h 432511"/>
                <a:gd name="connsiteX26" fmla="*/ 116447 w 499067"/>
                <a:gd name="connsiteY26" fmla="*/ 83169 h 432511"/>
                <a:gd name="connsiteX27" fmla="*/ 16613 w 499067"/>
                <a:gd name="connsiteY27" fmla="*/ 182951 h 432511"/>
                <a:gd name="connsiteX28" fmla="*/ 33278 w 499067"/>
                <a:gd name="connsiteY28" fmla="*/ 182951 h 432511"/>
                <a:gd name="connsiteX29" fmla="*/ 33278 w 499067"/>
                <a:gd name="connsiteY29" fmla="*/ 266173 h 432511"/>
                <a:gd name="connsiteX30" fmla="*/ 0 w 499067"/>
                <a:gd name="connsiteY30" fmla="*/ 266173 h 432511"/>
                <a:gd name="connsiteX31" fmla="*/ 0 w 499067"/>
                <a:gd name="connsiteY31" fmla="*/ 282786 h 432511"/>
                <a:gd name="connsiteX32" fmla="*/ 499068 w 499067"/>
                <a:gd name="connsiteY32" fmla="*/ 380531 h 432511"/>
                <a:gd name="connsiteX33" fmla="*/ 499068 w 499067"/>
                <a:gd name="connsiteY33" fmla="*/ 266173 h 432511"/>
                <a:gd name="connsiteX34" fmla="*/ 432511 w 499067"/>
                <a:gd name="connsiteY34" fmla="*/ 266173 h 432511"/>
                <a:gd name="connsiteX35" fmla="*/ 432511 w 499067"/>
                <a:gd name="connsiteY35" fmla="*/ 182951 h 432511"/>
                <a:gd name="connsiteX36" fmla="*/ 465790 w 499067"/>
                <a:gd name="connsiteY36" fmla="*/ 182951 h 432511"/>
                <a:gd name="connsiteX37" fmla="*/ 349342 w 499067"/>
                <a:gd name="connsiteY37" fmla="*/ 0 h 432511"/>
                <a:gd name="connsiteX38" fmla="*/ 49891 w 499067"/>
                <a:gd name="connsiteY38" fmla="*/ 199617 h 432511"/>
                <a:gd name="connsiteX39" fmla="*/ 49891 w 499067"/>
                <a:gd name="connsiteY39" fmla="*/ 182951 h 432511"/>
                <a:gd name="connsiteX40" fmla="*/ 216282 w 499067"/>
                <a:gd name="connsiteY40" fmla="*/ 116447 h 432511"/>
                <a:gd name="connsiteX41" fmla="*/ 216282 w 499067"/>
                <a:gd name="connsiteY41" fmla="*/ 266173 h 432511"/>
                <a:gd name="connsiteX42" fmla="*/ 116447 w 499067"/>
                <a:gd name="connsiteY42" fmla="*/ 266173 h 432511"/>
                <a:gd name="connsiteX43" fmla="*/ 116447 w 499067"/>
                <a:gd name="connsiteY43" fmla="*/ 182951 h 432511"/>
                <a:gd name="connsiteX44" fmla="*/ 49891 w 499067"/>
                <a:gd name="connsiteY44" fmla="*/ 199617 h 43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9067" h="432511">
                  <a:moveTo>
                    <a:pt x="16613" y="338006"/>
                  </a:moveTo>
                  <a:lnTo>
                    <a:pt x="294749" y="415899"/>
                  </a:lnTo>
                  <a:lnTo>
                    <a:pt x="16613" y="415899"/>
                  </a:lnTo>
                  <a:lnTo>
                    <a:pt x="16613" y="338006"/>
                  </a:lnTo>
                  <a:moveTo>
                    <a:pt x="0" y="316064"/>
                  </a:moveTo>
                  <a:lnTo>
                    <a:pt x="0" y="432511"/>
                  </a:lnTo>
                  <a:lnTo>
                    <a:pt x="415899" y="432511"/>
                  </a:lnTo>
                  <a:lnTo>
                    <a:pt x="0" y="316064"/>
                  </a:lnTo>
                  <a:close/>
                  <a:moveTo>
                    <a:pt x="342446" y="20113"/>
                  </a:moveTo>
                  <a:lnTo>
                    <a:pt x="435489" y="166339"/>
                  </a:lnTo>
                  <a:lnTo>
                    <a:pt x="415899" y="166339"/>
                  </a:lnTo>
                  <a:lnTo>
                    <a:pt x="415899" y="282786"/>
                  </a:lnTo>
                  <a:lnTo>
                    <a:pt x="482455" y="282786"/>
                  </a:lnTo>
                  <a:lnTo>
                    <a:pt x="482455" y="360313"/>
                  </a:lnTo>
                  <a:lnTo>
                    <a:pt x="49891" y="275629"/>
                  </a:lnTo>
                  <a:lnTo>
                    <a:pt x="49891" y="216804"/>
                  </a:lnTo>
                  <a:lnTo>
                    <a:pt x="53966" y="215759"/>
                  </a:lnTo>
                  <a:lnTo>
                    <a:pt x="99834" y="204266"/>
                  </a:lnTo>
                  <a:lnTo>
                    <a:pt x="99834" y="282786"/>
                  </a:lnTo>
                  <a:lnTo>
                    <a:pt x="232895" y="282786"/>
                  </a:lnTo>
                  <a:lnTo>
                    <a:pt x="232895" y="91841"/>
                  </a:lnTo>
                  <a:lnTo>
                    <a:pt x="210065" y="100932"/>
                  </a:lnTo>
                  <a:lnTo>
                    <a:pt x="63526" y="159599"/>
                  </a:lnTo>
                  <a:lnTo>
                    <a:pt x="125590" y="97588"/>
                  </a:lnTo>
                  <a:lnTo>
                    <a:pt x="342446" y="20113"/>
                  </a:lnTo>
                  <a:moveTo>
                    <a:pt x="349342" y="0"/>
                  </a:moveTo>
                  <a:lnTo>
                    <a:pt x="116447" y="83169"/>
                  </a:lnTo>
                  <a:lnTo>
                    <a:pt x="16613" y="182951"/>
                  </a:lnTo>
                  <a:lnTo>
                    <a:pt x="33278" y="182951"/>
                  </a:lnTo>
                  <a:lnTo>
                    <a:pt x="33278" y="266173"/>
                  </a:lnTo>
                  <a:lnTo>
                    <a:pt x="0" y="266173"/>
                  </a:lnTo>
                  <a:lnTo>
                    <a:pt x="0" y="282786"/>
                  </a:lnTo>
                  <a:lnTo>
                    <a:pt x="499068" y="380531"/>
                  </a:lnTo>
                  <a:lnTo>
                    <a:pt x="499068" y="266173"/>
                  </a:lnTo>
                  <a:lnTo>
                    <a:pt x="432511" y="266173"/>
                  </a:lnTo>
                  <a:lnTo>
                    <a:pt x="432511" y="182951"/>
                  </a:lnTo>
                  <a:lnTo>
                    <a:pt x="465790" y="182951"/>
                  </a:lnTo>
                  <a:lnTo>
                    <a:pt x="349342" y="0"/>
                  </a:lnTo>
                  <a:close/>
                  <a:moveTo>
                    <a:pt x="49891" y="199617"/>
                  </a:moveTo>
                  <a:lnTo>
                    <a:pt x="49891" y="182951"/>
                  </a:lnTo>
                  <a:lnTo>
                    <a:pt x="216282" y="116447"/>
                  </a:lnTo>
                  <a:lnTo>
                    <a:pt x="216282" y="266173"/>
                  </a:lnTo>
                  <a:lnTo>
                    <a:pt x="116447" y="266173"/>
                  </a:lnTo>
                  <a:lnTo>
                    <a:pt x="116447" y="182951"/>
                  </a:lnTo>
                  <a:lnTo>
                    <a:pt x="49891" y="199617"/>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1" name="任意多边形: 形状 500">
              <a:extLst>
                <a:ext uri="{FF2B5EF4-FFF2-40B4-BE49-F238E27FC236}">
                  <a16:creationId xmlns:a16="http://schemas.microsoft.com/office/drawing/2014/main" id="{464426B1-5446-4AAC-82CB-7E1D0D742EAF}"/>
                </a:ext>
              </a:extLst>
            </p:cNvPr>
            <p:cNvSpPr/>
            <p:nvPr/>
          </p:nvSpPr>
          <p:spPr>
            <a:xfrm>
              <a:off x="7179490" y="2581048"/>
              <a:ext cx="66556" cy="66556"/>
            </a:xfrm>
            <a:custGeom>
              <a:avLst/>
              <a:gdLst>
                <a:gd name="connsiteX0" fmla="*/ 49891 w 66556"/>
                <a:gd name="connsiteY0" fmla="*/ 21315 h 66556"/>
                <a:gd name="connsiteX1" fmla="*/ 49891 w 66556"/>
                <a:gd name="connsiteY1" fmla="*/ 49943 h 66556"/>
                <a:gd name="connsiteX2" fmla="*/ 16613 w 66556"/>
                <a:gd name="connsiteY2" fmla="*/ 49943 h 66556"/>
                <a:gd name="connsiteX3" fmla="*/ 16613 w 66556"/>
                <a:gd name="connsiteY3" fmla="*/ 29621 h 66556"/>
                <a:gd name="connsiteX4" fmla="*/ 49891 w 66556"/>
                <a:gd name="connsiteY4" fmla="*/ 21315 h 66556"/>
                <a:gd name="connsiteX5" fmla="*/ 66556 w 66556"/>
                <a:gd name="connsiteY5" fmla="*/ 0 h 66556"/>
                <a:gd name="connsiteX6" fmla="*/ 0 w 66556"/>
                <a:gd name="connsiteY6" fmla="*/ 16613 h 66556"/>
                <a:gd name="connsiteX7" fmla="*/ 0 w 66556"/>
                <a:gd name="connsiteY7" fmla="*/ 66556 h 66556"/>
                <a:gd name="connsiteX8" fmla="*/ 66556 w 66556"/>
                <a:gd name="connsiteY8" fmla="*/ 66556 h 66556"/>
                <a:gd name="connsiteX9" fmla="*/ 66556 w 66556"/>
                <a:gd name="connsiteY9" fmla="*/ 0 h 6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56" h="66556">
                  <a:moveTo>
                    <a:pt x="49891" y="21315"/>
                  </a:moveTo>
                  <a:lnTo>
                    <a:pt x="49891" y="49943"/>
                  </a:lnTo>
                  <a:lnTo>
                    <a:pt x="16613" y="49943"/>
                  </a:lnTo>
                  <a:lnTo>
                    <a:pt x="16613" y="29621"/>
                  </a:lnTo>
                  <a:lnTo>
                    <a:pt x="49891" y="21315"/>
                  </a:lnTo>
                  <a:moveTo>
                    <a:pt x="66556" y="0"/>
                  </a:moveTo>
                  <a:lnTo>
                    <a:pt x="0" y="16613"/>
                  </a:lnTo>
                  <a:lnTo>
                    <a:pt x="0" y="66556"/>
                  </a:lnTo>
                  <a:lnTo>
                    <a:pt x="66556" y="66556"/>
                  </a:lnTo>
                  <a:lnTo>
                    <a:pt x="66556"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44" name="图形 46">
            <a:extLst>
              <a:ext uri="{FF2B5EF4-FFF2-40B4-BE49-F238E27FC236}">
                <a16:creationId xmlns:a16="http://schemas.microsoft.com/office/drawing/2014/main" id="{ECE9CE0A-0ABF-44C6-9890-1D5A758563E7}"/>
              </a:ext>
            </a:extLst>
          </p:cNvPr>
          <p:cNvGrpSpPr/>
          <p:nvPr/>
        </p:nvGrpSpPr>
        <p:grpSpPr>
          <a:xfrm>
            <a:off x="10254577" y="2241074"/>
            <a:ext cx="411812" cy="411812"/>
            <a:chOff x="7825631" y="2362677"/>
            <a:chExt cx="534958" cy="534958"/>
          </a:xfrm>
          <a:solidFill>
            <a:schemeClr val="bg1"/>
          </a:solidFill>
        </p:grpSpPr>
        <p:sp>
          <p:nvSpPr>
            <p:cNvPr id="496" name="任意多边形: 形状 495">
              <a:extLst>
                <a:ext uri="{FF2B5EF4-FFF2-40B4-BE49-F238E27FC236}">
                  <a16:creationId xmlns:a16="http://schemas.microsoft.com/office/drawing/2014/main" id="{D13345FB-D0CF-4549-9FEE-D7906E91BB52}"/>
                </a:ext>
              </a:extLst>
            </p:cNvPr>
            <p:cNvSpPr/>
            <p:nvPr/>
          </p:nvSpPr>
          <p:spPr>
            <a:xfrm>
              <a:off x="7835765" y="2606229"/>
              <a:ext cx="516777" cy="120626"/>
            </a:xfrm>
            <a:custGeom>
              <a:avLst/>
              <a:gdLst>
                <a:gd name="connsiteX0" fmla="*/ 0 w 516777"/>
                <a:gd name="connsiteY0" fmla="*/ 103335 h 120626"/>
                <a:gd name="connsiteX1" fmla="*/ 516778 w 516777"/>
                <a:gd name="connsiteY1" fmla="*/ 103335 h 120626"/>
                <a:gd name="connsiteX2" fmla="*/ 516778 w 516777"/>
                <a:gd name="connsiteY2" fmla="*/ 120627 h 120626"/>
                <a:gd name="connsiteX3" fmla="*/ 0 w 516777"/>
                <a:gd name="connsiteY3" fmla="*/ 120627 h 120626"/>
                <a:gd name="connsiteX4" fmla="*/ 68907 w 516777"/>
                <a:gd name="connsiteY4" fmla="*/ 0 h 120626"/>
                <a:gd name="connsiteX5" fmla="*/ 86147 w 516777"/>
                <a:gd name="connsiteY5" fmla="*/ 0 h 120626"/>
                <a:gd name="connsiteX6" fmla="*/ 86147 w 516777"/>
                <a:gd name="connsiteY6" fmla="*/ 86095 h 120626"/>
                <a:gd name="connsiteX7" fmla="*/ 68907 w 516777"/>
                <a:gd name="connsiteY7" fmla="*/ 86095 h 1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777" h="120626">
                  <a:moveTo>
                    <a:pt x="0" y="103335"/>
                  </a:moveTo>
                  <a:lnTo>
                    <a:pt x="516778" y="103335"/>
                  </a:lnTo>
                  <a:lnTo>
                    <a:pt x="516778" y="120627"/>
                  </a:lnTo>
                  <a:lnTo>
                    <a:pt x="0" y="120627"/>
                  </a:lnTo>
                  <a:close/>
                  <a:moveTo>
                    <a:pt x="68907" y="0"/>
                  </a:moveTo>
                  <a:lnTo>
                    <a:pt x="86147" y="0"/>
                  </a:lnTo>
                  <a:lnTo>
                    <a:pt x="86147" y="86095"/>
                  </a:lnTo>
                  <a:lnTo>
                    <a:pt x="68907" y="86095"/>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7" name="任意多边形: 形状 496">
              <a:extLst>
                <a:ext uri="{FF2B5EF4-FFF2-40B4-BE49-F238E27FC236}">
                  <a16:creationId xmlns:a16="http://schemas.microsoft.com/office/drawing/2014/main" id="{E0342FB5-0DEA-4E4D-BA99-25DCDCA9E174}"/>
                </a:ext>
              </a:extLst>
            </p:cNvPr>
            <p:cNvSpPr/>
            <p:nvPr/>
          </p:nvSpPr>
          <p:spPr>
            <a:xfrm>
              <a:off x="7870193" y="2606229"/>
              <a:ext cx="447870" cy="86147"/>
            </a:xfrm>
            <a:custGeom>
              <a:avLst/>
              <a:gdLst>
                <a:gd name="connsiteX0" fmla="*/ 0 w 447870"/>
                <a:gd name="connsiteY0" fmla="*/ 68907 h 86147"/>
                <a:gd name="connsiteX1" fmla="*/ 51667 w 447870"/>
                <a:gd name="connsiteY1" fmla="*/ 68907 h 86147"/>
                <a:gd name="connsiteX2" fmla="*/ 51667 w 447870"/>
                <a:gd name="connsiteY2" fmla="*/ 86147 h 86147"/>
                <a:gd name="connsiteX3" fmla="*/ 0 w 447870"/>
                <a:gd name="connsiteY3" fmla="*/ 86147 h 86147"/>
                <a:gd name="connsiteX4" fmla="*/ 396203 w 447870"/>
                <a:gd name="connsiteY4" fmla="*/ 68907 h 86147"/>
                <a:gd name="connsiteX5" fmla="*/ 447871 w 447870"/>
                <a:gd name="connsiteY5" fmla="*/ 68907 h 86147"/>
                <a:gd name="connsiteX6" fmla="*/ 447871 w 447870"/>
                <a:gd name="connsiteY6" fmla="*/ 86147 h 86147"/>
                <a:gd name="connsiteX7" fmla="*/ 396203 w 447870"/>
                <a:gd name="connsiteY7" fmla="*/ 86147 h 86147"/>
                <a:gd name="connsiteX8" fmla="*/ 137814 w 447870"/>
                <a:gd name="connsiteY8" fmla="*/ 0 h 86147"/>
                <a:gd name="connsiteX9" fmla="*/ 155054 w 447870"/>
                <a:gd name="connsiteY9" fmla="*/ 0 h 86147"/>
                <a:gd name="connsiteX10" fmla="*/ 155054 w 447870"/>
                <a:gd name="connsiteY10" fmla="*/ 86095 h 86147"/>
                <a:gd name="connsiteX11" fmla="*/ 137814 w 447870"/>
                <a:gd name="connsiteY11" fmla="*/ 86095 h 86147"/>
                <a:gd name="connsiteX12" fmla="*/ 292869 w 447870"/>
                <a:gd name="connsiteY12" fmla="*/ 0 h 86147"/>
                <a:gd name="connsiteX13" fmla="*/ 310108 w 447870"/>
                <a:gd name="connsiteY13" fmla="*/ 0 h 86147"/>
                <a:gd name="connsiteX14" fmla="*/ 310108 w 447870"/>
                <a:gd name="connsiteY14" fmla="*/ 86095 h 86147"/>
                <a:gd name="connsiteX15" fmla="*/ 292869 w 447870"/>
                <a:gd name="connsiteY15" fmla="*/ 86095 h 8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870" h="86147">
                  <a:moveTo>
                    <a:pt x="0" y="68907"/>
                  </a:moveTo>
                  <a:lnTo>
                    <a:pt x="51667" y="68907"/>
                  </a:lnTo>
                  <a:lnTo>
                    <a:pt x="51667" y="86147"/>
                  </a:lnTo>
                  <a:lnTo>
                    <a:pt x="0" y="86147"/>
                  </a:lnTo>
                  <a:close/>
                  <a:moveTo>
                    <a:pt x="396203" y="68907"/>
                  </a:moveTo>
                  <a:lnTo>
                    <a:pt x="447871" y="68907"/>
                  </a:lnTo>
                  <a:lnTo>
                    <a:pt x="447871" y="86147"/>
                  </a:lnTo>
                  <a:lnTo>
                    <a:pt x="396203" y="86147"/>
                  </a:lnTo>
                  <a:close/>
                  <a:moveTo>
                    <a:pt x="137814" y="0"/>
                  </a:moveTo>
                  <a:lnTo>
                    <a:pt x="155054" y="0"/>
                  </a:lnTo>
                  <a:lnTo>
                    <a:pt x="155054" y="86095"/>
                  </a:lnTo>
                  <a:lnTo>
                    <a:pt x="137814" y="86095"/>
                  </a:lnTo>
                  <a:close/>
                  <a:moveTo>
                    <a:pt x="292869" y="0"/>
                  </a:moveTo>
                  <a:lnTo>
                    <a:pt x="310108" y="0"/>
                  </a:lnTo>
                  <a:lnTo>
                    <a:pt x="310108" y="86095"/>
                  </a:lnTo>
                  <a:lnTo>
                    <a:pt x="292869" y="86095"/>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8" name="任意多边形: 形状 497">
              <a:extLst>
                <a:ext uri="{FF2B5EF4-FFF2-40B4-BE49-F238E27FC236}">
                  <a16:creationId xmlns:a16="http://schemas.microsoft.com/office/drawing/2014/main" id="{7CB24D13-794B-4B8D-AFFD-9B9FC516183D}"/>
                </a:ext>
              </a:extLst>
            </p:cNvPr>
            <p:cNvSpPr/>
            <p:nvPr/>
          </p:nvSpPr>
          <p:spPr>
            <a:xfrm>
              <a:off x="8266396" y="2606229"/>
              <a:ext cx="17239" cy="86094"/>
            </a:xfrm>
            <a:custGeom>
              <a:avLst/>
              <a:gdLst>
                <a:gd name="connsiteX0" fmla="*/ 0 w 17239"/>
                <a:gd name="connsiteY0" fmla="*/ 0 h 86094"/>
                <a:gd name="connsiteX1" fmla="*/ 17240 w 17239"/>
                <a:gd name="connsiteY1" fmla="*/ 0 h 86094"/>
                <a:gd name="connsiteX2" fmla="*/ 17240 w 17239"/>
                <a:gd name="connsiteY2" fmla="*/ 86095 h 86094"/>
                <a:gd name="connsiteX3" fmla="*/ 0 w 17239"/>
                <a:gd name="connsiteY3" fmla="*/ 86095 h 86094"/>
              </a:gdLst>
              <a:ahLst/>
              <a:cxnLst>
                <a:cxn ang="0">
                  <a:pos x="connsiteX0" y="connsiteY0"/>
                </a:cxn>
                <a:cxn ang="0">
                  <a:pos x="connsiteX1" y="connsiteY1"/>
                </a:cxn>
                <a:cxn ang="0">
                  <a:pos x="connsiteX2" y="connsiteY2"/>
                </a:cxn>
                <a:cxn ang="0">
                  <a:pos x="connsiteX3" y="connsiteY3"/>
                </a:cxn>
              </a:cxnLst>
              <a:rect l="l" t="t" r="r" b="b"/>
              <a:pathLst>
                <a:path w="17239" h="86094">
                  <a:moveTo>
                    <a:pt x="0" y="0"/>
                  </a:moveTo>
                  <a:lnTo>
                    <a:pt x="17240" y="0"/>
                  </a:lnTo>
                  <a:lnTo>
                    <a:pt x="17240" y="86095"/>
                  </a:lnTo>
                  <a:lnTo>
                    <a:pt x="0" y="86095"/>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9" name="任意多边形: 形状 498">
              <a:extLst>
                <a:ext uri="{FF2B5EF4-FFF2-40B4-BE49-F238E27FC236}">
                  <a16:creationId xmlns:a16="http://schemas.microsoft.com/office/drawing/2014/main" id="{F1362535-6739-472E-92B1-5AD013939ECB}"/>
                </a:ext>
              </a:extLst>
            </p:cNvPr>
            <p:cNvSpPr/>
            <p:nvPr/>
          </p:nvSpPr>
          <p:spPr>
            <a:xfrm>
              <a:off x="7870193" y="2485602"/>
              <a:ext cx="447922" cy="206721"/>
            </a:xfrm>
            <a:custGeom>
              <a:avLst/>
              <a:gdLst>
                <a:gd name="connsiteX0" fmla="*/ 103126 w 447922"/>
                <a:gd name="connsiteY0" fmla="*/ 155315 h 206721"/>
                <a:gd name="connsiteX1" fmla="*/ 103126 w 447922"/>
                <a:gd name="connsiteY1" fmla="*/ 172085 h 206721"/>
                <a:gd name="connsiteX2" fmla="*/ 86356 w 447922"/>
                <a:gd name="connsiteY2" fmla="*/ 172085 h 206721"/>
                <a:gd name="connsiteX3" fmla="*/ 86356 w 447922"/>
                <a:gd name="connsiteY3" fmla="*/ 155315 h 206721"/>
                <a:gd name="connsiteX4" fmla="*/ 103126 w 447922"/>
                <a:gd name="connsiteY4" fmla="*/ 155315 h 206721"/>
                <a:gd name="connsiteX5" fmla="*/ 120575 w 447922"/>
                <a:gd name="connsiteY5" fmla="*/ 137867 h 206721"/>
                <a:gd name="connsiteX6" fmla="*/ 68907 w 447922"/>
                <a:gd name="connsiteY6" fmla="*/ 137867 h 206721"/>
                <a:gd name="connsiteX7" fmla="*/ 68907 w 447922"/>
                <a:gd name="connsiteY7" fmla="*/ 189534 h 206721"/>
                <a:gd name="connsiteX8" fmla="*/ 120575 w 447922"/>
                <a:gd name="connsiteY8" fmla="*/ 189534 h 206721"/>
                <a:gd name="connsiteX9" fmla="*/ 120575 w 447922"/>
                <a:gd name="connsiteY9" fmla="*/ 137867 h 206721"/>
                <a:gd name="connsiteX10" fmla="*/ 361515 w 447922"/>
                <a:gd name="connsiteY10" fmla="*/ 155315 h 206721"/>
                <a:gd name="connsiteX11" fmla="*/ 361515 w 447922"/>
                <a:gd name="connsiteY11" fmla="*/ 172085 h 206721"/>
                <a:gd name="connsiteX12" fmla="*/ 344745 w 447922"/>
                <a:gd name="connsiteY12" fmla="*/ 172085 h 206721"/>
                <a:gd name="connsiteX13" fmla="*/ 344745 w 447922"/>
                <a:gd name="connsiteY13" fmla="*/ 155315 h 206721"/>
                <a:gd name="connsiteX14" fmla="*/ 361515 w 447922"/>
                <a:gd name="connsiteY14" fmla="*/ 155315 h 206721"/>
                <a:gd name="connsiteX15" fmla="*/ 378963 w 447922"/>
                <a:gd name="connsiteY15" fmla="*/ 137867 h 206721"/>
                <a:gd name="connsiteX16" fmla="*/ 327296 w 447922"/>
                <a:gd name="connsiteY16" fmla="*/ 137867 h 206721"/>
                <a:gd name="connsiteX17" fmla="*/ 327296 w 447922"/>
                <a:gd name="connsiteY17" fmla="*/ 189534 h 206721"/>
                <a:gd name="connsiteX18" fmla="*/ 378963 w 447922"/>
                <a:gd name="connsiteY18" fmla="*/ 189534 h 206721"/>
                <a:gd name="connsiteX19" fmla="*/ 378963 w 447922"/>
                <a:gd name="connsiteY19" fmla="*/ 137867 h 206721"/>
                <a:gd name="connsiteX20" fmla="*/ 240940 w 447922"/>
                <a:gd name="connsiteY20" fmla="*/ 155315 h 206721"/>
                <a:gd name="connsiteX21" fmla="*/ 240940 w 447922"/>
                <a:gd name="connsiteY21" fmla="*/ 189273 h 206721"/>
                <a:gd name="connsiteX22" fmla="*/ 206931 w 447922"/>
                <a:gd name="connsiteY22" fmla="*/ 189273 h 206721"/>
                <a:gd name="connsiteX23" fmla="*/ 206931 w 447922"/>
                <a:gd name="connsiteY23" fmla="*/ 155315 h 206721"/>
                <a:gd name="connsiteX24" fmla="*/ 240940 w 447922"/>
                <a:gd name="connsiteY24" fmla="*/ 155315 h 206721"/>
                <a:gd name="connsiteX25" fmla="*/ 258389 w 447922"/>
                <a:gd name="connsiteY25" fmla="*/ 137867 h 206721"/>
                <a:gd name="connsiteX26" fmla="*/ 189482 w 447922"/>
                <a:gd name="connsiteY26" fmla="*/ 137867 h 206721"/>
                <a:gd name="connsiteX27" fmla="*/ 189482 w 447922"/>
                <a:gd name="connsiteY27" fmla="*/ 206722 h 206721"/>
                <a:gd name="connsiteX28" fmla="*/ 258389 w 447922"/>
                <a:gd name="connsiteY28" fmla="*/ 206722 h 206721"/>
                <a:gd name="connsiteX29" fmla="*/ 258389 w 447922"/>
                <a:gd name="connsiteY29" fmla="*/ 137867 h 206721"/>
                <a:gd name="connsiteX30" fmla="*/ 368828 w 447922"/>
                <a:gd name="connsiteY30" fmla="*/ 17501 h 206721"/>
                <a:gd name="connsiteX31" fmla="*/ 417779 w 447922"/>
                <a:gd name="connsiteY31" fmla="*/ 103230 h 206721"/>
                <a:gd name="connsiteX32" fmla="*/ 301227 w 447922"/>
                <a:gd name="connsiteY32" fmla="*/ 103230 h 206721"/>
                <a:gd name="connsiteX33" fmla="*/ 237597 w 447922"/>
                <a:gd name="connsiteY33" fmla="*/ 23613 h 206721"/>
                <a:gd name="connsiteX34" fmla="*/ 232686 w 447922"/>
                <a:gd name="connsiteY34" fmla="*/ 17501 h 206721"/>
                <a:gd name="connsiteX35" fmla="*/ 368828 w 447922"/>
                <a:gd name="connsiteY35" fmla="*/ 17501 h 206721"/>
                <a:gd name="connsiteX36" fmla="*/ 215237 w 447922"/>
                <a:gd name="connsiteY36" fmla="*/ 17501 h 206721"/>
                <a:gd name="connsiteX37" fmla="*/ 210326 w 447922"/>
                <a:gd name="connsiteY37" fmla="*/ 23613 h 206721"/>
                <a:gd name="connsiteX38" fmla="*/ 146643 w 447922"/>
                <a:gd name="connsiteY38" fmla="*/ 103178 h 206721"/>
                <a:gd name="connsiteX39" fmla="*/ 30091 w 447922"/>
                <a:gd name="connsiteY39" fmla="*/ 103178 h 206721"/>
                <a:gd name="connsiteX40" fmla="*/ 79042 w 447922"/>
                <a:gd name="connsiteY40" fmla="*/ 17449 h 206721"/>
                <a:gd name="connsiteX41" fmla="*/ 215237 w 447922"/>
                <a:gd name="connsiteY41" fmla="*/ 17449 h 206721"/>
                <a:gd name="connsiteX42" fmla="*/ 378963 w 447922"/>
                <a:gd name="connsiteY42" fmla="*/ 0 h 206721"/>
                <a:gd name="connsiteX43" fmla="*/ 68907 w 447922"/>
                <a:gd name="connsiteY43" fmla="*/ 0 h 206721"/>
                <a:gd name="connsiteX44" fmla="*/ 0 w 447922"/>
                <a:gd name="connsiteY44" fmla="*/ 120627 h 206721"/>
                <a:gd name="connsiteX45" fmla="*/ 155054 w 447922"/>
                <a:gd name="connsiteY45" fmla="*/ 120627 h 206721"/>
                <a:gd name="connsiteX46" fmla="*/ 223961 w 447922"/>
                <a:gd name="connsiteY46" fmla="*/ 34532 h 206721"/>
                <a:gd name="connsiteX47" fmla="*/ 292869 w 447922"/>
                <a:gd name="connsiteY47" fmla="*/ 120679 h 206721"/>
                <a:gd name="connsiteX48" fmla="*/ 447923 w 447922"/>
                <a:gd name="connsiteY48" fmla="*/ 120679 h 206721"/>
                <a:gd name="connsiteX49" fmla="*/ 378963 w 447922"/>
                <a:gd name="connsiteY49" fmla="*/ 0 h 20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7922" h="206721">
                  <a:moveTo>
                    <a:pt x="103126" y="155315"/>
                  </a:moveTo>
                  <a:lnTo>
                    <a:pt x="103126" y="172085"/>
                  </a:lnTo>
                  <a:lnTo>
                    <a:pt x="86356" y="172085"/>
                  </a:lnTo>
                  <a:lnTo>
                    <a:pt x="86356" y="155315"/>
                  </a:lnTo>
                  <a:lnTo>
                    <a:pt x="103126" y="155315"/>
                  </a:lnTo>
                  <a:moveTo>
                    <a:pt x="120575" y="137867"/>
                  </a:moveTo>
                  <a:lnTo>
                    <a:pt x="68907" y="137867"/>
                  </a:lnTo>
                  <a:lnTo>
                    <a:pt x="68907" y="189534"/>
                  </a:lnTo>
                  <a:lnTo>
                    <a:pt x="120575" y="189534"/>
                  </a:lnTo>
                  <a:lnTo>
                    <a:pt x="120575" y="137867"/>
                  </a:lnTo>
                  <a:close/>
                  <a:moveTo>
                    <a:pt x="361515" y="155315"/>
                  </a:moveTo>
                  <a:lnTo>
                    <a:pt x="361515" y="172085"/>
                  </a:lnTo>
                  <a:lnTo>
                    <a:pt x="344745" y="172085"/>
                  </a:lnTo>
                  <a:lnTo>
                    <a:pt x="344745" y="155315"/>
                  </a:lnTo>
                  <a:lnTo>
                    <a:pt x="361515" y="155315"/>
                  </a:lnTo>
                  <a:moveTo>
                    <a:pt x="378963" y="137867"/>
                  </a:moveTo>
                  <a:lnTo>
                    <a:pt x="327296" y="137867"/>
                  </a:lnTo>
                  <a:lnTo>
                    <a:pt x="327296" y="189534"/>
                  </a:lnTo>
                  <a:lnTo>
                    <a:pt x="378963" y="189534"/>
                  </a:lnTo>
                  <a:lnTo>
                    <a:pt x="378963" y="137867"/>
                  </a:lnTo>
                  <a:close/>
                  <a:moveTo>
                    <a:pt x="240940" y="155315"/>
                  </a:moveTo>
                  <a:lnTo>
                    <a:pt x="240940" y="189273"/>
                  </a:lnTo>
                  <a:lnTo>
                    <a:pt x="206931" y="189273"/>
                  </a:lnTo>
                  <a:lnTo>
                    <a:pt x="206931" y="155315"/>
                  </a:lnTo>
                  <a:lnTo>
                    <a:pt x="240940" y="155315"/>
                  </a:lnTo>
                  <a:moveTo>
                    <a:pt x="258389" y="137867"/>
                  </a:moveTo>
                  <a:lnTo>
                    <a:pt x="189482" y="137867"/>
                  </a:lnTo>
                  <a:lnTo>
                    <a:pt x="189482" y="206722"/>
                  </a:lnTo>
                  <a:lnTo>
                    <a:pt x="258389" y="206722"/>
                  </a:lnTo>
                  <a:lnTo>
                    <a:pt x="258389" y="137867"/>
                  </a:lnTo>
                  <a:close/>
                  <a:moveTo>
                    <a:pt x="368828" y="17501"/>
                  </a:moveTo>
                  <a:lnTo>
                    <a:pt x="417779" y="103230"/>
                  </a:lnTo>
                  <a:lnTo>
                    <a:pt x="301227" y="103230"/>
                  </a:lnTo>
                  <a:lnTo>
                    <a:pt x="237597" y="23613"/>
                  </a:lnTo>
                  <a:lnTo>
                    <a:pt x="232686" y="17501"/>
                  </a:lnTo>
                  <a:lnTo>
                    <a:pt x="368828" y="17501"/>
                  </a:lnTo>
                  <a:moveTo>
                    <a:pt x="215237" y="17501"/>
                  </a:moveTo>
                  <a:lnTo>
                    <a:pt x="210326" y="23613"/>
                  </a:lnTo>
                  <a:lnTo>
                    <a:pt x="146643" y="103178"/>
                  </a:lnTo>
                  <a:lnTo>
                    <a:pt x="30091" y="103178"/>
                  </a:lnTo>
                  <a:lnTo>
                    <a:pt x="79042" y="17449"/>
                  </a:lnTo>
                  <a:lnTo>
                    <a:pt x="215237" y="17449"/>
                  </a:lnTo>
                  <a:moveTo>
                    <a:pt x="378963" y="0"/>
                  </a:moveTo>
                  <a:lnTo>
                    <a:pt x="68907" y="0"/>
                  </a:lnTo>
                  <a:lnTo>
                    <a:pt x="0" y="120627"/>
                  </a:lnTo>
                  <a:lnTo>
                    <a:pt x="155054" y="120627"/>
                  </a:lnTo>
                  <a:lnTo>
                    <a:pt x="223961" y="34532"/>
                  </a:lnTo>
                  <a:lnTo>
                    <a:pt x="292869" y="120679"/>
                  </a:lnTo>
                  <a:lnTo>
                    <a:pt x="447923" y="120679"/>
                  </a:lnTo>
                  <a:lnTo>
                    <a:pt x="378963"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45" name="图形 48">
            <a:extLst>
              <a:ext uri="{FF2B5EF4-FFF2-40B4-BE49-F238E27FC236}">
                <a16:creationId xmlns:a16="http://schemas.microsoft.com/office/drawing/2014/main" id="{C21FCC25-BCCC-440B-9F0F-F285269FF50F}"/>
              </a:ext>
            </a:extLst>
          </p:cNvPr>
          <p:cNvSpPr/>
          <p:nvPr/>
        </p:nvSpPr>
        <p:spPr>
          <a:xfrm>
            <a:off x="10968382" y="2302967"/>
            <a:ext cx="392306" cy="288026"/>
          </a:xfrm>
          <a:custGeom>
            <a:avLst/>
            <a:gdLst>
              <a:gd name="connsiteX0" fmla="*/ 475663 w 509620"/>
              <a:gd name="connsiteY0" fmla="*/ 50988 h 374157"/>
              <a:gd name="connsiteX1" fmla="*/ 475663 w 509620"/>
              <a:gd name="connsiteY1" fmla="*/ 67967 h 374157"/>
              <a:gd name="connsiteX2" fmla="*/ 441654 w 509620"/>
              <a:gd name="connsiteY2" fmla="*/ 67967 h 374157"/>
              <a:gd name="connsiteX3" fmla="*/ 441654 w 509620"/>
              <a:gd name="connsiteY3" fmla="*/ 50988 h 374157"/>
              <a:gd name="connsiteX4" fmla="*/ 475663 w 509620"/>
              <a:gd name="connsiteY4" fmla="*/ 50988 h 374157"/>
              <a:gd name="connsiteX5" fmla="*/ 458632 w 509620"/>
              <a:gd name="connsiteY5" fmla="*/ 85886 h 374157"/>
              <a:gd name="connsiteX6" fmla="*/ 458737 w 509620"/>
              <a:gd name="connsiteY6" fmla="*/ 86722 h 374157"/>
              <a:gd name="connsiteX7" fmla="*/ 475716 w 509620"/>
              <a:gd name="connsiteY7" fmla="*/ 256769 h 374157"/>
              <a:gd name="connsiteX8" fmla="*/ 477231 w 509620"/>
              <a:gd name="connsiteY8" fmla="*/ 272076 h 374157"/>
              <a:gd name="connsiteX9" fmla="*/ 492590 w 509620"/>
              <a:gd name="connsiteY9" fmla="*/ 272076 h 374157"/>
              <a:gd name="connsiteX10" fmla="*/ 492590 w 509620"/>
              <a:gd name="connsiteY10" fmla="*/ 357074 h 374157"/>
              <a:gd name="connsiteX11" fmla="*/ 31084 w 509620"/>
              <a:gd name="connsiteY11" fmla="*/ 357074 h 374157"/>
              <a:gd name="connsiteX12" fmla="*/ 68489 w 509620"/>
              <a:gd name="connsiteY12" fmla="*/ 153017 h 374157"/>
              <a:gd name="connsiteX13" fmla="*/ 168689 w 509620"/>
              <a:gd name="connsiteY13" fmla="*/ 153017 h 374157"/>
              <a:gd name="connsiteX14" fmla="*/ 186034 w 509620"/>
              <a:gd name="connsiteY14" fmla="*/ 294436 h 374157"/>
              <a:gd name="connsiteX15" fmla="*/ 189900 w 509620"/>
              <a:gd name="connsiteY15" fmla="*/ 306086 h 374157"/>
              <a:gd name="connsiteX16" fmla="*/ 220566 w 509620"/>
              <a:gd name="connsiteY16" fmla="*/ 306086 h 374157"/>
              <a:gd name="connsiteX17" fmla="*/ 220566 w 509620"/>
              <a:gd name="connsiteY17" fmla="*/ 221088 h 374157"/>
              <a:gd name="connsiteX18" fmla="*/ 254575 w 509620"/>
              <a:gd name="connsiteY18" fmla="*/ 221088 h 374157"/>
              <a:gd name="connsiteX19" fmla="*/ 254575 w 509620"/>
              <a:gd name="connsiteY19" fmla="*/ 272076 h 374157"/>
              <a:gd name="connsiteX20" fmla="*/ 339573 w 509620"/>
              <a:gd name="connsiteY20" fmla="*/ 272076 h 374157"/>
              <a:gd name="connsiteX21" fmla="*/ 339573 w 509620"/>
              <a:gd name="connsiteY21" fmla="*/ 238119 h 374157"/>
              <a:gd name="connsiteX22" fmla="*/ 373582 w 509620"/>
              <a:gd name="connsiteY22" fmla="*/ 238119 h 374157"/>
              <a:gd name="connsiteX23" fmla="*/ 373582 w 509620"/>
              <a:gd name="connsiteY23" fmla="*/ 306138 h 374157"/>
              <a:gd name="connsiteX24" fmla="*/ 424623 w 509620"/>
              <a:gd name="connsiteY24" fmla="*/ 306138 h 374157"/>
              <a:gd name="connsiteX25" fmla="*/ 424623 w 509620"/>
              <a:gd name="connsiteY25" fmla="*/ 272076 h 374157"/>
              <a:gd name="connsiteX26" fmla="*/ 440034 w 509620"/>
              <a:gd name="connsiteY26" fmla="*/ 272076 h 374157"/>
              <a:gd name="connsiteX27" fmla="*/ 441549 w 509620"/>
              <a:gd name="connsiteY27" fmla="*/ 256769 h 374157"/>
              <a:gd name="connsiteX28" fmla="*/ 458528 w 509620"/>
              <a:gd name="connsiteY28" fmla="*/ 86722 h 374157"/>
              <a:gd name="connsiteX29" fmla="*/ 458632 w 509620"/>
              <a:gd name="connsiteY29" fmla="*/ 85886 h 374157"/>
              <a:gd name="connsiteX30" fmla="*/ 492642 w 509620"/>
              <a:gd name="connsiteY30" fmla="*/ 34010 h 374157"/>
              <a:gd name="connsiteX31" fmla="*/ 424675 w 509620"/>
              <a:gd name="connsiteY31" fmla="*/ 34010 h 374157"/>
              <a:gd name="connsiteX32" fmla="*/ 424675 w 509620"/>
              <a:gd name="connsiteY32" fmla="*/ 85050 h 374157"/>
              <a:gd name="connsiteX33" fmla="*/ 441654 w 509620"/>
              <a:gd name="connsiteY33" fmla="*/ 85050 h 374157"/>
              <a:gd name="connsiteX34" fmla="*/ 424675 w 509620"/>
              <a:gd name="connsiteY34" fmla="*/ 255098 h 374157"/>
              <a:gd name="connsiteX35" fmla="*/ 407644 w 509620"/>
              <a:gd name="connsiteY35" fmla="*/ 255098 h 374157"/>
              <a:gd name="connsiteX36" fmla="*/ 407644 w 509620"/>
              <a:gd name="connsiteY36" fmla="*/ 289107 h 374157"/>
              <a:gd name="connsiteX37" fmla="*/ 390666 w 509620"/>
              <a:gd name="connsiteY37" fmla="*/ 289107 h 374157"/>
              <a:gd name="connsiteX38" fmla="*/ 390666 w 509620"/>
              <a:gd name="connsiteY38" fmla="*/ 221088 h 374157"/>
              <a:gd name="connsiteX39" fmla="*/ 322594 w 509620"/>
              <a:gd name="connsiteY39" fmla="*/ 221088 h 374157"/>
              <a:gd name="connsiteX40" fmla="*/ 322594 w 509620"/>
              <a:gd name="connsiteY40" fmla="*/ 255098 h 374157"/>
              <a:gd name="connsiteX41" fmla="*/ 271606 w 509620"/>
              <a:gd name="connsiteY41" fmla="*/ 255098 h 374157"/>
              <a:gd name="connsiteX42" fmla="*/ 271606 w 509620"/>
              <a:gd name="connsiteY42" fmla="*/ 204109 h 374157"/>
              <a:gd name="connsiteX43" fmla="*/ 203587 w 509620"/>
              <a:gd name="connsiteY43" fmla="*/ 204109 h 374157"/>
              <a:gd name="connsiteX44" fmla="*/ 203587 w 509620"/>
              <a:gd name="connsiteY44" fmla="*/ 289107 h 374157"/>
              <a:gd name="connsiteX45" fmla="*/ 202177 w 509620"/>
              <a:gd name="connsiteY45" fmla="*/ 289107 h 374157"/>
              <a:gd name="connsiteX46" fmla="*/ 186608 w 509620"/>
              <a:gd name="connsiteY46" fmla="*/ 136090 h 374157"/>
              <a:gd name="connsiteX47" fmla="*/ 50518 w 509620"/>
              <a:gd name="connsiteY47" fmla="*/ 136090 h 374157"/>
              <a:gd name="connsiteX48" fmla="*/ 0 w 509620"/>
              <a:gd name="connsiteY48" fmla="*/ 374157 h 374157"/>
              <a:gd name="connsiteX49" fmla="*/ 509621 w 509620"/>
              <a:gd name="connsiteY49" fmla="*/ 374157 h 374157"/>
              <a:gd name="connsiteX50" fmla="*/ 509621 w 509620"/>
              <a:gd name="connsiteY50" fmla="*/ 255150 h 374157"/>
              <a:gd name="connsiteX51" fmla="*/ 492642 w 509620"/>
              <a:gd name="connsiteY51" fmla="*/ 255150 h 374157"/>
              <a:gd name="connsiteX52" fmla="*/ 475663 w 509620"/>
              <a:gd name="connsiteY52" fmla="*/ 85050 h 374157"/>
              <a:gd name="connsiteX53" fmla="*/ 492642 w 509620"/>
              <a:gd name="connsiteY53" fmla="*/ 85050 h 374157"/>
              <a:gd name="connsiteX54" fmla="*/ 492642 w 509620"/>
              <a:gd name="connsiteY54" fmla="*/ 34010 h 374157"/>
              <a:gd name="connsiteX55" fmla="*/ 441654 w 509620"/>
              <a:gd name="connsiteY55" fmla="*/ 0 h 374157"/>
              <a:gd name="connsiteX56" fmla="*/ 475663 w 509620"/>
              <a:gd name="connsiteY56" fmla="*/ 0 h 374157"/>
              <a:gd name="connsiteX57" fmla="*/ 475663 w 509620"/>
              <a:gd name="connsiteY57" fmla="*/ 16979 h 374157"/>
              <a:gd name="connsiteX58" fmla="*/ 441654 w 509620"/>
              <a:gd name="connsiteY58" fmla="*/ 16979 h 37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9620" h="374157">
                <a:moveTo>
                  <a:pt x="475663" y="50988"/>
                </a:moveTo>
                <a:lnTo>
                  <a:pt x="475663" y="67967"/>
                </a:lnTo>
                <a:lnTo>
                  <a:pt x="441654" y="67967"/>
                </a:lnTo>
                <a:lnTo>
                  <a:pt x="441654" y="50988"/>
                </a:lnTo>
                <a:lnTo>
                  <a:pt x="475663" y="50988"/>
                </a:lnTo>
                <a:moveTo>
                  <a:pt x="458632" y="85886"/>
                </a:moveTo>
                <a:lnTo>
                  <a:pt x="458737" y="86722"/>
                </a:lnTo>
                <a:lnTo>
                  <a:pt x="475716" y="256769"/>
                </a:lnTo>
                <a:lnTo>
                  <a:pt x="477231" y="272076"/>
                </a:lnTo>
                <a:lnTo>
                  <a:pt x="492590" y="272076"/>
                </a:lnTo>
                <a:lnTo>
                  <a:pt x="492590" y="357074"/>
                </a:lnTo>
                <a:lnTo>
                  <a:pt x="31084" y="357074"/>
                </a:lnTo>
                <a:cubicBezTo>
                  <a:pt x="50414" y="320923"/>
                  <a:pt x="72512" y="256142"/>
                  <a:pt x="68489" y="153017"/>
                </a:cubicBezTo>
                <a:lnTo>
                  <a:pt x="168689" y="153017"/>
                </a:lnTo>
                <a:cubicBezTo>
                  <a:pt x="166339" y="218842"/>
                  <a:pt x="176526" y="265807"/>
                  <a:pt x="186034" y="294436"/>
                </a:cubicBezTo>
                <a:lnTo>
                  <a:pt x="189900" y="306086"/>
                </a:lnTo>
                <a:lnTo>
                  <a:pt x="220566" y="306086"/>
                </a:lnTo>
                <a:lnTo>
                  <a:pt x="220566" y="221088"/>
                </a:lnTo>
                <a:lnTo>
                  <a:pt x="254575" y="221088"/>
                </a:lnTo>
                <a:lnTo>
                  <a:pt x="254575" y="272076"/>
                </a:lnTo>
                <a:lnTo>
                  <a:pt x="339573" y="272076"/>
                </a:lnTo>
                <a:lnTo>
                  <a:pt x="339573" y="238119"/>
                </a:lnTo>
                <a:lnTo>
                  <a:pt x="373582" y="238119"/>
                </a:lnTo>
                <a:lnTo>
                  <a:pt x="373582" y="306138"/>
                </a:lnTo>
                <a:lnTo>
                  <a:pt x="424623" y="306138"/>
                </a:lnTo>
                <a:lnTo>
                  <a:pt x="424623" y="272076"/>
                </a:lnTo>
                <a:lnTo>
                  <a:pt x="440034" y="272076"/>
                </a:lnTo>
                <a:lnTo>
                  <a:pt x="441549" y="256769"/>
                </a:lnTo>
                <a:lnTo>
                  <a:pt x="458528" y="86722"/>
                </a:lnTo>
                <a:lnTo>
                  <a:pt x="458632" y="85886"/>
                </a:lnTo>
                <a:moveTo>
                  <a:pt x="492642" y="34010"/>
                </a:moveTo>
                <a:lnTo>
                  <a:pt x="424675" y="34010"/>
                </a:lnTo>
                <a:lnTo>
                  <a:pt x="424675" y="85050"/>
                </a:lnTo>
                <a:lnTo>
                  <a:pt x="441654" y="85050"/>
                </a:lnTo>
                <a:lnTo>
                  <a:pt x="424675" y="255098"/>
                </a:lnTo>
                <a:lnTo>
                  <a:pt x="407644" y="255098"/>
                </a:lnTo>
                <a:lnTo>
                  <a:pt x="407644" y="289107"/>
                </a:lnTo>
                <a:lnTo>
                  <a:pt x="390666" y="289107"/>
                </a:lnTo>
                <a:lnTo>
                  <a:pt x="390666" y="221088"/>
                </a:lnTo>
                <a:lnTo>
                  <a:pt x="322594" y="221088"/>
                </a:lnTo>
                <a:lnTo>
                  <a:pt x="322594" y="255098"/>
                </a:lnTo>
                <a:lnTo>
                  <a:pt x="271606" y="255098"/>
                </a:lnTo>
                <a:lnTo>
                  <a:pt x="271606" y="204109"/>
                </a:lnTo>
                <a:lnTo>
                  <a:pt x="203587" y="204109"/>
                </a:lnTo>
                <a:lnTo>
                  <a:pt x="203587" y="289107"/>
                </a:lnTo>
                <a:lnTo>
                  <a:pt x="202177" y="289107"/>
                </a:lnTo>
                <a:cubicBezTo>
                  <a:pt x="190109" y="252695"/>
                  <a:pt x="182116" y="201706"/>
                  <a:pt x="186608" y="136090"/>
                </a:cubicBezTo>
                <a:lnTo>
                  <a:pt x="50518" y="136090"/>
                </a:lnTo>
                <a:cubicBezTo>
                  <a:pt x="60914" y="292816"/>
                  <a:pt x="9978" y="361462"/>
                  <a:pt x="0" y="374157"/>
                </a:cubicBezTo>
                <a:lnTo>
                  <a:pt x="509621" y="374157"/>
                </a:lnTo>
                <a:lnTo>
                  <a:pt x="509621" y="255150"/>
                </a:lnTo>
                <a:lnTo>
                  <a:pt x="492642" y="255150"/>
                </a:lnTo>
                <a:lnTo>
                  <a:pt x="475663" y="85050"/>
                </a:lnTo>
                <a:lnTo>
                  <a:pt x="492642" y="85050"/>
                </a:lnTo>
                <a:lnTo>
                  <a:pt x="492642" y="34010"/>
                </a:lnTo>
                <a:close/>
                <a:moveTo>
                  <a:pt x="441654" y="0"/>
                </a:moveTo>
                <a:lnTo>
                  <a:pt x="475663" y="0"/>
                </a:lnTo>
                <a:lnTo>
                  <a:pt x="475663" y="16979"/>
                </a:lnTo>
                <a:lnTo>
                  <a:pt x="441654" y="16979"/>
                </a:lnTo>
                <a:close/>
              </a:path>
            </a:pathLst>
          </a:custGeom>
          <a:solidFill>
            <a:schemeClr val="bg1"/>
          </a:solid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346" name="图形 50">
            <a:extLst>
              <a:ext uri="{FF2B5EF4-FFF2-40B4-BE49-F238E27FC236}">
                <a16:creationId xmlns:a16="http://schemas.microsoft.com/office/drawing/2014/main" id="{5B026E6B-B044-43EC-910A-4ED4861CA606}"/>
              </a:ext>
            </a:extLst>
          </p:cNvPr>
          <p:cNvGrpSpPr/>
          <p:nvPr/>
        </p:nvGrpSpPr>
        <p:grpSpPr>
          <a:xfrm>
            <a:off x="6052768" y="2241074"/>
            <a:ext cx="411812" cy="411812"/>
            <a:chOff x="3032567" y="3161521"/>
            <a:chExt cx="534958" cy="534958"/>
          </a:xfrm>
          <a:solidFill>
            <a:schemeClr val="bg1"/>
          </a:solidFill>
        </p:grpSpPr>
        <p:sp>
          <p:nvSpPr>
            <p:cNvPr id="493" name="任意多边形: 形状 492">
              <a:extLst>
                <a:ext uri="{FF2B5EF4-FFF2-40B4-BE49-F238E27FC236}">
                  <a16:creationId xmlns:a16="http://schemas.microsoft.com/office/drawing/2014/main" id="{9BA11183-66F1-4771-B877-198E95142667}"/>
                </a:ext>
              </a:extLst>
            </p:cNvPr>
            <p:cNvSpPr/>
            <p:nvPr/>
          </p:nvSpPr>
          <p:spPr>
            <a:xfrm>
              <a:off x="3053463" y="3314119"/>
              <a:ext cx="491701" cy="327766"/>
            </a:xfrm>
            <a:custGeom>
              <a:avLst/>
              <a:gdLst>
                <a:gd name="connsiteX0" fmla="*/ 475298 w 491701"/>
                <a:gd name="connsiteY0" fmla="*/ 295011 h 327766"/>
                <a:gd name="connsiteX1" fmla="*/ 475298 w 491701"/>
                <a:gd name="connsiteY1" fmla="*/ 311415 h 327766"/>
                <a:gd name="connsiteX2" fmla="*/ 16404 w 491701"/>
                <a:gd name="connsiteY2" fmla="*/ 311415 h 327766"/>
                <a:gd name="connsiteX3" fmla="*/ 16404 w 491701"/>
                <a:gd name="connsiteY3" fmla="*/ 295011 h 327766"/>
                <a:gd name="connsiteX4" fmla="*/ 475298 w 491701"/>
                <a:gd name="connsiteY4" fmla="*/ 295011 h 327766"/>
                <a:gd name="connsiteX5" fmla="*/ 491702 w 491701"/>
                <a:gd name="connsiteY5" fmla="*/ 278607 h 327766"/>
                <a:gd name="connsiteX6" fmla="*/ 0 w 491701"/>
                <a:gd name="connsiteY6" fmla="*/ 278607 h 327766"/>
                <a:gd name="connsiteX7" fmla="*/ 0 w 491701"/>
                <a:gd name="connsiteY7" fmla="*/ 327766 h 327766"/>
                <a:gd name="connsiteX8" fmla="*/ 491702 w 491701"/>
                <a:gd name="connsiteY8" fmla="*/ 327766 h 327766"/>
                <a:gd name="connsiteX9" fmla="*/ 491702 w 491701"/>
                <a:gd name="connsiteY9" fmla="*/ 278607 h 327766"/>
                <a:gd name="connsiteX10" fmla="*/ 0 w 491701"/>
                <a:gd name="connsiteY10" fmla="*/ 0 h 327766"/>
                <a:gd name="connsiteX11" fmla="*/ 491702 w 491701"/>
                <a:gd name="connsiteY11" fmla="*/ 0 h 327766"/>
                <a:gd name="connsiteX12" fmla="*/ 491702 w 491701"/>
                <a:gd name="connsiteY12" fmla="*/ 16404 h 327766"/>
                <a:gd name="connsiteX13" fmla="*/ 0 w 491701"/>
                <a:gd name="connsiteY13" fmla="*/ 16404 h 32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701" h="327766">
                  <a:moveTo>
                    <a:pt x="475298" y="295011"/>
                  </a:moveTo>
                  <a:lnTo>
                    <a:pt x="475298" y="311415"/>
                  </a:lnTo>
                  <a:lnTo>
                    <a:pt x="16404" y="311415"/>
                  </a:lnTo>
                  <a:lnTo>
                    <a:pt x="16404" y="295011"/>
                  </a:lnTo>
                  <a:lnTo>
                    <a:pt x="475298" y="295011"/>
                  </a:lnTo>
                  <a:moveTo>
                    <a:pt x="491702" y="278607"/>
                  </a:moveTo>
                  <a:lnTo>
                    <a:pt x="0" y="278607"/>
                  </a:lnTo>
                  <a:lnTo>
                    <a:pt x="0" y="327766"/>
                  </a:lnTo>
                  <a:lnTo>
                    <a:pt x="491702" y="327766"/>
                  </a:lnTo>
                  <a:lnTo>
                    <a:pt x="491702" y="278607"/>
                  </a:lnTo>
                  <a:close/>
                  <a:moveTo>
                    <a:pt x="0" y="0"/>
                  </a:moveTo>
                  <a:lnTo>
                    <a:pt x="491702" y="0"/>
                  </a:lnTo>
                  <a:lnTo>
                    <a:pt x="491702" y="16404"/>
                  </a:lnTo>
                  <a:lnTo>
                    <a:pt x="0" y="16404"/>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4" name="任意多边形: 形状 493">
              <a:extLst>
                <a:ext uri="{FF2B5EF4-FFF2-40B4-BE49-F238E27FC236}">
                  <a16:creationId xmlns:a16="http://schemas.microsoft.com/office/drawing/2014/main" id="{711A2B03-7604-45CB-9859-F29ACE65FEE6}"/>
                </a:ext>
              </a:extLst>
            </p:cNvPr>
            <p:cNvSpPr/>
            <p:nvPr/>
          </p:nvSpPr>
          <p:spPr>
            <a:xfrm>
              <a:off x="3069867" y="3314119"/>
              <a:ext cx="458945" cy="295010"/>
            </a:xfrm>
            <a:custGeom>
              <a:avLst/>
              <a:gdLst>
                <a:gd name="connsiteX0" fmla="*/ 442490 w 458945"/>
                <a:gd name="connsiteY0" fmla="*/ 16404 h 295010"/>
                <a:gd name="connsiteX1" fmla="*/ 442490 w 458945"/>
                <a:gd name="connsiteY1" fmla="*/ 278659 h 295010"/>
                <a:gd name="connsiteX2" fmla="*/ 16404 w 458945"/>
                <a:gd name="connsiteY2" fmla="*/ 278659 h 295010"/>
                <a:gd name="connsiteX3" fmla="*/ 16404 w 458945"/>
                <a:gd name="connsiteY3" fmla="*/ 16404 h 295010"/>
                <a:gd name="connsiteX4" fmla="*/ 442490 w 458945"/>
                <a:gd name="connsiteY4" fmla="*/ 16404 h 295010"/>
                <a:gd name="connsiteX5" fmla="*/ 458894 w 458945"/>
                <a:gd name="connsiteY5" fmla="*/ 0 h 295010"/>
                <a:gd name="connsiteX6" fmla="*/ 0 w 458945"/>
                <a:gd name="connsiteY6" fmla="*/ 0 h 295010"/>
                <a:gd name="connsiteX7" fmla="*/ 0 w 458945"/>
                <a:gd name="connsiteY7" fmla="*/ 295011 h 295010"/>
                <a:gd name="connsiteX8" fmla="*/ 458946 w 458945"/>
                <a:gd name="connsiteY8" fmla="*/ 295011 h 295010"/>
                <a:gd name="connsiteX9" fmla="*/ 458946 w 458945"/>
                <a:gd name="connsiteY9" fmla="*/ 0 h 295010"/>
                <a:gd name="connsiteX10" fmla="*/ 458894 w 458945"/>
                <a:gd name="connsiteY10" fmla="*/ 0 h 29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8945" h="295010">
                  <a:moveTo>
                    <a:pt x="442490" y="16404"/>
                  </a:moveTo>
                  <a:lnTo>
                    <a:pt x="442490" y="278659"/>
                  </a:lnTo>
                  <a:lnTo>
                    <a:pt x="16404" y="278659"/>
                  </a:lnTo>
                  <a:lnTo>
                    <a:pt x="16404" y="16404"/>
                  </a:lnTo>
                  <a:lnTo>
                    <a:pt x="442490" y="16404"/>
                  </a:lnTo>
                  <a:moveTo>
                    <a:pt x="458894" y="0"/>
                  </a:moveTo>
                  <a:lnTo>
                    <a:pt x="0" y="0"/>
                  </a:lnTo>
                  <a:lnTo>
                    <a:pt x="0" y="295011"/>
                  </a:lnTo>
                  <a:lnTo>
                    <a:pt x="458946" y="295011"/>
                  </a:lnTo>
                  <a:lnTo>
                    <a:pt x="458946" y="0"/>
                  </a:lnTo>
                  <a:lnTo>
                    <a:pt x="458894"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5" name="任意多边形: 形状 494">
              <a:extLst>
                <a:ext uri="{FF2B5EF4-FFF2-40B4-BE49-F238E27FC236}">
                  <a16:creationId xmlns:a16="http://schemas.microsoft.com/office/drawing/2014/main" id="{C35050C5-EC63-43D9-8BE8-E17668A836B2}"/>
                </a:ext>
              </a:extLst>
            </p:cNvPr>
            <p:cNvSpPr/>
            <p:nvPr/>
          </p:nvSpPr>
          <p:spPr>
            <a:xfrm>
              <a:off x="3102675" y="3215800"/>
              <a:ext cx="393329" cy="376978"/>
            </a:xfrm>
            <a:custGeom>
              <a:avLst/>
              <a:gdLst>
                <a:gd name="connsiteX0" fmla="*/ 196639 w 393329"/>
                <a:gd name="connsiteY0" fmla="*/ 19382 h 376978"/>
                <a:gd name="connsiteX1" fmla="*/ 320609 w 393329"/>
                <a:gd name="connsiteY1" fmla="*/ 98267 h 376978"/>
                <a:gd name="connsiteX2" fmla="*/ 72616 w 393329"/>
                <a:gd name="connsiteY2" fmla="*/ 98267 h 376978"/>
                <a:gd name="connsiteX3" fmla="*/ 196639 w 393329"/>
                <a:gd name="connsiteY3" fmla="*/ 19382 h 376978"/>
                <a:gd name="connsiteX4" fmla="*/ 196639 w 393329"/>
                <a:gd name="connsiteY4" fmla="*/ 0 h 376978"/>
                <a:gd name="connsiteX5" fmla="*/ 16352 w 393329"/>
                <a:gd name="connsiteY5" fmla="*/ 114723 h 376978"/>
                <a:gd name="connsiteX6" fmla="*/ 376926 w 393329"/>
                <a:gd name="connsiteY6" fmla="*/ 114723 h 376978"/>
                <a:gd name="connsiteX7" fmla="*/ 196639 w 393329"/>
                <a:gd name="connsiteY7" fmla="*/ 0 h 376978"/>
                <a:gd name="connsiteX8" fmla="*/ 32703 w 393329"/>
                <a:gd name="connsiteY8" fmla="*/ 163883 h 376978"/>
                <a:gd name="connsiteX9" fmla="*/ 32703 w 393329"/>
                <a:gd name="connsiteY9" fmla="*/ 213095 h 376978"/>
                <a:gd name="connsiteX10" fmla="*/ 16300 w 393329"/>
                <a:gd name="connsiteY10" fmla="*/ 213095 h 376978"/>
                <a:gd name="connsiteX11" fmla="*/ 16300 w 393329"/>
                <a:gd name="connsiteY11" fmla="*/ 163883 h 376978"/>
                <a:gd name="connsiteX12" fmla="*/ 32703 w 393329"/>
                <a:gd name="connsiteY12" fmla="*/ 163883 h 376978"/>
                <a:gd name="connsiteX13" fmla="*/ 49160 w 393329"/>
                <a:gd name="connsiteY13" fmla="*/ 147479 h 376978"/>
                <a:gd name="connsiteX14" fmla="*/ 0 w 393329"/>
                <a:gd name="connsiteY14" fmla="*/ 147479 h 376978"/>
                <a:gd name="connsiteX15" fmla="*/ 0 w 393329"/>
                <a:gd name="connsiteY15" fmla="*/ 229447 h 376978"/>
                <a:gd name="connsiteX16" fmla="*/ 49160 w 393329"/>
                <a:gd name="connsiteY16" fmla="*/ 229447 h 376978"/>
                <a:gd name="connsiteX17" fmla="*/ 49160 w 393329"/>
                <a:gd name="connsiteY17" fmla="*/ 147479 h 376978"/>
                <a:gd name="connsiteX18" fmla="*/ 32703 w 393329"/>
                <a:gd name="connsiteY18" fmla="*/ 278607 h 376978"/>
                <a:gd name="connsiteX19" fmla="*/ 32703 w 393329"/>
                <a:gd name="connsiteY19" fmla="*/ 327819 h 376978"/>
                <a:gd name="connsiteX20" fmla="*/ 16300 w 393329"/>
                <a:gd name="connsiteY20" fmla="*/ 327819 h 376978"/>
                <a:gd name="connsiteX21" fmla="*/ 16300 w 393329"/>
                <a:gd name="connsiteY21" fmla="*/ 278607 h 376978"/>
                <a:gd name="connsiteX22" fmla="*/ 32703 w 393329"/>
                <a:gd name="connsiteY22" fmla="*/ 278607 h 376978"/>
                <a:gd name="connsiteX23" fmla="*/ 49160 w 393329"/>
                <a:gd name="connsiteY23" fmla="*/ 262203 h 376978"/>
                <a:gd name="connsiteX24" fmla="*/ 0 w 393329"/>
                <a:gd name="connsiteY24" fmla="*/ 262203 h 376978"/>
                <a:gd name="connsiteX25" fmla="*/ 0 w 393329"/>
                <a:gd name="connsiteY25" fmla="*/ 344170 h 376978"/>
                <a:gd name="connsiteX26" fmla="*/ 49160 w 393329"/>
                <a:gd name="connsiteY26" fmla="*/ 344170 h 376978"/>
                <a:gd name="connsiteX27" fmla="*/ 49160 w 393329"/>
                <a:gd name="connsiteY27" fmla="*/ 262203 h 376978"/>
                <a:gd name="connsiteX28" fmla="*/ 376926 w 393329"/>
                <a:gd name="connsiteY28" fmla="*/ 163883 h 376978"/>
                <a:gd name="connsiteX29" fmla="*/ 376926 w 393329"/>
                <a:gd name="connsiteY29" fmla="*/ 213095 h 376978"/>
                <a:gd name="connsiteX30" fmla="*/ 360522 w 393329"/>
                <a:gd name="connsiteY30" fmla="*/ 213095 h 376978"/>
                <a:gd name="connsiteX31" fmla="*/ 360522 w 393329"/>
                <a:gd name="connsiteY31" fmla="*/ 163883 h 376978"/>
                <a:gd name="connsiteX32" fmla="*/ 376926 w 393329"/>
                <a:gd name="connsiteY32" fmla="*/ 163883 h 376978"/>
                <a:gd name="connsiteX33" fmla="*/ 393330 w 393329"/>
                <a:gd name="connsiteY33" fmla="*/ 147479 h 376978"/>
                <a:gd name="connsiteX34" fmla="*/ 344170 w 393329"/>
                <a:gd name="connsiteY34" fmla="*/ 147479 h 376978"/>
                <a:gd name="connsiteX35" fmla="*/ 344170 w 393329"/>
                <a:gd name="connsiteY35" fmla="*/ 229447 h 376978"/>
                <a:gd name="connsiteX36" fmla="*/ 393330 w 393329"/>
                <a:gd name="connsiteY36" fmla="*/ 229447 h 376978"/>
                <a:gd name="connsiteX37" fmla="*/ 393330 w 393329"/>
                <a:gd name="connsiteY37" fmla="*/ 147479 h 376978"/>
                <a:gd name="connsiteX38" fmla="*/ 376926 w 393329"/>
                <a:gd name="connsiteY38" fmla="*/ 278607 h 376978"/>
                <a:gd name="connsiteX39" fmla="*/ 376926 w 393329"/>
                <a:gd name="connsiteY39" fmla="*/ 327819 h 376978"/>
                <a:gd name="connsiteX40" fmla="*/ 360522 w 393329"/>
                <a:gd name="connsiteY40" fmla="*/ 327819 h 376978"/>
                <a:gd name="connsiteX41" fmla="*/ 360522 w 393329"/>
                <a:gd name="connsiteY41" fmla="*/ 278607 h 376978"/>
                <a:gd name="connsiteX42" fmla="*/ 376926 w 393329"/>
                <a:gd name="connsiteY42" fmla="*/ 278607 h 376978"/>
                <a:gd name="connsiteX43" fmla="*/ 393330 w 393329"/>
                <a:gd name="connsiteY43" fmla="*/ 262203 h 376978"/>
                <a:gd name="connsiteX44" fmla="*/ 344170 w 393329"/>
                <a:gd name="connsiteY44" fmla="*/ 262203 h 376978"/>
                <a:gd name="connsiteX45" fmla="*/ 344170 w 393329"/>
                <a:gd name="connsiteY45" fmla="*/ 344170 h 376978"/>
                <a:gd name="connsiteX46" fmla="*/ 393330 w 393329"/>
                <a:gd name="connsiteY46" fmla="*/ 344170 h 376978"/>
                <a:gd name="connsiteX47" fmla="*/ 393330 w 393329"/>
                <a:gd name="connsiteY47" fmla="*/ 262203 h 376978"/>
                <a:gd name="connsiteX48" fmla="*/ 114671 w 393329"/>
                <a:gd name="connsiteY48" fmla="*/ 114723 h 376978"/>
                <a:gd name="connsiteX49" fmla="*/ 131075 w 393329"/>
                <a:gd name="connsiteY49" fmla="*/ 114723 h 376978"/>
                <a:gd name="connsiteX50" fmla="*/ 131075 w 393329"/>
                <a:gd name="connsiteY50" fmla="*/ 376978 h 376978"/>
                <a:gd name="connsiteX51" fmla="*/ 114671 w 393329"/>
                <a:gd name="connsiteY51" fmla="*/ 376978 h 376978"/>
                <a:gd name="connsiteX52" fmla="*/ 163883 w 393329"/>
                <a:gd name="connsiteY52" fmla="*/ 114723 h 376978"/>
                <a:gd name="connsiteX53" fmla="*/ 180287 w 393329"/>
                <a:gd name="connsiteY53" fmla="*/ 114723 h 376978"/>
                <a:gd name="connsiteX54" fmla="*/ 180287 w 393329"/>
                <a:gd name="connsiteY54" fmla="*/ 376978 h 376978"/>
                <a:gd name="connsiteX55" fmla="*/ 163883 w 393329"/>
                <a:gd name="connsiteY55" fmla="*/ 376978 h 376978"/>
                <a:gd name="connsiteX56" fmla="*/ 213043 w 393329"/>
                <a:gd name="connsiteY56" fmla="*/ 114723 h 376978"/>
                <a:gd name="connsiteX57" fmla="*/ 229447 w 393329"/>
                <a:gd name="connsiteY57" fmla="*/ 114723 h 376978"/>
                <a:gd name="connsiteX58" fmla="*/ 229447 w 393329"/>
                <a:gd name="connsiteY58" fmla="*/ 376978 h 376978"/>
                <a:gd name="connsiteX59" fmla="*/ 213043 w 393329"/>
                <a:gd name="connsiteY59" fmla="*/ 376978 h 376978"/>
                <a:gd name="connsiteX60" fmla="*/ 262203 w 393329"/>
                <a:gd name="connsiteY60" fmla="*/ 114723 h 376978"/>
                <a:gd name="connsiteX61" fmla="*/ 278607 w 393329"/>
                <a:gd name="connsiteY61" fmla="*/ 114723 h 376978"/>
                <a:gd name="connsiteX62" fmla="*/ 278607 w 393329"/>
                <a:gd name="connsiteY62" fmla="*/ 376978 h 376978"/>
                <a:gd name="connsiteX63" fmla="*/ 262203 w 393329"/>
                <a:gd name="connsiteY63" fmla="*/ 376978 h 376978"/>
                <a:gd name="connsiteX64" fmla="*/ 311362 w 393329"/>
                <a:gd name="connsiteY64" fmla="*/ 114723 h 376978"/>
                <a:gd name="connsiteX65" fmla="*/ 327766 w 393329"/>
                <a:gd name="connsiteY65" fmla="*/ 114723 h 376978"/>
                <a:gd name="connsiteX66" fmla="*/ 327766 w 393329"/>
                <a:gd name="connsiteY66" fmla="*/ 376978 h 376978"/>
                <a:gd name="connsiteX67" fmla="*/ 311362 w 393329"/>
                <a:gd name="connsiteY67" fmla="*/ 376978 h 376978"/>
                <a:gd name="connsiteX68" fmla="*/ 65511 w 393329"/>
                <a:gd name="connsiteY68" fmla="*/ 114723 h 376978"/>
                <a:gd name="connsiteX69" fmla="*/ 81915 w 393329"/>
                <a:gd name="connsiteY69" fmla="*/ 114723 h 376978"/>
                <a:gd name="connsiteX70" fmla="*/ 81915 w 393329"/>
                <a:gd name="connsiteY70" fmla="*/ 376978 h 376978"/>
                <a:gd name="connsiteX71" fmla="*/ 65511 w 393329"/>
                <a:gd name="connsiteY71" fmla="*/ 376978 h 37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3329" h="376978">
                  <a:moveTo>
                    <a:pt x="196639" y="19382"/>
                  </a:moveTo>
                  <a:lnTo>
                    <a:pt x="320609" y="98267"/>
                  </a:lnTo>
                  <a:lnTo>
                    <a:pt x="72616" y="98267"/>
                  </a:lnTo>
                  <a:lnTo>
                    <a:pt x="196639" y="19382"/>
                  </a:lnTo>
                  <a:moveTo>
                    <a:pt x="196639" y="0"/>
                  </a:moveTo>
                  <a:lnTo>
                    <a:pt x="16352" y="114723"/>
                  </a:lnTo>
                  <a:lnTo>
                    <a:pt x="376926" y="114723"/>
                  </a:lnTo>
                  <a:lnTo>
                    <a:pt x="196639" y="0"/>
                  </a:lnTo>
                  <a:close/>
                  <a:moveTo>
                    <a:pt x="32703" y="163883"/>
                  </a:moveTo>
                  <a:lnTo>
                    <a:pt x="32703" y="213095"/>
                  </a:lnTo>
                  <a:lnTo>
                    <a:pt x="16300" y="213095"/>
                  </a:lnTo>
                  <a:lnTo>
                    <a:pt x="16300" y="163883"/>
                  </a:lnTo>
                  <a:lnTo>
                    <a:pt x="32703" y="163883"/>
                  </a:lnTo>
                  <a:moveTo>
                    <a:pt x="49160" y="147479"/>
                  </a:moveTo>
                  <a:lnTo>
                    <a:pt x="0" y="147479"/>
                  </a:lnTo>
                  <a:lnTo>
                    <a:pt x="0" y="229447"/>
                  </a:lnTo>
                  <a:lnTo>
                    <a:pt x="49160" y="229447"/>
                  </a:lnTo>
                  <a:lnTo>
                    <a:pt x="49160" y="147479"/>
                  </a:lnTo>
                  <a:close/>
                  <a:moveTo>
                    <a:pt x="32703" y="278607"/>
                  </a:moveTo>
                  <a:lnTo>
                    <a:pt x="32703" y="327819"/>
                  </a:lnTo>
                  <a:lnTo>
                    <a:pt x="16300" y="327819"/>
                  </a:lnTo>
                  <a:lnTo>
                    <a:pt x="16300" y="278607"/>
                  </a:lnTo>
                  <a:lnTo>
                    <a:pt x="32703" y="278607"/>
                  </a:lnTo>
                  <a:moveTo>
                    <a:pt x="49160" y="262203"/>
                  </a:moveTo>
                  <a:lnTo>
                    <a:pt x="0" y="262203"/>
                  </a:lnTo>
                  <a:lnTo>
                    <a:pt x="0" y="344170"/>
                  </a:lnTo>
                  <a:lnTo>
                    <a:pt x="49160" y="344170"/>
                  </a:lnTo>
                  <a:lnTo>
                    <a:pt x="49160" y="262203"/>
                  </a:lnTo>
                  <a:close/>
                  <a:moveTo>
                    <a:pt x="376926" y="163883"/>
                  </a:moveTo>
                  <a:lnTo>
                    <a:pt x="376926" y="213095"/>
                  </a:lnTo>
                  <a:lnTo>
                    <a:pt x="360522" y="213095"/>
                  </a:lnTo>
                  <a:lnTo>
                    <a:pt x="360522" y="163883"/>
                  </a:lnTo>
                  <a:lnTo>
                    <a:pt x="376926" y="163883"/>
                  </a:lnTo>
                  <a:moveTo>
                    <a:pt x="393330" y="147479"/>
                  </a:moveTo>
                  <a:lnTo>
                    <a:pt x="344170" y="147479"/>
                  </a:lnTo>
                  <a:lnTo>
                    <a:pt x="344170" y="229447"/>
                  </a:lnTo>
                  <a:lnTo>
                    <a:pt x="393330" y="229447"/>
                  </a:lnTo>
                  <a:lnTo>
                    <a:pt x="393330" y="147479"/>
                  </a:lnTo>
                  <a:close/>
                  <a:moveTo>
                    <a:pt x="376926" y="278607"/>
                  </a:moveTo>
                  <a:lnTo>
                    <a:pt x="376926" y="327819"/>
                  </a:lnTo>
                  <a:lnTo>
                    <a:pt x="360522" y="327819"/>
                  </a:lnTo>
                  <a:lnTo>
                    <a:pt x="360522" y="278607"/>
                  </a:lnTo>
                  <a:lnTo>
                    <a:pt x="376926" y="278607"/>
                  </a:lnTo>
                  <a:moveTo>
                    <a:pt x="393330" y="262203"/>
                  </a:moveTo>
                  <a:lnTo>
                    <a:pt x="344170" y="262203"/>
                  </a:lnTo>
                  <a:lnTo>
                    <a:pt x="344170" y="344170"/>
                  </a:lnTo>
                  <a:lnTo>
                    <a:pt x="393330" y="344170"/>
                  </a:lnTo>
                  <a:lnTo>
                    <a:pt x="393330" y="262203"/>
                  </a:lnTo>
                  <a:close/>
                  <a:moveTo>
                    <a:pt x="114671" y="114723"/>
                  </a:moveTo>
                  <a:lnTo>
                    <a:pt x="131075" y="114723"/>
                  </a:lnTo>
                  <a:lnTo>
                    <a:pt x="131075" y="376978"/>
                  </a:lnTo>
                  <a:lnTo>
                    <a:pt x="114671" y="376978"/>
                  </a:lnTo>
                  <a:close/>
                  <a:moveTo>
                    <a:pt x="163883" y="114723"/>
                  </a:moveTo>
                  <a:lnTo>
                    <a:pt x="180287" y="114723"/>
                  </a:lnTo>
                  <a:lnTo>
                    <a:pt x="180287" y="376978"/>
                  </a:lnTo>
                  <a:lnTo>
                    <a:pt x="163883" y="376978"/>
                  </a:lnTo>
                  <a:close/>
                  <a:moveTo>
                    <a:pt x="213043" y="114723"/>
                  </a:moveTo>
                  <a:lnTo>
                    <a:pt x="229447" y="114723"/>
                  </a:lnTo>
                  <a:lnTo>
                    <a:pt x="229447" y="376978"/>
                  </a:lnTo>
                  <a:lnTo>
                    <a:pt x="213043" y="376978"/>
                  </a:lnTo>
                  <a:close/>
                  <a:moveTo>
                    <a:pt x="262203" y="114723"/>
                  </a:moveTo>
                  <a:lnTo>
                    <a:pt x="278607" y="114723"/>
                  </a:lnTo>
                  <a:lnTo>
                    <a:pt x="278607" y="376978"/>
                  </a:lnTo>
                  <a:lnTo>
                    <a:pt x="262203" y="376978"/>
                  </a:lnTo>
                  <a:close/>
                  <a:moveTo>
                    <a:pt x="311362" y="114723"/>
                  </a:moveTo>
                  <a:lnTo>
                    <a:pt x="327766" y="114723"/>
                  </a:lnTo>
                  <a:lnTo>
                    <a:pt x="327766" y="376978"/>
                  </a:lnTo>
                  <a:lnTo>
                    <a:pt x="311362" y="376978"/>
                  </a:lnTo>
                  <a:close/>
                  <a:moveTo>
                    <a:pt x="65511" y="114723"/>
                  </a:moveTo>
                  <a:lnTo>
                    <a:pt x="81915" y="114723"/>
                  </a:lnTo>
                  <a:lnTo>
                    <a:pt x="81915" y="376978"/>
                  </a:lnTo>
                  <a:lnTo>
                    <a:pt x="65511" y="376978"/>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47" name="图形 52">
            <a:extLst>
              <a:ext uri="{FF2B5EF4-FFF2-40B4-BE49-F238E27FC236}">
                <a16:creationId xmlns:a16="http://schemas.microsoft.com/office/drawing/2014/main" id="{FDD7CD1C-7AE5-494E-B518-E557923C5F54}"/>
              </a:ext>
            </a:extLst>
          </p:cNvPr>
          <p:cNvGrpSpPr/>
          <p:nvPr/>
        </p:nvGrpSpPr>
        <p:grpSpPr>
          <a:xfrm>
            <a:off x="6756823" y="2945779"/>
            <a:ext cx="411812" cy="411812"/>
            <a:chOff x="3831411" y="3161521"/>
            <a:chExt cx="534958" cy="534958"/>
          </a:xfrm>
          <a:solidFill>
            <a:schemeClr val="bg1"/>
          </a:solidFill>
        </p:grpSpPr>
        <p:sp>
          <p:nvSpPr>
            <p:cNvPr id="488" name="任意多边形: 形状 487">
              <a:extLst>
                <a:ext uri="{FF2B5EF4-FFF2-40B4-BE49-F238E27FC236}">
                  <a16:creationId xmlns:a16="http://schemas.microsoft.com/office/drawing/2014/main" id="{D47BB7AF-E331-4D29-AF4A-1CE200774985}"/>
                </a:ext>
              </a:extLst>
            </p:cNvPr>
            <p:cNvSpPr/>
            <p:nvPr/>
          </p:nvSpPr>
          <p:spPr>
            <a:xfrm>
              <a:off x="3864010" y="3629974"/>
              <a:ext cx="472946" cy="50674"/>
            </a:xfrm>
            <a:custGeom>
              <a:avLst/>
              <a:gdLst>
                <a:gd name="connsiteX0" fmla="*/ 456073 w 472946"/>
                <a:gd name="connsiteY0" fmla="*/ 16874 h 50674"/>
                <a:gd name="connsiteX1" fmla="*/ 456073 w 472946"/>
                <a:gd name="connsiteY1" fmla="*/ 33801 h 50674"/>
                <a:gd name="connsiteX2" fmla="*/ 16874 w 472946"/>
                <a:gd name="connsiteY2" fmla="*/ 33801 h 50674"/>
                <a:gd name="connsiteX3" fmla="*/ 16874 w 472946"/>
                <a:gd name="connsiteY3" fmla="*/ 16874 h 50674"/>
                <a:gd name="connsiteX4" fmla="*/ 456073 w 472946"/>
                <a:gd name="connsiteY4" fmla="*/ 16874 h 50674"/>
                <a:gd name="connsiteX5" fmla="*/ 472947 w 472946"/>
                <a:gd name="connsiteY5" fmla="*/ 0 h 50674"/>
                <a:gd name="connsiteX6" fmla="*/ 0 w 472946"/>
                <a:gd name="connsiteY6" fmla="*/ 0 h 50674"/>
                <a:gd name="connsiteX7" fmla="*/ 0 w 472946"/>
                <a:gd name="connsiteY7" fmla="*/ 50675 h 50674"/>
                <a:gd name="connsiteX8" fmla="*/ 472947 w 472946"/>
                <a:gd name="connsiteY8" fmla="*/ 50675 h 50674"/>
                <a:gd name="connsiteX9" fmla="*/ 472947 w 472946"/>
                <a:gd name="connsiteY9" fmla="*/ 0 h 5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46" h="50674">
                  <a:moveTo>
                    <a:pt x="456073" y="16874"/>
                  </a:moveTo>
                  <a:lnTo>
                    <a:pt x="456073" y="33801"/>
                  </a:lnTo>
                  <a:lnTo>
                    <a:pt x="16874" y="33801"/>
                  </a:lnTo>
                  <a:lnTo>
                    <a:pt x="16874" y="16874"/>
                  </a:lnTo>
                  <a:lnTo>
                    <a:pt x="456073" y="16874"/>
                  </a:lnTo>
                  <a:moveTo>
                    <a:pt x="472947" y="0"/>
                  </a:moveTo>
                  <a:lnTo>
                    <a:pt x="0" y="0"/>
                  </a:lnTo>
                  <a:lnTo>
                    <a:pt x="0" y="50675"/>
                  </a:lnTo>
                  <a:lnTo>
                    <a:pt x="472947" y="50675"/>
                  </a:lnTo>
                  <a:lnTo>
                    <a:pt x="472947"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9" name="任意多边形: 形状 488">
              <a:extLst>
                <a:ext uri="{FF2B5EF4-FFF2-40B4-BE49-F238E27FC236}">
                  <a16:creationId xmlns:a16="http://schemas.microsoft.com/office/drawing/2014/main" id="{5140154A-1B63-4EF1-AEC3-89EA51AF8BCC}"/>
                </a:ext>
              </a:extLst>
            </p:cNvPr>
            <p:cNvSpPr/>
            <p:nvPr/>
          </p:nvSpPr>
          <p:spPr>
            <a:xfrm>
              <a:off x="3897758" y="3241503"/>
              <a:ext cx="118275" cy="405345"/>
            </a:xfrm>
            <a:custGeom>
              <a:avLst/>
              <a:gdLst>
                <a:gd name="connsiteX0" fmla="*/ 0 w 118275"/>
                <a:gd name="connsiteY0" fmla="*/ 253374 h 405345"/>
                <a:gd name="connsiteX1" fmla="*/ 0 w 118275"/>
                <a:gd name="connsiteY1" fmla="*/ 405346 h 405345"/>
                <a:gd name="connsiteX2" fmla="*/ 16874 w 118275"/>
                <a:gd name="connsiteY2" fmla="*/ 405346 h 405345"/>
                <a:gd name="connsiteX3" fmla="*/ 16874 w 118275"/>
                <a:gd name="connsiteY3" fmla="*/ 244910 h 405345"/>
                <a:gd name="connsiteX4" fmla="*/ 84475 w 118275"/>
                <a:gd name="connsiteY4" fmla="*/ 202699 h 405345"/>
                <a:gd name="connsiteX5" fmla="*/ 84475 w 118275"/>
                <a:gd name="connsiteY5" fmla="*/ 0 h 405345"/>
                <a:gd name="connsiteX6" fmla="*/ 67601 w 118275"/>
                <a:gd name="connsiteY6" fmla="*/ 16874 h 405345"/>
                <a:gd name="connsiteX7" fmla="*/ 67601 w 118275"/>
                <a:gd name="connsiteY7" fmla="*/ 211162 h 405345"/>
                <a:gd name="connsiteX8" fmla="*/ 101349 w 118275"/>
                <a:gd name="connsiteY8" fmla="*/ 202699 h 405345"/>
                <a:gd name="connsiteX9" fmla="*/ 101349 w 118275"/>
                <a:gd name="connsiteY9" fmla="*/ 405346 h 405345"/>
                <a:gd name="connsiteX10" fmla="*/ 118276 w 118275"/>
                <a:gd name="connsiteY10" fmla="*/ 405346 h 405345"/>
                <a:gd name="connsiteX11" fmla="*/ 118276 w 118275"/>
                <a:gd name="connsiteY11" fmla="*/ 219573 h 40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275" h="405345">
                  <a:moveTo>
                    <a:pt x="0" y="253374"/>
                  </a:moveTo>
                  <a:lnTo>
                    <a:pt x="0" y="405346"/>
                  </a:lnTo>
                  <a:lnTo>
                    <a:pt x="16874" y="405346"/>
                  </a:lnTo>
                  <a:lnTo>
                    <a:pt x="16874" y="244910"/>
                  </a:lnTo>
                  <a:close/>
                  <a:moveTo>
                    <a:pt x="84475" y="202699"/>
                  </a:moveTo>
                  <a:lnTo>
                    <a:pt x="84475" y="0"/>
                  </a:lnTo>
                  <a:lnTo>
                    <a:pt x="67601" y="16874"/>
                  </a:lnTo>
                  <a:lnTo>
                    <a:pt x="67601" y="211162"/>
                  </a:lnTo>
                  <a:close/>
                  <a:moveTo>
                    <a:pt x="101349" y="202699"/>
                  </a:moveTo>
                  <a:lnTo>
                    <a:pt x="101349" y="405346"/>
                  </a:lnTo>
                  <a:lnTo>
                    <a:pt x="118276" y="405346"/>
                  </a:lnTo>
                  <a:lnTo>
                    <a:pt x="118276" y="219573"/>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0" name="任意多边形: 形状 489">
              <a:extLst>
                <a:ext uri="{FF2B5EF4-FFF2-40B4-BE49-F238E27FC236}">
                  <a16:creationId xmlns:a16="http://schemas.microsoft.com/office/drawing/2014/main" id="{AE66B8F4-7744-4A3B-AC93-3258EE88DAAF}"/>
                </a:ext>
              </a:extLst>
            </p:cNvPr>
            <p:cNvSpPr/>
            <p:nvPr/>
          </p:nvSpPr>
          <p:spPr>
            <a:xfrm>
              <a:off x="4066708" y="3173902"/>
              <a:ext cx="202698" cy="472946"/>
            </a:xfrm>
            <a:custGeom>
              <a:avLst/>
              <a:gdLst>
                <a:gd name="connsiteX0" fmla="*/ 168898 w 202698"/>
                <a:gd name="connsiteY0" fmla="*/ 316743 h 472946"/>
                <a:gd name="connsiteX1" fmla="*/ 168898 w 202698"/>
                <a:gd name="connsiteY1" fmla="*/ 91476 h 472946"/>
                <a:gd name="connsiteX2" fmla="*/ 185773 w 202698"/>
                <a:gd name="connsiteY2" fmla="*/ 108350 h 472946"/>
                <a:gd name="connsiteX3" fmla="*/ 185773 w 202698"/>
                <a:gd name="connsiteY3" fmla="*/ 320975 h 472946"/>
                <a:gd name="connsiteX4" fmla="*/ 202699 w 202698"/>
                <a:gd name="connsiteY4" fmla="*/ 320975 h 472946"/>
                <a:gd name="connsiteX5" fmla="*/ 202699 w 202698"/>
                <a:gd name="connsiteY5" fmla="*/ 101349 h 472946"/>
                <a:gd name="connsiteX6" fmla="*/ 152024 w 202698"/>
                <a:gd name="connsiteY6" fmla="*/ 50727 h 472946"/>
                <a:gd name="connsiteX7" fmla="*/ 152024 w 202698"/>
                <a:gd name="connsiteY7" fmla="*/ 320975 h 472946"/>
                <a:gd name="connsiteX8" fmla="*/ 33748 w 202698"/>
                <a:gd name="connsiteY8" fmla="*/ 456073 h 472946"/>
                <a:gd name="connsiteX9" fmla="*/ 16874 w 202698"/>
                <a:gd name="connsiteY9" fmla="*/ 456073 h 472946"/>
                <a:gd name="connsiteX10" fmla="*/ 16874 w 202698"/>
                <a:gd name="connsiteY10" fmla="*/ 31554 h 472946"/>
                <a:gd name="connsiteX11" fmla="*/ 33748 w 202698"/>
                <a:gd name="connsiteY11" fmla="*/ 42838 h 472946"/>
                <a:gd name="connsiteX12" fmla="*/ 33748 w 202698"/>
                <a:gd name="connsiteY12" fmla="*/ 124806 h 472946"/>
                <a:gd name="connsiteX13" fmla="*/ 56003 w 202698"/>
                <a:gd name="connsiteY13" fmla="*/ 117388 h 472946"/>
                <a:gd name="connsiteX14" fmla="*/ 84423 w 202698"/>
                <a:gd name="connsiteY14" fmla="*/ 107932 h 472946"/>
                <a:gd name="connsiteX15" fmla="*/ 84423 w 202698"/>
                <a:gd name="connsiteY15" fmla="*/ 337849 h 472946"/>
                <a:gd name="connsiteX16" fmla="*/ 101349 w 202698"/>
                <a:gd name="connsiteY16" fmla="*/ 333617 h 472946"/>
                <a:gd name="connsiteX17" fmla="*/ 101349 w 202698"/>
                <a:gd name="connsiteY17" fmla="*/ 84475 h 472946"/>
                <a:gd name="connsiteX18" fmla="*/ 50675 w 202698"/>
                <a:gd name="connsiteY18" fmla="*/ 101349 h 472946"/>
                <a:gd name="connsiteX19" fmla="*/ 50675 w 202698"/>
                <a:gd name="connsiteY19" fmla="*/ 33801 h 472946"/>
                <a:gd name="connsiteX20" fmla="*/ 0 w 202698"/>
                <a:gd name="connsiteY20" fmla="*/ 0 h 472946"/>
                <a:gd name="connsiteX21" fmla="*/ 0 w 202698"/>
                <a:gd name="connsiteY21" fmla="*/ 472947 h 472946"/>
                <a:gd name="connsiteX22" fmla="*/ 50675 w 202698"/>
                <a:gd name="connsiteY22" fmla="*/ 472947 h 472946"/>
                <a:gd name="connsiteX23" fmla="*/ 50675 w 202698"/>
                <a:gd name="connsiteY23" fmla="*/ 337849 h 472946"/>
                <a:gd name="connsiteX24" fmla="*/ 33748 w 202698"/>
                <a:gd name="connsiteY24" fmla="*/ 337849 h 47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2698" h="472946">
                  <a:moveTo>
                    <a:pt x="168898" y="316743"/>
                  </a:moveTo>
                  <a:lnTo>
                    <a:pt x="168898" y="91476"/>
                  </a:lnTo>
                  <a:lnTo>
                    <a:pt x="185773" y="108350"/>
                  </a:lnTo>
                  <a:lnTo>
                    <a:pt x="185773" y="320975"/>
                  </a:lnTo>
                  <a:lnTo>
                    <a:pt x="202699" y="320975"/>
                  </a:lnTo>
                  <a:lnTo>
                    <a:pt x="202699" y="101349"/>
                  </a:lnTo>
                  <a:lnTo>
                    <a:pt x="152024" y="50727"/>
                  </a:lnTo>
                  <a:lnTo>
                    <a:pt x="152024" y="320975"/>
                  </a:lnTo>
                  <a:close/>
                  <a:moveTo>
                    <a:pt x="33748" y="456073"/>
                  </a:moveTo>
                  <a:lnTo>
                    <a:pt x="16874" y="456073"/>
                  </a:lnTo>
                  <a:lnTo>
                    <a:pt x="16874" y="31554"/>
                  </a:lnTo>
                  <a:lnTo>
                    <a:pt x="33748" y="42838"/>
                  </a:lnTo>
                  <a:lnTo>
                    <a:pt x="33748" y="124806"/>
                  </a:lnTo>
                  <a:lnTo>
                    <a:pt x="56003" y="117388"/>
                  </a:lnTo>
                  <a:lnTo>
                    <a:pt x="84423" y="107932"/>
                  </a:lnTo>
                  <a:lnTo>
                    <a:pt x="84423" y="337849"/>
                  </a:lnTo>
                  <a:lnTo>
                    <a:pt x="101349" y="333617"/>
                  </a:lnTo>
                  <a:lnTo>
                    <a:pt x="101349" y="84475"/>
                  </a:lnTo>
                  <a:lnTo>
                    <a:pt x="50675" y="101349"/>
                  </a:lnTo>
                  <a:lnTo>
                    <a:pt x="50675" y="33801"/>
                  </a:lnTo>
                  <a:lnTo>
                    <a:pt x="0" y="0"/>
                  </a:lnTo>
                  <a:lnTo>
                    <a:pt x="0" y="472947"/>
                  </a:lnTo>
                  <a:lnTo>
                    <a:pt x="50675" y="472947"/>
                  </a:lnTo>
                  <a:lnTo>
                    <a:pt x="50675" y="337849"/>
                  </a:lnTo>
                  <a:lnTo>
                    <a:pt x="33748" y="337849"/>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1" name="任意多边形: 形状 490">
              <a:extLst>
                <a:ext uri="{FF2B5EF4-FFF2-40B4-BE49-F238E27FC236}">
                  <a16:creationId xmlns:a16="http://schemas.microsoft.com/office/drawing/2014/main" id="{652D0F85-BB0E-4B35-ABCE-E57ACC390C25}"/>
                </a:ext>
              </a:extLst>
            </p:cNvPr>
            <p:cNvSpPr/>
            <p:nvPr/>
          </p:nvSpPr>
          <p:spPr>
            <a:xfrm>
              <a:off x="4252481" y="3477950"/>
              <a:ext cx="50674" cy="168898"/>
            </a:xfrm>
            <a:custGeom>
              <a:avLst/>
              <a:gdLst>
                <a:gd name="connsiteX0" fmla="*/ 16926 w 50674"/>
                <a:gd name="connsiteY0" fmla="*/ 0 h 168898"/>
                <a:gd name="connsiteX1" fmla="*/ 0 w 50674"/>
                <a:gd name="connsiteY1" fmla="*/ 0 h 168898"/>
                <a:gd name="connsiteX2" fmla="*/ 0 w 50674"/>
                <a:gd name="connsiteY2" fmla="*/ 168898 h 168898"/>
                <a:gd name="connsiteX3" fmla="*/ 50675 w 50674"/>
                <a:gd name="connsiteY3" fmla="*/ 168898 h 168898"/>
                <a:gd name="connsiteX4" fmla="*/ 50675 w 50674"/>
                <a:gd name="connsiteY4" fmla="*/ 33801 h 168898"/>
                <a:gd name="connsiteX5" fmla="*/ 16874 w 50674"/>
                <a:gd name="connsiteY5" fmla="*/ 16926 h 168898"/>
                <a:gd name="connsiteX6" fmla="*/ 16874 w 50674"/>
                <a:gd name="connsiteY6" fmla="*/ 0 h 168898"/>
                <a:gd name="connsiteX7" fmla="*/ 33801 w 50674"/>
                <a:gd name="connsiteY7" fmla="*/ 44249 h 168898"/>
                <a:gd name="connsiteX8" fmla="*/ 33801 w 50674"/>
                <a:gd name="connsiteY8" fmla="*/ 152024 h 168898"/>
                <a:gd name="connsiteX9" fmla="*/ 16926 w 50674"/>
                <a:gd name="connsiteY9" fmla="*/ 152024 h 168898"/>
                <a:gd name="connsiteX10" fmla="*/ 16926 w 50674"/>
                <a:gd name="connsiteY10" fmla="*/ 35786 h 168898"/>
                <a:gd name="connsiteX11" fmla="*/ 33801 w 50674"/>
                <a:gd name="connsiteY11" fmla="*/ 44249 h 16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674" h="168898">
                  <a:moveTo>
                    <a:pt x="16926" y="0"/>
                  </a:moveTo>
                  <a:lnTo>
                    <a:pt x="0" y="0"/>
                  </a:lnTo>
                  <a:lnTo>
                    <a:pt x="0" y="168898"/>
                  </a:lnTo>
                  <a:lnTo>
                    <a:pt x="50675" y="168898"/>
                  </a:lnTo>
                  <a:lnTo>
                    <a:pt x="50675" y="33801"/>
                  </a:lnTo>
                  <a:lnTo>
                    <a:pt x="16874" y="16926"/>
                  </a:lnTo>
                  <a:lnTo>
                    <a:pt x="16874" y="0"/>
                  </a:lnTo>
                  <a:close/>
                  <a:moveTo>
                    <a:pt x="33801" y="44249"/>
                  </a:moveTo>
                  <a:lnTo>
                    <a:pt x="33801" y="152024"/>
                  </a:lnTo>
                  <a:lnTo>
                    <a:pt x="16926" y="152024"/>
                  </a:lnTo>
                  <a:lnTo>
                    <a:pt x="16926" y="35786"/>
                  </a:lnTo>
                  <a:lnTo>
                    <a:pt x="33801" y="44249"/>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2" name="任意多边形: 形状 491">
              <a:extLst>
                <a:ext uri="{FF2B5EF4-FFF2-40B4-BE49-F238E27FC236}">
                  <a16:creationId xmlns:a16="http://schemas.microsoft.com/office/drawing/2014/main" id="{B9F16DB4-B691-469E-B5E8-D04027A07012}"/>
                </a:ext>
              </a:extLst>
            </p:cNvPr>
            <p:cNvSpPr/>
            <p:nvPr/>
          </p:nvSpPr>
          <p:spPr>
            <a:xfrm>
              <a:off x="4100457" y="3480562"/>
              <a:ext cx="135150" cy="48062"/>
            </a:xfrm>
            <a:custGeom>
              <a:avLst/>
              <a:gdLst>
                <a:gd name="connsiteX0" fmla="*/ 135150 w 135150"/>
                <a:gd name="connsiteY0" fmla="*/ 0 h 48062"/>
                <a:gd name="connsiteX1" fmla="*/ 0 w 135150"/>
                <a:gd name="connsiteY1" fmla="*/ 31188 h 48062"/>
                <a:gd name="connsiteX2" fmla="*/ 0 w 135150"/>
                <a:gd name="connsiteY2" fmla="*/ 48063 h 48062"/>
                <a:gd name="connsiteX3" fmla="*/ 135150 w 135150"/>
                <a:gd name="connsiteY3" fmla="*/ 16926 h 48062"/>
              </a:gdLst>
              <a:ahLst/>
              <a:cxnLst>
                <a:cxn ang="0">
                  <a:pos x="connsiteX0" y="connsiteY0"/>
                </a:cxn>
                <a:cxn ang="0">
                  <a:pos x="connsiteX1" y="connsiteY1"/>
                </a:cxn>
                <a:cxn ang="0">
                  <a:pos x="connsiteX2" y="connsiteY2"/>
                </a:cxn>
                <a:cxn ang="0">
                  <a:pos x="connsiteX3" y="connsiteY3"/>
                </a:cxn>
              </a:cxnLst>
              <a:rect l="l" t="t" r="r" b="b"/>
              <a:pathLst>
                <a:path w="135150" h="48062">
                  <a:moveTo>
                    <a:pt x="135150" y="0"/>
                  </a:moveTo>
                  <a:lnTo>
                    <a:pt x="0" y="31188"/>
                  </a:lnTo>
                  <a:lnTo>
                    <a:pt x="0" y="48063"/>
                  </a:lnTo>
                  <a:lnTo>
                    <a:pt x="135150" y="16926"/>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48" name="图形 54">
            <a:extLst>
              <a:ext uri="{FF2B5EF4-FFF2-40B4-BE49-F238E27FC236}">
                <a16:creationId xmlns:a16="http://schemas.microsoft.com/office/drawing/2014/main" id="{438A706F-11CA-4A80-A573-E2DDB13DAED2}"/>
              </a:ext>
            </a:extLst>
          </p:cNvPr>
          <p:cNvGrpSpPr/>
          <p:nvPr/>
        </p:nvGrpSpPr>
        <p:grpSpPr>
          <a:xfrm>
            <a:off x="7438357" y="2945779"/>
            <a:ext cx="411812" cy="411812"/>
            <a:chOff x="4630255" y="3161521"/>
            <a:chExt cx="534958" cy="534958"/>
          </a:xfrm>
          <a:solidFill>
            <a:schemeClr val="bg1"/>
          </a:solidFill>
        </p:grpSpPr>
        <p:sp>
          <p:nvSpPr>
            <p:cNvPr id="485" name="任意多边形: 形状 484">
              <a:extLst>
                <a:ext uri="{FF2B5EF4-FFF2-40B4-BE49-F238E27FC236}">
                  <a16:creationId xmlns:a16="http://schemas.microsoft.com/office/drawing/2014/main" id="{C3678598-0056-411E-B9D6-3B2FDFD0662D}"/>
                </a:ext>
              </a:extLst>
            </p:cNvPr>
            <p:cNvSpPr/>
            <p:nvPr/>
          </p:nvSpPr>
          <p:spPr>
            <a:xfrm>
              <a:off x="4642009" y="3225883"/>
              <a:ext cx="510038" cy="408009"/>
            </a:xfrm>
            <a:custGeom>
              <a:avLst/>
              <a:gdLst>
                <a:gd name="connsiteX0" fmla="*/ 493060 w 510038"/>
                <a:gd name="connsiteY0" fmla="*/ 374000 h 408009"/>
                <a:gd name="connsiteX1" fmla="*/ 493060 w 510038"/>
                <a:gd name="connsiteY1" fmla="*/ 390979 h 408009"/>
                <a:gd name="connsiteX2" fmla="*/ 17031 w 510038"/>
                <a:gd name="connsiteY2" fmla="*/ 390979 h 408009"/>
                <a:gd name="connsiteX3" fmla="*/ 17031 w 510038"/>
                <a:gd name="connsiteY3" fmla="*/ 374000 h 408009"/>
                <a:gd name="connsiteX4" fmla="*/ 493060 w 510038"/>
                <a:gd name="connsiteY4" fmla="*/ 374000 h 408009"/>
                <a:gd name="connsiteX5" fmla="*/ 510039 w 510038"/>
                <a:gd name="connsiteY5" fmla="*/ 357022 h 408009"/>
                <a:gd name="connsiteX6" fmla="*/ 0 w 510038"/>
                <a:gd name="connsiteY6" fmla="*/ 357022 h 408009"/>
                <a:gd name="connsiteX7" fmla="*/ 0 w 510038"/>
                <a:gd name="connsiteY7" fmla="*/ 408010 h 408009"/>
                <a:gd name="connsiteX8" fmla="*/ 510039 w 510038"/>
                <a:gd name="connsiteY8" fmla="*/ 408010 h 408009"/>
                <a:gd name="connsiteX9" fmla="*/ 510039 w 510038"/>
                <a:gd name="connsiteY9" fmla="*/ 357022 h 408009"/>
                <a:gd name="connsiteX10" fmla="*/ 433870 w 510038"/>
                <a:gd name="connsiteY10" fmla="*/ 16979 h 408009"/>
                <a:gd name="connsiteX11" fmla="*/ 474671 w 510038"/>
                <a:gd name="connsiteY11" fmla="*/ 67967 h 408009"/>
                <a:gd name="connsiteX12" fmla="*/ 35368 w 510038"/>
                <a:gd name="connsiteY12" fmla="*/ 67967 h 408009"/>
                <a:gd name="connsiteX13" fmla="*/ 76169 w 510038"/>
                <a:gd name="connsiteY13" fmla="*/ 16979 h 408009"/>
                <a:gd name="connsiteX14" fmla="*/ 433870 w 510038"/>
                <a:gd name="connsiteY14" fmla="*/ 16979 h 408009"/>
                <a:gd name="connsiteX15" fmla="*/ 442072 w 510038"/>
                <a:gd name="connsiteY15" fmla="*/ 0 h 408009"/>
                <a:gd name="connsiteX16" fmla="*/ 68019 w 510038"/>
                <a:gd name="connsiteY16" fmla="*/ 0 h 408009"/>
                <a:gd name="connsiteX17" fmla="*/ 0 w 510038"/>
                <a:gd name="connsiteY17" fmla="*/ 84945 h 408009"/>
                <a:gd name="connsiteX18" fmla="*/ 510039 w 510038"/>
                <a:gd name="connsiteY18" fmla="*/ 84945 h 408009"/>
                <a:gd name="connsiteX19" fmla="*/ 442072 w 510038"/>
                <a:gd name="connsiteY19" fmla="*/ 0 h 40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0038" h="408009">
                  <a:moveTo>
                    <a:pt x="493060" y="374000"/>
                  </a:moveTo>
                  <a:lnTo>
                    <a:pt x="493060" y="390979"/>
                  </a:lnTo>
                  <a:lnTo>
                    <a:pt x="17031" y="390979"/>
                  </a:lnTo>
                  <a:lnTo>
                    <a:pt x="17031" y="374000"/>
                  </a:lnTo>
                  <a:lnTo>
                    <a:pt x="493060" y="374000"/>
                  </a:lnTo>
                  <a:moveTo>
                    <a:pt x="510039" y="357022"/>
                  </a:moveTo>
                  <a:lnTo>
                    <a:pt x="0" y="357022"/>
                  </a:lnTo>
                  <a:lnTo>
                    <a:pt x="0" y="408010"/>
                  </a:lnTo>
                  <a:lnTo>
                    <a:pt x="510039" y="408010"/>
                  </a:lnTo>
                  <a:lnTo>
                    <a:pt x="510039" y="357022"/>
                  </a:lnTo>
                  <a:close/>
                  <a:moveTo>
                    <a:pt x="433870" y="16979"/>
                  </a:moveTo>
                  <a:lnTo>
                    <a:pt x="474671" y="67967"/>
                  </a:lnTo>
                  <a:lnTo>
                    <a:pt x="35368" y="67967"/>
                  </a:lnTo>
                  <a:lnTo>
                    <a:pt x="76169" y="16979"/>
                  </a:lnTo>
                  <a:lnTo>
                    <a:pt x="433870" y="16979"/>
                  </a:lnTo>
                  <a:moveTo>
                    <a:pt x="442072" y="0"/>
                  </a:moveTo>
                  <a:lnTo>
                    <a:pt x="68019" y="0"/>
                  </a:lnTo>
                  <a:lnTo>
                    <a:pt x="0" y="84945"/>
                  </a:lnTo>
                  <a:lnTo>
                    <a:pt x="510039" y="84945"/>
                  </a:lnTo>
                  <a:lnTo>
                    <a:pt x="442072"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6" name="任意多边形: 形状 485">
              <a:extLst>
                <a:ext uri="{FF2B5EF4-FFF2-40B4-BE49-F238E27FC236}">
                  <a16:creationId xmlns:a16="http://schemas.microsoft.com/office/drawing/2014/main" id="{CEA5E396-FB24-4B00-A76C-631697CF8588}"/>
                </a:ext>
              </a:extLst>
            </p:cNvPr>
            <p:cNvSpPr/>
            <p:nvPr/>
          </p:nvSpPr>
          <p:spPr>
            <a:xfrm>
              <a:off x="4676018" y="3293849"/>
              <a:ext cx="442071" cy="306033"/>
            </a:xfrm>
            <a:custGeom>
              <a:avLst/>
              <a:gdLst>
                <a:gd name="connsiteX0" fmla="*/ 425041 w 442071"/>
                <a:gd name="connsiteY0" fmla="*/ 16979 h 306033"/>
                <a:gd name="connsiteX1" fmla="*/ 425041 w 442071"/>
                <a:gd name="connsiteY1" fmla="*/ 289055 h 306033"/>
                <a:gd name="connsiteX2" fmla="*/ 272024 w 442071"/>
                <a:gd name="connsiteY2" fmla="*/ 289055 h 306033"/>
                <a:gd name="connsiteX3" fmla="*/ 272024 w 442071"/>
                <a:gd name="connsiteY3" fmla="*/ 170048 h 306033"/>
                <a:gd name="connsiteX4" fmla="*/ 169995 w 442071"/>
                <a:gd name="connsiteY4" fmla="*/ 170048 h 306033"/>
                <a:gd name="connsiteX5" fmla="*/ 169995 w 442071"/>
                <a:gd name="connsiteY5" fmla="*/ 289055 h 306033"/>
                <a:gd name="connsiteX6" fmla="*/ 16979 w 442071"/>
                <a:gd name="connsiteY6" fmla="*/ 289055 h 306033"/>
                <a:gd name="connsiteX7" fmla="*/ 16979 w 442071"/>
                <a:gd name="connsiteY7" fmla="*/ 16979 h 306033"/>
                <a:gd name="connsiteX8" fmla="*/ 33957 w 442071"/>
                <a:gd name="connsiteY8" fmla="*/ 16979 h 306033"/>
                <a:gd name="connsiteX9" fmla="*/ 33957 w 442071"/>
                <a:gd name="connsiteY9" fmla="*/ 272024 h 306033"/>
                <a:gd name="connsiteX10" fmla="*/ 136038 w 442071"/>
                <a:gd name="connsiteY10" fmla="*/ 272024 h 306033"/>
                <a:gd name="connsiteX11" fmla="*/ 136038 w 442071"/>
                <a:gd name="connsiteY11" fmla="*/ 16979 h 306033"/>
                <a:gd name="connsiteX12" fmla="*/ 306034 w 442071"/>
                <a:gd name="connsiteY12" fmla="*/ 16979 h 306033"/>
                <a:gd name="connsiteX13" fmla="*/ 306034 w 442071"/>
                <a:gd name="connsiteY13" fmla="*/ 272024 h 306033"/>
                <a:gd name="connsiteX14" fmla="*/ 408062 w 442071"/>
                <a:gd name="connsiteY14" fmla="*/ 272024 h 306033"/>
                <a:gd name="connsiteX15" fmla="*/ 408062 w 442071"/>
                <a:gd name="connsiteY15" fmla="*/ 16979 h 306033"/>
                <a:gd name="connsiteX16" fmla="*/ 425041 w 442071"/>
                <a:gd name="connsiteY16" fmla="*/ 16979 h 306033"/>
                <a:gd name="connsiteX17" fmla="*/ 442020 w 442071"/>
                <a:gd name="connsiteY17" fmla="*/ 0 h 306033"/>
                <a:gd name="connsiteX18" fmla="*/ 0 w 442071"/>
                <a:gd name="connsiteY18" fmla="*/ 0 h 306033"/>
                <a:gd name="connsiteX19" fmla="*/ 0 w 442071"/>
                <a:gd name="connsiteY19" fmla="*/ 306034 h 306033"/>
                <a:gd name="connsiteX20" fmla="*/ 187026 w 442071"/>
                <a:gd name="connsiteY20" fmla="*/ 306034 h 306033"/>
                <a:gd name="connsiteX21" fmla="*/ 187026 w 442071"/>
                <a:gd name="connsiteY21" fmla="*/ 187026 h 306033"/>
                <a:gd name="connsiteX22" fmla="*/ 255045 w 442071"/>
                <a:gd name="connsiteY22" fmla="*/ 187026 h 306033"/>
                <a:gd name="connsiteX23" fmla="*/ 255045 w 442071"/>
                <a:gd name="connsiteY23" fmla="*/ 306034 h 306033"/>
                <a:gd name="connsiteX24" fmla="*/ 442072 w 442071"/>
                <a:gd name="connsiteY24" fmla="*/ 306034 h 306033"/>
                <a:gd name="connsiteX25" fmla="*/ 442072 w 442071"/>
                <a:gd name="connsiteY25" fmla="*/ 0 h 306033"/>
                <a:gd name="connsiteX26" fmla="*/ 442020 w 442071"/>
                <a:gd name="connsiteY26" fmla="*/ 0 h 306033"/>
                <a:gd name="connsiteX27" fmla="*/ 323012 w 442071"/>
                <a:gd name="connsiteY27" fmla="*/ 84998 h 306033"/>
                <a:gd name="connsiteX28" fmla="*/ 323012 w 442071"/>
                <a:gd name="connsiteY28" fmla="*/ 16979 h 306033"/>
                <a:gd name="connsiteX29" fmla="*/ 391031 w 442071"/>
                <a:gd name="connsiteY29" fmla="*/ 16979 h 306033"/>
                <a:gd name="connsiteX30" fmla="*/ 391031 w 442071"/>
                <a:gd name="connsiteY30" fmla="*/ 84998 h 306033"/>
                <a:gd name="connsiteX31" fmla="*/ 323012 w 442071"/>
                <a:gd name="connsiteY31" fmla="*/ 84998 h 306033"/>
                <a:gd name="connsiteX32" fmla="*/ 50988 w 442071"/>
                <a:gd name="connsiteY32" fmla="*/ 84998 h 306033"/>
                <a:gd name="connsiteX33" fmla="*/ 50988 w 442071"/>
                <a:gd name="connsiteY33" fmla="*/ 16979 h 306033"/>
                <a:gd name="connsiteX34" fmla="*/ 119007 w 442071"/>
                <a:gd name="connsiteY34" fmla="*/ 16979 h 306033"/>
                <a:gd name="connsiteX35" fmla="*/ 119007 w 442071"/>
                <a:gd name="connsiteY35" fmla="*/ 84998 h 306033"/>
                <a:gd name="connsiteX36" fmla="*/ 50988 w 442071"/>
                <a:gd name="connsiteY36" fmla="*/ 84998 h 306033"/>
                <a:gd name="connsiteX37" fmla="*/ 323012 w 442071"/>
                <a:gd name="connsiteY37" fmla="*/ 170048 h 306033"/>
                <a:gd name="connsiteX38" fmla="*/ 323012 w 442071"/>
                <a:gd name="connsiteY38" fmla="*/ 102029 h 306033"/>
                <a:gd name="connsiteX39" fmla="*/ 391031 w 442071"/>
                <a:gd name="connsiteY39" fmla="*/ 102029 h 306033"/>
                <a:gd name="connsiteX40" fmla="*/ 391031 w 442071"/>
                <a:gd name="connsiteY40" fmla="*/ 170048 h 306033"/>
                <a:gd name="connsiteX41" fmla="*/ 323012 w 442071"/>
                <a:gd name="connsiteY41" fmla="*/ 170048 h 306033"/>
                <a:gd name="connsiteX42" fmla="*/ 50988 w 442071"/>
                <a:gd name="connsiteY42" fmla="*/ 170048 h 306033"/>
                <a:gd name="connsiteX43" fmla="*/ 50988 w 442071"/>
                <a:gd name="connsiteY43" fmla="*/ 102029 h 306033"/>
                <a:gd name="connsiteX44" fmla="*/ 119007 w 442071"/>
                <a:gd name="connsiteY44" fmla="*/ 102029 h 306033"/>
                <a:gd name="connsiteX45" fmla="*/ 119007 w 442071"/>
                <a:gd name="connsiteY45" fmla="*/ 170048 h 306033"/>
                <a:gd name="connsiteX46" fmla="*/ 50988 w 442071"/>
                <a:gd name="connsiteY46" fmla="*/ 170048 h 306033"/>
                <a:gd name="connsiteX47" fmla="*/ 323012 w 442071"/>
                <a:gd name="connsiteY47" fmla="*/ 255045 h 306033"/>
                <a:gd name="connsiteX48" fmla="*/ 323012 w 442071"/>
                <a:gd name="connsiteY48" fmla="*/ 187026 h 306033"/>
                <a:gd name="connsiteX49" fmla="*/ 391031 w 442071"/>
                <a:gd name="connsiteY49" fmla="*/ 187026 h 306033"/>
                <a:gd name="connsiteX50" fmla="*/ 391031 w 442071"/>
                <a:gd name="connsiteY50" fmla="*/ 255045 h 306033"/>
                <a:gd name="connsiteX51" fmla="*/ 323012 w 442071"/>
                <a:gd name="connsiteY51" fmla="*/ 255045 h 306033"/>
                <a:gd name="connsiteX52" fmla="*/ 50988 w 442071"/>
                <a:gd name="connsiteY52" fmla="*/ 255045 h 306033"/>
                <a:gd name="connsiteX53" fmla="*/ 50988 w 442071"/>
                <a:gd name="connsiteY53" fmla="*/ 187026 h 306033"/>
                <a:gd name="connsiteX54" fmla="*/ 119007 w 442071"/>
                <a:gd name="connsiteY54" fmla="*/ 187026 h 306033"/>
                <a:gd name="connsiteX55" fmla="*/ 119007 w 442071"/>
                <a:gd name="connsiteY55" fmla="*/ 255045 h 306033"/>
                <a:gd name="connsiteX56" fmla="*/ 50988 w 442071"/>
                <a:gd name="connsiteY56" fmla="*/ 255045 h 30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42071" h="306033">
                  <a:moveTo>
                    <a:pt x="425041" y="16979"/>
                  </a:moveTo>
                  <a:lnTo>
                    <a:pt x="425041" y="289055"/>
                  </a:lnTo>
                  <a:lnTo>
                    <a:pt x="272024" y="289055"/>
                  </a:lnTo>
                  <a:lnTo>
                    <a:pt x="272024" y="170048"/>
                  </a:lnTo>
                  <a:lnTo>
                    <a:pt x="169995" y="170048"/>
                  </a:lnTo>
                  <a:lnTo>
                    <a:pt x="169995" y="289055"/>
                  </a:lnTo>
                  <a:lnTo>
                    <a:pt x="16979" y="289055"/>
                  </a:lnTo>
                  <a:lnTo>
                    <a:pt x="16979" y="16979"/>
                  </a:lnTo>
                  <a:lnTo>
                    <a:pt x="33957" y="16979"/>
                  </a:lnTo>
                  <a:lnTo>
                    <a:pt x="33957" y="272024"/>
                  </a:lnTo>
                  <a:lnTo>
                    <a:pt x="136038" y="272024"/>
                  </a:lnTo>
                  <a:lnTo>
                    <a:pt x="136038" y="16979"/>
                  </a:lnTo>
                  <a:lnTo>
                    <a:pt x="306034" y="16979"/>
                  </a:lnTo>
                  <a:lnTo>
                    <a:pt x="306034" y="272024"/>
                  </a:lnTo>
                  <a:lnTo>
                    <a:pt x="408062" y="272024"/>
                  </a:lnTo>
                  <a:lnTo>
                    <a:pt x="408062" y="16979"/>
                  </a:lnTo>
                  <a:lnTo>
                    <a:pt x="425041" y="16979"/>
                  </a:lnTo>
                  <a:moveTo>
                    <a:pt x="442020" y="0"/>
                  </a:moveTo>
                  <a:lnTo>
                    <a:pt x="0" y="0"/>
                  </a:lnTo>
                  <a:lnTo>
                    <a:pt x="0" y="306034"/>
                  </a:lnTo>
                  <a:lnTo>
                    <a:pt x="187026" y="306034"/>
                  </a:lnTo>
                  <a:lnTo>
                    <a:pt x="187026" y="187026"/>
                  </a:lnTo>
                  <a:lnTo>
                    <a:pt x="255045" y="187026"/>
                  </a:lnTo>
                  <a:lnTo>
                    <a:pt x="255045" y="306034"/>
                  </a:lnTo>
                  <a:lnTo>
                    <a:pt x="442072" y="306034"/>
                  </a:lnTo>
                  <a:lnTo>
                    <a:pt x="442072" y="0"/>
                  </a:lnTo>
                  <a:lnTo>
                    <a:pt x="442020" y="0"/>
                  </a:lnTo>
                  <a:close/>
                  <a:moveTo>
                    <a:pt x="323012" y="84998"/>
                  </a:moveTo>
                  <a:lnTo>
                    <a:pt x="323012" y="16979"/>
                  </a:lnTo>
                  <a:lnTo>
                    <a:pt x="391031" y="16979"/>
                  </a:lnTo>
                  <a:lnTo>
                    <a:pt x="391031" y="84998"/>
                  </a:lnTo>
                  <a:lnTo>
                    <a:pt x="323012" y="84998"/>
                  </a:lnTo>
                  <a:close/>
                  <a:moveTo>
                    <a:pt x="50988" y="84998"/>
                  </a:moveTo>
                  <a:lnTo>
                    <a:pt x="50988" y="16979"/>
                  </a:lnTo>
                  <a:lnTo>
                    <a:pt x="119007" y="16979"/>
                  </a:lnTo>
                  <a:lnTo>
                    <a:pt x="119007" y="84998"/>
                  </a:lnTo>
                  <a:lnTo>
                    <a:pt x="50988" y="84998"/>
                  </a:lnTo>
                  <a:close/>
                  <a:moveTo>
                    <a:pt x="323012" y="170048"/>
                  </a:moveTo>
                  <a:lnTo>
                    <a:pt x="323012" y="102029"/>
                  </a:lnTo>
                  <a:lnTo>
                    <a:pt x="391031" y="102029"/>
                  </a:lnTo>
                  <a:lnTo>
                    <a:pt x="391031" y="170048"/>
                  </a:lnTo>
                  <a:lnTo>
                    <a:pt x="323012" y="170048"/>
                  </a:lnTo>
                  <a:close/>
                  <a:moveTo>
                    <a:pt x="50988" y="170048"/>
                  </a:moveTo>
                  <a:lnTo>
                    <a:pt x="50988" y="102029"/>
                  </a:lnTo>
                  <a:lnTo>
                    <a:pt x="119007" y="102029"/>
                  </a:lnTo>
                  <a:lnTo>
                    <a:pt x="119007" y="170048"/>
                  </a:lnTo>
                  <a:lnTo>
                    <a:pt x="50988" y="170048"/>
                  </a:lnTo>
                  <a:close/>
                  <a:moveTo>
                    <a:pt x="323012" y="255045"/>
                  </a:moveTo>
                  <a:lnTo>
                    <a:pt x="323012" y="187026"/>
                  </a:lnTo>
                  <a:lnTo>
                    <a:pt x="391031" y="187026"/>
                  </a:lnTo>
                  <a:lnTo>
                    <a:pt x="391031" y="255045"/>
                  </a:lnTo>
                  <a:lnTo>
                    <a:pt x="323012" y="255045"/>
                  </a:lnTo>
                  <a:close/>
                  <a:moveTo>
                    <a:pt x="50988" y="255045"/>
                  </a:moveTo>
                  <a:lnTo>
                    <a:pt x="50988" y="187026"/>
                  </a:lnTo>
                  <a:lnTo>
                    <a:pt x="119007" y="187026"/>
                  </a:lnTo>
                  <a:lnTo>
                    <a:pt x="119007" y="255045"/>
                  </a:lnTo>
                  <a:lnTo>
                    <a:pt x="50988" y="255045"/>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7" name="任意多边形: 形状 486">
              <a:extLst>
                <a:ext uri="{FF2B5EF4-FFF2-40B4-BE49-F238E27FC236}">
                  <a16:creationId xmlns:a16="http://schemas.microsoft.com/office/drawing/2014/main" id="{191CD84C-E828-4FE5-8911-2FC2C87BA134}"/>
                </a:ext>
              </a:extLst>
            </p:cNvPr>
            <p:cNvSpPr/>
            <p:nvPr/>
          </p:nvSpPr>
          <p:spPr>
            <a:xfrm>
              <a:off x="4863045" y="3344890"/>
              <a:ext cx="68019" cy="85049"/>
            </a:xfrm>
            <a:custGeom>
              <a:avLst/>
              <a:gdLst>
                <a:gd name="connsiteX0" fmla="*/ 34636 w 68019"/>
                <a:gd name="connsiteY0" fmla="*/ 24449 h 85049"/>
                <a:gd name="connsiteX1" fmla="*/ 46913 w 68019"/>
                <a:gd name="connsiteY1" fmla="*/ 30509 h 85049"/>
                <a:gd name="connsiteX2" fmla="*/ 50727 w 68019"/>
                <a:gd name="connsiteY2" fmla="*/ 38764 h 85049"/>
                <a:gd name="connsiteX3" fmla="*/ 34010 w 68019"/>
                <a:gd name="connsiteY3" fmla="*/ 65407 h 85049"/>
                <a:gd name="connsiteX4" fmla="*/ 17344 w 68019"/>
                <a:gd name="connsiteY4" fmla="*/ 38868 h 85049"/>
                <a:gd name="connsiteX5" fmla="*/ 21001 w 68019"/>
                <a:gd name="connsiteY5" fmla="*/ 31241 h 85049"/>
                <a:gd name="connsiteX6" fmla="*/ 34636 w 68019"/>
                <a:gd name="connsiteY6" fmla="*/ 24449 h 85049"/>
                <a:gd name="connsiteX7" fmla="*/ 34010 w 68019"/>
                <a:gd name="connsiteY7" fmla="*/ 0 h 85049"/>
                <a:gd name="connsiteX8" fmla="*/ 2664 w 68019"/>
                <a:gd name="connsiteY8" fmla="*/ 17135 h 85049"/>
                <a:gd name="connsiteX9" fmla="*/ 0 w 68019"/>
                <a:gd name="connsiteY9" fmla="*/ 17031 h 85049"/>
                <a:gd name="connsiteX10" fmla="*/ 0 w 68019"/>
                <a:gd name="connsiteY10" fmla="*/ 34010 h 85049"/>
                <a:gd name="connsiteX11" fmla="*/ 34010 w 68019"/>
                <a:gd name="connsiteY11" fmla="*/ 85050 h 85049"/>
                <a:gd name="connsiteX12" fmla="*/ 68019 w 68019"/>
                <a:gd name="connsiteY12" fmla="*/ 34010 h 85049"/>
                <a:gd name="connsiteX13" fmla="*/ 68019 w 68019"/>
                <a:gd name="connsiteY13" fmla="*/ 17031 h 85049"/>
                <a:gd name="connsiteX14" fmla="*/ 67288 w 68019"/>
                <a:gd name="connsiteY14" fmla="*/ 17031 h 85049"/>
                <a:gd name="connsiteX15" fmla="*/ 34010 w 68019"/>
                <a:gd name="connsiteY15" fmla="*/ 0 h 8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019" h="85049">
                  <a:moveTo>
                    <a:pt x="34636" y="24449"/>
                  </a:moveTo>
                  <a:cubicBezTo>
                    <a:pt x="38555" y="27009"/>
                    <a:pt x="42682" y="29047"/>
                    <a:pt x="46913" y="30509"/>
                  </a:cubicBezTo>
                  <a:cubicBezTo>
                    <a:pt x="47645" y="33278"/>
                    <a:pt x="48899" y="36047"/>
                    <a:pt x="50727" y="38764"/>
                  </a:cubicBezTo>
                  <a:cubicBezTo>
                    <a:pt x="49003" y="52294"/>
                    <a:pt x="40279" y="60862"/>
                    <a:pt x="34010" y="65407"/>
                  </a:cubicBezTo>
                  <a:cubicBezTo>
                    <a:pt x="27741" y="60914"/>
                    <a:pt x="19068" y="52399"/>
                    <a:pt x="17344" y="38868"/>
                  </a:cubicBezTo>
                  <a:cubicBezTo>
                    <a:pt x="19016" y="36360"/>
                    <a:pt x="20218" y="33801"/>
                    <a:pt x="21001" y="31241"/>
                  </a:cubicBezTo>
                  <a:cubicBezTo>
                    <a:pt x="25964" y="29673"/>
                    <a:pt x="30562" y="27375"/>
                    <a:pt x="34636" y="24449"/>
                  </a:cubicBezTo>
                  <a:moveTo>
                    <a:pt x="34010" y="0"/>
                  </a:moveTo>
                  <a:cubicBezTo>
                    <a:pt x="26121" y="15516"/>
                    <a:pt x="9195" y="17135"/>
                    <a:pt x="2664" y="17135"/>
                  </a:cubicBezTo>
                  <a:cubicBezTo>
                    <a:pt x="993" y="17135"/>
                    <a:pt x="0" y="17031"/>
                    <a:pt x="0" y="17031"/>
                  </a:cubicBezTo>
                  <a:cubicBezTo>
                    <a:pt x="10919" y="26852"/>
                    <a:pt x="0" y="31136"/>
                    <a:pt x="0" y="34010"/>
                  </a:cubicBezTo>
                  <a:cubicBezTo>
                    <a:pt x="0" y="70683"/>
                    <a:pt x="34010" y="85050"/>
                    <a:pt x="34010" y="85050"/>
                  </a:cubicBezTo>
                  <a:cubicBezTo>
                    <a:pt x="34010" y="85050"/>
                    <a:pt x="68019" y="70683"/>
                    <a:pt x="68019" y="34010"/>
                  </a:cubicBezTo>
                  <a:cubicBezTo>
                    <a:pt x="68019" y="31084"/>
                    <a:pt x="57153" y="26800"/>
                    <a:pt x="68019" y="17031"/>
                  </a:cubicBezTo>
                  <a:lnTo>
                    <a:pt x="67288" y="17031"/>
                  </a:lnTo>
                  <a:cubicBezTo>
                    <a:pt x="63265" y="16979"/>
                    <a:pt x="43831" y="16143"/>
                    <a:pt x="34010" y="0"/>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49" name="图形 56">
            <a:extLst>
              <a:ext uri="{FF2B5EF4-FFF2-40B4-BE49-F238E27FC236}">
                <a16:creationId xmlns:a16="http://schemas.microsoft.com/office/drawing/2014/main" id="{746806FA-E5B3-4498-A43E-1FF7087D66A1}"/>
              </a:ext>
            </a:extLst>
          </p:cNvPr>
          <p:cNvGrpSpPr/>
          <p:nvPr/>
        </p:nvGrpSpPr>
        <p:grpSpPr>
          <a:xfrm>
            <a:off x="8142412" y="2945779"/>
            <a:ext cx="411812" cy="411812"/>
            <a:chOff x="5429099" y="3161521"/>
            <a:chExt cx="534958" cy="534958"/>
          </a:xfrm>
          <a:solidFill>
            <a:schemeClr val="bg1"/>
          </a:solidFill>
        </p:grpSpPr>
        <p:sp>
          <p:nvSpPr>
            <p:cNvPr id="483" name="任意多边形: 形状 482">
              <a:extLst>
                <a:ext uri="{FF2B5EF4-FFF2-40B4-BE49-F238E27FC236}">
                  <a16:creationId xmlns:a16="http://schemas.microsoft.com/office/drawing/2014/main" id="{2A5CEB70-8B6D-4AE0-A240-04A4689D4DF4}"/>
                </a:ext>
              </a:extLst>
            </p:cNvPr>
            <p:cNvSpPr/>
            <p:nvPr/>
          </p:nvSpPr>
          <p:spPr>
            <a:xfrm>
              <a:off x="5495916" y="3182261"/>
              <a:ext cx="403099" cy="504344"/>
            </a:xfrm>
            <a:custGeom>
              <a:avLst/>
              <a:gdLst>
                <a:gd name="connsiteX0" fmla="*/ 201236 w 403099"/>
                <a:gd name="connsiteY0" fmla="*/ 69325 h 504344"/>
                <a:gd name="connsiteX1" fmla="*/ 201706 w 403099"/>
                <a:gd name="connsiteY1" fmla="*/ 71310 h 504344"/>
                <a:gd name="connsiteX2" fmla="*/ 204266 w 403099"/>
                <a:gd name="connsiteY2" fmla="*/ 81550 h 504344"/>
                <a:gd name="connsiteX3" fmla="*/ 213356 w 403099"/>
                <a:gd name="connsiteY3" fmla="*/ 83430 h 504344"/>
                <a:gd name="connsiteX4" fmla="*/ 218058 w 403099"/>
                <a:gd name="connsiteY4" fmla="*/ 100879 h 504344"/>
                <a:gd name="connsiteX5" fmla="*/ 218058 w 403099"/>
                <a:gd name="connsiteY5" fmla="*/ 116656 h 504344"/>
                <a:gd name="connsiteX6" fmla="*/ 233783 w 403099"/>
                <a:gd name="connsiteY6" fmla="*/ 117649 h 504344"/>
                <a:gd name="connsiteX7" fmla="*/ 251650 w 403099"/>
                <a:gd name="connsiteY7" fmla="*/ 134471 h 504344"/>
                <a:gd name="connsiteX8" fmla="*/ 251650 w 403099"/>
                <a:gd name="connsiteY8" fmla="*/ 175690 h 504344"/>
                <a:gd name="connsiteX9" fmla="*/ 242925 w 403099"/>
                <a:gd name="connsiteY9" fmla="*/ 173757 h 504344"/>
                <a:gd name="connsiteX10" fmla="*/ 218894 w 403099"/>
                <a:gd name="connsiteY10" fmla="*/ 196430 h 504344"/>
                <a:gd name="connsiteX11" fmla="*/ 218006 w 403099"/>
                <a:gd name="connsiteY11" fmla="*/ 199042 h 504344"/>
                <a:gd name="connsiteX12" fmla="*/ 218006 w 403099"/>
                <a:gd name="connsiteY12" fmla="*/ 252172 h 504344"/>
                <a:gd name="connsiteX13" fmla="*/ 285294 w 403099"/>
                <a:gd name="connsiteY13" fmla="*/ 252172 h 504344"/>
                <a:gd name="connsiteX14" fmla="*/ 302115 w 403099"/>
                <a:gd name="connsiteY14" fmla="*/ 268994 h 504344"/>
                <a:gd name="connsiteX15" fmla="*/ 302115 w 403099"/>
                <a:gd name="connsiteY15" fmla="*/ 453931 h 504344"/>
                <a:gd name="connsiteX16" fmla="*/ 369403 w 403099"/>
                <a:gd name="connsiteY16" fmla="*/ 453931 h 504344"/>
                <a:gd name="connsiteX17" fmla="*/ 386225 w 403099"/>
                <a:gd name="connsiteY17" fmla="*/ 470753 h 504344"/>
                <a:gd name="connsiteX18" fmla="*/ 369403 w 403099"/>
                <a:gd name="connsiteY18" fmla="*/ 487627 h 504344"/>
                <a:gd name="connsiteX19" fmla="*/ 33017 w 403099"/>
                <a:gd name="connsiteY19" fmla="*/ 487627 h 504344"/>
                <a:gd name="connsiteX20" fmla="*/ 16195 w 403099"/>
                <a:gd name="connsiteY20" fmla="*/ 470753 h 504344"/>
                <a:gd name="connsiteX21" fmla="*/ 33017 w 403099"/>
                <a:gd name="connsiteY21" fmla="*/ 453931 h 504344"/>
                <a:gd name="connsiteX22" fmla="*/ 100252 w 403099"/>
                <a:gd name="connsiteY22" fmla="*/ 453931 h 504344"/>
                <a:gd name="connsiteX23" fmla="*/ 100252 w 403099"/>
                <a:gd name="connsiteY23" fmla="*/ 269046 h 504344"/>
                <a:gd name="connsiteX24" fmla="*/ 117074 w 403099"/>
                <a:gd name="connsiteY24" fmla="*/ 252224 h 504344"/>
                <a:gd name="connsiteX25" fmla="*/ 184362 w 403099"/>
                <a:gd name="connsiteY25" fmla="*/ 252224 h 504344"/>
                <a:gd name="connsiteX26" fmla="*/ 184362 w 403099"/>
                <a:gd name="connsiteY26" fmla="*/ 199094 h 504344"/>
                <a:gd name="connsiteX27" fmla="*/ 183474 w 403099"/>
                <a:gd name="connsiteY27" fmla="*/ 196482 h 504344"/>
                <a:gd name="connsiteX28" fmla="*/ 159443 w 403099"/>
                <a:gd name="connsiteY28" fmla="*/ 173809 h 504344"/>
                <a:gd name="connsiteX29" fmla="*/ 151397 w 403099"/>
                <a:gd name="connsiteY29" fmla="*/ 175429 h 504344"/>
                <a:gd name="connsiteX30" fmla="*/ 152338 w 403099"/>
                <a:gd name="connsiteY30" fmla="*/ 135463 h 504344"/>
                <a:gd name="connsiteX31" fmla="*/ 169578 w 403099"/>
                <a:gd name="connsiteY31" fmla="*/ 117649 h 504344"/>
                <a:gd name="connsiteX32" fmla="*/ 184362 w 403099"/>
                <a:gd name="connsiteY32" fmla="*/ 115873 h 504344"/>
                <a:gd name="connsiteX33" fmla="*/ 184362 w 403099"/>
                <a:gd name="connsiteY33" fmla="*/ 100984 h 504344"/>
                <a:gd name="connsiteX34" fmla="*/ 189064 w 403099"/>
                <a:gd name="connsiteY34" fmla="*/ 83535 h 504344"/>
                <a:gd name="connsiteX35" fmla="*/ 198154 w 403099"/>
                <a:gd name="connsiteY35" fmla="*/ 81654 h 504344"/>
                <a:gd name="connsiteX36" fmla="*/ 200661 w 403099"/>
                <a:gd name="connsiteY36" fmla="*/ 71415 h 504344"/>
                <a:gd name="connsiteX37" fmla="*/ 201236 w 403099"/>
                <a:gd name="connsiteY37" fmla="*/ 69325 h 504344"/>
                <a:gd name="connsiteX38" fmla="*/ 201236 w 403099"/>
                <a:gd name="connsiteY38" fmla="*/ 0 h 504344"/>
                <a:gd name="connsiteX39" fmla="*/ 184414 w 403099"/>
                <a:gd name="connsiteY39" fmla="*/ 67235 h 504344"/>
                <a:gd name="connsiteX40" fmla="*/ 167592 w 403099"/>
                <a:gd name="connsiteY40" fmla="*/ 100879 h 504344"/>
                <a:gd name="connsiteX41" fmla="*/ 135620 w 403099"/>
                <a:gd name="connsiteY41" fmla="*/ 134471 h 504344"/>
                <a:gd name="connsiteX42" fmla="*/ 133948 w 403099"/>
                <a:gd name="connsiteY42" fmla="*/ 201759 h 504344"/>
                <a:gd name="connsiteX43" fmla="*/ 142046 w 403099"/>
                <a:gd name="connsiteY43" fmla="*/ 214819 h 504344"/>
                <a:gd name="connsiteX44" fmla="*/ 150823 w 403099"/>
                <a:gd name="connsiteY44" fmla="*/ 201759 h 504344"/>
                <a:gd name="connsiteX45" fmla="*/ 159547 w 403099"/>
                <a:gd name="connsiteY45" fmla="*/ 190527 h 504344"/>
                <a:gd name="connsiteX46" fmla="*/ 167645 w 403099"/>
                <a:gd name="connsiteY46" fmla="*/ 201759 h 504344"/>
                <a:gd name="connsiteX47" fmla="*/ 167645 w 403099"/>
                <a:gd name="connsiteY47" fmla="*/ 235350 h 504344"/>
                <a:gd name="connsiteX48" fmla="*/ 117179 w 403099"/>
                <a:gd name="connsiteY48" fmla="*/ 235350 h 504344"/>
                <a:gd name="connsiteX49" fmla="*/ 84057 w 403099"/>
                <a:gd name="connsiteY49" fmla="*/ 268994 h 504344"/>
                <a:gd name="connsiteX50" fmla="*/ 83535 w 403099"/>
                <a:gd name="connsiteY50" fmla="*/ 437109 h 504344"/>
                <a:gd name="connsiteX51" fmla="*/ 33121 w 403099"/>
                <a:gd name="connsiteY51" fmla="*/ 437109 h 504344"/>
                <a:gd name="connsiteX52" fmla="*/ 0 w 403099"/>
                <a:gd name="connsiteY52" fmla="*/ 470700 h 504344"/>
                <a:gd name="connsiteX53" fmla="*/ 33121 w 403099"/>
                <a:gd name="connsiteY53" fmla="*/ 504344 h 504344"/>
                <a:gd name="connsiteX54" fmla="*/ 369455 w 403099"/>
                <a:gd name="connsiteY54" fmla="*/ 504344 h 504344"/>
                <a:gd name="connsiteX55" fmla="*/ 403099 w 403099"/>
                <a:gd name="connsiteY55" fmla="*/ 470700 h 504344"/>
                <a:gd name="connsiteX56" fmla="*/ 369455 w 403099"/>
                <a:gd name="connsiteY56" fmla="*/ 437109 h 504344"/>
                <a:gd name="connsiteX57" fmla="*/ 318990 w 403099"/>
                <a:gd name="connsiteY57" fmla="*/ 437109 h 504344"/>
                <a:gd name="connsiteX58" fmla="*/ 318990 w 403099"/>
                <a:gd name="connsiteY58" fmla="*/ 269046 h 504344"/>
                <a:gd name="connsiteX59" fmla="*/ 285398 w 403099"/>
                <a:gd name="connsiteY59" fmla="*/ 235402 h 504344"/>
                <a:gd name="connsiteX60" fmla="*/ 234932 w 403099"/>
                <a:gd name="connsiteY60" fmla="*/ 235402 h 504344"/>
                <a:gd name="connsiteX61" fmla="*/ 234932 w 403099"/>
                <a:gd name="connsiteY61" fmla="*/ 201811 h 504344"/>
                <a:gd name="connsiteX62" fmla="*/ 243030 w 403099"/>
                <a:gd name="connsiteY62" fmla="*/ 190579 h 504344"/>
                <a:gd name="connsiteX63" fmla="*/ 251754 w 403099"/>
                <a:gd name="connsiteY63" fmla="*/ 201811 h 504344"/>
                <a:gd name="connsiteX64" fmla="*/ 260479 w 403099"/>
                <a:gd name="connsiteY64" fmla="*/ 214871 h 504344"/>
                <a:gd name="connsiteX65" fmla="*/ 268576 w 403099"/>
                <a:gd name="connsiteY65" fmla="*/ 201811 h 504344"/>
                <a:gd name="connsiteX66" fmla="*/ 268576 w 403099"/>
                <a:gd name="connsiteY66" fmla="*/ 134523 h 504344"/>
                <a:gd name="connsiteX67" fmla="*/ 234932 w 403099"/>
                <a:gd name="connsiteY67" fmla="*/ 100932 h 504344"/>
                <a:gd name="connsiteX68" fmla="*/ 218110 w 403099"/>
                <a:gd name="connsiteY68" fmla="*/ 67288 h 504344"/>
                <a:gd name="connsiteX69" fmla="*/ 201236 w 403099"/>
                <a:gd name="connsiteY69" fmla="*/ 0 h 50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03099" h="504344">
                  <a:moveTo>
                    <a:pt x="201236" y="69325"/>
                  </a:moveTo>
                  <a:lnTo>
                    <a:pt x="201706" y="71310"/>
                  </a:lnTo>
                  <a:lnTo>
                    <a:pt x="204266" y="81550"/>
                  </a:lnTo>
                  <a:lnTo>
                    <a:pt x="213356" y="83430"/>
                  </a:lnTo>
                  <a:cubicBezTo>
                    <a:pt x="214871" y="84580"/>
                    <a:pt x="218058" y="89282"/>
                    <a:pt x="218058" y="100879"/>
                  </a:cubicBezTo>
                  <a:lnTo>
                    <a:pt x="218058" y="116656"/>
                  </a:lnTo>
                  <a:lnTo>
                    <a:pt x="233783" y="117649"/>
                  </a:lnTo>
                  <a:cubicBezTo>
                    <a:pt x="236761" y="117806"/>
                    <a:pt x="251650" y="119530"/>
                    <a:pt x="251650" y="134471"/>
                  </a:cubicBezTo>
                  <a:lnTo>
                    <a:pt x="251650" y="175690"/>
                  </a:lnTo>
                  <a:cubicBezTo>
                    <a:pt x="248933" y="174384"/>
                    <a:pt x="246008" y="173757"/>
                    <a:pt x="242925" y="173757"/>
                  </a:cubicBezTo>
                  <a:cubicBezTo>
                    <a:pt x="232007" y="173757"/>
                    <a:pt x="223909" y="181384"/>
                    <a:pt x="218894" y="196430"/>
                  </a:cubicBezTo>
                  <a:lnTo>
                    <a:pt x="218006" y="199042"/>
                  </a:lnTo>
                  <a:lnTo>
                    <a:pt x="218006" y="252172"/>
                  </a:lnTo>
                  <a:lnTo>
                    <a:pt x="285294" y="252172"/>
                  </a:lnTo>
                  <a:cubicBezTo>
                    <a:pt x="294593" y="252172"/>
                    <a:pt x="302115" y="259695"/>
                    <a:pt x="302115" y="268994"/>
                  </a:cubicBezTo>
                  <a:lnTo>
                    <a:pt x="302115" y="453931"/>
                  </a:lnTo>
                  <a:lnTo>
                    <a:pt x="369403" y="453931"/>
                  </a:lnTo>
                  <a:cubicBezTo>
                    <a:pt x="378702" y="453931"/>
                    <a:pt x="386225" y="461454"/>
                    <a:pt x="386225" y="470753"/>
                  </a:cubicBezTo>
                  <a:cubicBezTo>
                    <a:pt x="386225" y="480052"/>
                    <a:pt x="378702" y="487627"/>
                    <a:pt x="369403" y="487627"/>
                  </a:cubicBezTo>
                  <a:lnTo>
                    <a:pt x="33017" y="487627"/>
                  </a:lnTo>
                  <a:cubicBezTo>
                    <a:pt x="23718" y="487627"/>
                    <a:pt x="16195" y="480052"/>
                    <a:pt x="16195" y="470753"/>
                  </a:cubicBezTo>
                  <a:cubicBezTo>
                    <a:pt x="16195" y="461506"/>
                    <a:pt x="23770" y="453931"/>
                    <a:pt x="33017" y="453931"/>
                  </a:cubicBezTo>
                  <a:lnTo>
                    <a:pt x="100252" y="453931"/>
                  </a:lnTo>
                  <a:lnTo>
                    <a:pt x="100252" y="269046"/>
                  </a:lnTo>
                  <a:cubicBezTo>
                    <a:pt x="100252" y="259747"/>
                    <a:pt x="107775" y="252224"/>
                    <a:pt x="117074" y="252224"/>
                  </a:cubicBezTo>
                  <a:lnTo>
                    <a:pt x="184362" y="252224"/>
                  </a:lnTo>
                  <a:lnTo>
                    <a:pt x="184362" y="199094"/>
                  </a:lnTo>
                  <a:lnTo>
                    <a:pt x="183474" y="196482"/>
                  </a:lnTo>
                  <a:cubicBezTo>
                    <a:pt x="178459" y="181436"/>
                    <a:pt x="170361" y="173809"/>
                    <a:pt x="159443" y="173809"/>
                  </a:cubicBezTo>
                  <a:cubicBezTo>
                    <a:pt x="156622" y="173809"/>
                    <a:pt x="153905" y="174384"/>
                    <a:pt x="151397" y="175429"/>
                  </a:cubicBezTo>
                  <a:lnTo>
                    <a:pt x="152338" y="135463"/>
                  </a:lnTo>
                  <a:cubicBezTo>
                    <a:pt x="153121" y="121149"/>
                    <a:pt x="165868" y="118171"/>
                    <a:pt x="169578" y="117649"/>
                  </a:cubicBezTo>
                  <a:lnTo>
                    <a:pt x="184362" y="115873"/>
                  </a:lnTo>
                  <a:lnTo>
                    <a:pt x="184362" y="100984"/>
                  </a:lnTo>
                  <a:cubicBezTo>
                    <a:pt x="184362" y="89386"/>
                    <a:pt x="187549" y="84684"/>
                    <a:pt x="189064" y="83535"/>
                  </a:cubicBezTo>
                  <a:lnTo>
                    <a:pt x="198154" y="81654"/>
                  </a:lnTo>
                  <a:lnTo>
                    <a:pt x="200661" y="71415"/>
                  </a:lnTo>
                  <a:lnTo>
                    <a:pt x="201236" y="69325"/>
                  </a:lnTo>
                  <a:moveTo>
                    <a:pt x="201236" y="0"/>
                  </a:moveTo>
                  <a:lnTo>
                    <a:pt x="184414" y="67235"/>
                  </a:lnTo>
                  <a:cubicBezTo>
                    <a:pt x="184414" y="67235"/>
                    <a:pt x="167592" y="70736"/>
                    <a:pt x="167592" y="100879"/>
                  </a:cubicBezTo>
                  <a:cubicBezTo>
                    <a:pt x="167592" y="100879"/>
                    <a:pt x="137187" y="104536"/>
                    <a:pt x="135620" y="134471"/>
                  </a:cubicBezTo>
                  <a:lnTo>
                    <a:pt x="133948" y="201759"/>
                  </a:lnTo>
                  <a:cubicBezTo>
                    <a:pt x="133948" y="201759"/>
                    <a:pt x="137083" y="214819"/>
                    <a:pt x="142046" y="214819"/>
                  </a:cubicBezTo>
                  <a:cubicBezTo>
                    <a:pt x="144554" y="214819"/>
                    <a:pt x="147479" y="211528"/>
                    <a:pt x="150823" y="201759"/>
                  </a:cubicBezTo>
                  <a:cubicBezTo>
                    <a:pt x="150823" y="201759"/>
                    <a:pt x="154532" y="190527"/>
                    <a:pt x="159547" y="190527"/>
                  </a:cubicBezTo>
                  <a:cubicBezTo>
                    <a:pt x="162055" y="190527"/>
                    <a:pt x="164823" y="193348"/>
                    <a:pt x="167645" y="201759"/>
                  </a:cubicBezTo>
                  <a:lnTo>
                    <a:pt x="167645" y="235350"/>
                  </a:lnTo>
                  <a:lnTo>
                    <a:pt x="117179" y="235350"/>
                  </a:lnTo>
                  <a:cubicBezTo>
                    <a:pt x="98581" y="235350"/>
                    <a:pt x="84057" y="250396"/>
                    <a:pt x="84057" y="268994"/>
                  </a:cubicBezTo>
                  <a:lnTo>
                    <a:pt x="83535" y="437109"/>
                  </a:lnTo>
                  <a:lnTo>
                    <a:pt x="33121" y="437109"/>
                  </a:lnTo>
                  <a:cubicBezTo>
                    <a:pt x="14576" y="437109"/>
                    <a:pt x="0" y="452154"/>
                    <a:pt x="0" y="470700"/>
                  </a:cubicBezTo>
                  <a:cubicBezTo>
                    <a:pt x="0" y="489299"/>
                    <a:pt x="14523" y="504344"/>
                    <a:pt x="33121" y="504344"/>
                  </a:cubicBezTo>
                  <a:lnTo>
                    <a:pt x="369455" y="504344"/>
                  </a:lnTo>
                  <a:cubicBezTo>
                    <a:pt x="388001" y="504344"/>
                    <a:pt x="403099" y="489299"/>
                    <a:pt x="403099" y="470700"/>
                  </a:cubicBezTo>
                  <a:cubicBezTo>
                    <a:pt x="403099" y="452154"/>
                    <a:pt x="388001" y="437109"/>
                    <a:pt x="369455" y="437109"/>
                  </a:cubicBezTo>
                  <a:lnTo>
                    <a:pt x="318990" y="437109"/>
                  </a:lnTo>
                  <a:lnTo>
                    <a:pt x="318990" y="269046"/>
                  </a:lnTo>
                  <a:cubicBezTo>
                    <a:pt x="318990" y="250448"/>
                    <a:pt x="303944" y="235402"/>
                    <a:pt x="285398" y="235402"/>
                  </a:cubicBezTo>
                  <a:lnTo>
                    <a:pt x="234932" y="235402"/>
                  </a:lnTo>
                  <a:lnTo>
                    <a:pt x="234932" y="201811"/>
                  </a:lnTo>
                  <a:cubicBezTo>
                    <a:pt x="237701" y="193400"/>
                    <a:pt x="240522" y="190579"/>
                    <a:pt x="243030" y="190579"/>
                  </a:cubicBezTo>
                  <a:cubicBezTo>
                    <a:pt x="248045" y="190579"/>
                    <a:pt x="251754" y="201811"/>
                    <a:pt x="251754" y="201811"/>
                  </a:cubicBezTo>
                  <a:cubicBezTo>
                    <a:pt x="254993" y="211580"/>
                    <a:pt x="257971" y="214871"/>
                    <a:pt x="260479" y="214871"/>
                  </a:cubicBezTo>
                  <a:cubicBezTo>
                    <a:pt x="265494" y="214871"/>
                    <a:pt x="268576" y="201811"/>
                    <a:pt x="268576" y="201811"/>
                  </a:cubicBezTo>
                  <a:lnTo>
                    <a:pt x="268576" y="134523"/>
                  </a:lnTo>
                  <a:cubicBezTo>
                    <a:pt x="268576" y="103021"/>
                    <a:pt x="234932" y="100932"/>
                    <a:pt x="234932" y="100932"/>
                  </a:cubicBezTo>
                  <a:cubicBezTo>
                    <a:pt x="234932" y="70788"/>
                    <a:pt x="218110" y="67288"/>
                    <a:pt x="218110" y="67288"/>
                  </a:cubicBezTo>
                  <a:lnTo>
                    <a:pt x="201236"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4" name="任意多边形: 形状 483">
              <a:extLst>
                <a:ext uri="{FF2B5EF4-FFF2-40B4-BE49-F238E27FC236}">
                  <a16:creationId xmlns:a16="http://schemas.microsoft.com/office/drawing/2014/main" id="{596C812C-2173-43AF-8837-2849C94600E7}"/>
                </a:ext>
              </a:extLst>
            </p:cNvPr>
            <p:cNvSpPr/>
            <p:nvPr/>
          </p:nvSpPr>
          <p:spPr>
            <a:xfrm>
              <a:off x="5629812" y="3468129"/>
              <a:ext cx="134575" cy="134523"/>
            </a:xfrm>
            <a:custGeom>
              <a:avLst/>
              <a:gdLst>
                <a:gd name="connsiteX0" fmla="*/ 0 w 134575"/>
                <a:gd name="connsiteY0" fmla="*/ 0 h 134523"/>
                <a:gd name="connsiteX1" fmla="*/ 16822 w 134575"/>
                <a:gd name="connsiteY1" fmla="*/ 0 h 134523"/>
                <a:gd name="connsiteX2" fmla="*/ 16822 w 134575"/>
                <a:gd name="connsiteY2" fmla="*/ 134523 h 134523"/>
                <a:gd name="connsiteX3" fmla="*/ 0 w 134575"/>
                <a:gd name="connsiteY3" fmla="*/ 134523 h 134523"/>
                <a:gd name="connsiteX4" fmla="*/ 117753 w 134575"/>
                <a:gd name="connsiteY4" fmla="*/ 0 h 134523"/>
                <a:gd name="connsiteX5" fmla="*/ 134575 w 134575"/>
                <a:gd name="connsiteY5" fmla="*/ 0 h 134523"/>
                <a:gd name="connsiteX6" fmla="*/ 134575 w 134575"/>
                <a:gd name="connsiteY6" fmla="*/ 134523 h 134523"/>
                <a:gd name="connsiteX7" fmla="*/ 117753 w 134575"/>
                <a:gd name="connsiteY7" fmla="*/ 134523 h 13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75" h="134523">
                  <a:moveTo>
                    <a:pt x="0" y="0"/>
                  </a:moveTo>
                  <a:lnTo>
                    <a:pt x="16822" y="0"/>
                  </a:lnTo>
                  <a:lnTo>
                    <a:pt x="16822" y="134523"/>
                  </a:lnTo>
                  <a:lnTo>
                    <a:pt x="0" y="134523"/>
                  </a:lnTo>
                  <a:close/>
                  <a:moveTo>
                    <a:pt x="117753" y="0"/>
                  </a:moveTo>
                  <a:lnTo>
                    <a:pt x="134575" y="0"/>
                  </a:lnTo>
                  <a:lnTo>
                    <a:pt x="134575" y="134523"/>
                  </a:lnTo>
                  <a:lnTo>
                    <a:pt x="117753" y="134523"/>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50" name="图形 58">
            <a:extLst>
              <a:ext uri="{FF2B5EF4-FFF2-40B4-BE49-F238E27FC236}">
                <a16:creationId xmlns:a16="http://schemas.microsoft.com/office/drawing/2014/main" id="{C303470A-3C53-44AB-86E3-C535D32A8F36}"/>
              </a:ext>
            </a:extLst>
          </p:cNvPr>
          <p:cNvGrpSpPr/>
          <p:nvPr/>
        </p:nvGrpSpPr>
        <p:grpSpPr>
          <a:xfrm>
            <a:off x="8846467" y="2945779"/>
            <a:ext cx="411812" cy="411812"/>
            <a:chOff x="6227943" y="3161521"/>
            <a:chExt cx="534958" cy="534958"/>
          </a:xfrm>
          <a:solidFill>
            <a:schemeClr val="bg1"/>
          </a:solidFill>
        </p:grpSpPr>
        <p:sp>
          <p:nvSpPr>
            <p:cNvPr id="478" name="任意多边形: 形状 477">
              <a:extLst>
                <a:ext uri="{FF2B5EF4-FFF2-40B4-BE49-F238E27FC236}">
                  <a16:creationId xmlns:a16="http://schemas.microsoft.com/office/drawing/2014/main" id="{B24F4CCA-2038-4CAE-8AB6-F1F558A6F41A}"/>
                </a:ext>
              </a:extLst>
            </p:cNvPr>
            <p:cNvSpPr/>
            <p:nvPr/>
          </p:nvSpPr>
          <p:spPr>
            <a:xfrm>
              <a:off x="6327411" y="3194067"/>
              <a:ext cx="338266" cy="186033"/>
            </a:xfrm>
            <a:custGeom>
              <a:avLst/>
              <a:gdLst>
                <a:gd name="connsiteX0" fmla="*/ 169160 w 338266"/>
                <a:gd name="connsiteY0" fmla="*/ 25128 h 186033"/>
                <a:gd name="connsiteX1" fmla="*/ 300026 w 338266"/>
                <a:gd name="connsiteY1" fmla="*/ 169107 h 186033"/>
                <a:gd name="connsiteX2" fmla="*/ 38241 w 338266"/>
                <a:gd name="connsiteY2" fmla="*/ 169107 h 186033"/>
                <a:gd name="connsiteX3" fmla="*/ 169160 w 338266"/>
                <a:gd name="connsiteY3" fmla="*/ 25128 h 186033"/>
                <a:gd name="connsiteX4" fmla="*/ 169160 w 338266"/>
                <a:gd name="connsiteY4" fmla="*/ 0 h 186033"/>
                <a:gd name="connsiteX5" fmla="*/ 0 w 338266"/>
                <a:gd name="connsiteY5" fmla="*/ 186034 h 186033"/>
                <a:gd name="connsiteX6" fmla="*/ 338267 w 338266"/>
                <a:gd name="connsiteY6" fmla="*/ 186034 h 186033"/>
                <a:gd name="connsiteX7" fmla="*/ 169160 w 338266"/>
                <a:gd name="connsiteY7" fmla="*/ 0 h 18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266" h="186033">
                  <a:moveTo>
                    <a:pt x="169160" y="25128"/>
                  </a:moveTo>
                  <a:lnTo>
                    <a:pt x="300026" y="169107"/>
                  </a:lnTo>
                  <a:lnTo>
                    <a:pt x="38241" y="169107"/>
                  </a:lnTo>
                  <a:lnTo>
                    <a:pt x="169160" y="25128"/>
                  </a:lnTo>
                  <a:moveTo>
                    <a:pt x="169160" y="0"/>
                  </a:moveTo>
                  <a:lnTo>
                    <a:pt x="0" y="186034"/>
                  </a:lnTo>
                  <a:lnTo>
                    <a:pt x="338267" y="186034"/>
                  </a:lnTo>
                  <a:lnTo>
                    <a:pt x="169160"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9" name="任意多边形: 形状 478">
              <a:extLst>
                <a:ext uri="{FF2B5EF4-FFF2-40B4-BE49-F238E27FC236}">
                  <a16:creationId xmlns:a16="http://schemas.microsoft.com/office/drawing/2014/main" id="{E814A1A9-33A7-4FFD-8C66-64602F7856C9}"/>
                </a:ext>
              </a:extLst>
            </p:cNvPr>
            <p:cNvSpPr/>
            <p:nvPr/>
          </p:nvSpPr>
          <p:spPr>
            <a:xfrm>
              <a:off x="6242831" y="3363227"/>
              <a:ext cx="372119" cy="304466"/>
            </a:xfrm>
            <a:custGeom>
              <a:avLst/>
              <a:gdLst>
                <a:gd name="connsiteX0" fmla="*/ 135307 w 372119"/>
                <a:gd name="connsiteY0" fmla="*/ 0 h 304466"/>
                <a:gd name="connsiteX1" fmla="*/ 152233 w 372119"/>
                <a:gd name="connsiteY1" fmla="*/ 0 h 304466"/>
                <a:gd name="connsiteX2" fmla="*/ 152233 w 372119"/>
                <a:gd name="connsiteY2" fmla="*/ 304466 h 304466"/>
                <a:gd name="connsiteX3" fmla="*/ 135307 w 372119"/>
                <a:gd name="connsiteY3" fmla="*/ 304466 h 304466"/>
                <a:gd name="connsiteX4" fmla="*/ 355193 w 372119"/>
                <a:gd name="connsiteY4" fmla="*/ 0 h 304466"/>
                <a:gd name="connsiteX5" fmla="*/ 372120 w 372119"/>
                <a:gd name="connsiteY5" fmla="*/ 0 h 304466"/>
                <a:gd name="connsiteX6" fmla="*/ 372120 w 372119"/>
                <a:gd name="connsiteY6" fmla="*/ 304466 h 304466"/>
                <a:gd name="connsiteX7" fmla="*/ 355193 w 372119"/>
                <a:gd name="connsiteY7" fmla="*/ 304466 h 304466"/>
                <a:gd name="connsiteX8" fmla="*/ 0 w 372119"/>
                <a:gd name="connsiteY8" fmla="*/ 169107 h 304466"/>
                <a:gd name="connsiteX9" fmla="*/ 135307 w 372119"/>
                <a:gd name="connsiteY9" fmla="*/ 169107 h 304466"/>
                <a:gd name="connsiteX10" fmla="*/ 135307 w 372119"/>
                <a:gd name="connsiteY10" fmla="*/ 186034 h 304466"/>
                <a:gd name="connsiteX11" fmla="*/ 0 w 372119"/>
                <a:gd name="connsiteY11" fmla="*/ 186034 h 304466"/>
                <a:gd name="connsiteX12" fmla="*/ 0 w 372119"/>
                <a:gd name="connsiteY12" fmla="*/ 219834 h 304466"/>
                <a:gd name="connsiteX13" fmla="*/ 135307 w 372119"/>
                <a:gd name="connsiteY13" fmla="*/ 219834 h 304466"/>
                <a:gd name="connsiteX14" fmla="*/ 135307 w 372119"/>
                <a:gd name="connsiteY14" fmla="*/ 236761 h 304466"/>
                <a:gd name="connsiteX15" fmla="*/ 0 w 372119"/>
                <a:gd name="connsiteY15" fmla="*/ 236761 h 30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119" h="304466">
                  <a:moveTo>
                    <a:pt x="135307" y="0"/>
                  </a:moveTo>
                  <a:lnTo>
                    <a:pt x="152233" y="0"/>
                  </a:lnTo>
                  <a:lnTo>
                    <a:pt x="152233" y="304466"/>
                  </a:lnTo>
                  <a:lnTo>
                    <a:pt x="135307" y="304466"/>
                  </a:lnTo>
                  <a:close/>
                  <a:moveTo>
                    <a:pt x="355193" y="0"/>
                  </a:moveTo>
                  <a:lnTo>
                    <a:pt x="372120" y="0"/>
                  </a:lnTo>
                  <a:lnTo>
                    <a:pt x="372120" y="304466"/>
                  </a:lnTo>
                  <a:lnTo>
                    <a:pt x="355193" y="304466"/>
                  </a:lnTo>
                  <a:close/>
                  <a:moveTo>
                    <a:pt x="0" y="169107"/>
                  </a:moveTo>
                  <a:lnTo>
                    <a:pt x="135307" y="169107"/>
                  </a:lnTo>
                  <a:lnTo>
                    <a:pt x="135307" y="186034"/>
                  </a:lnTo>
                  <a:lnTo>
                    <a:pt x="0" y="186034"/>
                  </a:lnTo>
                  <a:close/>
                  <a:moveTo>
                    <a:pt x="0" y="219834"/>
                  </a:moveTo>
                  <a:lnTo>
                    <a:pt x="135307" y="219834"/>
                  </a:lnTo>
                  <a:lnTo>
                    <a:pt x="135307" y="236761"/>
                  </a:lnTo>
                  <a:lnTo>
                    <a:pt x="0" y="236761"/>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0" name="任意多边形: 形状 479">
              <a:extLst>
                <a:ext uri="{FF2B5EF4-FFF2-40B4-BE49-F238E27FC236}">
                  <a16:creationId xmlns:a16="http://schemas.microsoft.com/office/drawing/2014/main" id="{B951AB6A-3C02-447E-8529-56C2555E4E8B}"/>
                </a:ext>
              </a:extLst>
            </p:cNvPr>
            <p:cNvSpPr/>
            <p:nvPr/>
          </p:nvSpPr>
          <p:spPr>
            <a:xfrm>
              <a:off x="6276684" y="3498481"/>
              <a:ext cx="473573" cy="169159"/>
            </a:xfrm>
            <a:custGeom>
              <a:avLst/>
              <a:gdLst>
                <a:gd name="connsiteX0" fmla="*/ 0 w 473573"/>
                <a:gd name="connsiteY0" fmla="*/ 0 h 169159"/>
                <a:gd name="connsiteX1" fmla="*/ 16926 w 473573"/>
                <a:gd name="connsiteY1" fmla="*/ 0 h 169159"/>
                <a:gd name="connsiteX2" fmla="*/ 16926 w 473573"/>
                <a:gd name="connsiteY2" fmla="*/ 169160 h 169159"/>
                <a:gd name="connsiteX3" fmla="*/ 0 w 473573"/>
                <a:gd name="connsiteY3" fmla="*/ 169160 h 169159"/>
                <a:gd name="connsiteX4" fmla="*/ 338267 w 473573"/>
                <a:gd name="connsiteY4" fmla="*/ 33853 h 169159"/>
                <a:gd name="connsiteX5" fmla="*/ 473574 w 473573"/>
                <a:gd name="connsiteY5" fmla="*/ 33853 h 169159"/>
                <a:gd name="connsiteX6" fmla="*/ 473574 w 473573"/>
                <a:gd name="connsiteY6" fmla="*/ 50779 h 169159"/>
                <a:gd name="connsiteX7" fmla="*/ 338267 w 473573"/>
                <a:gd name="connsiteY7" fmla="*/ 50779 h 169159"/>
                <a:gd name="connsiteX8" fmla="*/ 338267 w 473573"/>
                <a:gd name="connsiteY8" fmla="*/ 84580 h 169159"/>
                <a:gd name="connsiteX9" fmla="*/ 473574 w 473573"/>
                <a:gd name="connsiteY9" fmla="*/ 84580 h 169159"/>
                <a:gd name="connsiteX10" fmla="*/ 473574 w 473573"/>
                <a:gd name="connsiteY10" fmla="*/ 101506 h 169159"/>
                <a:gd name="connsiteX11" fmla="*/ 338267 w 473573"/>
                <a:gd name="connsiteY11" fmla="*/ 101506 h 16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3573" h="169159">
                  <a:moveTo>
                    <a:pt x="0" y="0"/>
                  </a:moveTo>
                  <a:lnTo>
                    <a:pt x="16926" y="0"/>
                  </a:lnTo>
                  <a:lnTo>
                    <a:pt x="16926" y="169160"/>
                  </a:lnTo>
                  <a:lnTo>
                    <a:pt x="0" y="169160"/>
                  </a:lnTo>
                  <a:close/>
                  <a:moveTo>
                    <a:pt x="338267" y="33853"/>
                  </a:moveTo>
                  <a:lnTo>
                    <a:pt x="473574" y="33853"/>
                  </a:lnTo>
                  <a:lnTo>
                    <a:pt x="473574" y="50779"/>
                  </a:lnTo>
                  <a:lnTo>
                    <a:pt x="338267" y="50779"/>
                  </a:lnTo>
                  <a:close/>
                  <a:moveTo>
                    <a:pt x="338267" y="84580"/>
                  </a:moveTo>
                  <a:lnTo>
                    <a:pt x="473574" y="84580"/>
                  </a:lnTo>
                  <a:lnTo>
                    <a:pt x="473574" y="101506"/>
                  </a:lnTo>
                  <a:lnTo>
                    <a:pt x="338267" y="101506"/>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1" name="任意多边形: 形状 480">
              <a:extLst>
                <a:ext uri="{FF2B5EF4-FFF2-40B4-BE49-F238E27FC236}">
                  <a16:creationId xmlns:a16="http://schemas.microsoft.com/office/drawing/2014/main" id="{D88F93CB-C755-4358-B21C-0D9B45443A98}"/>
                </a:ext>
              </a:extLst>
            </p:cNvPr>
            <p:cNvSpPr/>
            <p:nvPr/>
          </p:nvSpPr>
          <p:spPr>
            <a:xfrm>
              <a:off x="6428917" y="3498481"/>
              <a:ext cx="287539" cy="169159"/>
            </a:xfrm>
            <a:custGeom>
              <a:avLst/>
              <a:gdLst>
                <a:gd name="connsiteX0" fmla="*/ 270614 w 287539"/>
                <a:gd name="connsiteY0" fmla="*/ 0 h 169159"/>
                <a:gd name="connsiteX1" fmla="*/ 287540 w 287539"/>
                <a:gd name="connsiteY1" fmla="*/ 0 h 169159"/>
                <a:gd name="connsiteX2" fmla="*/ 287540 w 287539"/>
                <a:gd name="connsiteY2" fmla="*/ 169160 h 169159"/>
                <a:gd name="connsiteX3" fmla="*/ 270614 w 287539"/>
                <a:gd name="connsiteY3" fmla="*/ 169160 h 169159"/>
                <a:gd name="connsiteX4" fmla="*/ 118328 w 287539"/>
                <a:gd name="connsiteY4" fmla="*/ 16926 h 169159"/>
                <a:gd name="connsiteX5" fmla="*/ 118328 w 287539"/>
                <a:gd name="connsiteY5" fmla="*/ 152233 h 169159"/>
                <a:gd name="connsiteX6" fmla="*/ 16874 w 287539"/>
                <a:gd name="connsiteY6" fmla="*/ 152233 h 169159"/>
                <a:gd name="connsiteX7" fmla="*/ 16874 w 287539"/>
                <a:gd name="connsiteY7" fmla="*/ 16926 h 169159"/>
                <a:gd name="connsiteX8" fmla="*/ 118328 w 287539"/>
                <a:gd name="connsiteY8" fmla="*/ 16926 h 169159"/>
                <a:gd name="connsiteX9" fmla="*/ 135307 w 287539"/>
                <a:gd name="connsiteY9" fmla="*/ 0 h 169159"/>
                <a:gd name="connsiteX10" fmla="*/ 0 w 287539"/>
                <a:gd name="connsiteY10" fmla="*/ 0 h 169159"/>
                <a:gd name="connsiteX11" fmla="*/ 0 w 287539"/>
                <a:gd name="connsiteY11" fmla="*/ 169160 h 169159"/>
                <a:gd name="connsiteX12" fmla="*/ 135307 w 287539"/>
                <a:gd name="connsiteY12" fmla="*/ 169160 h 169159"/>
                <a:gd name="connsiteX13" fmla="*/ 135307 w 287539"/>
                <a:gd name="connsiteY13" fmla="*/ 0 h 16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539" h="169159">
                  <a:moveTo>
                    <a:pt x="270614" y="0"/>
                  </a:moveTo>
                  <a:lnTo>
                    <a:pt x="287540" y="0"/>
                  </a:lnTo>
                  <a:lnTo>
                    <a:pt x="287540" y="169160"/>
                  </a:lnTo>
                  <a:lnTo>
                    <a:pt x="270614" y="169160"/>
                  </a:lnTo>
                  <a:close/>
                  <a:moveTo>
                    <a:pt x="118328" y="16926"/>
                  </a:moveTo>
                  <a:lnTo>
                    <a:pt x="118328" y="152233"/>
                  </a:lnTo>
                  <a:lnTo>
                    <a:pt x="16874" y="152233"/>
                  </a:lnTo>
                  <a:lnTo>
                    <a:pt x="16874" y="16926"/>
                  </a:lnTo>
                  <a:lnTo>
                    <a:pt x="118328" y="16926"/>
                  </a:lnTo>
                  <a:moveTo>
                    <a:pt x="135307" y="0"/>
                  </a:moveTo>
                  <a:lnTo>
                    <a:pt x="0" y="0"/>
                  </a:lnTo>
                  <a:lnTo>
                    <a:pt x="0" y="169160"/>
                  </a:lnTo>
                  <a:lnTo>
                    <a:pt x="135307" y="169160"/>
                  </a:lnTo>
                  <a:lnTo>
                    <a:pt x="135307"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2" name="任意多边形: 形状 481">
              <a:extLst>
                <a:ext uri="{FF2B5EF4-FFF2-40B4-BE49-F238E27FC236}">
                  <a16:creationId xmlns:a16="http://schemas.microsoft.com/office/drawing/2014/main" id="{C76847C7-328B-484B-8721-1A60606E4373}"/>
                </a:ext>
              </a:extLst>
            </p:cNvPr>
            <p:cNvSpPr/>
            <p:nvPr/>
          </p:nvSpPr>
          <p:spPr>
            <a:xfrm>
              <a:off x="6462718" y="3532334"/>
              <a:ext cx="67653" cy="135359"/>
            </a:xfrm>
            <a:custGeom>
              <a:avLst/>
              <a:gdLst>
                <a:gd name="connsiteX0" fmla="*/ 50727 w 67653"/>
                <a:gd name="connsiteY0" fmla="*/ 16926 h 135359"/>
                <a:gd name="connsiteX1" fmla="*/ 50727 w 67653"/>
                <a:gd name="connsiteY1" fmla="*/ 118380 h 135359"/>
                <a:gd name="connsiteX2" fmla="*/ 16874 w 67653"/>
                <a:gd name="connsiteY2" fmla="*/ 118380 h 135359"/>
                <a:gd name="connsiteX3" fmla="*/ 16874 w 67653"/>
                <a:gd name="connsiteY3" fmla="*/ 16926 h 135359"/>
                <a:gd name="connsiteX4" fmla="*/ 50727 w 67653"/>
                <a:gd name="connsiteY4" fmla="*/ 16926 h 135359"/>
                <a:gd name="connsiteX5" fmla="*/ 67653 w 67653"/>
                <a:gd name="connsiteY5" fmla="*/ 0 h 135359"/>
                <a:gd name="connsiteX6" fmla="*/ 0 w 67653"/>
                <a:gd name="connsiteY6" fmla="*/ 0 h 135359"/>
                <a:gd name="connsiteX7" fmla="*/ 0 w 67653"/>
                <a:gd name="connsiteY7" fmla="*/ 135359 h 135359"/>
                <a:gd name="connsiteX8" fmla="*/ 67653 w 67653"/>
                <a:gd name="connsiteY8" fmla="*/ 135359 h 135359"/>
                <a:gd name="connsiteX9" fmla="*/ 67653 w 67653"/>
                <a:gd name="connsiteY9" fmla="*/ 0 h 13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53" h="135359">
                  <a:moveTo>
                    <a:pt x="50727" y="16926"/>
                  </a:moveTo>
                  <a:lnTo>
                    <a:pt x="50727" y="118380"/>
                  </a:lnTo>
                  <a:lnTo>
                    <a:pt x="16874" y="118380"/>
                  </a:lnTo>
                  <a:lnTo>
                    <a:pt x="16874" y="16926"/>
                  </a:lnTo>
                  <a:lnTo>
                    <a:pt x="50727" y="16926"/>
                  </a:lnTo>
                  <a:moveTo>
                    <a:pt x="67653" y="0"/>
                  </a:moveTo>
                  <a:lnTo>
                    <a:pt x="0" y="0"/>
                  </a:lnTo>
                  <a:lnTo>
                    <a:pt x="0" y="135359"/>
                  </a:lnTo>
                  <a:lnTo>
                    <a:pt x="67653" y="135359"/>
                  </a:lnTo>
                  <a:lnTo>
                    <a:pt x="67653"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51" name="图形 60">
            <a:extLst>
              <a:ext uri="{FF2B5EF4-FFF2-40B4-BE49-F238E27FC236}">
                <a16:creationId xmlns:a16="http://schemas.microsoft.com/office/drawing/2014/main" id="{5DBF904A-2B19-4F5F-86CF-FB2991AC4E88}"/>
              </a:ext>
            </a:extLst>
          </p:cNvPr>
          <p:cNvGrpSpPr/>
          <p:nvPr/>
        </p:nvGrpSpPr>
        <p:grpSpPr>
          <a:xfrm>
            <a:off x="9550522" y="2945779"/>
            <a:ext cx="411812" cy="411812"/>
            <a:chOff x="7026787" y="3161521"/>
            <a:chExt cx="534958" cy="534958"/>
          </a:xfrm>
          <a:solidFill>
            <a:schemeClr val="bg1"/>
          </a:solidFill>
        </p:grpSpPr>
        <p:sp>
          <p:nvSpPr>
            <p:cNvPr id="473" name="任意多边形: 形状 472">
              <a:extLst>
                <a:ext uri="{FF2B5EF4-FFF2-40B4-BE49-F238E27FC236}">
                  <a16:creationId xmlns:a16="http://schemas.microsoft.com/office/drawing/2014/main" id="{9121A82C-5FB6-4456-A8E9-3B2B96351137}"/>
                </a:ext>
              </a:extLst>
            </p:cNvPr>
            <p:cNvSpPr/>
            <p:nvPr/>
          </p:nvSpPr>
          <p:spPr>
            <a:xfrm>
              <a:off x="7037810" y="3514572"/>
              <a:ext cx="517091" cy="51719"/>
            </a:xfrm>
            <a:custGeom>
              <a:avLst/>
              <a:gdLst>
                <a:gd name="connsiteX0" fmla="*/ 499590 w 517091"/>
                <a:gd name="connsiteY0" fmla="*/ 17449 h 51719"/>
                <a:gd name="connsiteX1" fmla="*/ 499590 w 517091"/>
                <a:gd name="connsiteY1" fmla="*/ 34219 h 51719"/>
                <a:gd name="connsiteX2" fmla="*/ 17449 w 517091"/>
                <a:gd name="connsiteY2" fmla="*/ 34219 h 51719"/>
                <a:gd name="connsiteX3" fmla="*/ 17449 w 517091"/>
                <a:gd name="connsiteY3" fmla="*/ 17449 h 51719"/>
                <a:gd name="connsiteX4" fmla="*/ 499590 w 517091"/>
                <a:gd name="connsiteY4" fmla="*/ 17449 h 51719"/>
                <a:gd name="connsiteX5" fmla="*/ 517039 w 517091"/>
                <a:gd name="connsiteY5" fmla="*/ 0 h 51719"/>
                <a:gd name="connsiteX6" fmla="*/ 0 w 517091"/>
                <a:gd name="connsiteY6" fmla="*/ 0 h 51719"/>
                <a:gd name="connsiteX7" fmla="*/ 0 w 517091"/>
                <a:gd name="connsiteY7" fmla="*/ 51720 h 51719"/>
                <a:gd name="connsiteX8" fmla="*/ 517091 w 517091"/>
                <a:gd name="connsiteY8" fmla="*/ 51720 h 51719"/>
                <a:gd name="connsiteX9" fmla="*/ 517091 w 517091"/>
                <a:gd name="connsiteY9" fmla="*/ 0 h 51719"/>
                <a:gd name="connsiteX10" fmla="*/ 517039 w 517091"/>
                <a:gd name="connsiteY10" fmla="*/ 0 h 5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7091" h="51719">
                  <a:moveTo>
                    <a:pt x="499590" y="17449"/>
                  </a:moveTo>
                  <a:lnTo>
                    <a:pt x="499590" y="34219"/>
                  </a:lnTo>
                  <a:lnTo>
                    <a:pt x="17449" y="34219"/>
                  </a:lnTo>
                  <a:lnTo>
                    <a:pt x="17449" y="17449"/>
                  </a:lnTo>
                  <a:lnTo>
                    <a:pt x="499590" y="17449"/>
                  </a:lnTo>
                  <a:moveTo>
                    <a:pt x="517039" y="0"/>
                  </a:moveTo>
                  <a:lnTo>
                    <a:pt x="0" y="0"/>
                  </a:lnTo>
                  <a:lnTo>
                    <a:pt x="0" y="51720"/>
                  </a:lnTo>
                  <a:lnTo>
                    <a:pt x="517091" y="51720"/>
                  </a:lnTo>
                  <a:lnTo>
                    <a:pt x="517091" y="0"/>
                  </a:lnTo>
                  <a:lnTo>
                    <a:pt x="517039"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4" name="任意多边形: 形状 473">
              <a:extLst>
                <a:ext uri="{FF2B5EF4-FFF2-40B4-BE49-F238E27FC236}">
                  <a16:creationId xmlns:a16="http://schemas.microsoft.com/office/drawing/2014/main" id="{32BF7BE7-0869-42D8-9897-38C46538F755}"/>
                </a:ext>
              </a:extLst>
            </p:cNvPr>
            <p:cNvSpPr/>
            <p:nvPr/>
          </p:nvSpPr>
          <p:spPr>
            <a:xfrm>
              <a:off x="7037810" y="3290506"/>
              <a:ext cx="517091" cy="241253"/>
            </a:xfrm>
            <a:custGeom>
              <a:avLst/>
              <a:gdLst>
                <a:gd name="connsiteX0" fmla="*/ 408114 w 517091"/>
                <a:gd name="connsiteY0" fmla="*/ 22778 h 241253"/>
                <a:gd name="connsiteX1" fmla="*/ 484858 w 517091"/>
                <a:gd name="connsiteY1" fmla="*/ 137919 h 241253"/>
                <a:gd name="connsiteX2" fmla="*/ 482612 w 517091"/>
                <a:gd name="connsiteY2" fmla="*/ 120627 h 241253"/>
                <a:gd name="connsiteX3" fmla="*/ 482612 w 517091"/>
                <a:gd name="connsiteY3" fmla="*/ 224014 h 241253"/>
                <a:gd name="connsiteX4" fmla="*/ 344693 w 517091"/>
                <a:gd name="connsiteY4" fmla="*/ 224014 h 241253"/>
                <a:gd name="connsiteX5" fmla="*/ 344693 w 517091"/>
                <a:gd name="connsiteY5" fmla="*/ 97745 h 241253"/>
                <a:gd name="connsiteX6" fmla="*/ 322699 w 517091"/>
                <a:gd name="connsiteY6" fmla="*/ 104014 h 241253"/>
                <a:gd name="connsiteX7" fmla="*/ 241880 w 517091"/>
                <a:gd name="connsiteY7" fmla="*/ 127105 h 241253"/>
                <a:gd name="connsiteX8" fmla="*/ 268994 w 517091"/>
                <a:gd name="connsiteY8" fmla="*/ 99991 h 241253"/>
                <a:gd name="connsiteX9" fmla="*/ 408114 w 517091"/>
                <a:gd name="connsiteY9" fmla="*/ 22778 h 241253"/>
                <a:gd name="connsiteX10" fmla="*/ 178877 w 517091"/>
                <a:gd name="connsiteY10" fmla="*/ 108559 h 241253"/>
                <a:gd name="connsiteX11" fmla="*/ 190004 w 517091"/>
                <a:gd name="connsiteY11" fmla="*/ 141994 h 241253"/>
                <a:gd name="connsiteX12" fmla="*/ 189586 w 517091"/>
                <a:gd name="connsiteY12" fmla="*/ 142098 h 241253"/>
                <a:gd name="connsiteX13" fmla="*/ 189586 w 517091"/>
                <a:gd name="connsiteY13" fmla="*/ 224014 h 241253"/>
                <a:gd name="connsiteX14" fmla="*/ 137867 w 517091"/>
                <a:gd name="connsiteY14" fmla="*/ 224014 h 241253"/>
                <a:gd name="connsiteX15" fmla="*/ 137867 w 517091"/>
                <a:gd name="connsiteY15" fmla="*/ 137919 h 241253"/>
                <a:gd name="connsiteX16" fmla="*/ 34427 w 517091"/>
                <a:gd name="connsiteY16" fmla="*/ 189586 h 241253"/>
                <a:gd name="connsiteX17" fmla="*/ 61228 w 517091"/>
                <a:gd name="connsiteY17" fmla="*/ 152703 h 241253"/>
                <a:gd name="connsiteX18" fmla="*/ 178877 w 517091"/>
                <a:gd name="connsiteY18" fmla="*/ 108559 h 241253"/>
                <a:gd name="connsiteX19" fmla="*/ 413652 w 517091"/>
                <a:gd name="connsiteY19" fmla="*/ 0 h 241253"/>
                <a:gd name="connsiteX20" fmla="*/ 258546 w 517091"/>
                <a:gd name="connsiteY20" fmla="*/ 86147 h 241253"/>
                <a:gd name="connsiteX21" fmla="*/ 206826 w 517091"/>
                <a:gd name="connsiteY21" fmla="*/ 137867 h 241253"/>
                <a:gd name="connsiteX22" fmla="*/ 189586 w 517091"/>
                <a:gd name="connsiteY22" fmla="*/ 86147 h 241253"/>
                <a:gd name="connsiteX23" fmla="*/ 51720 w 517091"/>
                <a:gd name="connsiteY23" fmla="*/ 137867 h 241253"/>
                <a:gd name="connsiteX24" fmla="*/ 0 w 517091"/>
                <a:gd name="connsiteY24" fmla="*/ 189534 h 241253"/>
                <a:gd name="connsiteX25" fmla="*/ 17240 w 517091"/>
                <a:gd name="connsiteY25" fmla="*/ 189534 h 241253"/>
                <a:gd name="connsiteX26" fmla="*/ 17240 w 517091"/>
                <a:gd name="connsiteY26" fmla="*/ 241254 h 241253"/>
                <a:gd name="connsiteX27" fmla="*/ 499851 w 517091"/>
                <a:gd name="connsiteY27" fmla="*/ 241254 h 241253"/>
                <a:gd name="connsiteX28" fmla="*/ 499851 w 517091"/>
                <a:gd name="connsiteY28" fmla="*/ 155106 h 241253"/>
                <a:gd name="connsiteX29" fmla="*/ 517091 w 517091"/>
                <a:gd name="connsiteY29" fmla="*/ 155106 h 241253"/>
                <a:gd name="connsiteX30" fmla="*/ 413652 w 517091"/>
                <a:gd name="connsiteY30" fmla="*/ 0 h 241253"/>
                <a:gd name="connsiteX31" fmla="*/ 206826 w 517091"/>
                <a:gd name="connsiteY31" fmla="*/ 224066 h 241253"/>
                <a:gd name="connsiteX32" fmla="*/ 206826 w 517091"/>
                <a:gd name="connsiteY32" fmla="*/ 155106 h 241253"/>
                <a:gd name="connsiteX33" fmla="*/ 327505 w 517091"/>
                <a:gd name="connsiteY33" fmla="*/ 120627 h 241253"/>
                <a:gd name="connsiteX34" fmla="*/ 327505 w 517091"/>
                <a:gd name="connsiteY34" fmla="*/ 224066 h 241253"/>
                <a:gd name="connsiteX35" fmla="*/ 206826 w 517091"/>
                <a:gd name="connsiteY35" fmla="*/ 224066 h 241253"/>
                <a:gd name="connsiteX36" fmla="*/ 34480 w 517091"/>
                <a:gd name="connsiteY36" fmla="*/ 224066 h 241253"/>
                <a:gd name="connsiteX37" fmla="*/ 34480 w 517091"/>
                <a:gd name="connsiteY37" fmla="*/ 189586 h 241253"/>
                <a:gd name="connsiteX38" fmla="*/ 120679 w 517091"/>
                <a:gd name="connsiteY38" fmla="*/ 155159 h 241253"/>
                <a:gd name="connsiteX39" fmla="*/ 120679 w 517091"/>
                <a:gd name="connsiteY39" fmla="*/ 224066 h 241253"/>
                <a:gd name="connsiteX40" fmla="*/ 34480 w 517091"/>
                <a:gd name="connsiteY40" fmla="*/ 224066 h 24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7091" h="241253">
                  <a:moveTo>
                    <a:pt x="408114" y="22778"/>
                  </a:moveTo>
                  <a:lnTo>
                    <a:pt x="484858" y="137919"/>
                  </a:lnTo>
                  <a:lnTo>
                    <a:pt x="482612" y="120627"/>
                  </a:lnTo>
                  <a:lnTo>
                    <a:pt x="482612" y="224014"/>
                  </a:lnTo>
                  <a:lnTo>
                    <a:pt x="344693" y="224014"/>
                  </a:lnTo>
                  <a:lnTo>
                    <a:pt x="344693" y="97745"/>
                  </a:lnTo>
                  <a:lnTo>
                    <a:pt x="322699" y="104014"/>
                  </a:lnTo>
                  <a:lnTo>
                    <a:pt x="241880" y="127105"/>
                  </a:lnTo>
                  <a:lnTo>
                    <a:pt x="268994" y="99991"/>
                  </a:lnTo>
                  <a:lnTo>
                    <a:pt x="408114" y="22778"/>
                  </a:lnTo>
                  <a:moveTo>
                    <a:pt x="178877" y="108559"/>
                  </a:moveTo>
                  <a:lnTo>
                    <a:pt x="190004" y="141994"/>
                  </a:lnTo>
                  <a:lnTo>
                    <a:pt x="189586" y="142098"/>
                  </a:lnTo>
                  <a:lnTo>
                    <a:pt x="189586" y="224014"/>
                  </a:lnTo>
                  <a:lnTo>
                    <a:pt x="137867" y="224014"/>
                  </a:lnTo>
                  <a:lnTo>
                    <a:pt x="137867" y="137919"/>
                  </a:lnTo>
                  <a:lnTo>
                    <a:pt x="34427" y="189586"/>
                  </a:lnTo>
                  <a:lnTo>
                    <a:pt x="61228" y="152703"/>
                  </a:lnTo>
                  <a:lnTo>
                    <a:pt x="178877" y="108559"/>
                  </a:lnTo>
                  <a:moveTo>
                    <a:pt x="413652" y="0"/>
                  </a:moveTo>
                  <a:lnTo>
                    <a:pt x="258546" y="86147"/>
                  </a:lnTo>
                  <a:lnTo>
                    <a:pt x="206826" y="137867"/>
                  </a:lnTo>
                  <a:lnTo>
                    <a:pt x="189586" y="86147"/>
                  </a:lnTo>
                  <a:lnTo>
                    <a:pt x="51720" y="137867"/>
                  </a:lnTo>
                  <a:lnTo>
                    <a:pt x="0" y="189534"/>
                  </a:lnTo>
                  <a:lnTo>
                    <a:pt x="17240" y="189534"/>
                  </a:lnTo>
                  <a:lnTo>
                    <a:pt x="17240" y="241254"/>
                  </a:lnTo>
                  <a:lnTo>
                    <a:pt x="499851" y="241254"/>
                  </a:lnTo>
                  <a:lnTo>
                    <a:pt x="499851" y="155106"/>
                  </a:lnTo>
                  <a:lnTo>
                    <a:pt x="517091" y="155106"/>
                  </a:lnTo>
                  <a:lnTo>
                    <a:pt x="413652" y="0"/>
                  </a:lnTo>
                  <a:close/>
                  <a:moveTo>
                    <a:pt x="206826" y="224066"/>
                  </a:moveTo>
                  <a:lnTo>
                    <a:pt x="206826" y="155106"/>
                  </a:lnTo>
                  <a:lnTo>
                    <a:pt x="327505" y="120627"/>
                  </a:lnTo>
                  <a:lnTo>
                    <a:pt x="327505" y="224066"/>
                  </a:lnTo>
                  <a:lnTo>
                    <a:pt x="206826" y="224066"/>
                  </a:lnTo>
                  <a:close/>
                  <a:moveTo>
                    <a:pt x="34480" y="224066"/>
                  </a:moveTo>
                  <a:lnTo>
                    <a:pt x="34480" y="189586"/>
                  </a:lnTo>
                  <a:lnTo>
                    <a:pt x="120679" y="155159"/>
                  </a:lnTo>
                  <a:lnTo>
                    <a:pt x="120679" y="224066"/>
                  </a:lnTo>
                  <a:lnTo>
                    <a:pt x="34480" y="224066"/>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5" name="任意多边形: 形状 474">
              <a:extLst>
                <a:ext uri="{FF2B5EF4-FFF2-40B4-BE49-F238E27FC236}">
                  <a16:creationId xmlns:a16="http://schemas.microsoft.com/office/drawing/2014/main" id="{C39B2BAC-4E46-415D-BDAF-3BDF1F29C3F1}"/>
                </a:ext>
              </a:extLst>
            </p:cNvPr>
            <p:cNvSpPr/>
            <p:nvPr/>
          </p:nvSpPr>
          <p:spPr>
            <a:xfrm>
              <a:off x="7416982" y="3428425"/>
              <a:ext cx="68959" cy="68907"/>
            </a:xfrm>
            <a:custGeom>
              <a:avLst/>
              <a:gdLst>
                <a:gd name="connsiteX0" fmla="*/ 17449 w 68959"/>
                <a:gd name="connsiteY0" fmla="*/ 22360 h 68907"/>
                <a:gd name="connsiteX1" fmla="*/ 51458 w 68959"/>
                <a:gd name="connsiteY1" fmla="*/ 30875 h 68907"/>
                <a:gd name="connsiteX2" fmla="*/ 51458 w 68959"/>
                <a:gd name="connsiteY2" fmla="*/ 51458 h 68907"/>
                <a:gd name="connsiteX3" fmla="*/ 17449 w 68959"/>
                <a:gd name="connsiteY3" fmla="*/ 51458 h 68907"/>
                <a:gd name="connsiteX4" fmla="*/ 17449 w 68959"/>
                <a:gd name="connsiteY4" fmla="*/ 22360 h 68907"/>
                <a:gd name="connsiteX5" fmla="*/ 0 w 68959"/>
                <a:gd name="connsiteY5" fmla="*/ 0 h 68907"/>
                <a:gd name="connsiteX6" fmla="*/ 0 w 68959"/>
                <a:gd name="connsiteY6" fmla="*/ 68907 h 68907"/>
                <a:gd name="connsiteX7" fmla="*/ 68959 w 68959"/>
                <a:gd name="connsiteY7" fmla="*/ 68907 h 68907"/>
                <a:gd name="connsiteX8" fmla="*/ 68959 w 68959"/>
                <a:gd name="connsiteY8" fmla="*/ 17240 h 68907"/>
                <a:gd name="connsiteX9" fmla="*/ 0 w 68959"/>
                <a:gd name="connsiteY9" fmla="*/ 0 h 6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59" h="68907">
                  <a:moveTo>
                    <a:pt x="17449" y="22360"/>
                  </a:moveTo>
                  <a:lnTo>
                    <a:pt x="51458" y="30875"/>
                  </a:lnTo>
                  <a:lnTo>
                    <a:pt x="51458" y="51458"/>
                  </a:lnTo>
                  <a:lnTo>
                    <a:pt x="17449" y="51458"/>
                  </a:lnTo>
                  <a:lnTo>
                    <a:pt x="17449" y="22360"/>
                  </a:lnTo>
                  <a:moveTo>
                    <a:pt x="0" y="0"/>
                  </a:moveTo>
                  <a:lnTo>
                    <a:pt x="0" y="68907"/>
                  </a:lnTo>
                  <a:lnTo>
                    <a:pt x="68959" y="68907"/>
                  </a:lnTo>
                  <a:lnTo>
                    <a:pt x="68959" y="17240"/>
                  </a:lnTo>
                  <a:lnTo>
                    <a:pt x="0"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6" name="任意多边形: 形状 475">
              <a:extLst>
                <a:ext uri="{FF2B5EF4-FFF2-40B4-BE49-F238E27FC236}">
                  <a16:creationId xmlns:a16="http://schemas.microsoft.com/office/drawing/2014/main" id="{DE712E1F-C7BC-41EB-8800-4EFC5E6553C1}"/>
                </a:ext>
              </a:extLst>
            </p:cNvPr>
            <p:cNvSpPr/>
            <p:nvPr/>
          </p:nvSpPr>
          <p:spPr>
            <a:xfrm>
              <a:off x="7089529" y="3480092"/>
              <a:ext cx="241305" cy="17239"/>
            </a:xfrm>
            <a:custGeom>
              <a:avLst/>
              <a:gdLst>
                <a:gd name="connsiteX0" fmla="*/ 0 w 241305"/>
                <a:gd name="connsiteY0" fmla="*/ 0 h 17239"/>
                <a:gd name="connsiteX1" fmla="*/ 51720 w 241305"/>
                <a:gd name="connsiteY1" fmla="*/ 0 h 17239"/>
                <a:gd name="connsiteX2" fmla="*/ 51720 w 241305"/>
                <a:gd name="connsiteY2" fmla="*/ 17240 h 17239"/>
                <a:gd name="connsiteX3" fmla="*/ 0 w 241305"/>
                <a:gd name="connsiteY3" fmla="*/ 17240 h 17239"/>
                <a:gd name="connsiteX4" fmla="*/ 189586 w 241305"/>
                <a:gd name="connsiteY4" fmla="*/ 0 h 17239"/>
                <a:gd name="connsiteX5" fmla="*/ 241306 w 241305"/>
                <a:gd name="connsiteY5" fmla="*/ 0 h 17239"/>
                <a:gd name="connsiteX6" fmla="*/ 241306 w 241305"/>
                <a:gd name="connsiteY6" fmla="*/ 17240 h 17239"/>
                <a:gd name="connsiteX7" fmla="*/ 189586 w 241305"/>
                <a:gd name="connsiteY7" fmla="*/ 17240 h 1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305" h="17239">
                  <a:moveTo>
                    <a:pt x="0" y="0"/>
                  </a:moveTo>
                  <a:lnTo>
                    <a:pt x="51720" y="0"/>
                  </a:lnTo>
                  <a:lnTo>
                    <a:pt x="51720" y="17240"/>
                  </a:lnTo>
                  <a:lnTo>
                    <a:pt x="0" y="17240"/>
                  </a:lnTo>
                  <a:close/>
                  <a:moveTo>
                    <a:pt x="189586" y="0"/>
                  </a:moveTo>
                  <a:lnTo>
                    <a:pt x="241306" y="0"/>
                  </a:lnTo>
                  <a:lnTo>
                    <a:pt x="241306" y="17240"/>
                  </a:lnTo>
                  <a:lnTo>
                    <a:pt x="189586" y="1724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7" name="任意多边形: 形状 476">
              <a:extLst>
                <a:ext uri="{FF2B5EF4-FFF2-40B4-BE49-F238E27FC236}">
                  <a16:creationId xmlns:a16="http://schemas.microsoft.com/office/drawing/2014/main" id="{49ABEA6E-0978-46CE-8FE8-0A4076085BB5}"/>
                </a:ext>
              </a:extLst>
            </p:cNvPr>
            <p:cNvSpPr/>
            <p:nvPr/>
          </p:nvSpPr>
          <p:spPr>
            <a:xfrm>
              <a:off x="7072289" y="3428425"/>
              <a:ext cx="103386" cy="51667"/>
            </a:xfrm>
            <a:custGeom>
              <a:avLst/>
              <a:gdLst>
                <a:gd name="connsiteX0" fmla="*/ 103387 w 103386"/>
                <a:gd name="connsiteY0" fmla="*/ 0 h 51667"/>
                <a:gd name="connsiteX1" fmla="*/ 103387 w 103386"/>
                <a:gd name="connsiteY1" fmla="*/ 17188 h 51667"/>
                <a:gd name="connsiteX2" fmla="*/ 0 w 103386"/>
                <a:gd name="connsiteY2" fmla="*/ 51667 h 51667"/>
                <a:gd name="connsiteX3" fmla="*/ 0 w 103386"/>
                <a:gd name="connsiteY3" fmla="*/ 34427 h 51667"/>
              </a:gdLst>
              <a:ahLst/>
              <a:cxnLst>
                <a:cxn ang="0">
                  <a:pos x="connsiteX0" y="connsiteY0"/>
                </a:cxn>
                <a:cxn ang="0">
                  <a:pos x="connsiteX1" y="connsiteY1"/>
                </a:cxn>
                <a:cxn ang="0">
                  <a:pos x="connsiteX2" y="connsiteY2"/>
                </a:cxn>
                <a:cxn ang="0">
                  <a:pos x="connsiteX3" y="connsiteY3"/>
                </a:cxn>
              </a:cxnLst>
              <a:rect l="l" t="t" r="r" b="b"/>
              <a:pathLst>
                <a:path w="103386" h="51667">
                  <a:moveTo>
                    <a:pt x="103387" y="0"/>
                  </a:moveTo>
                  <a:lnTo>
                    <a:pt x="103387" y="17188"/>
                  </a:lnTo>
                  <a:lnTo>
                    <a:pt x="0" y="51667"/>
                  </a:lnTo>
                  <a:lnTo>
                    <a:pt x="0" y="34427"/>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52" name="图形 62">
            <a:extLst>
              <a:ext uri="{FF2B5EF4-FFF2-40B4-BE49-F238E27FC236}">
                <a16:creationId xmlns:a16="http://schemas.microsoft.com/office/drawing/2014/main" id="{552DF13A-2470-4B23-99FB-24880B299861}"/>
              </a:ext>
            </a:extLst>
          </p:cNvPr>
          <p:cNvGrpSpPr/>
          <p:nvPr/>
        </p:nvGrpSpPr>
        <p:grpSpPr>
          <a:xfrm>
            <a:off x="10254577" y="2945779"/>
            <a:ext cx="411812" cy="411812"/>
            <a:chOff x="7825631" y="3161521"/>
            <a:chExt cx="534958" cy="534958"/>
          </a:xfrm>
          <a:solidFill>
            <a:schemeClr val="bg1"/>
          </a:solidFill>
        </p:grpSpPr>
        <p:sp>
          <p:nvSpPr>
            <p:cNvPr id="470" name="任意多边形: 形状 469">
              <a:extLst>
                <a:ext uri="{FF2B5EF4-FFF2-40B4-BE49-F238E27FC236}">
                  <a16:creationId xmlns:a16="http://schemas.microsoft.com/office/drawing/2014/main" id="{2C51353D-6C75-42BE-9EEC-19982CF5FE1A}"/>
                </a:ext>
              </a:extLst>
            </p:cNvPr>
            <p:cNvSpPr/>
            <p:nvPr/>
          </p:nvSpPr>
          <p:spPr>
            <a:xfrm>
              <a:off x="7854259" y="3209165"/>
              <a:ext cx="496716" cy="461192"/>
            </a:xfrm>
            <a:custGeom>
              <a:avLst/>
              <a:gdLst>
                <a:gd name="connsiteX0" fmla="*/ 0 w 496716"/>
                <a:gd name="connsiteY0" fmla="*/ 443482 h 461192"/>
                <a:gd name="connsiteX1" fmla="*/ 496717 w 496716"/>
                <a:gd name="connsiteY1" fmla="*/ 443482 h 461192"/>
                <a:gd name="connsiteX2" fmla="*/ 496717 w 496716"/>
                <a:gd name="connsiteY2" fmla="*/ 461192 h 461192"/>
                <a:gd name="connsiteX3" fmla="*/ 0 w 496716"/>
                <a:gd name="connsiteY3" fmla="*/ 461192 h 461192"/>
                <a:gd name="connsiteX4" fmla="*/ 0 w 496716"/>
                <a:gd name="connsiteY4" fmla="*/ 0 h 461192"/>
                <a:gd name="connsiteX5" fmla="*/ 496717 w 496716"/>
                <a:gd name="connsiteY5" fmla="*/ 0 h 461192"/>
                <a:gd name="connsiteX6" fmla="*/ 496717 w 496716"/>
                <a:gd name="connsiteY6" fmla="*/ 17710 h 461192"/>
                <a:gd name="connsiteX7" fmla="*/ 0 w 496716"/>
                <a:gd name="connsiteY7" fmla="*/ 17710 h 461192"/>
                <a:gd name="connsiteX8" fmla="*/ 212886 w 496716"/>
                <a:gd name="connsiteY8" fmla="*/ 106417 h 461192"/>
                <a:gd name="connsiteX9" fmla="*/ 212886 w 496716"/>
                <a:gd name="connsiteY9" fmla="*/ 408010 h 461192"/>
                <a:gd name="connsiteX10" fmla="*/ 53182 w 496716"/>
                <a:gd name="connsiteY10" fmla="*/ 408010 h 461192"/>
                <a:gd name="connsiteX11" fmla="*/ 53182 w 496716"/>
                <a:gd name="connsiteY11" fmla="*/ 106417 h 461192"/>
                <a:gd name="connsiteX12" fmla="*/ 212886 w 496716"/>
                <a:gd name="connsiteY12" fmla="*/ 106417 h 461192"/>
                <a:gd name="connsiteX13" fmla="*/ 212886 w 496716"/>
                <a:gd name="connsiteY13" fmla="*/ 88655 h 461192"/>
                <a:gd name="connsiteX14" fmla="*/ 53182 w 496716"/>
                <a:gd name="connsiteY14" fmla="*/ 88655 h 461192"/>
                <a:gd name="connsiteX15" fmla="*/ 35472 w 496716"/>
                <a:gd name="connsiteY15" fmla="*/ 106365 h 461192"/>
                <a:gd name="connsiteX16" fmla="*/ 35472 w 496716"/>
                <a:gd name="connsiteY16" fmla="*/ 407958 h 461192"/>
                <a:gd name="connsiteX17" fmla="*/ 53182 w 496716"/>
                <a:gd name="connsiteY17" fmla="*/ 425720 h 461192"/>
                <a:gd name="connsiteX18" fmla="*/ 212834 w 496716"/>
                <a:gd name="connsiteY18" fmla="*/ 425720 h 461192"/>
                <a:gd name="connsiteX19" fmla="*/ 230596 w 496716"/>
                <a:gd name="connsiteY19" fmla="*/ 407958 h 461192"/>
                <a:gd name="connsiteX20" fmla="*/ 230596 w 496716"/>
                <a:gd name="connsiteY20" fmla="*/ 106417 h 461192"/>
                <a:gd name="connsiteX21" fmla="*/ 212886 w 496716"/>
                <a:gd name="connsiteY21" fmla="*/ 88655 h 46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6716" h="461192">
                  <a:moveTo>
                    <a:pt x="0" y="443482"/>
                  </a:moveTo>
                  <a:lnTo>
                    <a:pt x="496717" y="443482"/>
                  </a:lnTo>
                  <a:lnTo>
                    <a:pt x="496717" y="461192"/>
                  </a:lnTo>
                  <a:lnTo>
                    <a:pt x="0" y="461192"/>
                  </a:lnTo>
                  <a:close/>
                  <a:moveTo>
                    <a:pt x="0" y="0"/>
                  </a:moveTo>
                  <a:lnTo>
                    <a:pt x="496717" y="0"/>
                  </a:lnTo>
                  <a:lnTo>
                    <a:pt x="496717" y="17710"/>
                  </a:lnTo>
                  <a:lnTo>
                    <a:pt x="0" y="17710"/>
                  </a:lnTo>
                  <a:close/>
                  <a:moveTo>
                    <a:pt x="212886" y="106417"/>
                  </a:moveTo>
                  <a:lnTo>
                    <a:pt x="212886" y="408010"/>
                  </a:lnTo>
                  <a:lnTo>
                    <a:pt x="53182" y="408010"/>
                  </a:lnTo>
                  <a:lnTo>
                    <a:pt x="53182" y="106417"/>
                  </a:lnTo>
                  <a:lnTo>
                    <a:pt x="212886" y="106417"/>
                  </a:lnTo>
                  <a:moveTo>
                    <a:pt x="212886" y="88655"/>
                  </a:moveTo>
                  <a:lnTo>
                    <a:pt x="53182" y="88655"/>
                  </a:lnTo>
                  <a:cubicBezTo>
                    <a:pt x="43413" y="88655"/>
                    <a:pt x="35472" y="96595"/>
                    <a:pt x="35472" y="106365"/>
                  </a:cubicBezTo>
                  <a:lnTo>
                    <a:pt x="35472" y="407958"/>
                  </a:lnTo>
                  <a:cubicBezTo>
                    <a:pt x="35472" y="417779"/>
                    <a:pt x="43413" y="425720"/>
                    <a:pt x="53182" y="425720"/>
                  </a:cubicBezTo>
                  <a:lnTo>
                    <a:pt x="212834" y="425720"/>
                  </a:lnTo>
                  <a:cubicBezTo>
                    <a:pt x="222655" y="425720"/>
                    <a:pt x="230596" y="417779"/>
                    <a:pt x="230596" y="407958"/>
                  </a:cubicBezTo>
                  <a:lnTo>
                    <a:pt x="230596" y="106417"/>
                  </a:lnTo>
                  <a:cubicBezTo>
                    <a:pt x="230596" y="96648"/>
                    <a:pt x="222655" y="88655"/>
                    <a:pt x="212886" y="88655"/>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1" name="任意多边形: 形状 470">
              <a:extLst>
                <a:ext uri="{FF2B5EF4-FFF2-40B4-BE49-F238E27FC236}">
                  <a16:creationId xmlns:a16="http://schemas.microsoft.com/office/drawing/2014/main" id="{4DE1D757-0944-4B65-ACF2-AC5DDDF4673B}"/>
                </a:ext>
              </a:extLst>
            </p:cNvPr>
            <p:cNvSpPr/>
            <p:nvPr/>
          </p:nvSpPr>
          <p:spPr>
            <a:xfrm>
              <a:off x="8067093" y="3386579"/>
              <a:ext cx="53234" cy="70996"/>
            </a:xfrm>
            <a:custGeom>
              <a:avLst/>
              <a:gdLst>
                <a:gd name="connsiteX0" fmla="*/ 35525 w 53234"/>
                <a:gd name="connsiteY0" fmla="*/ 17710 h 70996"/>
                <a:gd name="connsiteX1" fmla="*/ 35525 w 53234"/>
                <a:gd name="connsiteY1" fmla="*/ 53182 h 70996"/>
                <a:gd name="connsiteX2" fmla="*/ 17762 w 53234"/>
                <a:gd name="connsiteY2" fmla="*/ 53182 h 70996"/>
                <a:gd name="connsiteX3" fmla="*/ 17762 w 53234"/>
                <a:gd name="connsiteY3" fmla="*/ 17710 h 70996"/>
                <a:gd name="connsiteX4" fmla="*/ 35525 w 53234"/>
                <a:gd name="connsiteY4" fmla="*/ 17710 h 70996"/>
                <a:gd name="connsiteX5" fmla="*/ 44353 w 53234"/>
                <a:gd name="connsiteY5" fmla="*/ 0 h 70996"/>
                <a:gd name="connsiteX6" fmla="*/ 8881 w 53234"/>
                <a:gd name="connsiteY6" fmla="*/ 0 h 70996"/>
                <a:gd name="connsiteX7" fmla="*/ 0 w 53234"/>
                <a:gd name="connsiteY7" fmla="*/ 8881 h 70996"/>
                <a:gd name="connsiteX8" fmla="*/ 0 w 53234"/>
                <a:gd name="connsiteY8" fmla="*/ 62116 h 70996"/>
                <a:gd name="connsiteX9" fmla="*/ 8881 w 53234"/>
                <a:gd name="connsiteY9" fmla="*/ 70997 h 70996"/>
                <a:gd name="connsiteX10" fmla="*/ 44353 w 53234"/>
                <a:gd name="connsiteY10" fmla="*/ 70997 h 70996"/>
                <a:gd name="connsiteX11" fmla="*/ 53235 w 53234"/>
                <a:gd name="connsiteY11" fmla="*/ 62116 h 70996"/>
                <a:gd name="connsiteX12" fmla="*/ 53235 w 53234"/>
                <a:gd name="connsiteY12" fmla="*/ 8829 h 70996"/>
                <a:gd name="connsiteX13" fmla="*/ 44353 w 53234"/>
                <a:gd name="connsiteY13" fmla="*/ 0 h 7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234" h="70996">
                  <a:moveTo>
                    <a:pt x="35525" y="17710"/>
                  </a:moveTo>
                  <a:lnTo>
                    <a:pt x="35525" y="53182"/>
                  </a:lnTo>
                  <a:lnTo>
                    <a:pt x="17762" y="53182"/>
                  </a:lnTo>
                  <a:lnTo>
                    <a:pt x="17762" y="17710"/>
                  </a:lnTo>
                  <a:lnTo>
                    <a:pt x="35525" y="17710"/>
                  </a:lnTo>
                  <a:moveTo>
                    <a:pt x="44353" y="0"/>
                  </a:moveTo>
                  <a:lnTo>
                    <a:pt x="8881" y="0"/>
                  </a:lnTo>
                  <a:cubicBezTo>
                    <a:pt x="3970" y="0"/>
                    <a:pt x="0" y="3970"/>
                    <a:pt x="0" y="8881"/>
                  </a:cubicBezTo>
                  <a:lnTo>
                    <a:pt x="0" y="62116"/>
                  </a:lnTo>
                  <a:cubicBezTo>
                    <a:pt x="0" y="66974"/>
                    <a:pt x="3970" y="70997"/>
                    <a:pt x="8881" y="70997"/>
                  </a:cubicBezTo>
                  <a:lnTo>
                    <a:pt x="44353" y="70997"/>
                  </a:lnTo>
                  <a:cubicBezTo>
                    <a:pt x="49264" y="70997"/>
                    <a:pt x="53235" y="67026"/>
                    <a:pt x="53235" y="62116"/>
                  </a:cubicBezTo>
                  <a:lnTo>
                    <a:pt x="53235" y="8829"/>
                  </a:lnTo>
                  <a:cubicBezTo>
                    <a:pt x="53235" y="3970"/>
                    <a:pt x="49264" y="0"/>
                    <a:pt x="44353" y="0"/>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2" name="任意多边形: 形状 471">
              <a:extLst>
                <a:ext uri="{FF2B5EF4-FFF2-40B4-BE49-F238E27FC236}">
                  <a16:creationId xmlns:a16="http://schemas.microsoft.com/office/drawing/2014/main" id="{13A3FD6C-5038-4E93-AF74-0EA4D66964C9}"/>
                </a:ext>
              </a:extLst>
            </p:cNvPr>
            <p:cNvSpPr/>
            <p:nvPr/>
          </p:nvSpPr>
          <p:spPr>
            <a:xfrm>
              <a:off x="7925204" y="3209165"/>
              <a:ext cx="390299" cy="425772"/>
            </a:xfrm>
            <a:custGeom>
              <a:avLst/>
              <a:gdLst>
                <a:gd name="connsiteX0" fmla="*/ 177414 w 390299"/>
                <a:gd name="connsiteY0" fmla="*/ 234149 h 425772"/>
                <a:gd name="connsiteX1" fmla="*/ 195176 w 390299"/>
                <a:gd name="connsiteY1" fmla="*/ 234149 h 425772"/>
                <a:gd name="connsiteX2" fmla="*/ 195176 w 390299"/>
                <a:gd name="connsiteY2" fmla="*/ 425772 h 425772"/>
                <a:gd name="connsiteX3" fmla="*/ 177414 w 390299"/>
                <a:gd name="connsiteY3" fmla="*/ 425772 h 425772"/>
                <a:gd name="connsiteX4" fmla="*/ 372538 w 390299"/>
                <a:gd name="connsiteY4" fmla="*/ 17710 h 425772"/>
                <a:gd name="connsiteX5" fmla="*/ 372538 w 390299"/>
                <a:gd name="connsiteY5" fmla="*/ 408010 h 425772"/>
                <a:gd name="connsiteX6" fmla="*/ 337065 w 390299"/>
                <a:gd name="connsiteY6" fmla="*/ 408010 h 425772"/>
                <a:gd name="connsiteX7" fmla="*/ 337065 w 390299"/>
                <a:gd name="connsiteY7" fmla="*/ 17710 h 425772"/>
                <a:gd name="connsiteX8" fmla="*/ 372538 w 390299"/>
                <a:gd name="connsiteY8" fmla="*/ 17710 h 425772"/>
                <a:gd name="connsiteX9" fmla="*/ 390300 w 390299"/>
                <a:gd name="connsiteY9" fmla="*/ 0 h 425772"/>
                <a:gd name="connsiteX10" fmla="*/ 319355 w 390299"/>
                <a:gd name="connsiteY10" fmla="*/ 0 h 425772"/>
                <a:gd name="connsiteX11" fmla="*/ 319355 w 390299"/>
                <a:gd name="connsiteY11" fmla="*/ 425772 h 425772"/>
                <a:gd name="connsiteX12" fmla="*/ 390300 w 390299"/>
                <a:gd name="connsiteY12" fmla="*/ 425772 h 425772"/>
                <a:gd name="connsiteX13" fmla="*/ 390300 w 390299"/>
                <a:gd name="connsiteY13" fmla="*/ 0 h 425772"/>
                <a:gd name="connsiteX14" fmla="*/ 106417 w 390299"/>
                <a:gd name="connsiteY14" fmla="*/ 141889 h 425772"/>
                <a:gd name="connsiteX15" fmla="*/ 106417 w 390299"/>
                <a:gd name="connsiteY15" fmla="*/ 159652 h 425772"/>
                <a:gd name="connsiteX16" fmla="*/ 17710 w 390299"/>
                <a:gd name="connsiteY16" fmla="*/ 159652 h 425772"/>
                <a:gd name="connsiteX17" fmla="*/ 17710 w 390299"/>
                <a:gd name="connsiteY17" fmla="*/ 141889 h 425772"/>
                <a:gd name="connsiteX18" fmla="*/ 106417 w 390299"/>
                <a:gd name="connsiteY18" fmla="*/ 141889 h 425772"/>
                <a:gd name="connsiteX19" fmla="*/ 124179 w 390299"/>
                <a:gd name="connsiteY19" fmla="*/ 124179 h 425772"/>
                <a:gd name="connsiteX20" fmla="*/ 0 w 390299"/>
                <a:gd name="connsiteY20" fmla="*/ 124179 h 425772"/>
                <a:gd name="connsiteX21" fmla="*/ 0 w 390299"/>
                <a:gd name="connsiteY21" fmla="*/ 177414 h 425772"/>
                <a:gd name="connsiteX22" fmla="*/ 124179 w 390299"/>
                <a:gd name="connsiteY22" fmla="*/ 177414 h 425772"/>
                <a:gd name="connsiteX23" fmla="*/ 124179 w 390299"/>
                <a:gd name="connsiteY23" fmla="*/ 124179 h 42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0299" h="425772">
                  <a:moveTo>
                    <a:pt x="177414" y="234149"/>
                  </a:moveTo>
                  <a:lnTo>
                    <a:pt x="195176" y="234149"/>
                  </a:lnTo>
                  <a:lnTo>
                    <a:pt x="195176" y="425772"/>
                  </a:lnTo>
                  <a:lnTo>
                    <a:pt x="177414" y="425772"/>
                  </a:lnTo>
                  <a:close/>
                  <a:moveTo>
                    <a:pt x="372538" y="17710"/>
                  </a:moveTo>
                  <a:lnTo>
                    <a:pt x="372538" y="408010"/>
                  </a:lnTo>
                  <a:lnTo>
                    <a:pt x="337065" y="408010"/>
                  </a:lnTo>
                  <a:lnTo>
                    <a:pt x="337065" y="17710"/>
                  </a:lnTo>
                  <a:lnTo>
                    <a:pt x="372538" y="17710"/>
                  </a:lnTo>
                  <a:moveTo>
                    <a:pt x="390300" y="0"/>
                  </a:moveTo>
                  <a:lnTo>
                    <a:pt x="319355" y="0"/>
                  </a:lnTo>
                  <a:lnTo>
                    <a:pt x="319355" y="425772"/>
                  </a:lnTo>
                  <a:lnTo>
                    <a:pt x="390300" y="425772"/>
                  </a:lnTo>
                  <a:lnTo>
                    <a:pt x="390300" y="0"/>
                  </a:lnTo>
                  <a:close/>
                  <a:moveTo>
                    <a:pt x="106417" y="141889"/>
                  </a:moveTo>
                  <a:lnTo>
                    <a:pt x="106417" y="159652"/>
                  </a:lnTo>
                  <a:lnTo>
                    <a:pt x="17710" y="159652"/>
                  </a:lnTo>
                  <a:lnTo>
                    <a:pt x="17710" y="141889"/>
                  </a:lnTo>
                  <a:lnTo>
                    <a:pt x="106417" y="141889"/>
                  </a:lnTo>
                  <a:moveTo>
                    <a:pt x="124179" y="124179"/>
                  </a:moveTo>
                  <a:lnTo>
                    <a:pt x="0" y="124179"/>
                  </a:lnTo>
                  <a:lnTo>
                    <a:pt x="0" y="177414"/>
                  </a:lnTo>
                  <a:lnTo>
                    <a:pt x="124179" y="177414"/>
                  </a:lnTo>
                  <a:lnTo>
                    <a:pt x="124179" y="124179"/>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53" name="图形 64">
            <a:extLst>
              <a:ext uri="{FF2B5EF4-FFF2-40B4-BE49-F238E27FC236}">
                <a16:creationId xmlns:a16="http://schemas.microsoft.com/office/drawing/2014/main" id="{912B6E0F-E9EA-4220-B3E8-5230935E1ABF}"/>
              </a:ext>
            </a:extLst>
          </p:cNvPr>
          <p:cNvGrpSpPr/>
          <p:nvPr/>
        </p:nvGrpSpPr>
        <p:grpSpPr>
          <a:xfrm>
            <a:off x="10958629" y="2945779"/>
            <a:ext cx="411812" cy="411812"/>
            <a:chOff x="8624475" y="3161521"/>
            <a:chExt cx="534958" cy="534958"/>
          </a:xfrm>
          <a:solidFill>
            <a:schemeClr val="bg1"/>
          </a:solidFill>
        </p:grpSpPr>
        <p:sp>
          <p:nvSpPr>
            <p:cNvPr id="466" name="任意多边形: 形状 465">
              <a:extLst>
                <a:ext uri="{FF2B5EF4-FFF2-40B4-BE49-F238E27FC236}">
                  <a16:creationId xmlns:a16="http://schemas.microsoft.com/office/drawing/2014/main" id="{C50091D7-62B4-4A26-9D43-BA5FD04E1FC4}"/>
                </a:ext>
              </a:extLst>
            </p:cNvPr>
            <p:cNvSpPr/>
            <p:nvPr/>
          </p:nvSpPr>
          <p:spPr>
            <a:xfrm>
              <a:off x="8636699" y="3582800"/>
              <a:ext cx="512441" cy="51197"/>
            </a:xfrm>
            <a:custGeom>
              <a:avLst/>
              <a:gdLst>
                <a:gd name="connsiteX0" fmla="*/ 495306 w 512441"/>
                <a:gd name="connsiteY0" fmla="*/ 17083 h 51197"/>
                <a:gd name="connsiteX1" fmla="*/ 495306 w 512441"/>
                <a:gd name="connsiteY1" fmla="*/ 34166 h 51197"/>
                <a:gd name="connsiteX2" fmla="*/ 17083 w 512441"/>
                <a:gd name="connsiteY2" fmla="*/ 34166 h 51197"/>
                <a:gd name="connsiteX3" fmla="*/ 17083 w 512441"/>
                <a:gd name="connsiteY3" fmla="*/ 17083 h 51197"/>
                <a:gd name="connsiteX4" fmla="*/ 495306 w 512441"/>
                <a:gd name="connsiteY4" fmla="*/ 17083 h 51197"/>
                <a:gd name="connsiteX5" fmla="*/ 512442 w 512441"/>
                <a:gd name="connsiteY5" fmla="*/ 0 h 51197"/>
                <a:gd name="connsiteX6" fmla="*/ 0 w 512441"/>
                <a:gd name="connsiteY6" fmla="*/ 0 h 51197"/>
                <a:gd name="connsiteX7" fmla="*/ 0 w 512441"/>
                <a:gd name="connsiteY7" fmla="*/ 51197 h 51197"/>
                <a:gd name="connsiteX8" fmla="*/ 512442 w 512441"/>
                <a:gd name="connsiteY8" fmla="*/ 51197 h 51197"/>
                <a:gd name="connsiteX9" fmla="*/ 512442 w 512441"/>
                <a:gd name="connsiteY9" fmla="*/ 0 h 5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441" h="51197">
                  <a:moveTo>
                    <a:pt x="495306" y="17083"/>
                  </a:moveTo>
                  <a:lnTo>
                    <a:pt x="495306" y="34166"/>
                  </a:lnTo>
                  <a:lnTo>
                    <a:pt x="17083" y="34166"/>
                  </a:lnTo>
                  <a:lnTo>
                    <a:pt x="17083" y="17083"/>
                  </a:lnTo>
                  <a:lnTo>
                    <a:pt x="495306" y="17083"/>
                  </a:lnTo>
                  <a:moveTo>
                    <a:pt x="512442" y="0"/>
                  </a:moveTo>
                  <a:lnTo>
                    <a:pt x="0" y="0"/>
                  </a:lnTo>
                  <a:lnTo>
                    <a:pt x="0" y="51197"/>
                  </a:lnTo>
                  <a:lnTo>
                    <a:pt x="512442" y="51197"/>
                  </a:lnTo>
                  <a:lnTo>
                    <a:pt x="512442"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7" name="任意多边形: 形状 466">
              <a:extLst>
                <a:ext uri="{FF2B5EF4-FFF2-40B4-BE49-F238E27FC236}">
                  <a16:creationId xmlns:a16="http://schemas.microsoft.com/office/drawing/2014/main" id="{8E715858-53FA-4121-B321-73F8D4125506}"/>
                </a:ext>
              </a:extLst>
            </p:cNvPr>
            <p:cNvSpPr/>
            <p:nvPr/>
          </p:nvSpPr>
          <p:spPr>
            <a:xfrm>
              <a:off x="8636699" y="3224106"/>
              <a:ext cx="512441" cy="375724"/>
            </a:xfrm>
            <a:custGeom>
              <a:avLst/>
              <a:gdLst>
                <a:gd name="connsiteX0" fmla="*/ 51249 w 512441"/>
                <a:gd name="connsiteY0" fmla="*/ 170779 h 375724"/>
                <a:gd name="connsiteX1" fmla="*/ 51249 w 512441"/>
                <a:gd name="connsiteY1" fmla="*/ 358694 h 375724"/>
                <a:gd name="connsiteX2" fmla="*/ 34166 w 512441"/>
                <a:gd name="connsiteY2" fmla="*/ 358694 h 375724"/>
                <a:gd name="connsiteX3" fmla="*/ 34166 w 512441"/>
                <a:gd name="connsiteY3" fmla="*/ 170779 h 375724"/>
                <a:gd name="connsiteX4" fmla="*/ 51249 w 512441"/>
                <a:gd name="connsiteY4" fmla="*/ 170779 h 375724"/>
                <a:gd name="connsiteX5" fmla="*/ 68333 w 512441"/>
                <a:gd name="connsiteY5" fmla="*/ 153696 h 375724"/>
                <a:gd name="connsiteX6" fmla="*/ 17083 w 512441"/>
                <a:gd name="connsiteY6" fmla="*/ 153696 h 375724"/>
                <a:gd name="connsiteX7" fmla="*/ 17083 w 512441"/>
                <a:gd name="connsiteY7" fmla="*/ 375724 h 375724"/>
                <a:gd name="connsiteX8" fmla="*/ 68333 w 512441"/>
                <a:gd name="connsiteY8" fmla="*/ 375724 h 375724"/>
                <a:gd name="connsiteX9" fmla="*/ 68333 w 512441"/>
                <a:gd name="connsiteY9" fmla="*/ 153696 h 375724"/>
                <a:gd name="connsiteX10" fmla="*/ 478275 w 512441"/>
                <a:gd name="connsiteY10" fmla="*/ 170779 h 375724"/>
                <a:gd name="connsiteX11" fmla="*/ 478275 w 512441"/>
                <a:gd name="connsiteY11" fmla="*/ 358694 h 375724"/>
                <a:gd name="connsiteX12" fmla="*/ 461192 w 512441"/>
                <a:gd name="connsiteY12" fmla="*/ 358694 h 375724"/>
                <a:gd name="connsiteX13" fmla="*/ 461192 w 512441"/>
                <a:gd name="connsiteY13" fmla="*/ 170779 h 375724"/>
                <a:gd name="connsiteX14" fmla="*/ 478275 w 512441"/>
                <a:gd name="connsiteY14" fmla="*/ 170779 h 375724"/>
                <a:gd name="connsiteX15" fmla="*/ 495306 w 512441"/>
                <a:gd name="connsiteY15" fmla="*/ 153696 h 375724"/>
                <a:gd name="connsiteX16" fmla="*/ 444057 w 512441"/>
                <a:gd name="connsiteY16" fmla="*/ 153696 h 375724"/>
                <a:gd name="connsiteX17" fmla="*/ 444057 w 512441"/>
                <a:gd name="connsiteY17" fmla="*/ 375724 h 375724"/>
                <a:gd name="connsiteX18" fmla="*/ 495306 w 512441"/>
                <a:gd name="connsiteY18" fmla="*/ 375724 h 375724"/>
                <a:gd name="connsiteX19" fmla="*/ 495306 w 512441"/>
                <a:gd name="connsiteY19" fmla="*/ 153696 h 375724"/>
                <a:gd name="connsiteX20" fmla="*/ 437004 w 512441"/>
                <a:gd name="connsiteY20" fmla="*/ 17083 h 375724"/>
                <a:gd name="connsiteX21" fmla="*/ 471171 w 512441"/>
                <a:gd name="connsiteY21" fmla="*/ 51249 h 375724"/>
                <a:gd name="connsiteX22" fmla="*/ 41219 w 512441"/>
                <a:gd name="connsiteY22" fmla="*/ 51249 h 375724"/>
                <a:gd name="connsiteX23" fmla="*/ 75385 w 512441"/>
                <a:gd name="connsiteY23" fmla="*/ 17083 h 375724"/>
                <a:gd name="connsiteX24" fmla="*/ 437004 w 512441"/>
                <a:gd name="connsiteY24" fmla="*/ 17083 h 375724"/>
                <a:gd name="connsiteX25" fmla="*/ 444109 w 512441"/>
                <a:gd name="connsiteY25" fmla="*/ 0 h 375724"/>
                <a:gd name="connsiteX26" fmla="*/ 68333 w 512441"/>
                <a:gd name="connsiteY26" fmla="*/ 0 h 375724"/>
                <a:gd name="connsiteX27" fmla="*/ 0 w 512441"/>
                <a:gd name="connsiteY27" fmla="*/ 68333 h 375724"/>
                <a:gd name="connsiteX28" fmla="*/ 512442 w 512441"/>
                <a:gd name="connsiteY28" fmla="*/ 68333 h 375724"/>
                <a:gd name="connsiteX29" fmla="*/ 444109 w 512441"/>
                <a:gd name="connsiteY29" fmla="*/ 0 h 37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2441" h="375724">
                  <a:moveTo>
                    <a:pt x="51249" y="170779"/>
                  </a:moveTo>
                  <a:lnTo>
                    <a:pt x="51249" y="358694"/>
                  </a:lnTo>
                  <a:lnTo>
                    <a:pt x="34166" y="358694"/>
                  </a:lnTo>
                  <a:lnTo>
                    <a:pt x="34166" y="170779"/>
                  </a:lnTo>
                  <a:lnTo>
                    <a:pt x="51249" y="170779"/>
                  </a:lnTo>
                  <a:moveTo>
                    <a:pt x="68333" y="153696"/>
                  </a:moveTo>
                  <a:lnTo>
                    <a:pt x="17083" y="153696"/>
                  </a:lnTo>
                  <a:lnTo>
                    <a:pt x="17083" y="375724"/>
                  </a:lnTo>
                  <a:lnTo>
                    <a:pt x="68333" y="375724"/>
                  </a:lnTo>
                  <a:lnTo>
                    <a:pt x="68333" y="153696"/>
                  </a:lnTo>
                  <a:close/>
                  <a:moveTo>
                    <a:pt x="478275" y="170779"/>
                  </a:moveTo>
                  <a:lnTo>
                    <a:pt x="478275" y="358694"/>
                  </a:lnTo>
                  <a:lnTo>
                    <a:pt x="461192" y="358694"/>
                  </a:lnTo>
                  <a:lnTo>
                    <a:pt x="461192" y="170779"/>
                  </a:lnTo>
                  <a:lnTo>
                    <a:pt x="478275" y="170779"/>
                  </a:lnTo>
                  <a:moveTo>
                    <a:pt x="495306" y="153696"/>
                  </a:moveTo>
                  <a:lnTo>
                    <a:pt x="444057" y="153696"/>
                  </a:lnTo>
                  <a:lnTo>
                    <a:pt x="444057" y="375724"/>
                  </a:lnTo>
                  <a:lnTo>
                    <a:pt x="495306" y="375724"/>
                  </a:lnTo>
                  <a:lnTo>
                    <a:pt x="495306" y="153696"/>
                  </a:lnTo>
                  <a:close/>
                  <a:moveTo>
                    <a:pt x="437004" y="17083"/>
                  </a:moveTo>
                  <a:lnTo>
                    <a:pt x="471171" y="51249"/>
                  </a:lnTo>
                  <a:lnTo>
                    <a:pt x="41219" y="51249"/>
                  </a:lnTo>
                  <a:lnTo>
                    <a:pt x="75385" y="17083"/>
                  </a:lnTo>
                  <a:lnTo>
                    <a:pt x="437004" y="17083"/>
                  </a:lnTo>
                  <a:moveTo>
                    <a:pt x="444109" y="0"/>
                  </a:moveTo>
                  <a:lnTo>
                    <a:pt x="68333" y="0"/>
                  </a:lnTo>
                  <a:lnTo>
                    <a:pt x="0" y="68333"/>
                  </a:lnTo>
                  <a:lnTo>
                    <a:pt x="512442" y="68333"/>
                  </a:lnTo>
                  <a:lnTo>
                    <a:pt x="444109"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8" name="任意多边形: 形状 467">
              <a:extLst>
                <a:ext uri="{FF2B5EF4-FFF2-40B4-BE49-F238E27FC236}">
                  <a16:creationId xmlns:a16="http://schemas.microsoft.com/office/drawing/2014/main" id="{6F350CF8-29F7-44F1-B467-165D4A429E27}"/>
                </a:ext>
              </a:extLst>
            </p:cNvPr>
            <p:cNvSpPr/>
            <p:nvPr/>
          </p:nvSpPr>
          <p:spPr>
            <a:xfrm>
              <a:off x="8687949" y="3275304"/>
              <a:ext cx="409942" cy="324527"/>
            </a:xfrm>
            <a:custGeom>
              <a:avLst/>
              <a:gdLst>
                <a:gd name="connsiteX0" fmla="*/ 392860 w 409942"/>
                <a:gd name="connsiteY0" fmla="*/ 102499 h 324527"/>
                <a:gd name="connsiteX1" fmla="*/ 392860 w 409942"/>
                <a:gd name="connsiteY1" fmla="*/ 307549 h 324527"/>
                <a:gd name="connsiteX2" fmla="*/ 17083 w 409942"/>
                <a:gd name="connsiteY2" fmla="*/ 307549 h 324527"/>
                <a:gd name="connsiteX3" fmla="*/ 17083 w 409942"/>
                <a:gd name="connsiteY3" fmla="*/ 102499 h 324527"/>
                <a:gd name="connsiteX4" fmla="*/ 392860 w 409942"/>
                <a:gd name="connsiteY4" fmla="*/ 102499 h 324527"/>
                <a:gd name="connsiteX5" fmla="*/ 409943 w 409942"/>
                <a:gd name="connsiteY5" fmla="*/ 0 h 324527"/>
                <a:gd name="connsiteX6" fmla="*/ 0 w 409942"/>
                <a:gd name="connsiteY6" fmla="*/ 0 h 324527"/>
                <a:gd name="connsiteX7" fmla="*/ 0 w 409942"/>
                <a:gd name="connsiteY7" fmla="*/ 324527 h 324527"/>
                <a:gd name="connsiteX8" fmla="*/ 409943 w 409942"/>
                <a:gd name="connsiteY8" fmla="*/ 324527 h 324527"/>
                <a:gd name="connsiteX9" fmla="*/ 409943 w 409942"/>
                <a:gd name="connsiteY9" fmla="*/ 0 h 324527"/>
                <a:gd name="connsiteX10" fmla="*/ 307444 w 409942"/>
                <a:gd name="connsiteY10" fmla="*/ 85468 h 324527"/>
                <a:gd name="connsiteX11" fmla="*/ 307444 w 409942"/>
                <a:gd name="connsiteY11" fmla="*/ 17135 h 324527"/>
                <a:gd name="connsiteX12" fmla="*/ 392860 w 409942"/>
                <a:gd name="connsiteY12" fmla="*/ 17135 h 324527"/>
                <a:gd name="connsiteX13" fmla="*/ 392860 w 409942"/>
                <a:gd name="connsiteY13" fmla="*/ 85468 h 324527"/>
                <a:gd name="connsiteX14" fmla="*/ 307444 w 409942"/>
                <a:gd name="connsiteY14" fmla="*/ 85468 h 324527"/>
                <a:gd name="connsiteX15" fmla="*/ 222028 w 409942"/>
                <a:gd name="connsiteY15" fmla="*/ 85468 h 324527"/>
                <a:gd name="connsiteX16" fmla="*/ 222028 w 409942"/>
                <a:gd name="connsiteY16" fmla="*/ 17135 h 324527"/>
                <a:gd name="connsiteX17" fmla="*/ 290361 w 409942"/>
                <a:gd name="connsiteY17" fmla="*/ 17135 h 324527"/>
                <a:gd name="connsiteX18" fmla="*/ 290361 w 409942"/>
                <a:gd name="connsiteY18" fmla="*/ 85468 h 324527"/>
                <a:gd name="connsiteX19" fmla="*/ 222028 w 409942"/>
                <a:gd name="connsiteY19" fmla="*/ 85468 h 324527"/>
                <a:gd name="connsiteX20" fmla="*/ 119530 w 409942"/>
                <a:gd name="connsiteY20" fmla="*/ 85468 h 324527"/>
                <a:gd name="connsiteX21" fmla="*/ 119530 w 409942"/>
                <a:gd name="connsiteY21" fmla="*/ 17135 h 324527"/>
                <a:gd name="connsiteX22" fmla="*/ 204945 w 409942"/>
                <a:gd name="connsiteY22" fmla="*/ 17135 h 324527"/>
                <a:gd name="connsiteX23" fmla="*/ 204945 w 409942"/>
                <a:gd name="connsiteY23" fmla="*/ 85468 h 324527"/>
                <a:gd name="connsiteX24" fmla="*/ 119530 w 409942"/>
                <a:gd name="connsiteY24" fmla="*/ 85468 h 324527"/>
                <a:gd name="connsiteX25" fmla="*/ 17083 w 409942"/>
                <a:gd name="connsiteY25" fmla="*/ 85468 h 324527"/>
                <a:gd name="connsiteX26" fmla="*/ 17083 w 409942"/>
                <a:gd name="connsiteY26" fmla="*/ 17135 h 324527"/>
                <a:gd name="connsiteX27" fmla="*/ 102499 w 409942"/>
                <a:gd name="connsiteY27" fmla="*/ 17135 h 324527"/>
                <a:gd name="connsiteX28" fmla="*/ 102499 w 409942"/>
                <a:gd name="connsiteY28" fmla="*/ 85468 h 324527"/>
                <a:gd name="connsiteX29" fmla="*/ 17083 w 409942"/>
                <a:gd name="connsiteY29" fmla="*/ 85468 h 3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42" h="324527">
                  <a:moveTo>
                    <a:pt x="392860" y="102499"/>
                  </a:moveTo>
                  <a:lnTo>
                    <a:pt x="392860" y="307549"/>
                  </a:lnTo>
                  <a:lnTo>
                    <a:pt x="17083" y="307549"/>
                  </a:lnTo>
                  <a:lnTo>
                    <a:pt x="17083" y="102499"/>
                  </a:lnTo>
                  <a:lnTo>
                    <a:pt x="392860" y="102499"/>
                  </a:lnTo>
                  <a:moveTo>
                    <a:pt x="409943" y="0"/>
                  </a:moveTo>
                  <a:lnTo>
                    <a:pt x="0" y="0"/>
                  </a:lnTo>
                  <a:lnTo>
                    <a:pt x="0" y="324527"/>
                  </a:lnTo>
                  <a:lnTo>
                    <a:pt x="409943" y="324527"/>
                  </a:lnTo>
                  <a:lnTo>
                    <a:pt x="409943" y="0"/>
                  </a:lnTo>
                  <a:close/>
                  <a:moveTo>
                    <a:pt x="307444" y="85468"/>
                  </a:moveTo>
                  <a:lnTo>
                    <a:pt x="307444" y="17135"/>
                  </a:lnTo>
                  <a:lnTo>
                    <a:pt x="392860" y="17135"/>
                  </a:lnTo>
                  <a:lnTo>
                    <a:pt x="392860" y="85468"/>
                  </a:lnTo>
                  <a:lnTo>
                    <a:pt x="307444" y="85468"/>
                  </a:lnTo>
                  <a:close/>
                  <a:moveTo>
                    <a:pt x="222028" y="85468"/>
                  </a:moveTo>
                  <a:lnTo>
                    <a:pt x="222028" y="17135"/>
                  </a:lnTo>
                  <a:lnTo>
                    <a:pt x="290361" y="17135"/>
                  </a:lnTo>
                  <a:lnTo>
                    <a:pt x="290361" y="85468"/>
                  </a:lnTo>
                  <a:lnTo>
                    <a:pt x="222028" y="85468"/>
                  </a:lnTo>
                  <a:close/>
                  <a:moveTo>
                    <a:pt x="119530" y="85468"/>
                  </a:moveTo>
                  <a:lnTo>
                    <a:pt x="119530" y="17135"/>
                  </a:lnTo>
                  <a:lnTo>
                    <a:pt x="204945" y="17135"/>
                  </a:lnTo>
                  <a:lnTo>
                    <a:pt x="204945" y="85468"/>
                  </a:lnTo>
                  <a:lnTo>
                    <a:pt x="119530" y="85468"/>
                  </a:lnTo>
                  <a:close/>
                  <a:moveTo>
                    <a:pt x="17083" y="85468"/>
                  </a:moveTo>
                  <a:lnTo>
                    <a:pt x="17083" y="17135"/>
                  </a:lnTo>
                  <a:lnTo>
                    <a:pt x="102499" y="17135"/>
                  </a:lnTo>
                  <a:lnTo>
                    <a:pt x="102499" y="85468"/>
                  </a:lnTo>
                  <a:lnTo>
                    <a:pt x="17083" y="85468"/>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9" name="任意多边形: 形状 468">
              <a:extLst>
                <a:ext uri="{FF2B5EF4-FFF2-40B4-BE49-F238E27FC236}">
                  <a16:creationId xmlns:a16="http://schemas.microsoft.com/office/drawing/2014/main" id="{DAC66736-DBE0-4857-9ECA-03C07D555BC5}"/>
                </a:ext>
              </a:extLst>
            </p:cNvPr>
            <p:cNvSpPr/>
            <p:nvPr/>
          </p:nvSpPr>
          <p:spPr>
            <a:xfrm>
              <a:off x="8722063" y="3411969"/>
              <a:ext cx="341662" cy="187914"/>
            </a:xfrm>
            <a:custGeom>
              <a:avLst/>
              <a:gdLst>
                <a:gd name="connsiteX0" fmla="*/ 187914 w 341662"/>
                <a:gd name="connsiteY0" fmla="*/ 68333 h 187914"/>
                <a:gd name="connsiteX1" fmla="*/ 187914 w 341662"/>
                <a:gd name="connsiteY1" fmla="*/ 170831 h 187914"/>
                <a:gd name="connsiteX2" fmla="*/ 153748 w 341662"/>
                <a:gd name="connsiteY2" fmla="*/ 170831 h 187914"/>
                <a:gd name="connsiteX3" fmla="*/ 153748 w 341662"/>
                <a:gd name="connsiteY3" fmla="*/ 68333 h 187914"/>
                <a:gd name="connsiteX4" fmla="*/ 187914 w 341662"/>
                <a:gd name="connsiteY4" fmla="*/ 68333 h 187914"/>
                <a:gd name="connsiteX5" fmla="*/ 204998 w 341662"/>
                <a:gd name="connsiteY5" fmla="*/ 51249 h 187914"/>
                <a:gd name="connsiteX6" fmla="*/ 136665 w 341662"/>
                <a:gd name="connsiteY6" fmla="*/ 51249 h 187914"/>
                <a:gd name="connsiteX7" fmla="*/ 136665 w 341662"/>
                <a:gd name="connsiteY7" fmla="*/ 187914 h 187914"/>
                <a:gd name="connsiteX8" fmla="*/ 204998 w 341662"/>
                <a:gd name="connsiteY8" fmla="*/ 187914 h 187914"/>
                <a:gd name="connsiteX9" fmla="*/ 204998 w 341662"/>
                <a:gd name="connsiteY9" fmla="*/ 51249 h 187914"/>
                <a:gd name="connsiteX10" fmla="*/ 17135 w 341662"/>
                <a:gd name="connsiteY10" fmla="*/ 180078 h 187914"/>
                <a:gd name="connsiteX11" fmla="*/ 17135 w 341662"/>
                <a:gd name="connsiteY11" fmla="*/ 51249 h 187914"/>
                <a:gd name="connsiteX12" fmla="*/ 51302 w 341662"/>
                <a:gd name="connsiteY12" fmla="*/ 17083 h 187914"/>
                <a:gd name="connsiteX13" fmla="*/ 85468 w 341662"/>
                <a:gd name="connsiteY13" fmla="*/ 51249 h 187914"/>
                <a:gd name="connsiteX14" fmla="*/ 85468 w 341662"/>
                <a:gd name="connsiteY14" fmla="*/ 180026 h 187914"/>
                <a:gd name="connsiteX15" fmla="*/ 102499 w 341662"/>
                <a:gd name="connsiteY15" fmla="*/ 180026 h 187914"/>
                <a:gd name="connsiteX16" fmla="*/ 102499 w 341662"/>
                <a:gd name="connsiteY16" fmla="*/ 51249 h 187914"/>
                <a:gd name="connsiteX17" fmla="*/ 51249 w 341662"/>
                <a:gd name="connsiteY17" fmla="*/ 0 h 187914"/>
                <a:gd name="connsiteX18" fmla="*/ 0 w 341662"/>
                <a:gd name="connsiteY18" fmla="*/ 51249 h 187914"/>
                <a:gd name="connsiteX19" fmla="*/ 0 w 341662"/>
                <a:gd name="connsiteY19" fmla="*/ 180026 h 187914"/>
                <a:gd name="connsiteX20" fmla="*/ 17135 w 341662"/>
                <a:gd name="connsiteY20" fmla="*/ 180026 h 187914"/>
                <a:gd name="connsiteX21" fmla="*/ 256247 w 341662"/>
                <a:gd name="connsiteY21" fmla="*/ 180078 h 187914"/>
                <a:gd name="connsiteX22" fmla="*/ 256247 w 341662"/>
                <a:gd name="connsiteY22" fmla="*/ 51249 h 187914"/>
                <a:gd name="connsiteX23" fmla="*/ 290413 w 341662"/>
                <a:gd name="connsiteY23" fmla="*/ 17083 h 187914"/>
                <a:gd name="connsiteX24" fmla="*/ 324579 w 341662"/>
                <a:gd name="connsiteY24" fmla="*/ 51249 h 187914"/>
                <a:gd name="connsiteX25" fmla="*/ 324579 w 341662"/>
                <a:gd name="connsiteY25" fmla="*/ 180026 h 187914"/>
                <a:gd name="connsiteX26" fmla="*/ 341663 w 341662"/>
                <a:gd name="connsiteY26" fmla="*/ 180026 h 187914"/>
                <a:gd name="connsiteX27" fmla="*/ 341663 w 341662"/>
                <a:gd name="connsiteY27" fmla="*/ 51249 h 187914"/>
                <a:gd name="connsiteX28" fmla="*/ 290413 w 341662"/>
                <a:gd name="connsiteY28" fmla="*/ 0 h 187914"/>
                <a:gd name="connsiteX29" fmla="*/ 239164 w 341662"/>
                <a:gd name="connsiteY29" fmla="*/ 51249 h 187914"/>
                <a:gd name="connsiteX30" fmla="*/ 239164 w 341662"/>
                <a:gd name="connsiteY30" fmla="*/ 180026 h 187914"/>
                <a:gd name="connsiteX31" fmla="*/ 256247 w 341662"/>
                <a:gd name="connsiteY31" fmla="*/ 180026 h 18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1662" h="187914">
                  <a:moveTo>
                    <a:pt x="187914" y="68333"/>
                  </a:moveTo>
                  <a:lnTo>
                    <a:pt x="187914" y="170831"/>
                  </a:lnTo>
                  <a:lnTo>
                    <a:pt x="153748" y="170831"/>
                  </a:lnTo>
                  <a:lnTo>
                    <a:pt x="153748" y="68333"/>
                  </a:lnTo>
                  <a:lnTo>
                    <a:pt x="187914" y="68333"/>
                  </a:lnTo>
                  <a:moveTo>
                    <a:pt x="204998" y="51249"/>
                  </a:moveTo>
                  <a:lnTo>
                    <a:pt x="136665" y="51249"/>
                  </a:lnTo>
                  <a:lnTo>
                    <a:pt x="136665" y="187914"/>
                  </a:lnTo>
                  <a:lnTo>
                    <a:pt x="204998" y="187914"/>
                  </a:lnTo>
                  <a:lnTo>
                    <a:pt x="204998" y="51249"/>
                  </a:lnTo>
                  <a:close/>
                  <a:moveTo>
                    <a:pt x="17135" y="180078"/>
                  </a:moveTo>
                  <a:lnTo>
                    <a:pt x="17135" y="51249"/>
                  </a:lnTo>
                  <a:cubicBezTo>
                    <a:pt x="17135" y="32390"/>
                    <a:pt x="32442" y="17083"/>
                    <a:pt x="51302" y="17083"/>
                  </a:cubicBezTo>
                  <a:cubicBezTo>
                    <a:pt x="70161" y="17083"/>
                    <a:pt x="85468" y="32390"/>
                    <a:pt x="85468" y="51249"/>
                  </a:cubicBezTo>
                  <a:lnTo>
                    <a:pt x="85468" y="180026"/>
                  </a:lnTo>
                  <a:lnTo>
                    <a:pt x="102499" y="180026"/>
                  </a:lnTo>
                  <a:lnTo>
                    <a:pt x="102499" y="51249"/>
                  </a:lnTo>
                  <a:cubicBezTo>
                    <a:pt x="102499" y="23039"/>
                    <a:pt x="79460" y="0"/>
                    <a:pt x="51249" y="0"/>
                  </a:cubicBezTo>
                  <a:cubicBezTo>
                    <a:pt x="23039" y="0"/>
                    <a:pt x="0" y="23091"/>
                    <a:pt x="0" y="51249"/>
                  </a:cubicBezTo>
                  <a:lnTo>
                    <a:pt x="0" y="180026"/>
                  </a:lnTo>
                  <a:lnTo>
                    <a:pt x="17135" y="180026"/>
                  </a:lnTo>
                  <a:close/>
                  <a:moveTo>
                    <a:pt x="256247" y="180078"/>
                  </a:moveTo>
                  <a:lnTo>
                    <a:pt x="256247" y="51249"/>
                  </a:lnTo>
                  <a:cubicBezTo>
                    <a:pt x="256247" y="32390"/>
                    <a:pt x="271554" y="17083"/>
                    <a:pt x="290413" y="17083"/>
                  </a:cubicBezTo>
                  <a:cubicBezTo>
                    <a:pt x="309273" y="17083"/>
                    <a:pt x="324579" y="32390"/>
                    <a:pt x="324579" y="51249"/>
                  </a:cubicBezTo>
                  <a:lnTo>
                    <a:pt x="324579" y="180026"/>
                  </a:lnTo>
                  <a:lnTo>
                    <a:pt x="341663" y="180026"/>
                  </a:lnTo>
                  <a:lnTo>
                    <a:pt x="341663" y="51249"/>
                  </a:lnTo>
                  <a:cubicBezTo>
                    <a:pt x="341663" y="23039"/>
                    <a:pt x="318624" y="0"/>
                    <a:pt x="290413" y="0"/>
                  </a:cubicBezTo>
                  <a:cubicBezTo>
                    <a:pt x="262255" y="0"/>
                    <a:pt x="239164" y="23091"/>
                    <a:pt x="239164" y="51249"/>
                  </a:cubicBezTo>
                  <a:lnTo>
                    <a:pt x="239164" y="180026"/>
                  </a:lnTo>
                  <a:lnTo>
                    <a:pt x="256247" y="180026"/>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54" name="图形 66">
            <a:extLst>
              <a:ext uri="{FF2B5EF4-FFF2-40B4-BE49-F238E27FC236}">
                <a16:creationId xmlns:a16="http://schemas.microsoft.com/office/drawing/2014/main" id="{B06CAF39-90D8-4462-B8E7-7AF8D7F0FA97}"/>
              </a:ext>
            </a:extLst>
          </p:cNvPr>
          <p:cNvGrpSpPr/>
          <p:nvPr/>
        </p:nvGrpSpPr>
        <p:grpSpPr>
          <a:xfrm>
            <a:off x="6052768" y="2945779"/>
            <a:ext cx="411812" cy="411812"/>
            <a:chOff x="3032567" y="3960365"/>
            <a:chExt cx="534958" cy="534958"/>
          </a:xfrm>
          <a:solidFill>
            <a:schemeClr val="bg1"/>
          </a:solidFill>
        </p:grpSpPr>
        <p:sp>
          <p:nvSpPr>
            <p:cNvPr id="460" name="任意多边形: 形状 459">
              <a:extLst>
                <a:ext uri="{FF2B5EF4-FFF2-40B4-BE49-F238E27FC236}">
                  <a16:creationId xmlns:a16="http://schemas.microsoft.com/office/drawing/2014/main" id="{F6AF9218-0D0E-4638-A978-ADDF09E56185}"/>
                </a:ext>
              </a:extLst>
            </p:cNvPr>
            <p:cNvSpPr/>
            <p:nvPr/>
          </p:nvSpPr>
          <p:spPr>
            <a:xfrm>
              <a:off x="3038627" y="4350455"/>
              <a:ext cx="261993" cy="17448"/>
            </a:xfrm>
            <a:custGeom>
              <a:avLst/>
              <a:gdLst>
                <a:gd name="connsiteX0" fmla="*/ 0 w 261993"/>
                <a:gd name="connsiteY0" fmla="*/ 0 h 17448"/>
                <a:gd name="connsiteX1" fmla="*/ 261994 w 261993"/>
                <a:gd name="connsiteY1" fmla="*/ 0 h 17448"/>
                <a:gd name="connsiteX2" fmla="*/ 261994 w 261993"/>
                <a:gd name="connsiteY2" fmla="*/ 17449 h 17448"/>
                <a:gd name="connsiteX3" fmla="*/ 0 w 261993"/>
                <a:gd name="connsiteY3" fmla="*/ 17449 h 17448"/>
              </a:gdLst>
              <a:ahLst/>
              <a:cxnLst>
                <a:cxn ang="0">
                  <a:pos x="connsiteX0" y="connsiteY0"/>
                </a:cxn>
                <a:cxn ang="0">
                  <a:pos x="connsiteX1" y="connsiteY1"/>
                </a:cxn>
                <a:cxn ang="0">
                  <a:pos x="connsiteX2" y="connsiteY2"/>
                </a:cxn>
                <a:cxn ang="0">
                  <a:pos x="connsiteX3" y="connsiteY3"/>
                </a:cxn>
              </a:cxnLst>
              <a:rect l="l" t="t" r="r" b="b"/>
              <a:pathLst>
                <a:path w="261993" h="17448">
                  <a:moveTo>
                    <a:pt x="0" y="0"/>
                  </a:moveTo>
                  <a:lnTo>
                    <a:pt x="261994" y="0"/>
                  </a:lnTo>
                  <a:lnTo>
                    <a:pt x="261994" y="17449"/>
                  </a:lnTo>
                  <a:lnTo>
                    <a:pt x="0" y="17449"/>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1" name="任意多边形: 形状 460">
              <a:extLst>
                <a:ext uri="{FF2B5EF4-FFF2-40B4-BE49-F238E27FC236}">
                  <a16:creationId xmlns:a16="http://schemas.microsoft.com/office/drawing/2014/main" id="{3F1C4174-1ECC-4B0E-89EF-946602978EFB}"/>
                </a:ext>
              </a:extLst>
            </p:cNvPr>
            <p:cNvSpPr/>
            <p:nvPr/>
          </p:nvSpPr>
          <p:spPr>
            <a:xfrm>
              <a:off x="3283119" y="4228209"/>
              <a:ext cx="227043" cy="139695"/>
            </a:xfrm>
            <a:custGeom>
              <a:avLst/>
              <a:gdLst>
                <a:gd name="connsiteX0" fmla="*/ 0 w 227043"/>
                <a:gd name="connsiteY0" fmla="*/ 0 h 139695"/>
                <a:gd name="connsiteX1" fmla="*/ 17501 w 227043"/>
                <a:gd name="connsiteY1" fmla="*/ 0 h 139695"/>
                <a:gd name="connsiteX2" fmla="*/ 17501 w 227043"/>
                <a:gd name="connsiteY2" fmla="*/ 139695 h 139695"/>
                <a:gd name="connsiteX3" fmla="*/ 0 w 227043"/>
                <a:gd name="connsiteY3" fmla="*/ 139695 h 139695"/>
                <a:gd name="connsiteX4" fmla="*/ 209595 w 227043"/>
                <a:gd name="connsiteY4" fmla="*/ 0 h 139695"/>
                <a:gd name="connsiteX5" fmla="*/ 227044 w 227043"/>
                <a:gd name="connsiteY5" fmla="*/ 0 h 139695"/>
                <a:gd name="connsiteX6" fmla="*/ 227044 w 227043"/>
                <a:gd name="connsiteY6" fmla="*/ 139695 h 139695"/>
                <a:gd name="connsiteX7" fmla="*/ 209595 w 227043"/>
                <a:gd name="connsiteY7" fmla="*/ 139695 h 13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043" h="139695">
                  <a:moveTo>
                    <a:pt x="0" y="0"/>
                  </a:moveTo>
                  <a:lnTo>
                    <a:pt x="17501" y="0"/>
                  </a:lnTo>
                  <a:lnTo>
                    <a:pt x="17501" y="139695"/>
                  </a:lnTo>
                  <a:lnTo>
                    <a:pt x="0" y="139695"/>
                  </a:lnTo>
                  <a:close/>
                  <a:moveTo>
                    <a:pt x="209595" y="0"/>
                  </a:moveTo>
                  <a:lnTo>
                    <a:pt x="227044" y="0"/>
                  </a:lnTo>
                  <a:lnTo>
                    <a:pt x="227044" y="139695"/>
                  </a:lnTo>
                  <a:lnTo>
                    <a:pt x="209595" y="139695"/>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2" name="任意多边形: 形状 461">
              <a:extLst>
                <a:ext uri="{FF2B5EF4-FFF2-40B4-BE49-F238E27FC236}">
                  <a16:creationId xmlns:a16="http://schemas.microsoft.com/office/drawing/2014/main" id="{1C239EA4-20D3-48B9-925B-51F9866EFAE1}"/>
                </a:ext>
              </a:extLst>
            </p:cNvPr>
            <p:cNvSpPr/>
            <p:nvPr/>
          </p:nvSpPr>
          <p:spPr>
            <a:xfrm>
              <a:off x="3492714" y="4350455"/>
              <a:ext cx="69847" cy="17448"/>
            </a:xfrm>
            <a:custGeom>
              <a:avLst/>
              <a:gdLst>
                <a:gd name="connsiteX0" fmla="*/ 0 w 69847"/>
                <a:gd name="connsiteY0" fmla="*/ 0 h 17448"/>
                <a:gd name="connsiteX1" fmla="*/ 69848 w 69847"/>
                <a:gd name="connsiteY1" fmla="*/ 0 h 17448"/>
                <a:gd name="connsiteX2" fmla="*/ 69848 w 69847"/>
                <a:gd name="connsiteY2" fmla="*/ 17449 h 17448"/>
                <a:gd name="connsiteX3" fmla="*/ 0 w 69847"/>
                <a:gd name="connsiteY3" fmla="*/ 17449 h 17448"/>
              </a:gdLst>
              <a:ahLst/>
              <a:cxnLst>
                <a:cxn ang="0">
                  <a:pos x="connsiteX0" y="connsiteY0"/>
                </a:cxn>
                <a:cxn ang="0">
                  <a:pos x="connsiteX1" y="connsiteY1"/>
                </a:cxn>
                <a:cxn ang="0">
                  <a:pos x="connsiteX2" y="connsiteY2"/>
                </a:cxn>
                <a:cxn ang="0">
                  <a:pos x="connsiteX3" y="connsiteY3"/>
                </a:cxn>
              </a:cxnLst>
              <a:rect l="l" t="t" r="r" b="b"/>
              <a:pathLst>
                <a:path w="69847" h="17448">
                  <a:moveTo>
                    <a:pt x="0" y="0"/>
                  </a:moveTo>
                  <a:lnTo>
                    <a:pt x="69848" y="0"/>
                  </a:lnTo>
                  <a:lnTo>
                    <a:pt x="69848" y="17449"/>
                  </a:lnTo>
                  <a:lnTo>
                    <a:pt x="0" y="17449"/>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3" name="任意多边形: 形状 462">
              <a:extLst>
                <a:ext uri="{FF2B5EF4-FFF2-40B4-BE49-F238E27FC236}">
                  <a16:creationId xmlns:a16="http://schemas.microsoft.com/office/drawing/2014/main" id="{4C644F51-1852-41EC-BF03-CD641339C73F}"/>
                </a:ext>
              </a:extLst>
            </p:cNvPr>
            <p:cNvSpPr/>
            <p:nvPr/>
          </p:nvSpPr>
          <p:spPr>
            <a:xfrm>
              <a:off x="3160925" y="4263159"/>
              <a:ext cx="279390" cy="87348"/>
            </a:xfrm>
            <a:custGeom>
              <a:avLst/>
              <a:gdLst>
                <a:gd name="connsiteX0" fmla="*/ 52346 w 279390"/>
                <a:gd name="connsiteY0" fmla="*/ 17449 h 87348"/>
                <a:gd name="connsiteX1" fmla="*/ 52346 w 279390"/>
                <a:gd name="connsiteY1" fmla="*/ 34898 h 87348"/>
                <a:gd name="connsiteX2" fmla="*/ 17449 w 279390"/>
                <a:gd name="connsiteY2" fmla="*/ 34898 h 87348"/>
                <a:gd name="connsiteX3" fmla="*/ 17449 w 279390"/>
                <a:gd name="connsiteY3" fmla="*/ 17449 h 87348"/>
                <a:gd name="connsiteX4" fmla="*/ 52346 w 279390"/>
                <a:gd name="connsiteY4" fmla="*/ 17449 h 87348"/>
                <a:gd name="connsiteX5" fmla="*/ 69848 w 279390"/>
                <a:gd name="connsiteY5" fmla="*/ 0 h 87348"/>
                <a:gd name="connsiteX6" fmla="*/ 0 w 279390"/>
                <a:gd name="connsiteY6" fmla="*/ 0 h 87348"/>
                <a:gd name="connsiteX7" fmla="*/ 0 w 279390"/>
                <a:gd name="connsiteY7" fmla="*/ 52399 h 87348"/>
                <a:gd name="connsiteX8" fmla="*/ 69848 w 279390"/>
                <a:gd name="connsiteY8" fmla="*/ 52399 h 87348"/>
                <a:gd name="connsiteX9" fmla="*/ 69848 w 279390"/>
                <a:gd name="connsiteY9" fmla="*/ 0 h 87348"/>
                <a:gd name="connsiteX10" fmla="*/ 261941 w 279390"/>
                <a:gd name="connsiteY10" fmla="*/ 17449 h 87348"/>
                <a:gd name="connsiteX11" fmla="*/ 261941 w 279390"/>
                <a:gd name="connsiteY11" fmla="*/ 69795 h 87348"/>
                <a:gd name="connsiteX12" fmla="*/ 209543 w 279390"/>
                <a:gd name="connsiteY12" fmla="*/ 69795 h 87348"/>
                <a:gd name="connsiteX13" fmla="*/ 209543 w 279390"/>
                <a:gd name="connsiteY13" fmla="*/ 17449 h 87348"/>
                <a:gd name="connsiteX14" fmla="*/ 261941 w 279390"/>
                <a:gd name="connsiteY14" fmla="*/ 17449 h 87348"/>
                <a:gd name="connsiteX15" fmla="*/ 279390 w 279390"/>
                <a:gd name="connsiteY15" fmla="*/ 0 h 87348"/>
                <a:gd name="connsiteX16" fmla="*/ 192042 w 279390"/>
                <a:gd name="connsiteY16" fmla="*/ 0 h 87348"/>
                <a:gd name="connsiteX17" fmla="*/ 192042 w 279390"/>
                <a:gd name="connsiteY17" fmla="*/ 87349 h 87348"/>
                <a:gd name="connsiteX18" fmla="*/ 279390 w 279390"/>
                <a:gd name="connsiteY18" fmla="*/ 87349 h 87348"/>
                <a:gd name="connsiteX19" fmla="*/ 279390 w 279390"/>
                <a:gd name="connsiteY19" fmla="*/ 0 h 8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9390" h="87348">
                  <a:moveTo>
                    <a:pt x="52346" y="17449"/>
                  </a:moveTo>
                  <a:lnTo>
                    <a:pt x="52346" y="34898"/>
                  </a:lnTo>
                  <a:lnTo>
                    <a:pt x="17449" y="34898"/>
                  </a:lnTo>
                  <a:lnTo>
                    <a:pt x="17449" y="17449"/>
                  </a:lnTo>
                  <a:lnTo>
                    <a:pt x="52346" y="17449"/>
                  </a:lnTo>
                  <a:moveTo>
                    <a:pt x="69848" y="0"/>
                  </a:moveTo>
                  <a:lnTo>
                    <a:pt x="0" y="0"/>
                  </a:lnTo>
                  <a:lnTo>
                    <a:pt x="0" y="52399"/>
                  </a:lnTo>
                  <a:lnTo>
                    <a:pt x="69848" y="52399"/>
                  </a:lnTo>
                  <a:lnTo>
                    <a:pt x="69848" y="0"/>
                  </a:lnTo>
                  <a:close/>
                  <a:moveTo>
                    <a:pt x="261941" y="17449"/>
                  </a:moveTo>
                  <a:lnTo>
                    <a:pt x="261941" y="69795"/>
                  </a:lnTo>
                  <a:lnTo>
                    <a:pt x="209543" y="69795"/>
                  </a:lnTo>
                  <a:lnTo>
                    <a:pt x="209543" y="17449"/>
                  </a:lnTo>
                  <a:lnTo>
                    <a:pt x="261941" y="17449"/>
                  </a:lnTo>
                  <a:moveTo>
                    <a:pt x="279390" y="0"/>
                  </a:moveTo>
                  <a:lnTo>
                    <a:pt x="192042" y="0"/>
                  </a:lnTo>
                  <a:lnTo>
                    <a:pt x="192042" y="87349"/>
                  </a:lnTo>
                  <a:lnTo>
                    <a:pt x="279390" y="87349"/>
                  </a:lnTo>
                  <a:lnTo>
                    <a:pt x="279390"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4" name="任意多边形: 形状 463">
              <a:extLst>
                <a:ext uri="{FF2B5EF4-FFF2-40B4-BE49-F238E27FC236}">
                  <a16:creationId xmlns:a16="http://schemas.microsoft.com/office/drawing/2014/main" id="{A068553B-0669-4BA3-9A27-F7CC016B8E1E}"/>
                </a:ext>
              </a:extLst>
            </p:cNvPr>
            <p:cNvSpPr/>
            <p:nvPr/>
          </p:nvSpPr>
          <p:spPr>
            <a:xfrm>
              <a:off x="3091078" y="4245658"/>
              <a:ext cx="17448" cy="87296"/>
            </a:xfrm>
            <a:custGeom>
              <a:avLst/>
              <a:gdLst>
                <a:gd name="connsiteX0" fmla="*/ 0 w 17448"/>
                <a:gd name="connsiteY0" fmla="*/ 0 h 87296"/>
                <a:gd name="connsiteX1" fmla="*/ 17449 w 17448"/>
                <a:gd name="connsiteY1" fmla="*/ 0 h 87296"/>
                <a:gd name="connsiteX2" fmla="*/ 17449 w 17448"/>
                <a:gd name="connsiteY2" fmla="*/ 87296 h 87296"/>
                <a:gd name="connsiteX3" fmla="*/ 0 w 17448"/>
                <a:gd name="connsiteY3" fmla="*/ 87296 h 87296"/>
              </a:gdLst>
              <a:ahLst/>
              <a:cxnLst>
                <a:cxn ang="0">
                  <a:pos x="connsiteX0" y="connsiteY0"/>
                </a:cxn>
                <a:cxn ang="0">
                  <a:pos x="connsiteX1" y="connsiteY1"/>
                </a:cxn>
                <a:cxn ang="0">
                  <a:pos x="connsiteX2" y="connsiteY2"/>
                </a:cxn>
                <a:cxn ang="0">
                  <a:pos x="connsiteX3" y="connsiteY3"/>
                </a:cxn>
              </a:cxnLst>
              <a:rect l="l" t="t" r="r" b="b"/>
              <a:pathLst>
                <a:path w="17448" h="87296">
                  <a:moveTo>
                    <a:pt x="0" y="0"/>
                  </a:moveTo>
                  <a:lnTo>
                    <a:pt x="17449" y="0"/>
                  </a:lnTo>
                  <a:lnTo>
                    <a:pt x="17449" y="87296"/>
                  </a:lnTo>
                  <a:lnTo>
                    <a:pt x="0" y="87296"/>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5" name="任意多边形: 形状 464">
              <a:extLst>
                <a:ext uri="{FF2B5EF4-FFF2-40B4-BE49-F238E27FC236}">
                  <a16:creationId xmlns:a16="http://schemas.microsoft.com/office/drawing/2014/main" id="{D36A37F4-1B94-4AF1-930D-FA639D313375}"/>
                </a:ext>
              </a:extLst>
            </p:cNvPr>
            <p:cNvSpPr/>
            <p:nvPr/>
          </p:nvSpPr>
          <p:spPr>
            <a:xfrm>
              <a:off x="3038679" y="4088462"/>
              <a:ext cx="523934" cy="157196"/>
            </a:xfrm>
            <a:custGeom>
              <a:avLst/>
              <a:gdLst>
                <a:gd name="connsiteX0" fmla="*/ 157353 w 523934"/>
                <a:gd name="connsiteY0" fmla="*/ 56944 h 157196"/>
                <a:gd name="connsiteX1" fmla="*/ 200400 w 523934"/>
                <a:gd name="connsiteY1" fmla="*/ 89282 h 157196"/>
                <a:gd name="connsiteX2" fmla="*/ 149882 w 523934"/>
                <a:gd name="connsiteY2" fmla="*/ 139800 h 157196"/>
                <a:gd name="connsiteX3" fmla="*/ 50831 w 523934"/>
                <a:gd name="connsiteY3" fmla="*/ 139800 h 157196"/>
                <a:gd name="connsiteX4" fmla="*/ 157353 w 523934"/>
                <a:gd name="connsiteY4" fmla="*/ 56944 h 157196"/>
                <a:gd name="connsiteX5" fmla="*/ 157144 w 523934"/>
                <a:gd name="connsiteY5" fmla="*/ 34950 h 157196"/>
                <a:gd name="connsiteX6" fmla="*/ 0 w 523934"/>
                <a:gd name="connsiteY6" fmla="*/ 157196 h 157196"/>
                <a:gd name="connsiteX7" fmla="*/ 157144 w 523934"/>
                <a:gd name="connsiteY7" fmla="*/ 157196 h 157196"/>
                <a:gd name="connsiteX8" fmla="*/ 226991 w 523934"/>
                <a:gd name="connsiteY8" fmla="*/ 87349 h 157196"/>
                <a:gd name="connsiteX9" fmla="*/ 157144 w 523934"/>
                <a:gd name="connsiteY9" fmla="*/ 34950 h 157196"/>
                <a:gd name="connsiteX10" fmla="*/ 349865 w 523934"/>
                <a:gd name="connsiteY10" fmla="*/ 24084 h 157196"/>
                <a:gd name="connsiteX11" fmla="*/ 478380 w 523934"/>
                <a:gd name="connsiteY11" fmla="*/ 139747 h 157196"/>
                <a:gd name="connsiteX12" fmla="*/ 234253 w 523934"/>
                <a:gd name="connsiteY12" fmla="*/ 139747 h 157196"/>
                <a:gd name="connsiteX13" fmla="*/ 349865 w 523934"/>
                <a:gd name="connsiteY13" fmla="*/ 24084 h 157196"/>
                <a:gd name="connsiteX14" fmla="*/ 349238 w 523934"/>
                <a:gd name="connsiteY14" fmla="*/ 0 h 157196"/>
                <a:gd name="connsiteX15" fmla="*/ 192094 w 523934"/>
                <a:gd name="connsiteY15" fmla="*/ 157196 h 157196"/>
                <a:gd name="connsiteX16" fmla="*/ 523935 w 523934"/>
                <a:gd name="connsiteY16" fmla="*/ 157196 h 157196"/>
                <a:gd name="connsiteX17" fmla="*/ 349238 w 523934"/>
                <a:gd name="connsiteY17" fmla="*/ 0 h 15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3934" h="157196">
                  <a:moveTo>
                    <a:pt x="157353" y="56944"/>
                  </a:moveTo>
                  <a:lnTo>
                    <a:pt x="200400" y="89282"/>
                  </a:lnTo>
                  <a:lnTo>
                    <a:pt x="149882" y="139800"/>
                  </a:lnTo>
                  <a:lnTo>
                    <a:pt x="50831" y="139800"/>
                  </a:lnTo>
                  <a:lnTo>
                    <a:pt x="157353" y="56944"/>
                  </a:lnTo>
                  <a:moveTo>
                    <a:pt x="157144" y="34950"/>
                  </a:moveTo>
                  <a:lnTo>
                    <a:pt x="0" y="157196"/>
                  </a:lnTo>
                  <a:lnTo>
                    <a:pt x="157144" y="157196"/>
                  </a:lnTo>
                  <a:lnTo>
                    <a:pt x="226991" y="87349"/>
                  </a:lnTo>
                  <a:lnTo>
                    <a:pt x="157144" y="34950"/>
                  </a:lnTo>
                  <a:close/>
                  <a:moveTo>
                    <a:pt x="349865" y="24084"/>
                  </a:moveTo>
                  <a:lnTo>
                    <a:pt x="478380" y="139747"/>
                  </a:lnTo>
                  <a:lnTo>
                    <a:pt x="234253" y="139747"/>
                  </a:lnTo>
                  <a:lnTo>
                    <a:pt x="349865" y="24084"/>
                  </a:lnTo>
                  <a:moveTo>
                    <a:pt x="349238" y="0"/>
                  </a:moveTo>
                  <a:lnTo>
                    <a:pt x="192094" y="157196"/>
                  </a:lnTo>
                  <a:lnTo>
                    <a:pt x="523935" y="157196"/>
                  </a:lnTo>
                  <a:lnTo>
                    <a:pt x="349238"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55" name="图形 68">
            <a:extLst>
              <a:ext uri="{FF2B5EF4-FFF2-40B4-BE49-F238E27FC236}">
                <a16:creationId xmlns:a16="http://schemas.microsoft.com/office/drawing/2014/main" id="{9D1D2FA3-2EE6-4456-90D1-7186314418B3}"/>
              </a:ext>
            </a:extLst>
          </p:cNvPr>
          <p:cNvGrpSpPr/>
          <p:nvPr/>
        </p:nvGrpSpPr>
        <p:grpSpPr>
          <a:xfrm>
            <a:off x="6756823" y="3646900"/>
            <a:ext cx="411812" cy="411812"/>
            <a:chOff x="3831411" y="3960365"/>
            <a:chExt cx="534958" cy="534958"/>
          </a:xfrm>
          <a:solidFill>
            <a:schemeClr val="bg1"/>
          </a:solidFill>
        </p:grpSpPr>
        <p:sp>
          <p:nvSpPr>
            <p:cNvPr id="452" name="任意多边形: 形状 451">
              <a:extLst>
                <a:ext uri="{FF2B5EF4-FFF2-40B4-BE49-F238E27FC236}">
                  <a16:creationId xmlns:a16="http://schemas.microsoft.com/office/drawing/2014/main" id="{3FAFED07-4C8B-4173-9E45-67D572D8695F}"/>
                </a:ext>
              </a:extLst>
            </p:cNvPr>
            <p:cNvSpPr/>
            <p:nvPr/>
          </p:nvSpPr>
          <p:spPr>
            <a:xfrm>
              <a:off x="4116129" y="4224343"/>
              <a:ext cx="209072" cy="114305"/>
            </a:xfrm>
            <a:custGeom>
              <a:avLst/>
              <a:gdLst>
                <a:gd name="connsiteX0" fmla="*/ 153435 w 209072"/>
                <a:gd name="connsiteY0" fmla="*/ 16352 h 114305"/>
                <a:gd name="connsiteX1" fmla="*/ 194236 w 209072"/>
                <a:gd name="connsiteY1" fmla="*/ 57153 h 114305"/>
                <a:gd name="connsiteX2" fmla="*/ 153435 w 209072"/>
                <a:gd name="connsiteY2" fmla="*/ 97954 h 114305"/>
                <a:gd name="connsiteX3" fmla="*/ 112634 w 209072"/>
                <a:gd name="connsiteY3" fmla="*/ 57153 h 114305"/>
                <a:gd name="connsiteX4" fmla="*/ 153435 w 209072"/>
                <a:gd name="connsiteY4" fmla="*/ 16352 h 114305"/>
                <a:gd name="connsiteX5" fmla="*/ 153435 w 209072"/>
                <a:gd name="connsiteY5" fmla="*/ 0 h 114305"/>
                <a:gd name="connsiteX6" fmla="*/ 96282 w 209072"/>
                <a:gd name="connsiteY6" fmla="*/ 57100 h 114305"/>
                <a:gd name="connsiteX7" fmla="*/ 153435 w 209072"/>
                <a:gd name="connsiteY7" fmla="*/ 114253 h 114305"/>
                <a:gd name="connsiteX8" fmla="*/ 209072 w 209072"/>
                <a:gd name="connsiteY8" fmla="*/ 57100 h 114305"/>
                <a:gd name="connsiteX9" fmla="*/ 153435 w 209072"/>
                <a:gd name="connsiteY9" fmla="*/ 0 h 114305"/>
                <a:gd name="connsiteX10" fmla="*/ 31032 w 209072"/>
                <a:gd name="connsiteY10" fmla="*/ 65302 h 114305"/>
                <a:gd name="connsiteX11" fmla="*/ 47331 w 209072"/>
                <a:gd name="connsiteY11" fmla="*/ 81602 h 114305"/>
                <a:gd name="connsiteX12" fmla="*/ 31032 w 209072"/>
                <a:gd name="connsiteY12" fmla="*/ 97902 h 114305"/>
                <a:gd name="connsiteX13" fmla="*/ 14680 w 209072"/>
                <a:gd name="connsiteY13" fmla="*/ 81602 h 114305"/>
                <a:gd name="connsiteX14" fmla="*/ 31032 w 209072"/>
                <a:gd name="connsiteY14" fmla="*/ 65302 h 114305"/>
                <a:gd name="connsiteX15" fmla="*/ 31032 w 209072"/>
                <a:gd name="connsiteY15" fmla="*/ 49003 h 114305"/>
                <a:gd name="connsiteX16" fmla="*/ 0 w 209072"/>
                <a:gd name="connsiteY16" fmla="*/ 81654 h 114305"/>
                <a:gd name="connsiteX17" fmla="*/ 31032 w 209072"/>
                <a:gd name="connsiteY17" fmla="*/ 114305 h 114305"/>
                <a:gd name="connsiteX18" fmla="*/ 63683 w 209072"/>
                <a:gd name="connsiteY18" fmla="*/ 81654 h 114305"/>
                <a:gd name="connsiteX19" fmla="*/ 31032 w 209072"/>
                <a:gd name="connsiteY19" fmla="*/ 49003 h 11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9072" h="114305">
                  <a:moveTo>
                    <a:pt x="153435" y="16352"/>
                  </a:moveTo>
                  <a:cubicBezTo>
                    <a:pt x="175951" y="16352"/>
                    <a:pt x="194236" y="34636"/>
                    <a:pt x="194236" y="57153"/>
                  </a:cubicBezTo>
                  <a:cubicBezTo>
                    <a:pt x="194236" y="79669"/>
                    <a:pt x="175951" y="97954"/>
                    <a:pt x="153435" y="97954"/>
                  </a:cubicBezTo>
                  <a:cubicBezTo>
                    <a:pt x="130918" y="97954"/>
                    <a:pt x="112634" y="79669"/>
                    <a:pt x="112634" y="57153"/>
                  </a:cubicBezTo>
                  <a:cubicBezTo>
                    <a:pt x="112634" y="34636"/>
                    <a:pt x="130918" y="16352"/>
                    <a:pt x="153435" y="16352"/>
                  </a:cubicBezTo>
                  <a:moveTo>
                    <a:pt x="153435" y="0"/>
                  </a:moveTo>
                  <a:cubicBezTo>
                    <a:pt x="121881" y="0"/>
                    <a:pt x="96282" y="25546"/>
                    <a:pt x="96282" y="57100"/>
                  </a:cubicBezTo>
                  <a:cubicBezTo>
                    <a:pt x="96282" y="88655"/>
                    <a:pt x="121881" y="114253"/>
                    <a:pt x="153435" y="114253"/>
                  </a:cubicBezTo>
                  <a:cubicBezTo>
                    <a:pt x="184989" y="114253"/>
                    <a:pt x="209072" y="88655"/>
                    <a:pt x="209072" y="57100"/>
                  </a:cubicBezTo>
                  <a:cubicBezTo>
                    <a:pt x="209125" y="25599"/>
                    <a:pt x="184989" y="0"/>
                    <a:pt x="153435" y="0"/>
                  </a:cubicBezTo>
                  <a:close/>
                  <a:moveTo>
                    <a:pt x="31032" y="65302"/>
                  </a:moveTo>
                  <a:cubicBezTo>
                    <a:pt x="40017" y="65302"/>
                    <a:pt x="47331" y="72616"/>
                    <a:pt x="47331" y="81602"/>
                  </a:cubicBezTo>
                  <a:cubicBezTo>
                    <a:pt x="47331" y="90640"/>
                    <a:pt x="40017" y="97902"/>
                    <a:pt x="31032" y="97902"/>
                  </a:cubicBezTo>
                  <a:cubicBezTo>
                    <a:pt x="22046" y="97902"/>
                    <a:pt x="14680" y="90588"/>
                    <a:pt x="14680" y="81602"/>
                  </a:cubicBezTo>
                  <a:cubicBezTo>
                    <a:pt x="14732" y="72616"/>
                    <a:pt x="22046" y="65302"/>
                    <a:pt x="31032" y="65302"/>
                  </a:cubicBezTo>
                  <a:moveTo>
                    <a:pt x="31032" y="49003"/>
                  </a:moveTo>
                  <a:cubicBezTo>
                    <a:pt x="13008" y="49003"/>
                    <a:pt x="0" y="63631"/>
                    <a:pt x="0" y="81654"/>
                  </a:cubicBezTo>
                  <a:cubicBezTo>
                    <a:pt x="0" y="99678"/>
                    <a:pt x="13008" y="114305"/>
                    <a:pt x="31032" y="114305"/>
                  </a:cubicBezTo>
                  <a:cubicBezTo>
                    <a:pt x="49055" y="114305"/>
                    <a:pt x="63683" y="99678"/>
                    <a:pt x="63683" y="81654"/>
                  </a:cubicBezTo>
                  <a:cubicBezTo>
                    <a:pt x="63683" y="63579"/>
                    <a:pt x="49055" y="49003"/>
                    <a:pt x="31032" y="49003"/>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3" name="任意多边形: 形状 452">
              <a:extLst>
                <a:ext uri="{FF2B5EF4-FFF2-40B4-BE49-F238E27FC236}">
                  <a16:creationId xmlns:a16="http://schemas.microsoft.com/office/drawing/2014/main" id="{8FFBD3AF-5343-49D5-AD70-7FA47F7512EE}"/>
                </a:ext>
              </a:extLst>
            </p:cNvPr>
            <p:cNvSpPr/>
            <p:nvPr/>
          </p:nvSpPr>
          <p:spPr>
            <a:xfrm>
              <a:off x="4130862" y="4208044"/>
              <a:ext cx="98162" cy="97901"/>
            </a:xfrm>
            <a:custGeom>
              <a:avLst/>
              <a:gdLst>
                <a:gd name="connsiteX0" fmla="*/ 32860 w 98162"/>
                <a:gd name="connsiteY0" fmla="*/ 81602 h 97901"/>
                <a:gd name="connsiteX1" fmla="*/ 98163 w 98162"/>
                <a:gd name="connsiteY1" fmla="*/ 81602 h 97901"/>
                <a:gd name="connsiteX2" fmla="*/ 98163 w 98162"/>
                <a:gd name="connsiteY2" fmla="*/ 97901 h 97901"/>
                <a:gd name="connsiteX3" fmla="*/ 32860 w 98162"/>
                <a:gd name="connsiteY3" fmla="*/ 97901 h 97901"/>
                <a:gd name="connsiteX4" fmla="*/ 0 w 98162"/>
                <a:gd name="connsiteY4" fmla="*/ 0 h 97901"/>
                <a:gd name="connsiteX5" fmla="*/ 16352 w 98162"/>
                <a:gd name="connsiteY5" fmla="*/ 0 h 97901"/>
                <a:gd name="connsiteX6" fmla="*/ 16352 w 98162"/>
                <a:gd name="connsiteY6" fmla="*/ 81602 h 97901"/>
                <a:gd name="connsiteX7" fmla="*/ 0 w 98162"/>
                <a:gd name="connsiteY7" fmla="*/ 81602 h 9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62" h="97901">
                  <a:moveTo>
                    <a:pt x="32860" y="81602"/>
                  </a:moveTo>
                  <a:lnTo>
                    <a:pt x="98163" y="81602"/>
                  </a:lnTo>
                  <a:lnTo>
                    <a:pt x="98163" y="97901"/>
                  </a:lnTo>
                  <a:lnTo>
                    <a:pt x="32860" y="97901"/>
                  </a:lnTo>
                  <a:close/>
                  <a:moveTo>
                    <a:pt x="0" y="0"/>
                  </a:moveTo>
                  <a:lnTo>
                    <a:pt x="16352" y="0"/>
                  </a:lnTo>
                  <a:lnTo>
                    <a:pt x="16352" y="81602"/>
                  </a:lnTo>
                  <a:lnTo>
                    <a:pt x="0" y="81602"/>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4" name="任意多边形: 形状 453">
              <a:extLst>
                <a:ext uri="{FF2B5EF4-FFF2-40B4-BE49-F238E27FC236}">
                  <a16:creationId xmlns:a16="http://schemas.microsoft.com/office/drawing/2014/main" id="{3403BABA-1492-4F0E-A11A-7427FF2C01F0}"/>
                </a:ext>
              </a:extLst>
            </p:cNvPr>
            <p:cNvSpPr/>
            <p:nvPr/>
          </p:nvSpPr>
          <p:spPr>
            <a:xfrm>
              <a:off x="4130862" y="4208044"/>
              <a:ext cx="65302" cy="16351"/>
            </a:xfrm>
            <a:custGeom>
              <a:avLst/>
              <a:gdLst>
                <a:gd name="connsiteX0" fmla="*/ 0 w 65302"/>
                <a:gd name="connsiteY0" fmla="*/ 0 h 16351"/>
                <a:gd name="connsiteX1" fmla="*/ 65302 w 65302"/>
                <a:gd name="connsiteY1" fmla="*/ 0 h 16351"/>
                <a:gd name="connsiteX2" fmla="*/ 65302 w 65302"/>
                <a:gd name="connsiteY2" fmla="*/ 16352 h 16351"/>
                <a:gd name="connsiteX3" fmla="*/ 0 w 65302"/>
                <a:gd name="connsiteY3" fmla="*/ 16352 h 16351"/>
              </a:gdLst>
              <a:ahLst/>
              <a:cxnLst>
                <a:cxn ang="0">
                  <a:pos x="connsiteX0" y="connsiteY0"/>
                </a:cxn>
                <a:cxn ang="0">
                  <a:pos x="connsiteX1" y="connsiteY1"/>
                </a:cxn>
                <a:cxn ang="0">
                  <a:pos x="connsiteX2" y="connsiteY2"/>
                </a:cxn>
                <a:cxn ang="0">
                  <a:pos x="connsiteX3" y="connsiteY3"/>
                </a:cxn>
              </a:cxnLst>
              <a:rect l="l" t="t" r="r" b="b"/>
              <a:pathLst>
                <a:path w="65302" h="16351">
                  <a:moveTo>
                    <a:pt x="0" y="0"/>
                  </a:moveTo>
                  <a:lnTo>
                    <a:pt x="65302" y="0"/>
                  </a:lnTo>
                  <a:lnTo>
                    <a:pt x="65302" y="16352"/>
                  </a:lnTo>
                  <a:lnTo>
                    <a:pt x="0" y="16352"/>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5" name="任意多边形: 形状 454">
              <a:extLst>
                <a:ext uri="{FF2B5EF4-FFF2-40B4-BE49-F238E27FC236}">
                  <a16:creationId xmlns:a16="http://schemas.microsoft.com/office/drawing/2014/main" id="{A17AD839-88F8-4D51-9101-3C0CB9E0F2DD}"/>
                </a:ext>
              </a:extLst>
            </p:cNvPr>
            <p:cNvSpPr/>
            <p:nvPr/>
          </p:nvSpPr>
          <p:spPr>
            <a:xfrm>
              <a:off x="4179812" y="4159093"/>
              <a:ext cx="16299" cy="65302"/>
            </a:xfrm>
            <a:custGeom>
              <a:avLst/>
              <a:gdLst>
                <a:gd name="connsiteX0" fmla="*/ 0 w 16299"/>
                <a:gd name="connsiteY0" fmla="*/ 0 h 65302"/>
                <a:gd name="connsiteX1" fmla="*/ 16299 w 16299"/>
                <a:gd name="connsiteY1" fmla="*/ 0 h 65302"/>
                <a:gd name="connsiteX2" fmla="*/ 16299 w 16299"/>
                <a:gd name="connsiteY2" fmla="*/ 65302 h 65302"/>
                <a:gd name="connsiteX3" fmla="*/ 0 w 16299"/>
                <a:gd name="connsiteY3" fmla="*/ 65302 h 65302"/>
              </a:gdLst>
              <a:ahLst/>
              <a:cxnLst>
                <a:cxn ang="0">
                  <a:pos x="connsiteX0" y="connsiteY0"/>
                </a:cxn>
                <a:cxn ang="0">
                  <a:pos x="connsiteX1" y="connsiteY1"/>
                </a:cxn>
                <a:cxn ang="0">
                  <a:pos x="connsiteX2" y="connsiteY2"/>
                </a:cxn>
                <a:cxn ang="0">
                  <a:pos x="connsiteX3" y="connsiteY3"/>
                </a:cxn>
              </a:cxnLst>
              <a:rect l="l" t="t" r="r" b="b"/>
              <a:pathLst>
                <a:path w="16299" h="65302">
                  <a:moveTo>
                    <a:pt x="0" y="0"/>
                  </a:moveTo>
                  <a:lnTo>
                    <a:pt x="16299" y="0"/>
                  </a:lnTo>
                  <a:lnTo>
                    <a:pt x="16299" y="65302"/>
                  </a:lnTo>
                  <a:lnTo>
                    <a:pt x="0" y="65302"/>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6" name="任意多边形: 形状 455">
              <a:extLst>
                <a:ext uri="{FF2B5EF4-FFF2-40B4-BE49-F238E27FC236}">
                  <a16:creationId xmlns:a16="http://schemas.microsoft.com/office/drawing/2014/main" id="{32100BA0-653F-4A64-96BD-553A9264244C}"/>
                </a:ext>
              </a:extLst>
            </p:cNvPr>
            <p:cNvSpPr/>
            <p:nvPr/>
          </p:nvSpPr>
          <p:spPr>
            <a:xfrm>
              <a:off x="4179812" y="4159093"/>
              <a:ext cx="114253" cy="16299"/>
            </a:xfrm>
            <a:custGeom>
              <a:avLst/>
              <a:gdLst>
                <a:gd name="connsiteX0" fmla="*/ 0 w 114253"/>
                <a:gd name="connsiteY0" fmla="*/ 0 h 16299"/>
                <a:gd name="connsiteX1" fmla="*/ 114253 w 114253"/>
                <a:gd name="connsiteY1" fmla="*/ 0 h 16299"/>
                <a:gd name="connsiteX2" fmla="*/ 114253 w 114253"/>
                <a:gd name="connsiteY2" fmla="*/ 16300 h 16299"/>
                <a:gd name="connsiteX3" fmla="*/ 0 w 114253"/>
                <a:gd name="connsiteY3" fmla="*/ 16300 h 16299"/>
              </a:gdLst>
              <a:ahLst/>
              <a:cxnLst>
                <a:cxn ang="0">
                  <a:pos x="connsiteX0" y="connsiteY0"/>
                </a:cxn>
                <a:cxn ang="0">
                  <a:pos x="connsiteX1" y="connsiteY1"/>
                </a:cxn>
                <a:cxn ang="0">
                  <a:pos x="connsiteX2" y="connsiteY2"/>
                </a:cxn>
                <a:cxn ang="0">
                  <a:pos x="connsiteX3" y="connsiteY3"/>
                </a:cxn>
              </a:cxnLst>
              <a:rect l="l" t="t" r="r" b="b"/>
              <a:pathLst>
                <a:path w="114253" h="16299">
                  <a:moveTo>
                    <a:pt x="0" y="0"/>
                  </a:moveTo>
                  <a:lnTo>
                    <a:pt x="114253" y="0"/>
                  </a:lnTo>
                  <a:lnTo>
                    <a:pt x="114253" y="16300"/>
                  </a:lnTo>
                  <a:lnTo>
                    <a:pt x="0" y="1630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7" name="任意多边形: 形状 456">
              <a:extLst>
                <a:ext uri="{FF2B5EF4-FFF2-40B4-BE49-F238E27FC236}">
                  <a16:creationId xmlns:a16="http://schemas.microsoft.com/office/drawing/2014/main" id="{ADCFC451-A4AF-4553-B3D2-F8AA3E9A33D0}"/>
                </a:ext>
              </a:extLst>
            </p:cNvPr>
            <p:cNvSpPr/>
            <p:nvPr/>
          </p:nvSpPr>
          <p:spPr>
            <a:xfrm>
              <a:off x="4018489" y="3995837"/>
              <a:ext cx="275576" cy="244858"/>
            </a:xfrm>
            <a:custGeom>
              <a:avLst/>
              <a:gdLst>
                <a:gd name="connsiteX0" fmla="*/ 259277 w 275576"/>
                <a:gd name="connsiteY0" fmla="*/ 163256 h 244858"/>
                <a:gd name="connsiteX1" fmla="*/ 275577 w 275576"/>
                <a:gd name="connsiteY1" fmla="*/ 163256 h 244858"/>
                <a:gd name="connsiteX2" fmla="*/ 275577 w 275576"/>
                <a:gd name="connsiteY2" fmla="*/ 244858 h 244858"/>
                <a:gd name="connsiteX3" fmla="*/ 259277 w 275576"/>
                <a:gd name="connsiteY3" fmla="*/ 244858 h 244858"/>
                <a:gd name="connsiteX4" fmla="*/ 142882 w 275576"/>
                <a:gd name="connsiteY4" fmla="*/ 204998 h 244858"/>
                <a:gd name="connsiteX5" fmla="*/ 131336 w 275576"/>
                <a:gd name="connsiteY5" fmla="*/ 204998 h 244858"/>
                <a:gd name="connsiteX6" fmla="*/ 119791 w 275576"/>
                <a:gd name="connsiteY6" fmla="*/ 193504 h 244858"/>
                <a:gd name="connsiteX7" fmla="*/ 119791 w 275576"/>
                <a:gd name="connsiteY7" fmla="*/ 181959 h 244858"/>
                <a:gd name="connsiteX8" fmla="*/ 131336 w 275576"/>
                <a:gd name="connsiteY8" fmla="*/ 181959 h 244858"/>
                <a:gd name="connsiteX9" fmla="*/ 142882 w 275576"/>
                <a:gd name="connsiteY9" fmla="*/ 193504 h 244858"/>
                <a:gd name="connsiteX10" fmla="*/ 142882 w 275576"/>
                <a:gd name="connsiteY10" fmla="*/ 204998 h 244858"/>
                <a:gd name="connsiteX11" fmla="*/ 169995 w 275576"/>
                <a:gd name="connsiteY11" fmla="*/ 0 h 244858"/>
                <a:gd name="connsiteX12" fmla="*/ 123396 w 275576"/>
                <a:gd name="connsiteY12" fmla="*/ 24554 h 244858"/>
                <a:gd name="connsiteX13" fmla="*/ 96334 w 275576"/>
                <a:gd name="connsiteY13" fmla="*/ 16352 h 244858"/>
                <a:gd name="connsiteX14" fmla="*/ 48742 w 275576"/>
                <a:gd name="connsiteY14" fmla="*/ 54227 h 244858"/>
                <a:gd name="connsiteX15" fmla="*/ 31084 w 275576"/>
                <a:gd name="connsiteY15" fmla="*/ 49003 h 244858"/>
                <a:gd name="connsiteX16" fmla="*/ 0 w 275576"/>
                <a:gd name="connsiteY16" fmla="*/ 81654 h 244858"/>
                <a:gd name="connsiteX17" fmla="*/ 31084 w 275576"/>
                <a:gd name="connsiteY17" fmla="*/ 114305 h 244858"/>
                <a:gd name="connsiteX18" fmla="*/ 31084 w 275576"/>
                <a:gd name="connsiteY18" fmla="*/ 98006 h 244858"/>
                <a:gd name="connsiteX19" fmla="*/ 14784 w 275576"/>
                <a:gd name="connsiteY19" fmla="*/ 81706 h 244858"/>
                <a:gd name="connsiteX20" fmla="*/ 31084 w 275576"/>
                <a:gd name="connsiteY20" fmla="*/ 65407 h 244858"/>
                <a:gd name="connsiteX21" fmla="*/ 62952 w 275576"/>
                <a:gd name="connsiteY21" fmla="*/ 65407 h 244858"/>
                <a:gd name="connsiteX22" fmla="*/ 64623 w 275576"/>
                <a:gd name="connsiteY22" fmla="*/ 58041 h 244858"/>
                <a:gd name="connsiteX23" fmla="*/ 96334 w 275576"/>
                <a:gd name="connsiteY23" fmla="*/ 32756 h 244858"/>
                <a:gd name="connsiteX24" fmla="*/ 114358 w 275576"/>
                <a:gd name="connsiteY24" fmla="*/ 38241 h 244858"/>
                <a:gd name="connsiteX25" fmla="*/ 127679 w 275576"/>
                <a:gd name="connsiteY25" fmla="*/ 47122 h 244858"/>
                <a:gd name="connsiteX26" fmla="*/ 136822 w 275576"/>
                <a:gd name="connsiteY26" fmla="*/ 34010 h 244858"/>
                <a:gd name="connsiteX27" fmla="*/ 170048 w 275576"/>
                <a:gd name="connsiteY27" fmla="*/ 16508 h 244858"/>
                <a:gd name="connsiteX28" fmla="*/ 210640 w 275576"/>
                <a:gd name="connsiteY28" fmla="*/ 57309 h 244858"/>
                <a:gd name="connsiteX29" fmla="*/ 177988 w 275576"/>
                <a:gd name="connsiteY29" fmla="*/ 99678 h 244858"/>
                <a:gd name="connsiteX30" fmla="*/ 177988 w 275576"/>
                <a:gd name="connsiteY30" fmla="*/ 114410 h 244858"/>
                <a:gd name="connsiteX31" fmla="*/ 225476 w 275576"/>
                <a:gd name="connsiteY31" fmla="*/ 57309 h 244858"/>
                <a:gd name="connsiteX32" fmla="*/ 169995 w 275576"/>
                <a:gd name="connsiteY32" fmla="*/ 0 h 24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5576" h="244858">
                  <a:moveTo>
                    <a:pt x="259277" y="163256"/>
                  </a:moveTo>
                  <a:lnTo>
                    <a:pt x="275577" y="163256"/>
                  </a:lnTo>
                  <a:lnTo>
                    <a:pt x="275577" y="244858"/>
                  </a:lnTo>
                  <a:lnTo>
                    <a:pt x="259277" y="244858"/>
                  </a:lnTo>
                  <a:close/>
                  <a:moveTo>
                    <a:pt x="142882" y="204998"/>
                  </a:moveTo>
                  <a:cubicBezTo>
                    <a:pt x="139695" y="208237"/>
                    <a:pt x="134523" y="208237"/>
                    <a:pt x="131336" y="204998"/>
                  </a:cubicBezTo>
                  <a:lnTo>
                    <a:pt x="119791" y="193504"/>
                  </a:lnTo>
                  <a:cubicBezTo>
                    <a:pt x="116604" y="190265"/>
                    <a:pt x="116604" y="185146"/>
                    <a:pt x="119791" y="181959"/>
                  </a:cubicBezTo>
                  <a:cubicBezTo>
                    <a:pt x="122978" y="178720"/>
                    <a:pt x="128150" y="178720"/>
                    <a:pt x="131336" y="181959"/>
                  </a:cubicBezTo>
                  <a:lnTo>
                    <a:pt x="142882" y="193504"/>
                  </a:lnTo>
                  <a:cubicBezTo>
                    <a:pt x="146016" y="196691"/>
                    <a:pt x="146016" y="201811"/>
                    <a:pt x="142882" y="204998"/>
                  </a:cubicBezTo>
                  <a:close/>
                  <a:moveTo>
                    <a:pt x="169995" y="0"/>
                  </a:moveTo>
                  <a:cubicBezTo>
                    <a:pt x="150666" y="0"/>
                    <a:pt x="133635" y="9717"/>
                    <a:pt x="123396" y="24554"/>
                  </a:cubicBezTo>
                  <a:cubicBezTo>
                    <a:pt x="115387" y="19199"/>
                    <a:pt x="105968" y="16344"/>
                    <a:pt x="96334" y="16352"/>
                  </a:cubicBezTo>
                  <a:cubicBezTo>
                    <a:pt x="73087" y="16352"/>
                    <a:pt x="53757" y="32547"/>
                    <a:pt x="48742" y="54227"/>
                  </a:cubicBezTo>
                  <a:cubicBezTo>
                    <a:pt x="43622" y="50936"/>
                    <a:pt x="37562" y="49003"/>
                    <a:pt x="31084" y="49003"/>
                  </a:cubicBezTo>
                  <a:cubicBezTo>
                    <a:pt x="13060" y="49003"/>
                    <a:pt x="0" y="63631"/>
                    <a:pt x="0" y="81654"/>
                  </a:cubicBezTo>
                  <a:cubicBezTo>
                    <a:pt x="0" y="99678"/>
                    <a:pt x="13008" y="114305"/>
                    <a:pt x="31084" y="114305"/>
                  </a:cubicBezTo>
                  <a:lnTo>
                    <a:pt x="31084" y="98006"/>
                  </a:lnTo>
                  <a:cubicBezTo>
                    <a:pt x="22046" y="98006"/>
                    <a:pt x="14784" y="90692"/>
                    <a:pt x="14784" y="81706"/>
                  </a:cubicBezTo>
                  <a:cubicBezTo>
                    <a:pt x="14784" y="72721"/>
                    <a:pt x="22098" y="65407"/>
                    <a:pt x="31084" y="65407"/>
                  </a:cubicBezTo>
                  <a:lnTo>
                    <a:pt x="62952" y="65407"/>
                  </a:lnTo>
                  <a:lnTo>
                    <a:pt x="64623" y="58041"/>
                  </a:lnTo>
                  <a:cubicBezTo>
                    <a:pt x="68071" y="43152"/>
                    <a:pt x="81080" y="32756"/>
                    <a:pt x="96334" y="32756"/>
                  </a:cubicBezTo>
                  <a:cubicBezTo>
                    <a:pt x="102760" y="32756"/>
                    <a:pt x="108977" y="34636"/>
                    <a:pt x="114358" y="38241"/>
                  </a:cubicBezTo>
                  <a:lnTo>
                    <a:pt x="127679" y="47122"/>
                  </a:lnTo>
                  <a:lnTo>
                    <a:pt x="136822" y="34010"/>
                  </a:lnTo>
                  <a:cubicBezTo>
                    <a:pt x="144449" y="23039"/>
                    <a:pt x="156830" y="16508"/>
                    <a:pt x="170048" y="16508"/>
                  </a:cubicBezTo>
                  <a:cubicBezTo>
                    <a:pt x="192460" y="16508"/>
                    <a:pt x="210640" y="34793"/>
                    <a:pt x="210640" y="57309"/>
                  </a:cubicBezTo>
                  <a:cubicBezTo>
                    <a:pt x="210640" y="77057"/>
                    <a:pt x="195333" y="97118"/>
                    <a:pt x="177988" y="99678"/>
                  </a:cubicBezTo>
                  <a:lnTo>
                    <a:pt x="177988" y="114410"/>
                  </a:lnTo>
                  <a:cubicBezTo>
                    <a:pt x="205624" y="110544"/>
                    <a:pt x="225476" y="86147"/>
                    <a:pt x="225476" y="57309"/>
                  </a:cubicBezTo>
                  <a:cubicBezTo>
                    <a:pt x="225372" y="25599"/>
                    <a:pt x="201393" y="0"/>
                    <a:pt x="169995" y="0"/>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8" name="任意多边形: 形状 457">
              <a:extLst>
                <a:ext uri="{FF2B5EF4-FFF2-40B4-BE49-F238E27FC236}">
                  <a16:creationId xmlns:a16="http://schemas.microsoft.com/office/drawing/2014/main" id="{C5FFE2EA-BBD7-411B-8CEE-C5C7C20491B0}"/>
                </a:ext>
              </a:extLst>
            </p:cNvPr>
            <p:cNvSpPr/>
            <p:nvPr/>
          </p:nvSpPr>
          <p:spPr>
            <a:xfrm>
              <a:off x="3967860" y="4093791"/>
              <a:ext cx="374933" cy="359092"/>
            </a:xfrm>
            <a:custGeom>
              <a:avLst/>
              <a:gdLst>
                <a:gd name="connsiteX0" fmla="*/ 228513 w 374933"/>
                <a:gd name="connsiteY0" fmla="*/ 16300 h 359092"/>
                <a:gd name="connsiteX1" fmla="*/ 81661 w 374933"/>
                <a:gd name="connsiteY1" fmla="*/ 16300 h 359092"/>
                <a:gd name="connsiteX2" fmla="*/ 81661 w 374933"/>
                <a:gd name="connsiteY2" fmla="*/ 0 h 359092"/>
                <a:gd name="connsiteX3" fmla="*/ 244813 w 374933"/>
                <a:gd name="connsiteY3" fmla="*/ 0 h 359092"/>
                <a:gd name="connsiteX4" fmla="*/ 374007 w 374933"/>
                <a:gd name="connsiteY4" fmla="*/ 265128 h 359092"/>
                <a:gd name="connsiteX5" fmla="*/ 372597 w 374933"/>
                <a:gd name="connsiteY5" fmla="*/ 263718 h 359092"/>
                <a:gd name="connsiteX6" fmla="*/ 371813 w 374933"/>
                <a:gd name="connsiteY6" fmla="*/ 263038 h 359092"/>
                <a:gd name="connsiteX7" fmla="*/ 371709 w 374933"/>
                <a:gd name="connsiteY7" fmla="*/ 262934 h 359092"/>
                <a:gd name="connsiteX8" fmla="*/ 2462 w 374933"/>
                <a:gd name="connsiteY8" fmla="*/ 345215 h 359092"/>
                <a:gd name="connsiteX9" fmla="*/ 2514 w 374933"/>
                <a:gd name="connsiteY9" fmla="*/ 356761 h 359092"/>
                <a:gd name="connsiteX10" fmla="*/ 14060 w 374933"/>
                <a:gd name="connsiteY10" fmla="*/ 356656 h 359092"/>
                <a:gd name="connsiteX11" fmla="*/ 321086 w 374933"/>
                <a:gd name="connsiteY11" fmla="*/ 258389 h 359092"/>
                <a:gd name="connsiteX12" fmla="*/ 101304 w 374933"/>
                <a:gd name="connsiteY12" fmla="*/ 344379 h 359092"/>
                <a:gd name="connsiteX13" fmla="*/ 99632 w 374933"/>
                <a:gd name="connsiteY13" fmla="*/ 355820 h 359092"/>
                <a:gd name="connsiteX14" fmla="*/ 111073 w 374933"/>
                <a:gd name="connsiteY14" fmla="*/ 357492 h 359092"/>
                <a:gd name="connsiteX15" fmla="*/ 322653 w 374933"/>
                <a:gd name="connsiteY15" fmla="*/ 274741 h 359092"/>
                <a:gd name="connsiteX16" fmla="*/ 199310 w 374933"/>
                <a:gd name="connsiteY16" fmla="*/ 344379 h 359092"/>
                <a:gd name="connsiteX17" fmla="*/ 197638 w 374933"/>
                <a:gd name="connsiteY17" fmla="*/ 355820 h 359092"/>
                <a:gd name="connsiteX18" fmla="*/ 204169 w 374933"/>
                <a:gd name="connsiteY18" fmla="*/ 358485 h 359092"/>
                <a:gd name="connsiteX19" fmla="*/ 209027 w 374933"/>
                <a:gd name="connsiteY19" fmla="*/ 357544 h 359092"/>
                <a:gd name="connsiteX20" fmla="*/ 368888 w 374933"/>
                <a:gd name="connsiteY20" fmla="*/ 276883 h 359092"/>
                <a:gd name="connsiteX21" fmla="*/ 374007 w 374933"/>
                <a:gd name="connsiteY21" fmla="*/ 265128 h 359092"/>
                <a:gd name="connsiteX22" fmla="*/ 179301 w 374933"/>
                <a:gd name="connsiteY22" fmla="*/ 100252 h 359092"/>
                <a:gd name="connsiteX23" fmla="*/ 179301 w 374933"/>
                <a:gd name="connsiteY23" fmla="*/ 114253 h 359092"/>
                <a:gd name="connsiteX24" fmla="*/ 195601 w 374933"/>
                <a:gd name="connsiteY24" fmla="*/ 114253 h 359092"/>
                <a:gd name="connsiteX25" fmla="*/ 195601 w 374933"/>
                <a:gd name="connsiteY25" fmla="*/ 102551 h 35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4933" h="359092">
                  <a:moveTo>
                    <a:pt x="228513" y="16300"/>
                  </a:moveTo>
                  <a:lnTo>
                    <a:pt x="81661" y="16300"/>
                  </a:lnTo>
                  <a:lnTo>
                    <a:pt x="81661" y="0"/>
                  </a:lnTo>
                  <a:lnTo>
                    <a:pt x="244813" y="0"/>
                  </a:lnTo>
                  <a:close/>
                  <a:moveTo>
                    <a:pt x="374007" y="265128"/>
                  </a:moveTo>
                  <a:cubicBezTo>
                    <a:pt x="373746" y="264553"/>
                    <a:pt x="373119" y="264188"/>
                    <a:pt x="372597" y="263718"/>
                  </a:cubicBezTo>
                  <a:cubicBezTo>
                    <a:pt x="372336" y="263509"/>
                    <a:pt x="372127" y="263247"/>
                    <a:pt x="371813" y="263038"/>
                  </a:cubicBezTo>
                  <a:cubicBezTo>
                    <a:pt x="371761" y="262986"/>
                    <a:pt x="371761" y="262934"/>
                    <a:pt x="371709" y="262934"/>
                  </a:cubicBezTo>
                  <a:cubicBezTo>
                    <a:pt x="369880" y="261785"/>
                    <a:pt x="192101" y="152965"/>
                    <a:pt x="2462" y="345215"/>
                  </a:cubicBezTo>
                  <a:cubicBezTo>
                    <a:pt x="-725" y="348454"/>
                    <a:pt x="-933" y="353887"/>
                    <a:pt x="2514" y="356761"/>
                  </a:cubicBezTo>
                  <a:cubicBezTo>
                    <a:pt x="6380" y="360000"/>
                    <a:pt x="12440" y="358328"/>
                    <a:pt x="14060" y="356656"/>
                  </a:cubicBezTo>
                  <a:cubicBezTo>
                    <a:pt x="141844" y="227148"/>
                    <a:pt x="260538" y="239007"/>
                    <a:pt x="321086" y="258389"/>
                  </a:cubicBezTo>
                  <a:cubicBezTo>
                    <a:pt x="212475" y="262568"/>
                    <a:pt x="106424" y="340618"/>
                    <a:pt x="101304" y="344379"/>
                  </a:cubicBezTo>
                  <a:cubicBezTo>
                    <a:pt x="97699" y="347096"/>
                    <a:pt x="96968" y="352216"/>
                    <a:pt x="99632" y="355820"/>
                  </a:cubicBezTo>
                  <a:cubicBezTo>
                    <a:pt x="102349" y="359425"/>
                    <a:pt x="107416" y="360156"/>
                    <a:pt x="111073" y="357492"/>
                  </a:cubicBezTo>
                  <a:cubicBezTo>
                    <a:pt x="112327" y="356604"/>
                    <a:pt x="218326" y="278502"/>
                    <a:pt x="322653" y="274741"/>
                  </a:cubicBezTo>
                  <a:cubicBezTo>
                    <a:pt x="261321" y="298667"/>
                    <a:pt x="202340" y="342133"/>
                    <a:pt x="199310" y="344379"/>
                  </a:cubicBezTo>
                  <a:cubicBezTo>
                    <a:pt x="195705" y="347096"/>
                    <a:pt x="194922" y="352216"/>
                    <a:pt x="197638" y="355820"/>
                  </a:cubicBezTo>
                  <a:cubicBezTo>
                    <a:pt x="199258" y="357962"/>
                    <a:pt x="201713" y="358485"/>
                    <a:pt x="204169" y="358485"/>
                  </a:cubicBezTo>
                  <a:cubicBezTo>
                    <a:pt x="205840" y="358485"/>
                    <a:pt x="207564" y="358589"/>
                    <a:pt x="209027" y="357544"/>
                  </a:cubicBezTo>
                  <a:cubicBezTo>
                    <a:pt x="209915" y="356917"/>
                    <a:pt x="299145" y="290152"/>
                    <a:pt x="368888" y="276883"/>
                  </a:cubicBezTo>
                  <a:cubicBezTo>
                    <a:pt x="369097" y="276726"/>
                    <a:pt x="377717" y="273487"/>
                    <a:pt x="374007" y="265128"/>
                  </a:cubicBezTo>
                  <a:close/>
                  <a:moveTo>
                    <a:pt x="179301" y="100252"/>
                  </a:moveTo>
                  <a:lnTo>
                    <a:pt x="179301" y="114253"/>
                  </a:lnTo>
                  <a:lnTo>
                    <a:pt x="195601" y="114253"/>
                  </a:lnTo>
                  <a:lnTo>
                    <a:pt x="195601" y="102551"/>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9" name="任意多边形: 形状 458">
              <a:extLst>
                <a:ext uri="{FF2B5EF4-FFF2-40B4-BE49-F238E27FC236}">
                  <a16:creationId xmlns:a16="http://schemas.microsoft.com/office/drawing/2014/main" id="{600CB869-C2F2-4C28-8857-223C63BEFBAE}"/>
                </a:ext>
              </a:extLst>
            </p:cNvPr>
            <p:cNvSpPr/>
            <p:nvPr/>
          </p:nvSpPr>
          <p:spPr>
            <a:xfrm>
              <a:off x="3853603" y="4322433"/>
              <a:ext cx="261129" cy="113595"/>
            </a:xfrm>
            <a:custGeom>
              <a:avLst/>
              <a:gdLst>
                <a:gd name="connsiteX0" fmla="*/ 255369 w 261129"/>
                <a:gd name="connsiteY0" fmla="*/ 16425 h 113595"/>
                <a:gd name="connsiteX1" fmla="*/ 3197 w 261129"/>
                <a:gd name="connsiteY1" fmla="*/ 32463 h 113595"/>
                <a:gd name="connsiteX2" fmla="*/ 219 w 261129"/>
                <a:gd name="connsiteY2" fmla="*/ 40247 h 113595"/>
                <a:gd name="connsiteX3" fmla="*/ 10 w 261129"/>
                <a:gd name="connsiteY3" fmla="*/ 42233 h 113595"/>
                <a:gd name="connsiteX4" fmla="*/ 7481 w 261129"/>
                <a:gd name="connsiteY4" fmla="*/ 48293 h 113595"/>
                <a:gd name="connsiteX5" fmla="*/ 133698 w 261129"/>
                <a:gd name="connsiteY5" fmla="*/ 111871 h 113595"/>
                <a:gd name="connsiteX6" fmla="*/ 138713 w 261129"/>
                <a:gd name="connsiteY6" fmla="*/ 113595 h 113595"/>
                <a:gd name="connsiteX7" fmla="*/ 145139 w 261129"/>
                <a:gd name="connsiteY7" fmla="*/ 110513 h 113595"/>
                <a:gd name="connsiteX8" fmla="*/ 143728 w 261129"/>
                <a:gd name="connsiteY8" fmla="*/ 99124 h 113595"/>
                <a:gd name="connsiteX9" fmla="*/ 53976 w 261129"/>
                <a:gd name="connsiteY9" fmla="*/ 45942 h 113595"/>
                <a:gd name="connsiteX10" fmla="*/ 176745 w 261129"/>
                <a:gd name="connsiteY10" fmla="*/ 76974 h 113595"/>
                <a:gd name="connsiteX11" fmla="*/ 185887 w 261129"/>
                <a:gd name="connsiteY11" fmla="*/ 63286 h 113595"/>
                <a:gd name="connsiteX12" fmla="*/ 46297 w 261129"/>
                <a:gd name="connsiteY12" fmla="*/ 29433 h 113595"/>
                <a:gd name="connsiteX13" fmla="*/ 250615 w 261129"/>
                <a:gd name="connsiteY13" fmla="*/ 32046 h 113595"/>
                <a:gd name="connsiteX14" fmla="*/ 260750 w 261129"/>
                <a:gd name="connsiteY14" fmla="*/ 26612 h 113595"/>
                <a:gd name="connsiteX15" fmla="*/ 255369 w 261129"/>
                <a:gd name="connsiteY15" fmla="*/ 16425 h 11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1129" h="113595">
                  <a:moveTo>
                    <a:pt x="255369" y="16425"/>
                  </a:moveTo>
                  <a:cubicBezTo>
                    <a:pt x="100785" y="-27354"/>
                    <a:pt x="6541" y="29956"/>
                    <a:pt x="3197" y="32463"/>
                  </a:cubicBezTo>
                  <a:cubicBezTo>
                    <a:pt x="742" y="34344"/>
                    <a:pt x="-251" y="37374"/>
                    <a:pt x="219" y="40247"/>
                  </a:cubicBezTo>
                  <a:cubicBezTo>
                    <a:pt x="115" y="40927"/>
                    <a:pt x="-42" y="41606"/>
                    <a:pt x="10" y="42233"/>
                  </a:cubicBezTo>
                  <a:cubicBezTo>
                    <a:pt x="376" y="46151"/>
                    <a:pt x="3511" y="47979"/>
                    <a:pt x="7481" y="48293"/>
                  </a:cubicBezTo>
                  <a:cubicBezTo>
                    <a:pt x="8003" y="48397"/>
                    <a:pt x="59932" y="54510"/>
                    <a:pt x="133698" y="111871"/>
                  </a:cubicBezTo>
                  <a:cubicBezTo>
                    <a:pt x="135160" y="113021"/>
                    <a:pt x="136937" y="113595"/>
                    <a:pt x="138713" y="113595"/>
                  </a:cubicBezTo>
                  <a:cubicBezTo>
                    <a:pt x="141168" y="113595"/>
                    <a:pt x="143519" y="112498"/>
                    <a:pt x="145139" y="110513"/>
                  </a:cubicBezTo>
                  <a:cubicBezTo>
                    <a:pt x="147960" y="106961"/>
                    <a:pt x="147281" y="101841"/>
                    <a:pt x="143728" y="99124"/>
                  </a:cubicBezTo>
                  <a:cubicBezTo>
                    <a:pt x="107942" y="71279"/>
                    <a:pt x="77120" y="55241"/>
                    <a:pt x="53976" y="45942"/>
                  </a:cubicBezTo>
                  <a:cubicBezTo>
                    <a:pt x="83493" y="46778"/>
                    <a:pt x="126279" y="53517"/>
                    <a:pt x="176745" y="76974"/>
                  </a:cubicBezTo>
                  <a:lnTo>
                    <a:pt x="185887" y="63286"/>
                  </a:lnTo>
                  <a:cubicBezTo>
                    <a:pt x="126958" y="35441"/>
                    <a:pt x="78164" y="29277"/>
                    <a:pt x="46297" y="29433"/>
                  </a:cubicBezTo>
                  <a:cubicBezTo>
                    <a:pt x="81769" y="16843"/>
                    <a:pt x="160393" y="2947"/>
                    <a:pt x="250615" y="32046"/>
                  </a:cubicBezTo>
                  <a:cubicBezTo>
                    <a:pt x="254951" y="33456"/>
                    <a:pt x="259444" y="30896"/>
                    <a:pt x="260750" y="26612"/>
                  </a:cubicBezTo>
                  <a:cubicBezTo>
                    <a:pt x="262108" y="22276"/>
                    <a:pt x="259705" y="17679"/>
                    <a:pt x="255369" y="16425"/>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57" name="图形 72">
            <a:extLst>
              <a:ext uri="{FF2B5EF4-FFF2-40B4-BE49-F238E27FC236}">
                <a16:creationId xmlns:a16="http://schemas.microsoft.com/office/drawing/2014/main" id="{CD2921D6-1B8D-4FE5-ACD1-A7F1B9620205}"/>
              </a:ext>
            </a:extLst>
          </p:cNvPr>
          <p:cNvGrpSpPr/>
          <p:nvPr/>
        </p:nvGrpSpPr>
        <p:grpSpPr>
          <a:xfrm>
            <a:off x="8142412" y="3646900"/>
            <a:ext cx="411812" cy="411812"/>
            <a:chOff x="5429099" y="3960365"/>
            <a:chExt cx="534958" cy="534958"/>
          </a:xfrm>
          <a:solidFill>
            <a:schemeClr val="bg1"/>
          </a:solidFill>
        </p:grpSpPr>
        <p:sp>
          <p:nvSpPr>
            <p:cNvPr id="447" name="任意多边形: 形状 446">
              <a:extLst>
                <a:ext uri="{FF2B5EF4-FFF2-40B4-BE49-F238E27FC236}">
                  <a16:creationId xmlns:a16="http://schemas.microsoft.com/office/drawing/2014/main" id="{336407BF-A1C3-4678-80BD-2969BF58235D}"/>
                </a:ext>
              </a:extLst>
            </p:cNvPr>
            <p:cNvSpPr/>
            <p:nvPr/>
          </p:nvSpPr>
          <p:spPr>
            <a:xfrm>
              <a:off x="5437980" y="4039250"/>
              <a:ext cx="429324" cy="223282"/>
            </a:xfrm>
            <a:custGeom>
              <a:avLst/>
              <a:gdLst>
                <a:gd name="connsiteX0" fmla="*/ 51511 w 429324"/>
                <a:gd name="connsiteY0" fmla="*/ 171719 h 223282"/>
                <a:gd name="connsiteX1" fmla="*/ 34375 w 429324"/>
                <a:gd name="connsiteY1" fmla="*/ 171719 h 223282"/>
                <a:gd name="connsiteX2" fmla="*/ 34375 w 429324"/>
                <a:gd name="connsiteY2" fmla="*/ 223282 h 223282"/>
                <a:gd name="connsiteX3" fmla="*/ 51511 w 429324"/>
                <a:gd name="connsiteY3" fmla="*/ 223282 h 223282"/>
                <a:gd name="connsiteX4" fmla="*/ 51511 w 429324"/>
                <a:gd name="connsiteY4" fmla="*/ 171719 h 223282"/>
                <a:gd name="connsiteX5" fmla="*/ 37614 w 429324"/>
                <a:gd name="connsiteY5" fmla="*/ 91998 h 223282"/>
                <a:gd name="connsiteX6" fmla="*/ 61071 w 429324"/>
                <a:gd name="connsiteY6" fmla="*/ 154532 h 223282"/>
                <a:gd name="connsiteX7" fmla="*/ 21994 w 429324"/>
                <a:gd name="connsiteY7" fmla="*/ 154532 h 223282"/>
                <a:gd name="connsiteX8" fmla="*/ 37614 w 429324"/>
                <a:gd name="connsiteY8" fmla="*/ 91998 h 223282"/>
                <a:gd name="connsiteX9" fmla="*/ 34375 w 429324"/>
                <a:gd name="connsiteY9" fmla="*/ 34323 h 223282"/>
                <a:gd name="connsiteX10" fmla="*/ 0 w 429324"/>
                <a:gd name="connsiteY10" fmla="*/ 171719 h 223282"/>
                <a:gd name="connsiteX11" fmla="*/ 85834 w 429324"/>
                <a:gd name="connsiteY11" fmla="*/ 171719 h 223282"/>
                <a:gd name="connsiteX12" fmla="*/ 34375 w 429324"/>
                <a:gd name="connsiteY12" fmla="*/ 34323 h 223282"/>
                <a:gd name="connsiteX13" fmla="*/ 306661 w 429324"/>
                <a:gd name="connsiteY13" fmla="*/ 29256 h 223282"/>
                <a:gd name="connsiteX14" fmla="*/ 345894 w 429324"/>
                <a:gd name="connsiteY14" fmla="*/ 94715 h 223282"/>
                <a:gd name="connsiteX15" fmla="*/ 359843 w 429324"/>
                <a:gd name="connsiteY15" fmla="*/ 117962 h 223282"/>
                <a:gd name="connsiteX16" fmla="*/ 374889 w 429324"/>
                <a:gd name="connsiteY16" fmla="*/ 95394 h 223282"/>
                <a:gd name="connsiteX17" fmla="*/ 385650 w 429324"/>
                <a:gd name="connsiteY17" fmla="*/ 79199 h 223282"/>
                <a:gd name="connsiteX18" fmla="*/ 405607 w 429324"/>
                <a:gd name="connsiteY18" fmla="*/ 189012 h 223282"/>
                <a:gd name="connsiteX19" fmla="*/ 352268 w 429324"/>
                <a:gd name="connsiteY19" fmla="*/ 156987 h 223282"/>
                <a:gd name="connsiteX20" fmla="*/ 342342 w 429324"/>
                <a:gd name="connsiteY20" fmla="*/ 151032 h 223282"/>
                <a:gd name="connsiteX21" fmla="*/ 333147 w 429324"/>
                <a:gd name="connsiteY21" fmla="*/ 157980 h 223282"/>
                <a:gd name="connsiteX22" fmla="*/ 291928 w 429324"/>
                <a:gd name="connsiteY22" fmla="*/ 188907 h 223282"/>
                <a:gd name="connsiteX23" fmla="*/ 291928 w 429324"/>
                <a:gd name="connsiteY23" fmla="*/ 141367 h 223282"/>
                <a:gd name="connsiteX24" fmla="*/ 265912 w 429324"/>
                <a:gd name="connsiteY24" fmla="*/ 156987 h 223282"/>
                <a:gd name="connsiteX25" fmla="*/ 206042 w 429324"/>
                <a:gd name="connsiteY25" fmla="*/ 192877 h 223282"/>
                <a:gd name="connsiteX26" fmla="*/ 206042 w 429324"/>
                <a:gd name="connsiteY26" fmla="*/ 166861 h 223282"/>
                <a:gd name="connsiteX27" fmla="*/ 184675 w 429324"/>
                <a:gd name="connsiteY27" fmla="*/ 172190 h 223282"/>
                <a:gd name="connsiteX28" fmla="*/ 152233 w 429324"/>
                <a:gd name="connsiteY28" fmla="*/ 180339 h 223282"/>
                <a:gd name="connsiteX29" fmla="*/ 152703 w 429324"/>
                <a:gd name="connsiteY29" fmla="*/ 179347 h 223282"/>
                <a:gd name="connsiteX30" fmla="*/ 172869 w 429324"/>
                <a:gd name="connsiteY30" fmla="*/ 138964 h 223282"/>
                <a:gd name="connsiteX31" fmla="*/ 130918 w 429324"/>
                <a:gd name="connsiteY31" fmla="*/ 155733 h 223282"/>
                <a:gd name="connsiteX32" fmla="*/ 122769 w 429324"/>
                <a:gd name="connsiteY32" fmla="*/ 158972 h 223282"/>
                <a:gd name="connsiteX33" fmla="*/ 142568 w 429324"/>
                <a:gd name="connsiteY33" fmla="*/ 139173 h 223282"/>
                <a:gd name="connsiteX34" fmla="*/ 181332 w 429324"/>
                <a:gd name="connsiteY34" fmla="*/ 100409 h 223282"/>
                <a:gd name="connsiteX35" fmla="*/ 189691 w 429324"/>
                <a:gd name="connsiteY35" fmla="*/ 125538 h 223282"/>
                <a:gd name="connsiteX36" fmla="*/ 199303 w 429324"/>
                <a:gd name="connsiteY36" fmla="*/ 154323 h 223282"/>
                <a:gd name="connsiteX37" fmla="*/ 219051 w 429324"/>
                <a:gd name="connsiteY37" fmla="*/ 131232 h 223282"/>
                <a:gd name="connsiteX38" fmla="*/ 306661 w 429324"/>
                <a:gd name="connsiteY38" fmla="*/ 29256 h 223282"/>
                <a:gd name="connsiteX39" fmla="*/ 103073 w 429324"/>
                <a:gd name="connsiteY39" fmla="*/ 154532 h 223282"/>
                <a:gd name="connsiteX40" fmla="*/ 51563 w 429324"/>
                <a:gd name="connsiteY40" fmla="*/ 206042 h 223282"/>
                <a:gd name="connsiteX41" fmla="*/ 103073 w 429324"/>
                <a:gd name="connsiteY41" fmla="*/ 185407 h 223282"/>
                <a:gd name="connsiteX42" fmla="*/ 120261 w 429324"/>
                <a:gd name="connsiteY42" fmla="*/ 178511 h 223282"/>
                <a:gd name="connsiteX43" fmla="*/ 137449 w 429324"/>
                <a:gd name="connsiteY43" fmla="*/ 171667 h 223282"/>
                <a:gd name="connsiteX44" fmla="*/ 120783 w 429324"/>
                <a:gd name="connsiteY44" fmla="*/ 206042 h 223282"/>
                <a:gd name="connsiteX45" fmla="*/ 188959 w 429324"/>
                <a:gd name="connsiteY45" fmla="*/ 188855 h 223282"/>
                <a:gd name="connsiteX46" fmla="*/ 188959 w 429324"/>
                <a:gd name="connsiteY46" fmla="*/ 223178 h 223282"/>
                <a:gd name="connsiteX47" fmla="*/ 274793 w 429324"/>
                <a:gd name="connsiteY47" fmla="*/ 171719 h 223282"/>
                <a:gd name="connsiteX48" fmla="*/ 274793 w 429324"/>
                <a:gd name="connsiteY48" fmla="*/ 223282 h 223282"/>
                <a:gd name="connsiteX49" fmla="*/ 343491 w 429324"/>
                <a:gd name="connsiteY49" fmla="*/ 171719 h 223282"/>
                <a:gd name="connsiteX50" fmla="*/ 429325 w 429324"/>
                <a:gd name="connsiteY50" fmla="*/ 223282 h 223282"/>
                <a:gd name="connsiteX51" fmla="*/ 395002 w 429324"/>
                <a:gd name="connsiteY51" fmla="*/ 34375 h 223282"/>
                <a:gd name="connsiteX52" fmla="*/ 360626 w 429324"/>
                <a:gd name="connsiteY52" fmla="*/ 85938 h 223282"/>
                <a:gd name="connsiteX53" fmla="*/ 309116 w 429324"/>
                <a:gd name="connsiteY53" fmla="*/ 0 h 223282"/>
                <a:gd name="connsiteX54" fmla="*/ 206095 w 429324"/>
                <a:gd name="connsiteY54" fmla="*/ 120209 h 223282"/>
                <a:gd name="connsiteX55" fmla="*/ 188907 w 429324"/>
                <a:gd name="connsiteY55" fmla="*/ 68646 h 223282"/>
                <a:gd name="connsiteX56" fmla="*/ 130500 w 429324"/>
                <a:gd name="connsiteY56" fmla="*/ 127105 h 2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29324" h="223282">
                  <a:moveTo>
                    <a:pt x="51511" y="171719"/>
                  </a:moveTo>
                  <a:lnTo>
                    <a:pt x="34375" y="171719"/>
                  </a:lnTo>
                  <a:lnTo>
                    <a:pt x="34375" y="223282"/>
                  </a:lnTo>
                  <a:lnTo>
                    <a:pt x="51511" y="223282"/>
                  </a:lnTo>
                  <a:lnTo>
                    <a:pt x="51511" y="171719"/>
                  </a:lnTo>
                  <a:close/>
                  <a:moveTo>
                    <a:pt x="37614" y="91998"/>
                  </a:moveTo>
                  <a:lnTo>
                    <a:pt x="61071" y="154532"/>
                  </a:lnTo>
                  <a:lnTo>
                    <a:pt x="21994" y="154532"/>
                  </a:lnTo>
                  <a:lnTo>
                    <a:pt x="37614" y="91998"/>
                  </a:lnTo>
                  <a:moveTo>
                    <a:pt x="34375" y="34323"/>
                  </a:moveTo>
                  <a:lnTo>
                    <a:pt x="0" y="171719"/>
                  </a:lnTo>
                  <a:lnTo>
                    <a:pt x="85834" y="171719"/>
                  </a:lnTo>
                  <a:lnTo>
                    <a:pt x="34375" y="34323"/>
                  </a:lnTo>
                  <a:close/>
                  <a:moveTo>
                    <a:pt x="306661" y="29256"/>
                  </a:moveTo>
                  <a:lnTo>
                    <a:pt x="345894" y="94715"/>
                  </a:lnTo>
                  <a:lnTo>
                    <a:pt x="359843" y="117962"/>
                  </a:lnTo>
                  <a:lnTo>
                    <a:pt x="374889" y="95394"/>
                  </a:lnTo>
                  <a:lnTo>
                    <a:pt x="385650" y="79199"/>
                  </a:lnTo>
                  <a:lnTo>
                    <a:pt x="405607" y="189012"/>
                  </a:lnTo>
                  <a:lnTo>
                    <a:pt x="352268" y="156987"/>
                  </a:lnTo>
                  <a:lnTo>
                    <a:pt x="342342" y="151032"/>
                  </a:lnTo>
                  <a:lnTo>
                    <a:pt x="333147" y="157980"/>
                  </a:lnTo>
                  <a:lnTo>
                    <a:pt x="291928" y="188907"/>
                  </a:lnTo>
                  <a:lnTo>
                    <a:pt x="291928" y="141367"/>
                  </a:lnTo>
                  <a:lnTo>
                    <a:pt x="265912" y="156987"/>
                  </a:lnTo>
                  <a:lnTo>
                    <a:pt x="206042" y="192877"/>
                  </a:lnTo>
                  <a:lnTo>
                    <a:pt x="206042" y="166861"/>
                  </a:lnTo>
                  <a:lnTo>
                    <a:pt x="184675" y="172190"/>
                  </a:lnTo>
                  <a:lnTo>
                    <a:pt x="152233" y="180339"/>
                  </a:lnTo>
                  <a:lnTo>
                    <a:pt x="152703" y="179347"/>
                  </a:lnTo>
                  <a:lnTo>
                    <a:pt x="172869" y="138964"/>
                  </a:lnTo>
                  <a:lnTo>
                    <a:pt x="130918" y="155733"/>
                  </a:lnTo>
                  <a:lnTo>
                    <a:pt x="122769" y="158972"/>
                  </a:lnTo>
                  <a:lnTo>
                    <a:pt x="142568" y="139173"/>
                  </a:lnTo>
                  <a:lnTo>
                    <a:pt x="181332" y="100409"/>
                  </a:lnTo>
                  <a:lnTo>
                    <a:pt x="189691" y="125538"/>
                  </a:lnTo>
                  <a:lnTo>
                    <a:pt x="199303" y="154323"/>
                  </a:lnTo>
                  <a:lnTo>
                    <a:pt x="219051" y="131232"/>
                  </a:lnTo>
                  <a:lnTo>
                    <a:pt x="306661" y="29256"/>
                  </a:lnTo>
                  <a:moveTo>
                    <a:pt x="103073" y="154532"/>
                  </a:moveTo>
                  <a:lnTo>
                    <a:pt x="51563" y="206042"/>
                  </a:lnTo>
                  <a:lnTo>
                    <a:pt x="103073" y="185407"/>
                  </a:lnTo>
                  <a:lnTo>
                    <a:pt x="120261" y="178511"/>
                  </a:lnTo>
                  <a:lnTo>
                    <a:pt x="137449" y="171667"/>
                  </a:lnTo>
                  <a:lnTo>
                    <a:pt x="120783" y="206042"/>
                  </a:lnTo>
                  <a:lnTo>
                    <a:pt x="188959" y="188855"/>
                  </a:lnTo>
                  <a:lnTo>
                    <a:pt x="188959" y="223178"/>
                  </a:lnTo>
                  <a:lnTo>
                    <a:pt x="274793" y="171719"/>
                  </a:lnTo>
                  <a:lnTo>
                    <a:pt x="274793" y="223282"/>
                  </a:lnTo>
                  <a:lnTo>
                    <a:pt x="343491" y="171719"/>
                  </a:lnTo>
                  <a:lnTo>
                    <a:pt x="429325" y="223282"/>
                  </a:lnTo>
                  <a:lnTo>
                    <a:pt x="395002" y="34375"/>
                  </a:lnTo>
                  <a:lnTo>
                    <a:pt x="360626" y="85938"/>
                  </a:lnTo>
                  <a:lnTo>
                    <a:pt x="309116" y="0"/>
                  </a:lnTo>
                  <a:lnTo>
                    <a:pt x="206095" y="120209"/>
                  </a:lnTo>
                  <a:lnTo>
                    <a:pt x="188907" y="68646"/>
                  </a:lnTo>
                  <a:lnTo>
                    <a:pt x="130500" y="127105"/>
                  </a:lnTo>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8" name="任意多边形: 形状 447">
              <a:extLst>
                <a:ext uri="{FF2B5EF4-FFF2-40B4-BE49-F238E27FC236}">
                  <a16:creationId xmlns:a16="http://schemas.microsoft.com/office/drawing/2014/main" id="{46257992-CCD3-47D3-8530-976E882B6BDC}"/>
                </a:ext>
              </a:extLst>
            </p:cNvPr>
            <p:cNvSpPr/>
            <p:nvPr/>
          </p:nvSpPr>
          <p:spPr>
            <a:xfrm>
              <a:off x="5437980" y="4228157"/>
              <a:ext cx="515210" cy="188907"/>
            </a:xfrm>
            <a:custGeom>
              <a:avLst/>
              <a:gdLst>
                <a:gd name="connsiteX0" fmla="*/ 515211 w 515210"/>
                <a:gd name="connsiteY0" fmla="*/ 35577 h 188907"/>
                <a:gd name="connsiteX1" fmla="*/ 420809 w 515210"/>
                <a:gd name="connsiteY1" fmla="*/ 0 h 188907"/>
                <a:gd name="connsiteX2" fmla="*/ 420653 w 515210"/>
                <a:gd name="connsiteY2" fmla="*/ 17188 h 188907"/>
                <a:gd name="connsiteX3" fmla="*/ 497918 w 515210"/>
                <a:gd name="connsiteY3" fmla="*/ 36674 h 188907"/>
                <a:gd name="connsiteX4" fmla="*/ 368881 w 515210"/>
                <a:gd name="connsiteY4" fmla="*/ 60287 h 188907"/>
                <a:gd name="connsiteX5" fmla="*/ 308332 w 515210"/>
                <a:gd name="connsiteY5" fmla="*/ 80818 h 188907"/>
                <a:gd name="connsiteX6" fmla="*/ 348924 w 515210"/>
                <a:gd name="connsiteY6" fmla="*/ 111223 h 188907"/>
                <a:gd name="connsiteX7" fmla="*/ 361410 w 515210"/>
                <a:gd name="connsiteY7" fmla="*/ 122664 h 188907"/>
                <a:gd name="connsiteX8" fmla="*/ 331214 w 515210"/>
                <a:gd name="connsiteY8" fmla="*/ 146957 h 188907"/>
                <a:gd name="connsiteX9" fmla="*/ 0 w 515210"/>
                <a:gd name="connsiteY9" fmla="*/ 115089 h 188907"/>
                <a:gd name="connsiteX10" fmla="*/ 0 w 515210"/>
                <a:gd name="connsiteY10" fmla="*/ 134157 h 188907"/>
                <a:gd name="connsiteX11" fmla="*/ 210379 w 515210"/>
                <a:gd name="connsiteY11" fmla="*/ 188907 h 188907"/>
                <a:gd name="connsiteX12" fmla="*/ 338528 w 515210"/>
                <a:gd name="connsiteY12" fmla="*/ 162473 h 188907"/>
                <a:gd name="connsiteX13" fmla="*/ 378545 w 515210"/>
                <a:gd name="connsiteY13" fmla="*/ 122090 h 188907"/>
                <a:gd name="connsiteX14" fmla="*/ 354828 w 515210"/>
                <a:gd name="connsiteY14" fmla="*/ 95080 h 188907"/>
                <a:gd name="connsiteX15" fmla="*/ 328027 w 515210"/>
                <a:gd name="connsiteY15" fmla="*/ 83430 h 188907"/>
                <a:gd name="connsiteX16" fmla="*/ 369194 w 515210"/>
                <a:gd name="connsiteY16" fmla="*/ 77475 h 188907"/>
                <a:gd name="connsiteX17" fmla="*/ 515211 w 515210"/>
                <a:gd name="connsiteY17" fmla="*/ 35577 h 18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210" h="188907">
                  <a:moveTo>
                    <a:pt x="515211" y="35577"/>
                  </a:moveTo>
                  <a:cubicBezTo>
                    <a:pt x="515211" y="18285"/>
                    <a:pt x="476186" y="0"/>
                    <a:pt x="420809" y="0"/>
                  </a:cubicBezTo>
                  <a:lnTo>
                    <a:pt x="420653" y="17188"/>
                  </a:lnTo>
                  <a:cubicBezTo>
                    <a:pt x="456229" y="17501"/>
                    <a:pt x="492955" y="27532"/>
                    <a:pt x="497918" y="36674"/>
                  </a:cubicBezTo>
                  <a:cubicBezTo>
                    <a:pt x="495724" y="51720"/>
                    <a:pt x="449124" y="60287"/>
                    <a:pt x="368881" y="60287"/>
                  </a:cubicBezTo>
                  <a:cubicBezTo>
                    <a:pt x="311049" y="62429"/>
                    <a:pt x="309011" y="76273"/>
                    <a:pt x="308332" y="80818"/>
                  </a:cubicBezTo>
                  <a:cubicBezTo>
                    <a:pt x="306713" y="92050"/>
                    <a:pt x="318154" y="100618"/>
                    <a:pt x="348924" y="111223"/>
                  </a:cubicBezTo>
                  <a:cubicBezTo>
                    <a:pt x="353260" y="112895"/>
                    <a:pt x="361306" y="118015"/>
                    <a:pt x="361410" y="122664"/>
                  </a:cubicBezTo>
                  <a:cubicBezTo>
                    <a:pt x="361462" y="124336"/>
                    <a:pt x="360261" y="133269"/>
                    <a:pt x="331214" y="146957"/>
                  </a:cubicBezTo>
                  <a:cubicBezTo>
                    <a:pt x="241463" y="189429"/>
                    <a:pt x="118798" y="180496"/>
                    <a:pt x="0" y="115089"/>
                  </a:cubicBezTo>
                  <a:lnTo>
                    <a:pt x="0" y="134157"/>
                  </a:lnTo>
                  <a:cubicBezTo>
                    <a:pt x="83274" y="175585"/>
                    <a:pt x="154271" y="188907"/>
                    <a:pt x="210379" y="188907"/>
                  </a:cubicBezTo>
                  <a:cubicBezTo>
                    <a:pt x="271711" y="188907"/>
                    <a:pt x="315489" y="173391"/>
                    <a:pt x="338528" y="162473"/>
                  </a:cubicBezTo>
                  <a:cubicBezTo>
                    <a:pt x="365955" y="149569"/>
                    <a:pt x="379068" y="136352"/>
                    <a:pt x="378545" y="122090"/>
                  </a:cubicBezTo>
                  <a:cubicBezTo>
                    <a:pt x="377971" y="104745"/>
                    <a:pt x="357492" y="96178"/>
                    <a:pt x="354828" y="95080"/>
                  </a:cubicBezTo>
                  <a:cubicBezTo>
                    <a:pt x="339103" y="89700"/>
                    <a:pt x="331632" y="85781"/>
                    <a:pt x="328027" y="83430"/>
                  </a:cubicBezTo>
                  <a:cubicBezTo>
                    <a:pt x="335655" y="80662"/>
                    <a:pt x="352738" y="78050"/>
                    <a:pt x="369194" y="77475"/>
                  </a:cubicBezTo>
                  <a:cubicBezTo>
                    <a:pt x="497866" y="77475"/>
                    <a:pt x="515211" y="56265"/>
                    <a:pt x="515211" y="35577"/>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60" name="图形 78">
            <a:extLst>
              <a:ext uri="{FF2B5EF4-FFF2-40B4-BE49-F238E27FC236}">
                <a16:creationId xmlns:a16="http://schemas.microsoft.com/office/drawing/2014/main" id="{A2C5D6F3-FB13-47FD-B222-3DF10DA3E1C1}"/>
              </a:ext>
            </a:extLst>
          </p:cNvPr>
          <p:cNvGrpSpPr/>
          <p:nvPr/>
        </p:nvGrpSpPr>
        <p:grpSpPr>
          <a:xfrm>
            <a:off x="10254577" y="3646900"/>
            <a:ext cx="411812" cy="411812"/>
            <a:chOff x="7825631" y="3960365"/>
            <a:chExt cx="534958" cy="534958"/>
          </a:xfrm>
          <a:solidFill>
            <a:schemeClr val="bg1"/>
          </a:solidFill>
        </p:grpSpPr>
        <p:sp>
          <p:nvSpPr>
            <p:cNvPr id="437" name="任意多边形: 形状 436">
              <a:extLst>
                <a:ext uri="{FF2B5EF4-FFF2-40B4-BE49-F238E27FC236}">
                  <a16:creationId xmlns:a16="http://schemas.microsoft.com/office/drawing/2014/main" id="{9B512679-F804-4375-9EEF-7D007B66EFD8}"/>
                </a:ext>
              </a:extLst>
            </p:cNvPr>
            <p:cNvSpPr/>
            <p:nvPr/>
          </p:nvSpPr>
          <p:spPr>
            <a:xfrm>
              <a:off x="7832265" y="4386816"/>
              <a:ext cx="521897" cy="52137"/>
            </a:xfrm>
            <a:custGeom>
              <a:avLst/>
              <a:gdLst>
                <a:gd name="connsiteX0" fmla="*/ 504449 w 521897"/>
                <a:gd name="connsiteY0" fmla="*/ 17344 h 52137"/>
                <a:gd name="connsiteX1" fmla="*/ 504449 w 521897"/>
                <a:gd name="connsiteY1" fmla="*/ 34741 h 52137"/>
                <a:gd name="connsiteX2" fmla="*/ 17397 w 521897"/>
                <a:gd name="connsiteY2" fmla="*/ 34741 h 52137"/>
                <a:gd name="connsiteX3" fmla="*/ 17397 w 521897"/>
                <a:gd name="connsiteY3" fmla="*/ 17344 h 52137"/>
                <a:gd name="connsiteX4" fmla="*/ 504449 w 521897"/>
                <a:gd name="connsiteY4" fmla="*/ 17344 h 52137"/>
                <a:gd name="connsiteX5" fmla="*/ 521898 w 521897"/>
                <a:gd name="connsiteY5" fmla="*/ 0 h 52137"/>
                <a:gd name="connsiteX6" fmla="*/ 0 w 521897"/>
                <a:gd name="connsiteY6" fmla="*/ 0 h 52137"/>
                <a:gd name="connsiteX7" fmla="*/ 0 w 521897"/>
                <a:gd name="connsiteY7" fmla="*/ 52138 h 52137"/>
                <a:gd name="connsiteX8" fmla="*/ 521898 w 521897"/>
                <a:gd name="connsiteY8" fmla="*/ 52138 h 52137"/>
                <a:gd name="connsiteX9" fmla="*/ 521898 w 521897"/>
                <a:gd name="connsiteY9" fmla="*/ 0 h 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897" h="52137">
                  <a:moveTo>
                    <a:pt x="504449" y="17344"/>
                  </a:moveTo>
                  <a:lnTo>
                    <a:pt x="504449" y="34741"/>
                  </a:lnTo>
                  <a:lnTo>
                    <a:pt x="17397" y="34741"/>
                  </a:lnTo>
                  <a:lnTo>
                    <a:pt x="17397" y="17344"/>
                  </a:lnTo>
                  <a:lnTo>
                    <a:pt x="504449" y="17344"/>
                  </a:lnTo>
                  <a:moveTo>
                    <a:pt x="521898" y="0"/>
                  </a:moveTo>
                  <a:lnTo>
                    <a:pt x="0" y="0"/>
                  </a:lnTo>
                  <a:lnTo>
                    <a:pt x="0" y="52138"/>
                  </a:lnTo>
                  <a:lnTo>
                    <a:pt x="521898" y="52138"/>
                  </a:lnTo>
                  <a:lnTo>
                    <a:pt x="521898"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8" name="任意多边形: 形状 437">
              <a:extLst>
                <a:ext uri="{FF2B5EF4-FFF2-40B4-BE49-F238E27FC236}">
                  <a16:creationId xmlns:a16="http://schemas.microsoft.com/office/drawing/2014/main" id="{A2EBDF87-9661-43FC-A2C7-43E583360DAD}"/>
                </a:ext>
              </a:extLst>
            </p:cNvPr>
            <p:cNvSpPr/>
            <p:nvPr/>
          </p:nvSpPr>
          <p:spPr>
            <a:xfrm>
              <a:off x="7867058" y="4021488"/>
              <a:ext cx="452311" cy="382724"/>
            </a:xfrm>
            <a:custGeom>
              <a:avLst/>
              <a:gdLst>
                <a:gd name="connsiteX0" fmla="*/ 226156 w 452311"/>
                <a:gd name="connsiteY0" fmla="*/ 24554 h 382724"/>
                <a:gd name="connsiteX1" fmla="*/ 318206 w 452311"/>
                <a:gd name="connsiteY1" fmla="*/ 116604 h 382724"/>
                <a:gd name="connsiteX2" fmla="*/ 323326 w 452311"/>
                <a:gd name="connsiteY2" fmla="*/ 121724 h 382724"/>
                <a:gd name="connsiteX3" fmla="*/ 434915 w 452311"/>
                <a:gd name="connsiteY3" fmla="*/ 121724 h 382724"/>
                <a:gd name="connsiteX4" fmla="*/ 434915 w 452311"/>
                <a:gd name="connsiteY4" fmla="*/ 365276 h 382724"/>
                <a:gd name="connsiteX5" fmla="*/ 17397 w 452311"/>
                <a:gd name="connsiteY5" fmla="*/ 365276 h 382724"/>
                <a:gd name="connsiteX6" fmla="*/ 17397 w 452311"/>
                <a:gd name="connsiteY6" fmla="*/ 121724 h 382724"/>
                <a:gd name="connsiteX7" fmla="*/ 128985 w 452311"/>
                <a:gd name="connsiteY7" fmla="*/ 121724 h 382724"/>
                <a:gd name="connsiteX8" fmla="*/ 134105 w 452311"/>
                <a:gd name="connsiteY8" fmla="*/ 116604 h 382724"/>
                <a:gd name="connsiteX9" fmla="*/ 226156 w 452311"/>
                <a:gd name="connsiteY9" fmla="*/ 24554 h 382724"/>
                <a:gd name="connsiteX10" fmla="*/ 226156 w 452311"/>
                <a:gd name="connsiteY10" fmla="*/ 0 h 382724"/>
                <a:gd name="connsiteX11" fmla="*/ 121776 w 452311"/>
                <a:gd name="connsiteY11" fmla="*/ 104379 h 382724"/>
                <a:gd name="connsiteX12" fmla="*/ 0 w 452311"/>
                <a:gd name="connsiteY12" fmla="*/ 104379 h 382724"/>
                <a:gd name="connsiteX13" fmla="*/ 0 w 452311"/>
                <a:gd name="connsiteY13" fmla="*/ 382725 h 382724"/>
                <a:gd name="connsiteX14" fmla="*/ 452311 w 452311"/>
                <a:gd name="connsiteY14" fmla="*/ 382725 h 382724"/>
                <a:gd name="connsiteX15" fmla="*/ 452311 w 452311"/>
                <a:gd name="connsiteY15" fmla="*/ 104379 h 382724"/>
                <a:gd name="connsiteX16" fmla="*/ 330535 w 452311"/>
                <a:gd name="connsiteY16" fmla="*/ 104379 h 382724"/>
                <a:gd name="connsiteX17" fmla="*/ 226156 w 452311"/>
                <a:gd name="connsiteY17" fmla="*/ 0 h 38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311" h="382724">
                  <a:moveTo>
                    <a:pt x="226156" y="24554"/>
                  </a:moveTo>
                  <a:lnTo>
                    <a:pt x="318206" y="116604"/>
                  </a:lnTo>
                  <a:lnTo>
                    <a:pt x="323326" y="121724"/>
                  </a:lnTo>
                  <a:lnTo>
                    <a:pt x="434915" y="121724"/>
                  </a:lnTo>
                  <a:lnTo>
                    <a:pt x="434915" y="365276"/>
                  </a:lnTo>
                  <a:lnTo>
                    <a:pt x="17397" y="365276"/>
                  </a:lnTo>
                  <a:lnTo>
                    <a:pt x="17397" y="121724"/>
                  </a:lnTo>
                  <a:lnTo>
                    <a:pt x="128985" y="121724"/>
                  </a:lnTo>
                  <a:lnTo>
                    <a:pt x="134105" y="116604"/>
                  </a:lnTo>
                  <a:lnTo>
                    <a:pt x="226156" y="24554"/>
                  </a:lnTo>
                  <a:moveTo>
                    <a:pt x="226156" y="0"/>
                  </a:moveTo>
                  <a:lnTo>
                    <a:pt x="121776" y="104379"/>
                  </a:lnTo>
                  <a:lnTo>
                    <a:pt x="0" y="104379"/>
                  </a:lnTo>
                  <a:lnTo>
                    <a:pt x="0" y="382725"/>
                  </a:lnTo>
                  <a:lnTo>
                    <a:pt x="452311" y="382725"/>
                  </a:lnTo>
                  <a:lnTo>
                    <a:pt x="452311" y="104379"/>
                  </a:lnTo>
                  <a:lnTo>
                    <a:pt x="330535" y="104379"/>
                  </a:lnTo>
                  <a:lnTo>
                    <a:pt x="226156"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9" name="任意多边形: 形状 438">
              <a:extLst>
                <a:ext uri="{FF2B5EF4-FFF2-40B4-BE49-F238E27FC236}">
                  <a16:creationId xmlns:a16="http://schemas.microsoft.com/office/drawing/2014/main" id="{57914375-977F-4C86-AC79-0F71C2994D21}"/>
                </a:ext>
              </a:extLst>
            </p:cNvPr>
            <p:cNvSpPr/>
            <p:nvPr/>
          </p:nvSpPr>
          <p:spPr>
            <a:xfrm>
              <a:off x="7901852" y="4091022"/>
              <a:ext cx="382724" cy="313138"/>
            </a:xfrm>
            <a:custGeom>
              <a:avLst/>
              <a:gdLst>
                <a:gd name="connsiteX0" fmla="*/ 156569 w 382724"/>
                <a:gd name="connsiteY0" fmla="*/ 191362 h 313138"/>
                <a:gd name="connsiteX1" fmla="*/ 156569 w 382724"/>
                <a:gd name="connsiteY1" fmla="*/ 295742 h 313138"/>
                <a:gd name="connsiteX2" fmla="*/ 121776 w 382724"/>
                <a:gd name="connsiteY2" fmla="*/ 295742 h 313138"/>
                <a:gd name="connsiteX3" fmla="*/ 121776 w 382724"/>
                <a:gd name="connsiteY3" fmla="*/ 191362 h 313138"/>
                <a:gd name="connsiteX4" fmla="*/ 156569 w 382724"/>
                <a:gd name="connsiteY4" fmla="*/ 191362 h 313138"/>
                <a:gd name="connsiteX5" fmla="*/ 173914 w 382724"/>
                <a:gd name="connsiteY5" fmla="*/ 173966 h 313138"/>
                <a:gd name="connsiteX6" fmla="*/ 104327 w 382724"/>
                <a:gd name="connsiteY6" fmla="*/ 173966 h 313138"/>
                <a:gd name="connsiteX7" fmla="*/ 104327 w 382724"/>
                <a:gd name="connsiteY7" fmla="*/ 313139 h 313138"/>
                <a:gd name="connsiteX8" fmla="*/ 173914 w 382724"/>
                <a:gd name="connsiteY8" fmla="*/ 313139 h 313138"/>
                <a:gd name="connsiteX9" fmla="*/ 173914 w 382724"/>
                <a:gd name="connsiteY9" fmla="*/ 173966 h 313138"/>
                <a:gd name="connsiteX10" fmla="*/ 260949 w 382724"/>
                <a:gd name="connsiteY10" fmla="*/ 191362 h 313138"/>
                <a:gd name="connsiteX11" fmla="*/ 260949 w 382724"/>
                <a:gd name="connsiteY11" fmla="*/ 295742 h 313138"/>
                <a:gd name="connsiteX12" fmla="*/ 226156 w 382724"/>
                <a:gd name="connsiteY12" fmla="*/ 295742 h 313138"/>
                <a:gd name="connsiteX13" fmla="*/ 226156 w 382724"/>
                <a:gd name="connsiteY13" fmla="*/ 191362 h 313138"/>
                <a:gd name="connsiteX14" fmla="*/ 260949 w 382724"/>
                <a:gd name="connsiteY14" fmla="*/ 191362 h 313138"/>
                <a:gd name="connsiteX15" fmla="*/ 278345 w 382724"/>
                <a:gd name="connsiteY15" fmla="*/ 173966 h 313138"/>
                <a:gd name="connsiteX16" fmla="*/ 208759 w 382724"/>
                <a:gd name="connsiteY16" fmla="*/ 173966 h 313138"/>
                <a:gd name="connsiteX17" fmla="*/ 208759 w 382724"/>
                <a:gd name="connsiteY17" fmla="*/ 313139 h 313138"/>
                <a:gd name="connsiteX18" fmla="*/ 278345 w 382724"/>
                <a:gd name="connsiteY18" fmla="*/ 313139 h 313138"/>
                <a:gd name="connsiteX19" fmla="*/ 278345 w 382724"/>
                <a:gd name="connsiteY19" fmla="*/ 173966 h 313138"/>
                <a:gd name="connsiteX20" fmla="*/ 52190 w 382724"/>
                <a:gd name="connsiteY20" fmla="*/ 104379 h 313138"/>
                <a:gd name="connsiteX21" fmla="*/ 52190 w 382724"/>
                <a:gd name="connsiteY21" fmla="*/ 139225 h 313138"/>
                <a:gd name="connsiteX22" fmla="*/ 17397 w 382724"/>
                <a:gd name="connsiteY22" fmla="*/ 139225 h 313138"/>
                <a:gd name="connsiteX23" fmla="*/ 17397 w 382724"/>
                <a:gd name="connsiteY23" fmla="*/ 104379 h 313138"/>
                <a:gd name="connsiteX24" fmla="*/ 52190 w 382724"/>
                <a:gd name="connsiteY24" fmla="*/ 104379 h 313138"/>
                <a:gd name="connsiteX25" fmla="*/ 69586 w 382724"/>
                <a:gd name="connsiteY25" fmla="*/ 86983 h 313138"/>
                <a:gd name="connsiteX26" fmla="*/ 0 w 382724"/>
                <a:gd name="connsiteY26" fmla="*/ 86983 h 313138"/>
                <a:gd name="connsiteX27" fmla="*/ 0 w 382724"/>
                <a:gd name="connsiteY27" fmla="*/ 156569 h 313138"/>
                <a:gd name="connsiteX28" fmla="*/ 69586 w 382724"/>
                <a:gd name="connsiteY28" fmla="*/ 156569 h 313138"/>
                <a:gd name="connsiteX29" fmla="*/ 69586 w 382724"/>
                <a:gd name="connsiteY29" fmla="*/ 86983 h 313138"/>
                <a:gd name="connsiteX30" fmla="*/ 52190 w 382724"/>
                <a:gd name="connsiteY30" fmla="*/ 208759 h 313138"/>
                <a:gd name="connsiteX31" fmla="*/ 52190 w 382724"/>
                <a:gd name="connsiteY31" fmla="*/ 243552 h 313138"/>
                <a:gd name="connsiteX32" fmla="*/ 17397 w 382724"/>
                <a:gd name="connsiteY32" fmla="*/ 243552 h 313138"/>
                <a:gd name="connsiteX33" fmla="*/ 17397 w 382724"/>
                <a:gd name="connsiteY33" fmla="*/ 208759 h 313138"/>
                <a:gd name="connsiteX34" fmla="*/ 52190 w 382724"/>
                <a:gd name="connsiteY34" fmla="*/ 208759 h 313138"/>
                <a:gd name="connsiteX35" fmla="*/ 69586 w 382724"/>
                <a:gd name="connsiteY35" fmla="*/ 191362 h 313138"/>
                <a:gd name="connsiteX36" fmla="*/ 0 w 382724"/>
                <a:gd name="connsiteY36" fmla="*/ 191362 h 313138"/>
                <a:gd name="connsiteX37" fmla="*/ 0 w 382724"/>
                <a:gd name="connsiteY37" fmla="*/ 260949 h 313138"/>
                <a:gd name="connsiteX38" fmla="*/ 69586 w 382724"/>
                <a:gd name="connsiteY38" fmla="*/ 260949 h 313138"/>
                <a:gd name="connsiteX39" fmla="*/ 69586 w 382724"/>
                <a:gd name="connsiteY39" fmla="*/ 191362 h 313138"/>
                <a:gd name="connsiteX40" fmla="*/ 365276 w 382724"/>
                <a:gd name="connsiteY40" fmla="*/ 104379 h 313138"/>
                <a:gd name="connsiteX41" fmla="*/ 365276 w 382724"/>
                <a:gd name="connsiteY41" fmla="*/ 139225 h 313138"/>
                <a:gd name="connsiteX42" fmla="*/ 330483 w 382724"/>
                <a:gd name="connsiteY42" fmla="*/ 139225 h 313138"/>
                <a:gd name="connsiteX43" fmla="*/ 330483 w 382724"/>
                <a:gd name="connsiteY43" fmla="*/ 104379 h 313138"/>
                <a:gd name="connsiteX44" fmla="*/ 365276 w 382724"/>
                <a:gd name="connsiteY44" fmla="*/ 104379 h 313138"/>
                <a:gd name="connsiteX45" fmla="*/ 382725 w 382724"/>
                <a:gd name="connsiteY45" fmla="*/ 86983 h 313138"/>
                <a:gd name="connsiteX46" fmla="*/ 313139 w 382724"/>
                <a:gd name="connsiteY46" fmla="*/ 86983 h 313138"/>
                <a:gd name="connsiteX47" fmla="*/ 313139 w 382724"/>
                <a:gd name="connsiteY47" fmla="*/ 156569 h 313138"/>
                <a:gd name="connsiteX48" fmla="*/ 382725 w 382724"/>
                <a:gd name="connsiteY48" fmla="*/ 156569 h 313138"/>
                <a:gd name="connsiteX49" fmla="*/ 382725 w 382724"/>
                <a:gd name="connsiteY49" fmla="*/ 86983 h 313138"/>
                <a:gd name="connsiteX50" fmla="*/ 365276 w 382724"/>
                <a:gd name="connsiteY50" fmla="*/ 208759 h 313138"/>
                <a:gd name="connsiteX51" fmla="*/ 365276 w 382724"/>
                <a:gd name="connsiteY51" fmla="*/ 243552 h 313138"/>
                <a:gd name="connsiteX52" fmla="*/ 330483 w 382724"/>
                <a:gd name="connsiteY52" fmla="*/ 243552 h 313138"/>
                <a:gd name="connsiteX53" fmla="*/ 330483 w 382724"/>
                <a:gd name="connsiteY53" fmla="*/ 208759 h 313138"/>
                <a:gd name="connsiteX54" fmla="*/ 365276 w 382724"/>
                <a:gd name="connsiteY54" fmla="*/ 208759 h 313138"/>
                <a:gd name="connsiteX55" fmla="*/ 382725 w 382724"/>
                <a:gd name="connsiteY55" fmla="*/ 191362 h 313138"/>
                <a:gd name="connsiteX56" fmla="*/ 313139 w 382724"/>
                <a:gd name="connsiteY56" fmla="*/ 191362 h 313138"/>
                <a:gd name="connsiteX57" fmla="*/ 313139 w 382724"/>
                <a:gd name="connsiteY57" fmla="*/ 260949 h 313138"/>
                <a:gd name="connsiteX58" fmla="*/ 382725 w 382724"/>
                <a:gd name="connsiteY58" fmla="*/ 260949 h 313138"/>
                <a:gd name="connsiteX59" fmla="*/ 382725 w 382724"/>
                <a:gd name="connsiteY59" fmla="*/ 191362 h 313138"/>
                <a:gd name="connsiteX60" fmla="*/ 191362 w 382724"/>
                <a:gd name="connsiteY60" fmla="*/ 17397 h 313138"/>
                <a:gd name="connsiteX61" fmla="*/ 226156 w 382724"/>
                <a:gd name="connsiteY61" fmla="*/ 52190 h 313138"/>
                <a:gd name="connsiteX62" fmla="*/ 191362 w 382724"/>
                <a:gd name="connsiteY62" fmla="*/ 86983 h 313138"/>
                <a:gd name="connsiteX63" fmla="*/ 156569 w 382724"/>
                <a:gd name="connsiteY63" fmla="*/ 52190 h 313138"/>
                <a:gd name="connsiteX64" fmla="*/ 191362 w 382724"/>
                <a:gd name="connsiteY64" fmla="*/ 17397 h 313138"/>
                <a:gd name="connsiteX65" fmla="*/ 191362 w 382724"/>
                <a:gd name="connsiteY65" fmla="*/ 0 h 313138"/>
                <a:gd name="connsiteX66" fmla="*/ 139173 w 382724"/>
                <a:gd name="connsiteY66" fmla="*/ 52190 h 313138"/>
                <a:gd name="connsiteX67" fmla="*/ 191362 w 382724"/>
                <a:gd name="connsiteY67" fmla="*/ 104379 h 313138"/>
                <a:gd name="connsiteX68" fmla="*/ 241828 w 382724"/>
                <a:gd name="connsiteY68" fmla="*/ 52190 h 313138"/>
                <a:gd name="connsiteX69" fmla="*/ 191362 w 382724"/>
                <a:gd name="connsiteY69" fmla="*/ 0 h 31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82724" h="313138">
                  <a:moveTo>
                    <a:pt x="156569" y="191362"/>
                  </a:moveTo>
                  <a:lnTo>
                    <a:pt x="156569" y="295742"/>
                  </a:lnTo>
                  <a:lnTo>
                    <a:pt x="121776" y="295742"/>
                  </a:lnTo>
                  <a:lnTo>
                    <a:pt x="121776" y="191362"/>
                  </a:lnTo>
                  <a:lnTo>
                    <a:pt x="156569" y="191362"/>
                  </a:lnTo>
                  <a:moveTo>
                    <a:pt x="173914" y="173966"/>
                  </a:moveTo>
                  <a:lnTo>
                    <a:pt x="104327" y="173966"/>
                  </a:lnTo>
                  <a:lnTo>
                    <a:pt x="104327" y="313139"/>
                  </a:lnTo>
                  <a:lnTo>
                    <a:pt x="173914" y="313139"/>
                  </a:lnTo>
                  <a:lnTo>
                    <a:pt x="173914" y="173966"/>
                  </a:lnTo>
                  <a:close/>
                  <a:moveTo>
                    <a:pt x="260949" y="191362"/>
                  </a:moveTo>
                  <a:lnTo>
                    <a:pt x="260949" y="295742"/>
                  </a:lnTo>
                  <a:lnTo>
                    <a:pt x="226156" y="295742"/>
                  </a:lnTo>
                  <a:lnTo>
                    <a:pt x="226156" y="191362"/>
                  </a:lnTo>
                  <a:lnTo>
                    <a:pt x="260949" y="191362"/>
                  </a:lnTo>
                  <a:moveTo>
                    <a:pt x="278345" y="173966"/>
                  </a:moveTo>
                  <a:lnTo>
                    <a:pt x="208759" y="173966"/>
                  </a:lnTo>
                  <a:lnTo>
                    <a:pt x="208759" y="313139"/>
                  </a:lnTo>
                  <a:lnTo>
                    <a:pt x="278345" y="313139"/>
                  </a:lnTo>
                  <a:lnTo>
                    <a:pt x="278345" y="173966"/>
                  </a:lnTo>
                  <a:close/>
                  <a:moveTo>
                    <a:pt x="52190" y="104379"/>
                  </a:moveTo>
                  <a:lnTo>
                    <a:pt x="52190" y="139225"/>
                  </a:lnTo>
                  <a:lnTo>
                    <a:pt x="17397" y="139225"/>
                  </a:lnTo>
                  <a:lnTo>
                    <a:pt x="17397" y="104379"/>
                  </a:lnTo>
                  <a:lnTo>
                    <a:pt x="52190" y="104379"/>
                  </a:lnTo>
                  <a:moveTo>
                    <a:pt x="69586" y="86983"/>
                  </a:moveTo>
                  <a:lnTo>
                    <a:pt x="0" y="86983"/>
                  </a:lnTo>
                  <a:lnTo>
                    <a:pt x="0" y="156569"/>
                  </a:lnTo>
                  <a:lnTo>
                    <a:pt x="69586" y="156569"/>
                  </a:lnTo>
                  <a:lnTo>
                    <a:pt x="69586" y="86983"/>
                  </a:lnTo>
                  <a:close/>
                  <a:moveTo>
                    <a:pt x="52190" y="208759"/>
                  </a:moveTo>
                  <a:lnTo>
                    <a:pt x="52190" y="243552"/>
                  </a:lnTo>
                  <a:lnTo>
                    <a:pt x="17397" y="243552"/>
                  </a:lnTo>
                  <a:lnTo>
                    <a:pt x="17397" y="208759"/>
                  </a:lnTo>
                  <a:lnTo>
                    <a:pt x="52190" y="208759"/>
                  </a:lnTo>
                  <a:moveTo>
                    <a:pt x="69586" y="191362"/>
                  </a:moveTo>
                  <a:lnTo>
                    <a:pt x="0" y="191362"/>
                  </a:lnTo>
                  <a:lnTo>
                    <a:pt x="0" y="260949"/>
                  </a:lnTo>
                  <a:lnTo>
                    <a:pt x="69586" y="260949"/>
                  </a:lnTo>
                  <a:lnTo>
                    <a:pt x="69586" y="191362"/>
                  </a:lnTo>
                  <a:close/>
                  <a:moveTo>
                    <a:pt x="365276" y="104379"/>
                  </a:moveTo>
                  <a:lnTo>
                    <a:pt x="365276" y="139225"/>
                  </a:lnTo>
                  <a:lnTo>
                    <a:pt x="330483" y="139225"/>
                  </a:lnTo>
                  <a:lnTo>
                    <a:pt x="330483" y="104379"/>
                  </a:lnTo>
                  <a:lnTo>
                    <a:pt x="365276" y="104379"/>
                  </a:lnTo>
                  <a:moveTo>
                    <a:pt x="382725" y="86983"/>
                  </a:moveTo>
                  <a:lnTo>
                    <a:pt x="313139" y="86983"/>
                  </a:lnTo>
                  <a:lnTo>
                    <a:pt x="313139" y="156569"/>
                  </a:lnTo>
                  <a:lnTo>
                    <a:pt x="382725" y="156569"/>
                  </a:lnTo>
                  <a:lnTo>
                    <a:pt x="382725" y="86983"/>
                  </a:lnTo>
                  <a:close/>
                  <a:moveTo>
                    <a:pt x="365276" y="208759"/>
                  </a:moveTo>
                  <a:lnTo>
                    <a:pt x="365276" y="243552"/>
                  </a:lnTo>
                  <a:lnTo>
                    <a:pt x="330483" y="243552"/>
                  </a:lnTo>
                  <a:lnTo>
                    <a:pt x="330483" y="208759"/>
                  </a:lnTo>
                  <a:lnTo>
                    <a:pt x="365276" y="208759"/>
                  </a:lnTo>
                  <a:moveTo>
                    <a:pt x="382725" y="191362"/>
                  </a:moveTo>
                  <a:lnTo>
                    <a:pt x="313139" y="191362"/>
                  </a:lnTo>
                  <a:lnTo>
                    <a:pt x="313139" y="260949"/>
                  </a:lnTo>
                  <a:lnTo>
                    <a:pt x="382725" y="260949"/>
                  </a:lnTo>
                  <a:lnTo>
                    <a:pt x="382725" y="191362"/>
                  </a:lnTo>
                  <a:close/>
                  <a:moveTo>
                    <a:pt x="191362" y="17397"/>
                  </a:moveTo>
                  <a:cubicBezTo>
                    <a:pt x="210535" y="17397"/>
                    <a:pt x="226156" y="33017"/>
                    <a:pt x="226156" y="52190"/>
                  </a:cubicBezTo>
                  <a:cubicBezTo>
                    <a:pt x="226156" y="71363"/>
                    <a:pt x="210535" y="86983"/>
                    <a:pt x="191362" y="86983"/>
                  </a:cubicBezTo>
                  <a:cubicBezTo>
                    <a:pt x="172190" y="86983"/>
                    <a:pt x="156569" y="71363"/>
                    <a:pt x="156569" y="52190"/>
                  </a:cubicBezTo>
                  <a:cubicBezTo>
                    <a:pt x="156569" y="33017"/>
                    <a:pt x="172137" y="17397"/>
                    <a:pt x="191362" y="17397"/>
                  </a:cubicBezTo>
                  <a:moveTo>
                    <a:pt x="191362" y="0"/>
                  </a:moveTo>
                  <a:cubicBezTo>
                    <a:pt x="162525" y="0"/>
                    <a:pt x="139173" y="23352"/>
                    <a:pt x="139173" y="52190"/>
                  </a:cubicBezTo>
                  <a:cubicBezTo>
                    <a:pt x="139173" y="81027"/>
                    <a:pt x="162525" y="104379"/>
                    <a:pt x="191362" y="104379"/>
                  </a:cubicBezTo>
                  <a:cubicBezTo>
                    <a:pt x="220200" y="104379"/>
                    <a:pt x="241828" y="81027"/>
                    <a:pt x="241828" y="52190"/>
                  </a:cubicBezTo>
                  <a:cubicBezTo>
                    <a:pt x="241828" y="23352"/>
                    <a:pt x="220200" y="0"/>
                    <a:pt x="191362" y="0"/>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61" name="图形 80">
            <a:extLst>
              <a:ext uri="{FF2B5EF4-FFF2-40B4-BE49-F238E27FC236}">
                <a16:creationId xmlns:a16="http://schemas.microsoft.com/office/drawing/2014/main" id="{A0306822-724E-40E2-BCA5-03D6EB2BBBC2}"/>
              </a:ext>
            </a:extLst>
          </p:cNvPr>
          <p:cNvGrpSpPr/>
          <p:nvPr/>
        </p:nvGrpSpPr>
        <p:grpSpPr>
          <a:xfrm>
            <a:off x="10958629" y="3646900"/>
            <a:ext cx="411812" cy="411812"/>
            <a:chOff x="8624475" y="3960365"/>
            <a:chExt cx="534958" cy="534958"/>
          </a:xfrm>
          <a:solidFill>
            <a:schemeClr val="bg1"/>
          </a:solidFill>
        </p:grpSpPr>
        <p:sp>
          <p:nvSpPr>
            <p:cNvPr id="435" name="任意多边形: 形状 434">
              <a:extLst>
                <a:ext uri="{FF2B5EF4-FFF2-40B4-BE49-F238E27FC236}">
                  <a16:creationId xmlns:a16="http://schemas.microsoft.com/office/drawing/2014/main" id="{DCE6A0D5-6338-4EA6-B1E7-7176D3264E53}"/>
                </a:ext>
              </a:extLst>
            </p:cNvPr>
            <p:cNvSpPr/>
            <p:nvPr/>
          </p:nvSpPr>
          <p:spPr>
            <a:xfrm>
              <a:off x="8641296" y="4431169"/>
              <a:ext cx="503560" cy="50361"/>
            </a:xfrm>
            <a:custGeom>
              <a:avLst/>
              <a:gdLst>
                <a:gd name="connsiteX0" fmla="*/ 486791 w 503560"/>
                <a:gd name="connsiteY0" fmla="*/ 16770 h 50361"/>
                <a:gd name="connsiteX1" fmla="*/ 486791 w 503560"/>
                <a:gd name="connsiteY1" fmla="*/ 33592 h 50361"/>
                <a:gd name="connsiteX2" fmla="*/ 16822 w 503560"/>
                <a:gd name="connsiteY2" fmla="*/ 33592 h 50361"/>
                <a:gd name="connsiteX3" fmla="*/ 16822 w 503560"/>
                <a:gd name="connsiteY3" fmla="*/ 16770 h 50361"/>
                <a:gd name="connsiteX4" fmla="*/ 486791 w 503560"/>
                <a:gd name="connsiteY4" fmla="*/ 16770 h 50361"/>
                <a:gd name="connsiteX5" fmla="*/ 503561 w 503560"/>
                <a:gd name="connsiteY5" fmla="*/ 0 h 50361"/>
                <a:gd name="connsiteX6" fmla="*/ 0 w 503560"/>
                <a:gd name="connsiteY6" fmla="*/ 0 h 50361"/>
                <a:gd name="connsiteX7" fmla="*/ 0 w 503560"/>
                <a:gd name="connsiteY7" fmla="*/ 50361 h 50361"/>
                <a:gd name="connsiteX8" fmla="*/ 503561 w 503560"/>
                <a:gd name="connsiteY8" fmla="*/ 50361 h 50361"/>
                <a:gd name="connsiteX9" fmla="*/ 503561 w 503560"/>
                <a:gd name="connsiteY9" fmla="*/ 0 h 5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560" h="50361">
                  <a:moveTo>
                    <a:pt x="486791" y="16770"/>
                  </a:moveTo>
                  <a:lnTo>
                    <a:pt x="486791" y="33592"/>
                  </a:lnTo>
                  <a:lnTo>
                    <a:pt x="16822" y="33592"/>
                  </a:lnTo>
                  <a:lnTo>
                    <a:pt x="16822" y="16770"/>
                  </a:lnTo>
                  <a:lnTo>
                    <a:pt x="486791" y="16770"/>
                  </a:lnTo>
                  <a:moveTo>
                    <a:pt x="503561" y="0"/>
                  </a:moveTo>
                  <a:lnTo>
                    <a:pt x="0" y="0"/>
                  </a:lnTo>
                  <a:lnTo>
                    <a:pt x="0" y="50361"/>
                  </a:lnTo>
                  <a:lnTo>
                    <a:pt x="503561" y="50361"/>
                  </a:lnTo>
                  <a:lnTo>
                    <a:pt x="503561"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6" name="任意多边形: 形状 435">
              <a:extLst>
                <a:ext uri="{FF2B5EF4-FFF2-40B4-BE49-F238E27FC236}">
                  <a16:creationId xmlns:a16="http://schemas.microsoft.com/office/drawing/2014/main" id="{8857DE7C-0850-46C3-AB2B-8CF93054A18B}"/>
                </a:ext>
              </a:extLst>
            </p:cNvPr>
            <p:cNvSpPr/>
            <p:nvPr/>
          </p:nvSpPr>
          <p:spPr>
            <a:xfrm>
              <a:off x="8674888" y="3977970"/>
              <a:ext cx="436429" cy="469968"/>
            </a:xfrm>
            <a:custGeom>
              <a:avLst/>
              <a:gdLst>
                <a:gd name="connsiteX0" fmla="*/ 302115 w 436429"/>
                <a:gd name="connsiteY0" fmla="*/ 16770 h 469968"/>
                <a:gd name="connsiteX1" fmla="*/ 302115 w 436429"/>
                <a:gd name="connsiteY1" fmla="*/ 67131 h 469968"/>
                <a:gd name="connsiteX2" fmla="*/ 386068 w 436429"/>
                <a:gd name="connsiteY2" fmla="*/ 67131 h 469968"/>
                <a:gd name="connsiteX3" fmla="*/ 386068 w 436429"/>
                <a:gd name="connsiteY3" fmla="*/ 117492 h 469968"/>
                <a:gd name="connsiteX4" fmla="*/ 251806 w 436429"/>
                <a:gd name="connsiteY4" fmla="*/ 117492 h 469968"/>
                <a:gd name="connsiteX5" fmla="*/ 251806 w 436429"/>
                <a:gd name="connsiteY5" fmla="*/ 100723 h 469968"/>
                <a:gd name="connsiteX6" fmla="*/ 285346 w 436429"/>
                <a:gd name="connsiteY6" fmla="*/ 100723 h 469968"/>
                <a:gd name="connsiteX7" fmla="*/ 285346 w 436429"/>
                <a:gd name="connsiteY7" fmla="*/ 33592 h 469968"/>
                <a:gd name="connsiteX8" fmla="*/ 251806 w 436429"/>
                <a:gd name="connsiteY8" fmla="*/ 33592 h 469968"/>
                <a:gd name="connsiteX9" fmla="*/ 251806 w 436429"/>
                <a:gd name="connsiteY9" fmla="*/ 16770 h 469968"/>
                <a:gd name="connsiteX10" fmla="*/ 302115 w 436429"/>
                <a:gd name="connsiteY10" fmla="*/ 16770 h 469968"/>
                <a:gd name="connsiteX11" fmla="*/ 184623 w 436429"/>
                <a:gd name="connsiteY11" fmla="*/ 16770 h 469968"/>
                <a:gd name="connsiteX12" fmla="*/ 184623 w 436429"/>
                <a:gd name="connsiteY12" fmla="*/ 33592 h 469968"/>
                <a:gd name="connsiteX13" fmla="*/ 151084 w 436429"/>
                <a:gd name="connsiteY13" fmla="*/ 33592 h 469968"/>
                <a:gd name="connsiteX14" fmla="*/ 151084 w 436429"/>
                <a:gd name="connsiteY14" fmla="*/ 100670 h 469968"/>
                <a:gd name="connsiteX15" fmla="*/ 184623 w 436429"/>
                <a:gd name="connsiteY15" fmla="*/ 100670 h 469968"/>
                <a:gd name="connsiteX16" fmla="*/ 184623 w 436429"/>
                <a:gd name="connsiteY16" fmla="*/ 117440 h 469968"/>
                <a:gd name="connsiteX17" fmla="*/ 50361 w 436429"/>
                <a:gd name="connsiteY17" fmla="*/ 117440 h 469968"/>
                <a:gd name="connsiteX18" fmla="*/ 50361 w 436429"/>
                <a:gd name="connsiteY18" fmla="*/ 67079 h 469968"/>
                <a:gd name="connsiteX19" fmla="*/ 134262 w 436429"/>
                <a:gd name="connsiteY19" fmla="*/ 67079 h 469968"/>
                <a:gd name="connsiteX20" fmla="*/ 134262 w 436429"/>
                <a:gd name="connsiteY20" fmla="*/ 16770 h 469968"/>
                <a:gd name="connsiteX21" fmla="*/ 184623 w 436429"/>
                <a:gd name="connsiteY21" fmla="*/ 16770 h 469968"/>
                <a:gd name="connsiteX22" fmla="*/ 318937 w 436429"/>
                <a:gd name="connsiteY22" fmla="*/ 0 h 469968"/>
                <a:gd name="connsiteX23" fmla="*/ 117492 w 436429"/>
                <a:gd name="connsiteY23" fmla="*/ 0 h 469968"/>
                <a:gd name="connsiteX24" fmla="*/ 117492 w 436429"/>
                <a:gd name="connsiteY24" fmla="*/ 50361 h 469968"/>
                <a:gd name="connsiteX25" fmla="*/ 33539 w 436429"/>
                <a:gd name="connsiteY25" fmla="*/ 50361 h 469968"/>
                <a:gd name="connsiteX26" fmla="*/ 33539 w 436429"/>
                <a:gd name="connsiteY26" fmla="*/ 117492 h 469968"/>
                <a:gd name="connsiteX27" fmla="*/ 0 w 436429"/>
                <a:gd name="connsiteY27" fmla="*/ 117492 h 469968"/>
                <a:gd name="connsiteX28" fmla="*/ 0 w 436429"/>
                <a:gd name="connsiteY28" fmla="*/ 469969 h 469968"/>
                <a:gd name="connsiteX29" fmla="*/ 436430 w 436429"/>
                <a:gd name="connsiteY29" fmla="*/ 469969 h 469968"/>
                <a:gd name="connsiteX30" fmla="*/ 436430 w 436429"/>
                <a:gd name="connsiteY30" fmla="*/ 117492 h 469968"/>
                <a:gd name="connsiteX31" fmla="*/ 402838 w 436429"/>
                <a:gd name="connsiteY31" fmla="*/ 117492 h 469968"/>
                <a:gd name="connsiteX32" fmla="*/ 402838 w 436429"/>
                <a:gd name="connsiteY32" fmla="*/ 50361 h 469968"/>
                <a:gd name="connsiteX33" fmla="*/ 318937 w 436429"/>
                <a:gd name="connsiteY33" fmla="*/ 50361 h 469968"/>
                <a:gd name="connsiteX34" fmla="*/ 318937 w 436429"/>
                <a:gd name="connsiteY34" fmla="*/ 0 h 469968"/>
                <a:gd name="connsiteX35" fmla="*/ 167854 w 436429"/>
                <a:gd name="connsiteY35" fmla="*/ 83901 h 469968"/>
                <a:gd name="connsiteX36" fmla="*/ 167854 w 436429"/>
                <a:gd name="connsiteY36" fmla="*/ 50361 h 469968"/>
                <a:gd name="connsiteX37" fmla="*/ 201393 w 436429"/>
                <a:gd name="connsiteY37" fmla="*/ 50361 h 469968"/>
                <a:gd name="connsiteX38" fmla="*/ 201393 w 436429"/>
                <a:gd name="connsiteY38" fmla="*/ 16770 h 469968"/>
                <a:gd name="connsiteX39" fmla="*/ 234984 w 436429"/>
                <a:gd name="connsiteY39" fmla="*/ 16770 h 469968"/>
                <a:gd name="connsiteX40" fmla="*/ 234984 w 436429"/>
                <a:gd name="connsiteY40" fmla="*/ 50361 h 469968"/>
                <a:gd name="connsiteX41" fmla="*/ 268576 w 436429"/>
                <a:gd name="connsiteY41" fmla="*/ 50361 h 469968"/>
                <a:gd name="connsiteX42" fmla="*/ 268576 w 436429"/>
                <a:gd name="connsiteY42" fmla="*/ 83901 h 469968"/>
                <a:gd name="connsiteX43" fmla="*/ 234984 w 436429"/>
                <a:gd name="connsiteY43" fmla="*/ 83901 h 469968"/>
                <a:gd name="connsiteX44" fmla="*/ 234984 w 436429"/>
                <a:gd name="connsiteY44" fmla="*/ 117492 h 469968"/>
                <a:gd name="connsiteX45" fmla="*/ 201393 w 436429"/>
                <a:gd name="connsiteY45" fmla="*/ 117492 h 469968"/>
                <a:gd name="connsiteX46" fmla="*/ 201393 w 436429"/>
                <a:gd name="connsiteY46" fmla="*/ 83901 h 469968"/>
                <a:gd name="connsiteX47" fmla="*/ 167854 w 436429"/>
                <a:gd name="connsiteY47" fmla="*/ 83901 h 469968"/>
                <a:gd name="connsiteX48" fmla="*/ 318937 w 436429"/>
                <a:gd name="connsiteY48" fmla="*/ 201445 h 469968"/>
                <a:gd name="connsiteX49" fmla="*/ 318937 w 436429"/>
                <a:gd name="connsiteY49" fmla="*/ 134262 h 469968"/>
                <a:gd name="connsiteX50" fmla="*/ 419660 w 436429"/>
                <a:gd name="connsiteY50" fmla="*/ 134262 h 469968"/>
                <a:gd name="connsiteX51" fmla="*/ 419660 w 436429"/>
                <a:gd name="connsiteY51" fmla="*/ 201393 h 469968"/>
                <a:gd name="connsiteX52" fmla="*/ 318937 w 436429"/>
                <a:gd name="connsiteY52" fmla="*/ 201393 h 469968"/>
                <a:gd name="connsiteX53" fmla="*/ 318937 w 436429"/>
                <a:gd name="connsiteY53" fmla="*/ 201445 h 469968"/>
                <a:gd name="connsiteX54" fmla="*/ 218215 w 436429"/>
                <a:gd name="connsiteY54" fmla="*/ 201445 h 469968"/>
                <a:gd name="connsiteX55" fmla="*/ 218215 w 436429"/>
                <a:gd name="connsiteY55" fmla="*/ 134262 h 469968"/>
                <a:gd name="connsiteX56" fmla="*/ 302115 w 436429"/>
                <a:gd name="connsiteY56" fmla="*/ 134262 h 469968"/>
                <a:gd name="connsiteX57" fmla="*/ 302115 w 436429"/>
                <a:gd name="connsiteY57" fmla="*/ 201393 h 469968"/>
                <a:gd name="connsiteX58" fmla="*/ 218215 w 436429"/>
                <a:gd name="connsiteY58" fmla="*/ 201393 h 469968"/>
                <a:gd name="connsiteX59" fmla="*/ 218215 w 436429"/>
                <a:gd name="connsiteY59" fmla="*/ 201445 h 469968"/>
                <a:gd name="connsiteX60" fmla="*/ 117492 w 436429"/>
                <a:gd name="connsiteY60" fmla="*/ 201445 h 469968"/>
                <a:gd name="connsiteX61" fmla="*/ 117492 w 436429"/>
                <a:gd name="connsiteY61" fmla="*/ 134262 h 469968"/>
                <a:gd name="connsiteX62" fmla="*/ 201393 w 436429"/>
                <a:gd name="connsiteY62" fmla="*/ 134262 h 469968"/>
                <a:gd name="connsiteX63" fmla="*/ 201393 w 436429"/>
                <a:gd name="connsiteY63" fmla="*/ 201393 h 469968"/>
                <a:gd name="connsiteX64" fmla="*/ 117492 w 436429"/>
                <a:gd name="connsiteY64" fmla="*/ 201393 h 469968"/>
                <a:gd name="connsiteX65" fmla="*/ 117492 w 436429"/>
                <a:gd name="connsiteY65" fmla="*/ 201445 h 469968"/>
                <a:gd name="connsiteX66" fmla="*/ 16770 w 436429"/>
                <a:gd name="connsiteY66" fmla="*/ 201445 h 469968"/>
                <a:gd name="connsiteX67" fmla="*/ 16770 w 436429"/>
                <a:gd name="connsiteY67" fmla="*/ 134262 h 469968"/>
                <a:gd name="connsiteX68" fmla="*/ 100670 w 436429"/>
                <a:gd name="connsiteY68" fmla="*/ 134262 h 469968"/>
                <a:gd name="connsiteX69" fmla="*/ 100670 w 436429"/>
                <a:gd name="connsiteY69" fmla="*/ 201393 h 469968"/>
                <a:gd name="connsiteX70" fmla="*/ 16770 w 436429"/>
                <a:gd name="connsiteY70" fmla="*/ 201393 h 469968"/>
                <a:gd name="connsiteX71" fmla="*/ 16770 w 436429"/>
                <a:gd name="connsiteY71" fmla="*/ 201445 h 469968"/>
                <a:gd name="connsiteX72" fmla="*/ 318937 w 436429"/>
                <a:gd name="connsiteY72" fmla="*/ 285346 h 469968"/>
                <a:gd name="connsiteX73" fmla="*/ 318937 w 436429"/>
                <a:gd name="connsiteY73" fmla="*/ 218215 h 469968"/>
                <a:gd name="connsiteX74" fmla="*/ 419660 w 436429"/>
                <a:gd name="connsiteY74" fmla="*/ 218215 h 469968"/>
                <a:gd name="connsiteX75" fmla="*/ 419660 w 436429"/>
                <a:gd name="connsiteY75" fmla="*/ 285346 h 469968"/>
                <a:gd name="connsiteX76" fmla="*/ 318937 w 436429"/>
                <a:gd name="connsiteY76" fmla="*/ 285346 h 469968"/>
                <a:gd name="connsiteX77" fmla="*/ 218215 w 436429"/>
                <a:gd name="connsiteY77" fmla="*/ 285346 h 469968"/>
                <a:gd name="connsiteX78" fmla="*/ 218215 w 436429"/>
                <a:gd name="connsiteY78" fmla="*/ 218215 h 469968"/>
                <a:gd name="connsiteX79" fmla="*/ 302115 w 436429"/>
                <a:gd name="connsiteY79" fmla="*/ 218215 h 469968"/>
                <a:gd name="connsiteX80" fmla="*/ 302115 w 436429"/>
                <a:gd name="connsiteY80" fmla="*/ 285346 h 469968"/>
                <a:gd name="connsiteX81" fmla="*/ 218215 w 436429"/>
                <a:gd name="connsiteY81" fmla="*/ 285346 h 469968"/>
                <a:gd name="connsiteX82" fmla="*/ 117492 w 436429"/>
                <a:gd name="connsiteY82" fmla="*/ 285346 h 469968"/>
                <a:gd name="connsiteX83" fmla="*/ 117492 w 436429"/>
                <a:gd name="connsiteY83" fmla="*/ 218215 h 469968"/>
                <a:gd name="connsiteX84" fmla="*/ 201393 w 436429"/>
                <a:gd name="connsiteY84" fmla="*/ 218215 h 469968"/>
                <a:gd name="connsiteX85" fmla="*/ 201393 w 436429"/>
                <a:gd name="connsiteY85" fmla="*/ 285346 h 469968"/>
                <a:gd name="connsiteX86" fmla="*/ 117492 w 436429"/>
                <a:gd name="connsiteY86" fmla="*/ 285346 h 469968"/>
                <a:gd name="connsiteX87" fmla="*/ 16770 w 436429"/>
                <a:gd name="connsiteY87" fmla="*/ 285346 h 469968"/>
                <a:gd name="connsiteX88" fmla="*/ 16770 w 436429"/>
                <a:gd name="connsiteY88" fmla="*/ 218215 h 469968"/>
                <a:gd name="connsiteX89" fmla="*/ 100670 w 436429"/>
                <a:gd name="connsiteY89" fmla="*/ 218215 h 469968"/>
                <a:gd name="connsiteX90" fmla="*/ 100670 w 436429"/>
                <a:gd name="connsiteY90" fmla="*/ 285346 h 469968"/>
                <a:gd name="connsiteX91" fmla="*/ 16770 w 436429"/>
                <a:gd name="connsiteY91" fmla="*/ 285346 h 469968"/>
                <a:gd name="connsiteX92" fmla="*/ 318937 w 436429"/>
                <a:gd name="connsiteY92" fmla="*/ 369299 h 469968"/>
                <a:gd name="connsiteX93" fmla="*/ 318937 w 436429"/>
                <a:gd name="connsiteY93" fmla="*/ 302115 h 469968"/>
                <a:gd name="connsiteX94" fmla="*/ 419660 w 436429"/>
                <a:gd name="connsiteY94" fmla="*/ 302115 h 469968"/>
                <a:gd name="connsiteX95" fmla="*/ 419660 w 436429"/>
                <a:gd name="connsiteY95" fmla="*/ 369246 h 469968"/>
                <a:gd name="connsiteX96" fmla="*/ 318937 w 436429"/>
                <a:gd name="connsiteY96" fmla="*/ 369246 h 469968"/>
                <a:gd name="connsiteX97" fmla="*/ 318937 w 436429"/>
                <a:gd name="connsiteY97" fmla="*/ 369299 h 469968"/>
                <a:gd name="connsiteX98" fmla="*/ 218215 w 436429"/>
                <a:gd name="connsiteY98" fmla="*/ 453199 h 469968"/>
                <a:gd name="connsiteX99" fmla="*/ 218215 w 436429"/>
                <a:gd name="connsiteY99" fmla="*/ 302115 h 469968"/>
                <a:gd name="connsiteX100" fmla="*/ 302115 w 436429"/>
                <a:gd name="connsiteY100" fmla="*/ 302115 h 469968"/>
                <a:gd name="connsiteX101" fmla="*/ 302115 w 436429"/>
                <a:gd name="connsiteY101" fmla="*/ 453147 h 469968"/>
                <a:gd name="connsiteX102" fmla="*/ 218215 w 436429"/>
                <a:gd name="connsiteY102" fmla="*/ 453147 h 469968"/>
                <a:gd name="connsiteX103" fmla="*/ 218215 w 436429"/>
                <a:gd name="connsiteY103" fmla="*/ 453199 h 469968"/>
                <a:gd name="connsiteX104" fmla="*/ 117492 w 436429"/>
                <a:gd name="connsiteY104" fmla="*/ 453199 h 469968"/>
                <a:gd name="connsiteX105" fmla="*/ 117492 w 436429"/>
                <a:gd name="connsiteY105" fmla="*/ 302115 h 469968"/>
                <a:gd name="connsiteX106" fmla="*/ 201393 w 436429"/>
                <a:gd name="connsiteY106" fmla="*/ 302115 h 469968"/>
                <a:gd name="connsiteX107" fmla="*/ 201393 w 436429"/>
                <a:gd name="connsiteY107" fmla="*/ 453147 h 469968"/>
                <a:gd name="connsiteX108" fmla="*/ 117492 w 436429"/>
                <a:gd name="connsiteY108" fmla="*/ 453147 h 469968"/>
                <a:gd name="connsiteX109" fmla="*/ 117492 w 436429"/>
                <a:gd name="connsiteY109" fmla="*/ 453199 h 469968"/>
                <a:gd name="connsiteX110" fmla="*/ 16770 w 436429"/>
                <a:gd name="connsiteY110" fmla="*/ 369299 h 469968"/>
                <a:gd name="connsiteX111" fmla="*/ 16770 w 436429"/>
                <a:gd name="connsiteY111" fmla="*/ 302115 h 469968"/>
                <a:gd name="connsiteX112" fmla="*/ 100670 w 436429"/>
                <a:gd name="connsiteY112" fmla="*/ 302115 h 469968"/>
                <a:gd name="connsiteX113" fmla="*/ 100670 w 436429"/>
                <a:gd name="connsiteY113" fmla="*/ 369246 h 469968"/>
                <a:gd name="connsiteX114" fmla="*/ 16770 w 436429"/>
                <a:gd name="connsiteY114" fmla="*/ 369246 h 469968"/>
                <a:gd name="connsiteX115" fmla="*/ 16770 w 436429"/>
                <a:gd name="connsiteY115" fmla="*/ 369299 h 469968"/>
                <a:gd name="connsiteX116" fmla="*/ 318937 w 436429"/>
                <a:gd name="connsiteY116" fmla="*/ 453199 h 469968"/>
                <a:gd name="connsiteX117" fmla="*/ 318937 w 436429"/>
                <a:gd name="connsiteY117" fmla="*/ 386068 h 469968"/>
                <a:gd name="connsiteX118" fmla="*/ 419660 w 436429"/>
                <a:gd name="connsiteY118" fmla="*/ 386068 h 469968"/>
                <a:gd name="connsiteX119" fmla="*/ 419660 w 436429"/>
                <a:gd name="connsiteY119" fmla="*/ 453199 h 469968"/>
                <a:gd name="connsiteX120" fmla="*/ 318937 w 436429"/>
                <a:gd name="connsiteY120" fmla="*/ 453199 h 469968"/>
                <a:gd name="connsiteX121" fmla="*/ 16770 w 436429"/>
                <a:gd name="connsiteY121" fmla="*/ 453199 h 469968"/>
                <a:gd name="connsiteX122" fmla="*/ 16770 w 436429"/>
                <a:gd name="connsiteY122" fmla="*/ 386068 h 469968"/>
                <a:gd name="connsiteX123" fmla="*/ 100670 w 436429"/>
                <a:gd name="connsiteY123" fmla="*/ 386068 h 469968"/>
                <a:gd name="connsiteX124" fmla="*/ 100670 w 436429"/>
                <a:gd name="connsiteY124" fmla="*/ 453199 h 469968"/>
                <a:gd name="connsiteX125" fmla="*/ 16770 w 436429"/>
                <a:gd name="connsiteY125" fmla="*/ 453199 h 46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36429" h="469968">
                  <a:moveTo>
                    <a:pt x="302115" y="16770"/>
                  </a:moveTo>
                  <a:lnTo>
                    <a:pt x="302115" y="67131"/>
                  </a:lnTo>
                  <a:lnTo>
                    <a:pt x="386068" y="67131"/>
                  </a:lnTo>
                  <a:lnTo>
                    <a:pt x="386068" y="117492"/>
                  </a:lnTo>
                  <a:lnTo>
                    <a:pt x="251806" y="117492"/>
                  </a:lnTo>
                  <a:lnTo>
                    <a:pt x="251806" y="100723"/>
                  </a:lnTo>
                  <a:lnTo>
                    <a:pt x="285346" y="100723"/>
                  </a:lnTo>
                  <a:lnTo>
                    <a:pt x="285346" y="33592"/>
                  </a:lnTo>
                  <a:lnTo>
                    <a:pt x="251806" y="33592"/>
                  </a:lnTo>
                  <a:lnTo>
                    <a:pt x="251806" y="16770"/>
                  </a:lnTo>
                  <a:lnTo>
                    <a:pt x="302115" y="16770"/>
                  </a:lnTo>
                  <a:moveTo>
                    <a:pt x="184623" y="16770"/>
                  </a:moveTo>
                  <a:lnTo>
                    <a:pt x="184623" y="33592"/>
                  </a:lnTo>
                  <a:lnTo>
                    <a:pt x="151084" y="33592"/>
                  </a:lnTo>
                  <a:lnTo>
                    <a:pt x="151084" y="100670"/>
                  </a:lnTo>
                  <a:lnTo>
                    <a:pt x="184623" y="100670"/>
                  </a:lnTo>
                  <a:lnTo>
                    <a:pt x="184623" y="117440"/>
                  </a:lnTo>
                  <a:lnTo>
                    <a:pt x="50361" y="117440"/>
                  </a:lnTo>
                  <a:lnTo>
                    <a:pt x="50361" y="67079"/>
                  </a:lnTo>
                  <a:lnTo>
                    <a:pt x="134262" y="67079"/>
                  </a:lnTo>
                  <a:lnTo>
                    <a:pt x="134262" y="16770"/>
                  </a:lnTo>
                  <a:lnTo>
                    <a:pt x="184623" y="16770"/>
                  </a:lnTo>
                  <a:moveTo>
                    <a:pt x="318937" y="0"/>
                  </a:moveTo>
                  <a:lnTo>
                    <a:pt x="117492" y="0"/>
                  </a:lnTo>
                  <a:lnTo>
                    <a:pt x="117492" y="50361"/>
                  </a:lnTo>
                  <a:lnTo>
                    <a:pt x="33539" y="50361"/>
                  </a:lnTo>
                  <a:lnTo>
                    <a:pt x="33539" y="117492"/>
                  </a:lnTo>
                  <a:lnTo>
                    <a:pt x="0" y="117492"/>
                  </a:lnTo>
                  <a:lnTo>
                    <a:pt x="0" y="469969"/>
                  </a:lnTo>
                  <a:lnTo>
                    <a:pt x="436430" y="469969"/>
                  </a:lnTo>
                  <a:lnTo>
                    <a:pt x="436430" y="117492"/>
                  </a:lnTo>
                  <a:lnTo>
                    <a:pt x="402838" y="117492"/>
                  </a:lnTo>
                  <a:lnTo>
                    <a:pt x="402838" y="50361"/>
                  </a:lnTo>
                  <a:lnTo>
                    <a:pt x="318937" y="50361"/>
                  </a:lnTo>
                  <a:lnTo>
                    <a:pt x="318937" y="0"/>
                  </a:lnTo>
                  <a:close/>
                  <a:moveTo>
                    <a:pt x="167854" y="83901"/>
                  </a:moveTo>
                  <a:lnTo>
                    <a:pt x="167854" y="50361"/>
                  </a:lnTo>
                  <a:lnTo>
                    <a:pt x="201393" y="50361"/>
                  </a:lnTo>
                  <a:lnTo>
                    <a:pt x="201393" y="16770"/>
                  </a:lnTo>
                  <a:lnTo>
                    <a:pt x="234984" y="16770"/>
                  </a:lnTo>
                  <a:lnTo>
                    <a:pt x="234984" y="50361"/>
                  </a:lnTo>
                  <a:lnTo>
                    <a:pt x="268576" y="50361"/>
                  </a:lnTo>
                  <a:lnTo>
                    <a:pt x="268576" y="83901"/>
                  </a:lnTo>
                  <a:lnTo>
                    <a:pt x="234984" y="83901"/>
                  </a:lnTo>
                  <a:lnTo>
                    <a:pt x="234984" y="117492"/>
                  </a:lnTo>
                  <a:lnTo>
                    <a:pt x="201393" y="117492"/>
                  </a:lnTo>
                  <a:lnTo>
                    <a:pt x="201393" y="83901"/>
                  </a:lnTo>
                  <a:lnTo>
                    <a:pt x="167854" y="83901"/>
                  </a:lnTo>
                  <a:close/>
                  <a:moveTo>
                    <a:pt x="318937" y="201445"/>
                  </a:moveTo>
                  <a:lnTo>
                    <a:pt x="318937" y="134262"/>
                  </a:lnTo>
                  <a:lnTo>
                    <a:pt x="419660" y="134262"/>
                  </a:lnTo>
                  <a:lnTo>
                    <a:pt x="419660" y="201393"/>
                  </a:lnTo>
                  <a:lnTo>
                    <a:pt x="318937" y="201393"/>
                  </a:lnTo>
                  <a:lnTo>
                    <a:pt x="318937" y="201445"/>
                  </a:lnTo>
                  <a:close/>
                  <a:moveTo>
                    <a:pt x="218215" y="201445"/>
                  </a:moveTo>
                  <a:lnTo>
                    <a:pt x="218215" y="134262"/>
                  </a:lnTo>
                  <a:lnTo>
                    <a:pt x="302115" y="134262"/>
                  </a:lnTo>
                  <a:lnTo>
                    <a:pt x="302115" y="201393"/>
                  </a:lnTo>
                  <a:lnTo>
                    <a:pt x="218215" y="201393"/>
                  </a:lnTo>
                  <a:lnTo>
                    <a:pt x="218215" y="201445"/>
                  </a:lnTo>
                  <a:close/>
                  <a:moveTo>
                    <a:pt x="117492" y="201445"/>
                  </a:moveTo>
                  <a:lnTo>
                    <a:pt x="117492" y="134262"/>
                  </a:lnTo>
                  <a:lnTo>
                    <a:pt x="201393" y="134262"/>
                  </a:lnTo>
                  <a:lnTo>
                    <a:pt x="201393" y="201393"/>
                  </a:lnTo>
                  <a:lnTo>
                    <a:pt x="117492" y="201393"/>
                  </a:lnTo>
                  <a:lnTo>
                    <a:pt x="117492" y="201445"/>
                  </a:lnTo>
                  <a:close/>
                  <a:moveTo>
                    <a:pt x="16770" y="201445"/>
                  </a:moveTo>
                  <a:lnTo>
                    <a:pt x="16770" y="134262"/>
                  </a:lnTo>
                  <a:lnTo>
                    <a:pt x="100670" y="134262"/>
                  </a:lnTo>
                  <a:lnTo>
                    <a:pt x="100670" y="201393"/>
                  </a:lnTo>
                  <a:lnTo>
                    <a:pt x="16770" y="201393"/>
                  </a:lnTo>
                  <a:lnTo>
                    <a:pt x="16770" y="201445"/>
                  </a:lnTo>
                  <a:close/>
                  <a:moveTo>
                    <a:pt x="318937" y="285346"/>
                  </a:moveTo>
                  <a:lnTo>
                    <a:pt x="318937" y="218215"/>
                  </a:lnTo>
                  <a:lnTo>
                    <a:pt x="419660" y="218215"/>
                  </a:lnTo>
                  <a:lnTo>
                    <a:pt x="419660" y="285346"/>
                  </a:lnTo>
                  <a:lnTo>
                    <a:pt x="318937" y="285346"/>
                  </a:lnTo>
                  <a:close/>
                  <a:moveTo>
                    <a:pt x="218215" y="285346"/>
                  </a:moveTo>
                  <a:lnTo>
                    <a:pt x="218215" y="218215"/>
                  </a:lnTo>
                  <a:lnTo>
                    <a:pt x="302115" y="218215"/>
                  </a:lnTo>
                  <a:lnTo>
                    <a:pt x="302115" y="285346"/>
                  </a:lnTo>
                  <a:lnTo>
                    <a:pt x="218215" y="285346"/>
                  </a:lnTo>
                  <a:close/>
                  <a:moveTo>
                    <a:pt x="117492" y="285346"/>
                  </a:moveTo>
                  <a:lnTo>
                    <a:pt x="117492" y="218215"/>
                  </a:lnTo>
                  <a:lnTo>
                    <a:pt x="201393" y="218215"/>
                  </a:lnTo>
                  <a:lnTo>
                    <a:pt x="201393" y="285346"/>
                  </a:lnTo>
                  <a:lnTo>
                    <a:pt x="117492" y="285346"/>
                  </a:lnTo>
                  <a:close/>
                  <a:moveTo>
                    <a:pt x="16770" y="285346"/>
                  </a:moveTo>
                  <a:lnTo>
                    <a:pt x="16770" y="218215"/>
                  </a:lnTo>
                  <a:lnTo>
                    <a:pt x="100670" y="218215"/>
                  </a:lnTo>
                  <a:lnTo>
                    <a:pt x="100670" y="285346"/>
                  </a:lnTo>
                  <a:lnTo>
                    <a:pt x="16770" y="285346"/>
                  </a:lnTo>
                  <a:close/>
                  <a:moveTo>
                    <a:pt x="318937" y="369299"/>
                  </a:moveTo>
                  <a:lnTo>
                    <a:pt x="318937" y="302115"/>
                  </a:lnTo>
                  <a:lnTo>
                    <a:pt x="419660" y="302115"/>
                  </a:lnTo>
                  <a:lnTo>
                    <a:pt x="419660" y="369246"/>
                  </a:lnTo>
                  <a:lnTo>
                    <a:pt x="318937" y="369246"/>
                  </a:lnTo>
                  <a:lnTo>
                    <a:pt x="318937" y="369299"/>
                  </a:lnTo>
                  <a:close/>
                  <a:moveTo>
                    <a:pt x="218215" y="453199"/>
                  </a:moveTo>
                  <a:lnTo>
                    <a:pt x="218215" y="302115"/>
                  </a:lnTo>
                  <a:lnTo>
                    <a:pt x="302115" y="302115"/>
                  </a:lnTo>
                  <a:lnTo>
                    <a:pt x="302115" y="453147"/>
                  </a:lnTo>
                  <a:lnTo>
                    <a:pt x="218215" y="453147"/>
                  </a:lnTo>
                  <a:lnTo>
                    <a:pt x="218215" y="453199"/>
                  </a:lnTo>
                  <a:close/>
                  <a:moveTo>
                    <a:pt x="117492" y="453199"/>
                  </a:moveTo>
                  <a:lnTo>
                    <a:pt x="117492" y="302115"/>
                  </a:lnTo>
                  <a:lnTo>
                    <a:pt x="201393" y="302115"/>
                  </a:lnTo>
                  <a:lnTo>
                    <a:pt x="201393" y="453147"/>
                  </a:lnTo>
                  <a:lnTo>
                    <a:pt x="117492" y="453147"/>
                  </a:lnTo>
                  <a:lnTo>
                    <a:pt x="117492" y="453199"/>
                  </a:lnTo>
                  <a:close/>
                  <a:moveTo>
                    <a:pt x="16770" y="369299"/>
                  </a:moveTo>
                  <a:lnTo>
                    <a:pt x="16770" y="302115"/>
                  </a:lnTo>
                  <a:lnTo>
                    <a:pt x="100670" y="302115"/>
                  </a:lnTo>
                  <a:lnTo>
                    <a:pt x="100670" y="369246"/>
                  </a:lnTo>
                  <a:lnTo>
                    <a:pt x="16770" y="369246"/>
                  </a:lnTo>
                  <a:lnTo>
                    <a:pt x="16770" y="369299"/>
                  </a:lnTo>
                  <a:close/>
                  <a:moveTo>
                    <a:pt x="318937" y="453199"/>
                  </a:moveTo>
                  <a:lnTo>
                    <a:pt x="318937" y="386068"/>
                  </a:lnTo>
                  <a:lnTo>
                    <a:pt x="419660" y="386068"/>
                  </a:lnTo>
                  <a:lnTo>
                    <a:pt x="419660" y="453199"/>
                  </a:lnTo>
                  <a:lnTo>
                    <a:pt x="318937" y="453199"/>
                  </a:lnTo>
                  <a:close/>
                  <a:moveTo>
                    <a:pt x="16770" y="453199"/>
                  </a:moveTo>
                  <a:lnTo>
                    <a:pt x="16770" y="386068"/>
                  </a:lnTo>
                  <a:lnTo>
                    <a:pt x="100670" y="386068"/>
                  </a:lnTo>
                  <a:lnTo>
                    <a:pt x="100670" y="453199"/>
                  </a:lnTo>
                  <a:lnTo>
                    <a:pt x="16770" y="453199"/>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62" name="图形 82">
            <a:extLst>
              <a:ext uri="{FF2B5EF4-FFF2-40B4-BE49-F238E27FC236}">
                <a16:creationId xmlns:a16="http://schemas.microsoft.com/office/drawing/2014/main" id="{34E38CDB-5673-4352-A443-7AE8BEFA3993}"/>
              </a:ext>
            </a:extLst>
          </p:cNvPr>
          <p:cNvGrpSpPr/>
          <p:nvPr/>
        </p:nvGrpSpPr>
        <p:grpSpPr>
          <a:xfrm>
            <a:off x="6052768" y="3646900"/>
            <a:ext cx="411812" cy="411812"/>
            <a:chOff x="3032567" y="4759209"/>
            <a:chExt cx="534958" cy="534958"/>
          </a:xfrm>
          <a:solidFill>
            <a:schemeClr val="bg1"/>
          </a:solidFill>
        </p:grpSpPr>
        <p:sp>
          <p:nvSpPr>
            <p:cNvPr id="431" name="任意多边形: 形状 430">
              <a:extLst>
                <a:ext uri="{FF2B5EF4-FFF2-40B4-BE49-F238E27FC236}">
                  <a16:creationId xmlns:a16="http://schemas.microsoft.com/office/drawing/2014/main" id="{B9EAE678-8187-41B7-99AD-0AA1E0E48475}"/>
                </a:ext>
              </a:extLst>
            </p:cNvPr>
            <p:cNvSpPr/>
            <p:nvPr/>
          </p:nvSpPr>
          <p:spPr>
            <a:xfrm>
              <a:off x="3189763" y="4793166"/>
              <a:ext cx="174644" cy="428697"/>
            </a:xfrm>
            <a:custGeom>
              <a:avLst/>
              <a:gdLst>
                <a:gd name="connsiteX0" fmla="*/ 0 w 174644"/>
                <a:gd name="connsiteY0" fmla="*/ 0 h 428697"/>
                <a:gd name="connsiteX1" fmla="*/ 470 w 174644"/>
                <a:gd name="connsiteY1" fmla="*/ 428698 h 428697"/>
                <a:gd name="connsiteX2" fmla="*/ 174645 w 174644"/>
                <a:gd name="connsiteY2" fmla="*/ 428698 h 428697"/>
                <a:gd name="connsiteX3" fmla="*/ 174645 w 174644"/>
                <a:gd name="connsiteY3" fmla="*/ 0 h 428697"/>
                <a:gd name="connsiteX4" fmla="*/ 0 w 174644"/>
                <a:gd name="connsiteY4" fmla="*/ 0 h 428697"/>
                <a:gd name="connsiteX5" fmla="*/ 158816 w 174644"/>
                <a:gd name="connsiteY5" fmla="*/ 412816 h 428697"/>
                <a:gd name="connsiteX6" fmla="*/ 15411 w 174644"/>
                <a:gd name="connsiteY6" fmla="*/ 412816 h 428697"/>
                <a:gd name="connsiteX7" fmla="*/ 15411 w 174644"/>
                <a:gd name="connsiteY7" fmla="*/ 396935 h 428697"/>
                <a:gd name="connsiteX8" fmla="*/ 158816 w 174644"/>
                <a:gd name="connsiteY8" fmla="*/ 396935 h 428697"/>
                <a:gd name="connsiteX9" fmla="*/ 158816 w 174644"/>
                <a:gd name="connsiteY9" fmla="*/ 412816 h 428697"/>
                <a:gd name="connsiteX10" fmla="*/ 158816 w 174644"/>
                <a:gd name="connsiteY10" fmla="*/ 381105 h 428697"/>
                <a:gd name="connsiteX11" fmla="*/ 15411 w 174644"/>
                <a:gd name="connsiteY11" fmla="*/ 381105 h 428697"/>
                <a:gd name="connsiteX12" fmla="*/ 15411 w 174644"/>
                <a:gd name="connsiteY12" fmla="*/ 365224 h 428697"/>
                <a:gd name="connsiteX13" fmla="*/ 158816 w 174644"/>
                <a:gd name="connsiteY13" fmla="*/ 365224 h 428697"/>
                <a:gd name="connsiteX14" fmla="*/ 158816 w 174644"/>
                <a:gd name="connsiteY14" fmla="*/ 381105 h 428697"/>
                <a:gd name="connsiteX15" fmla="*/ 158816 w 174644"/>
                <a:gd name="connsiteY15" fmla="*/ 349342 h 428697"/>
                <a:gd name="connsiteX16" fmla="*/ 15411 w 174644"/>
                <a:gd name="connsiteY16" fmla="*/ 349342 h 428697"/>
                <a:gd name="connsiteX17" fmla="*/ 15411 w 174644"/>
                <a:gd name="connsiteY17" fmla="*/ 333408 h 428697"/>
                <a:gd name="connsiteX18" fmla="*/ 158816 w 174644"/>
                <a:gd name="connsiteY18" fmla="*/ 333408 h 428697"/>
                <a:gd name="connsiteX19" fmla="*/ 158816 w 174644"/>
                <a:gd name="connsiteY19" fmla="*/ 349342 h 428697"/>
                <a:gd name="connsiteX20" fmla="*/ 158816 w 174644"/>
                <a:gd name="connsiteY20" fmla="*/ 317579 h 428697"/>
                <a:gd name="connsiteX21" fmla="*/ 15411 w 174644"/>
                <a:gd name="connsiteY21" fmla="*/ 317579 h 428697"/>
                <a:gd name="connsiteX22" fmla="*/ 15411 w 174644"/>
                <a:gd name="connsiteY22" fmla="*/ 301698 h 428697"/>
                <a:gd name="connsiteX23" fmla="*/ 158816 w 174644"/>
                <a:gd name="connsiteY23" fmla="*/ 301698 h 428697"/>
                <a:gd name="connsiteX24" fmla="*/ 158816 w 174644"/>
                <a:gd name="connsiteY24" fmla="*/ 317579 h 428697"/>
                <a:gd name="connsiteX25" fmla="*/ 158816 w 174644"/>
                <a:gd name="connsiteY25" fmla="*/ 285816 h 428697"/>
                <a:gd name="connsiteX26" fmla="*/ 15411 w 174644"/>
                <a:gd name="connsiteY26" fmla="*/ 285816 h 428697"/>
                <a:gd name="connsiteX27" fmla="*/ 15411 w 174644"/>
                <a:gd name="connsiteY27" fmla="*/ 269934 h 428697"/>
                <a:gd name="connsiteX28" fmla="*/ 158816 w 174644"/>
                <a:gd name="connsiteY28" fmla="*/ 269934 h 428697"/>
                <a:gd name="connsiteX29" fmla="*/ 158816 w 174644"/>
                <a:gd name="connsiteY29" fmla="*/ 285816 h 428697"/>
                <a:gd name="connsiteX30" fmla="*/ 158816 w 174644"/>
                <a:gd name="connsiteY30" fmla="*/ 254053 h 428697"/>
                <a:gd name="connsiteX31" fmla="*/ 15411 w 174644"/>
                <a:gd name="connsiteY31" fmla="*/ 254053 h 428697"/>
                <a:gd name="connsiteX32" fmla="*/ 15411 w 174644"/>
                <a:gd name="connsiteY32" fmla="*/ 238171 h 428697"/>
                <a:gd name="connsiteX33" fmla="*/ 158816 w 174644"/>
                <a:gd name="connsiteY33" fmla="*/ 238171 h 428697"/>
                <a:gd name="connsiteX34" fmla="*/ 158816 w 174644"/>
                <a:gd name="connsiteY34" fmla="*/ 254053 h 428697"/>
                <a:gd name="connsiteX35" fmla="*/ 158816 w 174644"/>
                <a:gd name="connsiteY35" fmla="*/ 222290 h 428697"/>
                <a:gd name="connsiteX36" fmla="*/ 15411 w 174644"/>
                <a:gd name="connsiteY36" fmla="*/ 222290 h 428697"/>
                <a:gd name="connsiteX37" fmla="*/ 15411 w 174644"/>
                <a:gd name="connsiteY37" fmla="*/ 206408 h 428697"/>
                <a:gd name="connsiteX38" fmla="*/ 158816 w 174644"/>
                <a:gd name="connsiteY38" fmla="*/ 206408 h 428697"/>
                <a:gd name="connsiteX39" fmla="*/ 158816 w 174644"/>
                <a:gd name="connsiteY39" fmla="*/ 222290 h 428697"/>
                <a:gd name="connsiteX40" fmla="*/ 158816 w 174644"/>
                <a:gd name="connsiteY40" fmla="*/ 190527 h 428697"/>
                <a:gd name="connsiteX41" fmla="*/ 15411 w 174644"/>
                <a:gd name="connsiteY41" fmla="*/ 190527 h 428697"/>
                <a:gd name="connsiteX42" fmla="*/ 15411 w 174644"/>
                <a:gd name="connsiteY42" fmla="*/ 174645 h 428697"/>
                <a:gd name="connsiteX43" fmla="*/ 158816 w 174644"/>
                <a:gd name="connsiteY43" fmla="*/ 174645 h 428697"/>
                <a:gd name="connsiteX44" fmla="*/ 158816 w 174644"/>
                <a:gd name="connsiteY44" fmla="*/ 190527 h 428697"/>
                <a:gd name="connsiteX45" fmla="*/ 158816 w 174644"/>
                <a:gd name="connsiteY45" fmla="*/ 158816 h 428697"/>
                <a:gd name="connsiteX46" fmla="*/ 15411 w 174644"/>
                <a:gd name="connsiteY46" fmla="*/ 158816 h 428697"/>
                <a:gd name="connsiteX47" fmla="*/ 15411 w 174644"/>
                <a:gd name="connsiteY47" fmla="*/ 142934 h 428697"/>
                <a:gd name="connsiteX48" fmla="*/ 158816 w 174644"/>
                <a:gd name="connsiteY48" fmla="*/ 142934 h 428697"/>
                <a:gd name="connsiteX49" fmla="*/ 158816 w 174644"/>
                <a:gd name="connsiteY49" fmla="*/ 158816 h 428697"/>
                <a:gd name="connsiteX50" fmla="*/ 158816 w 174644"/>
                <a:gd name="connsiteY50" fmla="*/ 127000 h 428697"/>
                <a:gd name="connsiteX51" fmla="*/ 15411 w 174644"/>
                <a:gd name="connsiteY51" fmla="*/ 127000 h 428697"/>
                <a:gd name="connsiteX52" fmla="*/ 15411 w 174644"/>
                <a:gd name="connsiteY52" fmla="*/ 111119 h 428697"/>
                <a:gd name="connsiteX53" fmla="*/ 158816 w 174644"/>
                <a:gd name="connsiteY53" fmla="*/ 111119 h 428697"/>
                <a:gd name="connsiteX54" fmla="*/ 158816 w 174644"/>
                <a:gd name="connsiteY54" fmla="*/ 127000 h 428697"/>
                <a:gd name="connsiteX55" fmla="*/ 158816 w 174644"/>
                <a:gd name="connsiteY55" fmla="*/ 95289 h 428697"/>
                <a:gd name="connsiteX56" fmla="*/ 15411 w 174644"/>
                <a:gd name="connsiteY56" fmla="*/ 95289 h 428697"/>
                <a:gd name="connsiteX57" fmla="*/ 15411 w 174644"/>
                <a:gd name="connsiteY57" fmla="*/ 79408 h 428697"/>
                <a:gd name="connsiteX58" fmla="*/ 158816 w 174644"/>
                <a:gd name="connsiteY58" fmla="*/ 79408 h 428697"/>
                <a:gd name="connsiteX59" fmla="*/ 158816 w 174644"/>
                <a:gd name="connsiteY59" fmla="*/ 95289 h 428697"/>
                <a:gd name="connsiteX60" fmla="*/ 158816 w 174644"/>
                <a:gd name="connsiteY60" fmla="*/ 63526 h 428697"/>
                <a:gd name="connsiteX61" fmla="*/ 15411 w 174644"/>
                <a:gd name="connsiteY61" fmla="*/ 63526 h 428697"/>
                <a:gd name="connsiteX62" fmla="*/ 15411 w 174644"/>
                <a:gd name="connsiteY62" fmla="*/ 47645 h 428697"/>
                <a:gd name="connsiteX63" fmla="*/ 158816 w 174644"/>
                <a:gd name="connsiteY63" fmla="*/ 47645 h 428697"/>
                <a:gd name="connsiteX64" fmla="*/ 158816 w 174644"/>
                <a:gd name="connsiteY64" fmla="*/ 63526 h 428697"/>
                <a:gd name="connsiteX65" fmla="*/ 158816 w 174644"/>
                <a:gd name="connsiteY65" fmla="*/ 31763 h 428697"/>
                <a:gd name="connsiteX66" fmla="*/ 15411 w 174644"/>
                <a:gd name="connsiteY66" fmla="*/ 31763 h 428697"/>
                <a:gd name="connsiteX67" fmla="*/ 15411 w 174644"/>
                <a:gd name="connsiteY67" fmla="*/ 15882 h 428697"/>
                <a:gd name="connsiteX68" fmla="*/ 158816 w 174644"/>
                <a:gd name="connsiteY68" fmla="*/ 15882 h 428697"/>
                <a:gd name="connsiteX69" fmla="*/ 158816 w 174644"/>
                <a:gd name="connsiteY69" fmla="*/ 31763 h 42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4644" h="428697">
                  <a:moveTo>
                    <a:pt x="0" y="0"/>
                  </a:moveTo>
                  <a:lnTo>
                    <a:pt x="470" y="428698"/>
                  </a:lnTo>
                  <a:lnTo>
                    <a:pt x="174645" y="428698"/>
                  </a:lnTo>
                  <a:lnTo>
                    <a:pt x="174645" y="0"/>
                  </a:lnTo>
                  <a:lnTo>
                    <a:pt x="0" y="0"/>
                  </a:lnTo>
                  <a:close/>
                  <a:moveTo>
                    <a:pt x="158816" y="412816"/>
                  </a:moveTo>
                  <a:lnTo>
                    <a:pt x="15411" y="412816"/>
                  </a:lnTo>
                  <a:lnTo>
                    <a:pt x="15411" y="396935"/>
                  </a:lnTo>
                  <a:lnTo>
                    <a:pt x="158816" y="396935"/>
                  </a:lnTo>
                  <a:lnTo>
                    <a:pt x="158816" y="412816"/>
                  </a:lnTo>
                  <a:close/>
                  <a:moveTo>
                    <a:pt x="158816" y="381105"/>
                  </a:moveTo>
                  <a:lnTo>
                    <a:pt x="15411" y="381105"/>
                  </a:lnTo>
                  <a:lnTo>
                    <a:pt x="15411" y="365224"/>
                  </a:lnTo>
                  <a:lnTo>
                    <a:pt x="158816" y="365224"/>
                  </a:lnTo>
                  <a:lnTo>
                    <a:pt x="158816" y="381105"/>
                  </a:lnTo>
                  <a:close/>
                  <a:moveTo>
                    <a:pt x="158816" y="349342"/>
                  </a:moveTo>
                  <a:lnTo>
                    <a:pt x="15411" y="349342"/>
                  </a:lnTo>
                  <a:lnTo>
                    <a:pt x="15411" y="333408"/>
                  </a:lnTo>
                  <a:lnTo>
                    <a:pt x="158816" y="333408"/>
                  </a:lnTo>
                  <a:lnTo>
                    <a:pt x="158816" y="349342"/>
                  </a:lnTo>
                  <a:close/>
                  <a:moveTo>
                    <a:pt x="158816" y="317579"/>
                  </a:moveTo>
                  <a:lnTo>
                    <a:pt x="15411" y="317579"/>
                  </a:lnTo>
                  <a:lnTo>
                    <a:pt x="15411" y="301698"/>
                  </a:lnTo>
                  <a:lnTo>
                    <a:pt x="158816" y="301698"/>
                  </a:lnTo>
                  <a:lnTo>
                    <a:pt x="158816" y="317579"/>
                  </a:lnTo>
                  <a:close/>
                  <a:moveTo>
                    <a:pt x="158816" y="285816"/>
                  </a:moveTo>
                  <a:lnTo>
                    <a:pt x="15411" y="285816"/>
                  </a:lnTo>
                  <a:lnTo>
                    <a:pt x="15411" y="269934"/>
                  </a:lnTo>
                  <a:lnTo>
                    <a:pt x="158816" y="269934"/>
                  </a:lnTo>
                  <a:lnTo>
                    <a:pt x="158816" y="285816"/>
                  </a:lnTo>
                  <a:close/>
                  <a:moveTo>
                    <a:pt x="158816" y="254053"/>
                  </a:moveTo>
                  <a:lnTo>
                    <a:pt x="15411" y="254053"/>
                  </a:lnTo>
                  <a:lnTo>
                    <a:pt x="15411" y="238171"/>
                  </a:lnTo>
                  <a:lnTo>
                    <a:pt x="158816" y="238171"/>
                  </a:lnTo>
                  <a:lnTo>
                    <a:pt x="158816" y="254053"/>
                  </a:lnTo>
                  <a:close/>
                  <a:moveTo>
                    <a:pt x="158816" y="222290"/>
                  </a:moveTo>
                  <a:lnTo>
                    <a:pt x="15411" y="222290"/>
                  </a:lnTo>
                  <a:lnTo>
                    <a:pt x="15411" y="206408"/>
                  </a:lnTo>
                  <a:lnTo>
                    <a:pt x="158816" y="206408"/>
                  </a:lnTo>
                  <a:lnTo>
                    <a:pt x="158816" y="222290"/>
                  </a:lnTo>
                  <a:close/>
                  <a:moveTo>
                    <a:pt x="158816" y="190527"/>
                  </a:moveTo>
                  <a:lnTo>
                    <a:pt x="15411" y="190527"/>
                  </a:lnTo>
                  <a:lnTo>
                    <a:pt x="15411" y="174645"/>
                  </a:lnTo>
                  <a:lnTo>
                    <a:pt x="158816" y="174645"/>
                  </a:lnTo>
                  <a:lnTo>
                    <a:pt x="158816" y="190527"/>
                  </a:lnTo>
                  <a:close/>
                  <a:moveTo>
                    <a:pt x="158816" y="158816"/>
                  </a:moveTo>
                  <a:lnTo>
                    <a:pt x="15411" y="158816"/>
                  </a:lnTo>
                  <a:lnTo>
                    <a:pt x="15411" y="142934"/>
                  </a:lnTo>
                  <a:lnTo>
                    <a:pt x="158816" y="142934"/>
                  </a:lnTo>
                  <a:lnTo>
                    <a:pt x="158816" y="158816"/>
                  </a:lnTo>
                  <a:close/>
                  <a:moveTo>
                    <a:pt x="158816" y="127000"/>
                  </a:moveTo>
                  <a:lnTo>
                    <a:pt x="15411" y="127000"/>
                  </a:lnTo>
                  <a:lnTo>
                    <a:pt x="15411" y="111119"/>
                  </a:lnTo>
                  <a:lnTo>
                    <a:pt x="158816" y="111119"/>
                  </a:lnTo>
                  <a:lnTo>
                    <a:pt x="158816" y="127000"/>
                  </a:lnTo>
                  <a:close/>
                  <a:moveTo>
                    <a:pt x="158816" y="95289"/>
                  </a:moveTo>
                  <a:lnTo>
                    <a:pt x="15411" y="95289"/>
                  </a:lnTo>
                  <a:lnTo>
                    <a:pt x="15411" y="79408"/>
                  </a:lnTo>
                  <a:lnTo>
                    <a:pt x="158816" y="79408"/>
                  </a:lnTo>
                  <a:lnTo>
                    <a:pt x="158816" y="95289"/>
                  </a:lnTo>
                  <a:close/>
                  <a:moveTo>
                    <a:pt x="158816" y="63526"/>
                  </a:moveTo>
                  <a:lnTo>
                    <a:pt x="15411" y="63526"/>
                  </a:lnTo>
                  <a:lnTo>
                    <a:pt x="15411" y="47645"/>
                  </a:lnTo>
                  <a:lnTo>
                    <a:pt x="158816" y="47645"/>
                  </a:lnTo>
                  <a:lnTo>
                    <a:pt x="158816" y="63526"/>
                  </a:lnTo>
                  <a:close/>
                  <a:moveTo>
                    <a:pt x="158816" y="31763"/>
                  </a:moveTo>
                  <a:lnTo>
                    <a:pt x="15411" y="31763"/>
                  </a:lnTo>
                  <a:lnTo>
                    <a:pt x="15411" y="15882"/>
                  </a:lnTo>
                  <a:lnTo>
                    <a:pt x="158816" y="15882"/>
                  </a:lnTo>
                  <a:lnTo>
                    <a:pt x="158816" y="31763"/>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2" name="任意多边形: 形状 431">
              <a:extLst>
                <a:ext uri="{FF2B5EF4-FFF2-40B4-BE49-F238E27FC236}">
                  <a16:creationId xmlns:a16="http://schemas.microsoft.com/office/drawing/2014/main" id="{292DA40C-6F6D-49E5-8B1D-EF3F21E74A55}"/>
                </a:ext>
              </a:extLst>
            </p:cNvPr>
            <p:cNvSpPr/>
            <p:nvPr/>
          </p:nvSpPr>
          <p:spPr>
            <a:xfrm>
              <a:off x="3348578" y="4999574"/>
              <a:ext cx="158763" cy="238171"/>
            </a:xfrm>
            <a:custGeom>
              <a:avLst/>
              <a:gdLst>
                <a:gd name="connsiteX0" fmla="*/ 142882 w 158763"/>
                <a:gd name="connsiteY0" fmla="*/ 15882 h 238171"/>
                <a:gd name="connsiteX1" fmla="*/ 142882 w 158763"/>
                <a:gd name="connsiteY1" fmla="*/ 222290 h 238171"/>
                <a:gd name="connsiteX2" fmla="*/ 15829 w 158763"/>
                <a:gd name="connsiteY2" fmla="*/ 222290 h 238171"/>
                <a:gd name="connsiteX3" fmla="*/ 15829 w 158763"/>
                <a:gd name="connsiteY3" fmla="*/ 15882 h 238171"/>
                <a:gd name="connsiteX4" fmla="*/ 142882 w 158763"/>
                <a:gd name="connsiteY4" fmla="*/ 15882 h 238171"/>
                <a:gd name="connsiteX5" fmla="*/ 158763 w 158763"/>
                <a:gd name="connsiteY5" fmla="*/ 0 h 238171"/>
                <a:gd name="connsiteX6" fmla="*/ 0 w 158763"/>
                <a:gd name="connsiteY6" fmla="*/ 0 h 238171"/>
                <a:gd name="connsiteX7" fmla="*/ 0 w 158763"/>
                <a:gd name="connsiteY7" fmla="*/ 238171 h 238171"/>
                <a:gd name="connsiteX8" fmla="*/ 158763 w 158763"/>
                <a:gd name="connsiteY8" fmla="*/ 238171 h 238171"/>
                <a:gd name="connsiteX9" fmla="*/ 158763 w 158763"/>
                <a:gd name="connsiteY9" fmla="*/ 0 h 23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763" h="238171">
                  <a:moveTo>
                    <a:pt x="142882" y="15882"/>
                  </a:moveTo>
                  <a:lnTo>
                    <a:pt x="142882" y="222290"/>
                  </a:lnTo>
                  <a:lnTo>
                    <a:pt x="15829" y="222290"/>
                  </a:lnTo>
                  <a:lnTo>
                    <a:pt x="15829" y="15882"/>
                  </a:lnTo>
                  <a:lnTo>
                    <a:pt x="142882" y="15882"/>
                  </a:lnTo>
                  <a:moveTo>
                    <a:pt x="158763" y="0"/>
                  </a:moveTo>
                  <a:lnTo>
                    <a:pt x="0" y="0"/>
                  </a:lnTo>
                  <a:lnTo>
                    <a:pt x="0" y="238171"/>
                  </a:lnTo>
                  <a:lnTo>
                    <a:pt x="158763" y="238171"/>
                  </a:lnTo>
                  <a:lnTo>
                    <a:pt x="158763"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3" name="任意多边形: 形状 432">
              <a:extLst>
                <a:ext uri="{FF2B5EF4-FFF2-40B4-BE49-F238E27FC236}">
                  <a16:creationId xmlns:a16="http://schemas.microsoft.com/office/drawing/2014/main" id="{9F654158-AF2A-42F7-8496-68E11C32D879}"/>
                </a:ext>
              </a:extLst>
            </p:cNvPr>
            <p:cNvSpPr/>
            <p:nvPr/>
          </p:nvSpPr>
          <p:spPr>
            <a:xfrm>
              <a:off x="3094526" y="4936100"/>
              <a:ext cx="381053" cy="301645"/>
            </a:xfrm>
            <a:custGeom>
              <a:avLst/>
              <a:gdLst>
                <a:gd name="connsiteX0" fmla="*/ 0 w 381053"/>
                <a:gd name="connsiteY0" fmla="*/ 0 h 301645"/>
                <a:gd name="connsiteX1" fmla="*/ 0 w 381053"/>
                <a:gd name="connsiteY1" fmla="*/ 301645 h 301645"/>
                <a:gd name="connsiteX2" fmla="*/ 111119 w 381053"/>
                <a:gd name="connsiteY2" fmla="*/ 301645 h 301645"/>
                <a:gd name="connsiteX3" fmla="*/ 111119 w 381053"/>
                <a:gd name="connsiteY3" fmla="*/ 0 h 301645"/>
                <a:gd name="connsiteX4" fmla="*/ 0 w 381053"/>
                <a:gd name="connsiteY4" fmla="*/ 0 h 301645"/>
                <a:gd name="connsiteX5" fmla="*/ 31763 w 381053"/>
                <a:gd name="connsiteY5" fmla="*/ 285764 h 301645"/>
                <a:gd name="connsiteX6" fmla="*/ 15882 w 381053"/>
                <a:gd name="connsiteY6" fmla="*/ 285764 h 301645"/>
                <a:gd name="connsiteX7" fmla="*/ 15882 w 381053"/>
                <a:gd name="connsiteY7" fmla="*/ 254001 h 301645"/>
                <a:gd name="connsiteX8" fmla="*/ 31763 w 381053"/>
                <a:gd name="connsiteY8" fmla="*/ 254001 h 301645"/>
                <a:gd name="connsiteX9" fmla="*/ 31763 w 381053"/>
                <a:gd name="connsiteY9" fmla="*/ 285764 h 301645"/>
                <a:gd name="connsiteX10" fmla="*/ 31763 w 381053"/>
                <a:gd name="connsiteY10" fmla="*/ 238171 h 301645"/>
                <a:gd name="connsiteX11" fmla="*/ 15882 w 381053"/>
                <a:gd name="connsiteY11" fmla="*/ 238171 h 301645"/>
                <a:gd name="connsiteX12" fmla="*/ 15882 w 381053"/>
                <a:gd name="connsiteY12" fmla="*/ 206408 h 301645"/>
                <a:gd name="connsiteX13" fmla="*/ 31763 w 381053"/>
                <a:gd name="connsiteY13" fmla="*/ 206408 h 301645"/>
                <a:gd name="connsiteX14" fmla="*/ 31763 w 381053"/>
                <a:gd name="connsiteY14" fmla="*/ 238171 h 301645"/>
                <a:gd name="connsiteX15" fmla="*/ 31763 w 381053"/>
                <a:gd name="connsiteY15" fmla="*/ 190474 h 301645"/>
                <a:gd name="connsiteX16" fmla="*/ 15882 w 381053"/>
                <a:gd name="connsiteY16" fmla="*/ 190474 h 301645"/>
                <a:gd name="connsiteX17" fmla="*/ 15882 w 381053"/>
                <a:gd name="connsiteY17" fmla="*/ 158711 h 301645"/>
                <a:gd name="connsiteX18" fmla="*/ 31763 w 381053"/>
                <a:gd name="connsiteY18" fmla="*/ 158711 h 301645"/>
                <a:gd name="connsiteX19" fmla="*/ 31763 w 381053"/>
                <a:gd name="connsiteY19" fmla="*/ 190474 h 301645"/>
                <a:gd name="connsiteX20" fmla="*/ 31763 w 381053"/>
                <a:gd name="connsiteY20" fmla="*/ 142882 h 301645"/>
                <a:gd name="connsiteX21" fmla="*/ 15882 w 381053"/>
                <a:gd name="connsiteY21" fmla="*/ 142882 h 301645"/>
                <a:gd name="connsiteX22" fmla="*/ 15882 w 381053"/>
                <a:gd name="connsiteY22" fmla="*/ 111119 h 301645"/>
                <a:gd name="connsiteX23" fmla="*/ 31763 w 381053"/>
                <a:gd name="connsiteY23" fmla="*/ 111119 h 301645"/>
                <a:gd name="connsiteX24" fmla="*/ 31763 w 381053"/>
                <a:gd name="connsiteY24" fmla="*/ 142882 h 301645"/>
                <a:gd name="connsiteX25" fmla="*/ 31763 w 381053"/>
                <a:gd name="connsiteY25" fmla="*/ 95237 h 301645"/>
                <a:gd name="connsiteX26" fmla="*/ 15882 w 381053"/>
                <a:gd name="connsiteY26" fmla="*/ 95237 h 301645"/>
                <a:gd name="connsiteX27" fmla="*/ 15882 w 381053"/>
                <a:gd name="connsiteY27" fmla="*/ 63474 h 301645"/>
                <a:gd name="connsiteX28" fmla="*/ 31763 w 381053"/>
                <a:gd name="connsiteY28" fmla="*/ 63474 h 301645"/>
                <a:gd name="connsiteX29" fmla="*/ 31763 w 381053"/>
                <a:gd name="connsiteY29" fmla="*/ 95237 h 301645"/>
                <a:gd name="connsiteX30" fmla="*/ 31763 w 381053"/>
                <a:gd name="connsiteY30" fmla="*/ 47592 h 301645"/>
                <a:gd name="connsiteX31" fmla="*/ 15882 w 381053"/>
                <a:gd name="connsiteY31" fmla="*/ 47592 h 301645"/>
                <a:gd name="connsiteX32" fmla="*/ 15882 w 381053"/>
                <a:gd name="connsiteY32" fmla="*/ 15882 h 301645"/>
                <a:gd name="connsiteX33" fmla="*/ 31763 w 381053"/>
                <a:gd name="connsiteY33" fmla="*/ 15882 h 301645"/>
                <a:gd name="connsiteX34" fmla="*/ 31763 w 381053"/>
                <a:gd name="connsiteY34" fmla="*/ 47592 h 301645"/>
                <a:gd name="connsiteX35" fmla="*/ 63526 w 381053"/>
                <a:gd name="connsiteY35" fmla="*/ 285764 h 301645"/>
                <a:gd name="connsiteX36" fmla="*/ 47645 w 381053"/>
                <a:gd name="connsiteY36" fmla="*/ 285764 h 301645"/>
                <a:gd name="connsiteX37" fmla="*/ 47645 w 381053"/>
                <a:gd name="connsiteY37" fmla="*/ 254001 h 301645"/>
                <a:gd name="connsiteX38" fmla="*/ 63526 w 381053"/>
                <a:gd name="connsiteY38" fmla="*/ 254001 h 301645"/>
                <a:gd name="connsiteX39" fmla="*/ 63526 w 381053"/>
                <a:gd name="connsiteY39" fmla="*/ 285764 h 301645"/>
                <a:gd name="connsiteX40" fmla="*/ 63526 w 381053"/>
                <a:gd name="connsiteY40" fmla="*/ 238171 h 301645"/>
                <a:gd name="connsiteX41" fmla="*/ 47645 w 381053"/>
                <a:gd name="connsiteY41" fmla="*/ 238171 h 301645"/>
                <a:gd name="connsiteX42" fmla="*/ 47645 w 381053"/>
                <a:gd name="connsiteY42" fmla="*/ 206408 h 301645"/>
                <a:gd name="connsiteX43" fmla="*/ 63526 w 381053"/>
                <a:gd name="connsiteY43" fmla="*/ 206408 h 301645"/>
                <a:gd name="connsiteX44" fmla="*/ 63526 w 381053"/>
                <a:gd name="connsiteY44" fmla="*/ 238171 h 301645"/>
                <a:gd name="connsiteX45" fmla="*/ 63526 w 381053"/>
                <a:gd name="connsiteY45" fmla="*/ 190474 h 301645"/>
                <a:gd name="connsiteX46" fmla="*/ 47645 w 381053"/>
                <a:gd name="connsiteY46" fmla="*/ 190474 h 301645"/>
                <a:gd name="connsiteX47" fmla="*/ 47645 w 381053"/>
                <a:gd name="connsiteY47" fmla="*/ 158711 h 301645"/>
                <a:gd name="connsiteX48" fmla="*/ 63526 w 381053"/>
                <a:gd name="connsiteY48" fmla="*/ 158711 h 301645"/>
                <a:gd name="connsiteX49" fmla="*/ 63526 w 381053"/>
                <a:gd name="connsiteY49" fmla="*/ 190474 h 301645"/>
                <a:gd name="connsiteX50" fmla="*/ 63526 w 381053"/>
                <a:gd name="connsiteY50" fmla="*/ 142882 h 301645"/>
                <a:gd name="connsiteX51" fmla="*/ 47645 w 381053"/>
                <a:gd name="connsiteY51" fmla="*/ 142882 h 301645"/>
                <a:gd name="connsiteX52" fmla="*/ 47645 w 381053"/>
                <a:gd name="connsiteY52" fmla="*/ 111119 h 301645"/>
                <a:gd name="connsiteX53" fmla="*/ 63526 w 381053"/>
                <a:gd name="connsiteY53" fmla="*/ 111119 h 301645"/>
                <a:gd name="connsiteX54" fmla="*/ 63526 w 381053"/>
                <a:gd name="connsiteY54" fmla="*/ 142882 h 301645"/>
                <a:gd name="connsiteX55" fmla="*/ 63526 w 381053"/>
                <a:gd name="connsiteY55" fmla="*/ 95237 h 301645"/>
                <a:gd name="connsiteX56" fmla="*/ 47645 w 381053"/>
                <a:gd name="connsiteY56" fmla="*/ 95237 h 301645"/>
                <a:gd name="connsiteX57" fmla="*/ 47645 w 381053"/>
                <a:gd name="connsiteY57" fmla="*/ 63474 h 301645"/>
                <a:gd name="connsiteX58" fmla="*/ 63526 w 381053"/>
                <a:gd name="connsiteY58" fmla="*/ 63474 h 301645"/>
                <a:gd name="connsiteX59" fmla="*/ 63526 w 381053"/>
                <a:gd name="connsiteY59" fmla="*/ 95237 h 301645"/>
                <a:gd name="connsiteX60" fmla="*/ 63526 w 381053"/>
                <a:gd name="connsiteY60" fmla="*/ 47592 h 301645"/>
                <a:gd name="connsiteX61" fmla="*/ 47645 w 381053"/>
                <a:gd name="connsiteY61" fmla="*/ 47592 h 301645"/>
                <a:gd name="connsiteX62" fmla="*/ 47645 w 381053"/>
                <a:gd name="connsiteY62" fmla="*/ 15882 h 301645"/>
                <a:gd name="connsiteX63" fmla="*/ 63526 w 381053"/>
                <a:gd name="connsiteY63" fmla="*/ 15882 h 301645"/>
                <a:gd name="connsiteX64" fmla="*/ 63526 w 381053"/>
                <a:gd name="connsiteY64" fmla="*/ 47592 h 301645"/>
                <a:gd name="connsiteX65" fmla="*/ 95237 w 381053"/>
                <a:gd name="connsiteY65" fmla="*/ 285764 h 301645"/>
                <a:gd name="connsiteX66" fmla="*/ 79356 w 381053"/>
                <a:gd name="connsiteY66" fmla="*/ 285764 h 301645"/>
                <a:gd name="connsiteX67" fmla="*/ 79356 w 381053"/>
                <a:gd name="connsiteY67" fmla="*/ 254001 h 301645"/>
                <a:gd name="connsiteX68" fmla="*/ 95237 w 381053"/>
                <a:gd name="connsiteY68" fmla="*/ 254001 h 301645"/>
                <a:gd name="connsiteX69" fmla="*/ 95237 w 381053"/>
                <a:gd name="connsiteY69" fmla="*/ 285764 h 301645"/>
                <a:gd name="connsiteX70" fmla="*/ 95237 w 381053"/>
                <a:gd name="connsiteY70" fmla="*/ 238171 h 301645"/>
                <a:gd name="connsiteX71" fmla="*/ 79356 w 381053"/>
                <a:gd name="connsiteY71" fmla="*/ 238171 h 301645"/>
                <a:gd name="connsiteX72" fmla="*/ 79356 w 381053"/>
                <a:gd name="connsiteY72" fmla="*/ 206408 h 301645"/>
                <a:gd name="connsiteX73" fmla="*/ 95237 w 381053"/>
                <a:gd name="connsiteY73" fmla="*/ 206408 h 301645"/>
                <a:gd name="connsiteX74" fmla="*/ 95237 w 381053"/>
                <a:gd name="connsiteY74" fmla="*/ 238171 h 301645"/>
                <a:gd name="connsiteX75" fmla="*/ 95237 w 381053"/>
                <a:gd name="connsiteY75" fmla="*/ 190474 h 301645"/>
                <a:gd name="connsiteX76" fmla="*/ 79356 w 381053"/>
                <a:gd name="connsiteY76" fmla="*/ 190474 h 301645"/>
                <a:gd name="connsiteX77" fmla="*/ 79356 w 381053"/>
                <a:gd name="connsiteY77" fmla="*/ 158711 h 301645"/>
                <a:gd name="connsiteX78" fmla="*/ 95237 w 381053"/>
                <a:gd name="connsiteY78" fmla="*/ 158711 h 301645"/>
                <a:gd name="connsiteX79" fmla="*/ 95237 w 381053"/>
                <a:gd name="connsiteY79" fmla="*/ 190474 h 301645"/>
                <a:gd name="connsiteX80" fmla="*/ 95237 w 381053"/>
                <a:gd name="connsiteY80" fmla="*/ 142882 h 301645"/>
                <a:gd name="connsiteX81" fmla="*/ 79356 w 381053"/>
                <a:gd name="connsiteY81" fmla="*/ 142882 h 301645"/>
                <a:gd name="connsiteX82" fmla="*/ 79356 w 381053"/>
                <a:gd name="connsiteY82" fmla="*/ 111119 h 301645"/>
                <a:gd name="connsiteX83" fmla="*/ 95237 w 381053"/>
                <a:gd name="connsiteY83" fmla="*/ 111119 h 301645"/>
                <a:gd name="connsiteX84" fmla="*/ 95237 w 381053"/>
                <a:gd name="connsiteY84" fmla="*/ 142882 h 301645"/>
                <a:gd name="connsiteX85" fmla="*/ 95237 w 381053"/>
                <a:gd name="connsiteY85" fmla="*/ 95237 h 301645"/>
                <a:gd name="connsiteX86" fmla="*/ 79356 w 381053"/>
                <a:gd name="connsiteY86" fmla="*/ 95237 h 301645"/>
                <a:gd name="connsiteX87" fmla="*/ 79356 w 381053"/>
                <a:gd name="connsiteY87" fmla="*/ 63474 h 301645"/>
                <a:gd name="connsiteX88" fmla="*/ 95237 w 381053"/>
                <a:gd name="connsiteY88" fmla="*/ 63474 h 301645"/>
                <a:gd name="connsiteX89" fmla="*/ 95237 w 381053"/>
                <a:gd name="connsiteY89" fmla="*/ 95237 h 301645"/>
                <a:gd name="connsiteX90" fmla="*/ 95237 w 381053"/>
                <a:gd name="connsiteY90" fmla="*/ 47592 h 301645"/>
                <a:gd name="connsiteX91" fmla="*/ 79356 w 381053"/>
                <a:gd name="connsiteY91" fmla="*/ 47592 h 301645"/>
                <a:gd name="connsiteX92" fmla="*/ 79356 w 381053"/>
                <a:gd name="connsiteY92" fmla="*/ 15882 h 301645"/>
                <a:gd name="connsiteX93" fmla="*/ 95237 w 381053"/>
                <a:gd name="connsiteY93" fmla="*/ 15882 h 301645"/>
                <a:gd name="connsiteX94" fmla="*/ 95237 w 381053"/>
                <a:gd name="connsiteY94" fmla="*/ 47592 h 301645"/>
                <a:gd name="connsiteX95" fmla="*/ 365172 w 381053"/>
                <a:gd name="connsiteY95" fmla="*/ 95237 h 301645"/>
                <a:gd name="connsiteX96" fmla="*/ 381053 w 381053"/>
                <a:gd name="connsiteY96" fmla="*/ 95237 h 301645"/>
                <a:gd name="connsiteX97" fmla="*/ 381053 w 381053"/>
                <a:gd name="connsiteY97" fmla="*/ 127000 h 301645"/>
                <a:gd name="connsiteX98" fmla="*/ 365172 w 381053"/>
                <a:gd name="connsiteY98" fmla="*/ 127000 h 301645"/>
                <a:gd name="connsiteX99" fmla="*/ 333408 w 381053"/>
                <a:gd name="connsiteY99" fmla="*/ 95237 h 301645"/>
                <a:gd name="connsiteX100" fmla="*/ 349290 w 381053"/>
                <a:gd name="connsiteY100" fmla="*/ 95237 h 301645"/>
                <a:gd name="connsiteX101" fmla="*/ 349290 w 381053"/>
                <a:gd name="connsiteY101" fmla="*/ 127000 h 301645"/>
                <a:gd name="connsiteX102" fmla="*/ 333408 w 381053"/>
                <a:gd name="connsiteY102" fmla="*/ 127000 h 301645"/>
                <a:gd name="connsiteX103" fmla="*/ 301645 w 381053"/>
                <a:gd name="connsiteY103" fmla="*/ 95237 h 301645"/>
                <a:gd name="connsiteX104" fmla="*/ 317527 w 381053"/>
                <a:gd name="connsiteY104" fmla="*/ 95237 h 301645"/>
                <a:gd name="connsiteX105" fmla="*/ 317527 w 381053"/>
                <a:gd name="connsiteY105" fmla="*/ 127000 h 301645"/>
                <a:gd name="connsiteX106" fmla="*/ 301645 w 381053"/>
                <a:gd name="connsiteY106" fmla="*/ 127000 h 301645"/>
                <a:gd name="connsiteX107" fmla="*/ 349290 w 381053"/>
                <a:gd name="connsiteY107" fmla="*/ 142882 h 301645"/>
                <a:gd name="connsiteX108" fmla="*/ 365172 w 381053"/>
                <a:gd name="connsiteY108" fmla="*/ 142882 h 301645"/>
                <a:gd name="connsiteX109" fmla="*/ 365172 w 381053"/>
                <a:gd name="connsiteY109" fmla="*/ 174645 h 301645"/>
                <a:gd name="connsiteX110" fmla="*/ 349290 w 381053"/>
                <a:gd name="connsiteY110" fmla="*/ 174645 h 301645"/>
                <a:gd name="connsiteX111" fmla="*/ 317527 w 381053"/>
                <a:gd name="connsiteY111" fmla="*/ 142882 h 301645"/>
                <a:gd name="connsiteX112" fmla="*/ 333408 w 381053"/>
                <a:gd name="connsiteY112" fmla="*/ 142882 h 301645"/>
                <a:gd name="connsiteX113" fmla="*/ 333408 w 381053"/>
                <a:gd name="connsiteY113" fmla="*/ 174645 h 301645"/>
                <a:gd name="connsiteX114" fmla="*/ 317527 w 381053"/>
                <a:gd name="connsiteY114" fmla="*/ 174645 h 301645"/>
                <a:gd name="connsiteX115" fmla="*/ 285764 w 381053"/>
                <a:gd name="connsiteY115" fmla="*/ 142882 h 301645"/>
                <a:gd name="connsiteX116" fmla="*/ 301645 w 381053"/>
                <a:gd name="connsiteY116" fmla="*/ 142882 h 301645"/>
                <a:gd name="connsiteX117" fmla="*/ 301645 w 381053"/>
                <a:gd name="connsiteY117" fmla="*/ 174645 h 301645"/>
                <a:gd name="connsiteX118" fmla="*/ 285764 w 381053"/>
                <a:gd name="connsiteY118" fmla="*/ 174645 h 301645"/>
                <a:gd name="connsiteX119" fmla="*/ 365172 w 381053"/>
                <a:gd name="connsiteY119" fmla="*/ 190474 h 301645"/>
                <a:gd name="connsiteX120" fmla="*/ 381053 w 381053"/>
                <a:gd name="connsiteY120" fmla="*/ 190474 h 301645"/>
                <a:gd name="connsiteX121" fmla="*/ 381053 w 381053"/>
                <a:gd name="connsiteY121" fmla="*/ 222237 h 301645"/>
                <a:gd name="connsiteX122" fmla="*/ 365172 w 381053"/>
                <a:gd name="connsiteY122" fmla="*/ 222237 h 301645"/>
                <a:gd name="connsiteX123" fmla="*/ 333408 w 381053"/>
                <a:gd name="connsiteY123" fmla="*/ 190474 h 301645"/>
                <a:gd name="connsiteX124" fmla="*/ 349290 w 381053"/>
                <a:gd name="connsiteY124" fmla="*/ 190474 h 301645"/>
                <a:gd name="connsiteX125" fmla="*/ 349290 w 381053"/>
                <a:gd name="connsiteY125" fmla="*/ 222237 h 301645"/>
                <a:gd name="connsiteX126" fmla="*/ 333408 w 381053"/>
                <a:gd name="connsiteY126" fmla="*/ 222237 h 301645"/>
                <a:gd name="connsiteX127" fmla="*/ 301645 w 381053"/>
                <a:gd name="connsiteY127" fmla="*/ 190474 h 301645"/>
                <a:gd name="connsiteX128" fmla="*/ 317527 w 381053"/>
                <a:gd name="connsiteY128" fmla="*/ 190474 h 301645"/>
                <a:gd name="connsiteX129" fmla="*/ 317527 w 381053"/>
                <a:gd name="connsiteY129" fmla="*/ 222237 h 301645"/>
                <a:gd name="connsiteX130" fmla="*/ 301645 w 381053"/>
                <a:gd name="connsiteY130" fmla="*/ 222237 h 301645"/>
                <a:gd name="connsiteX131" fmla="*/ 349290 w 381053"/>
                <a:gd name="connsiteY131" fmla="*/ 238171 h 301645"/>
                <a:gd name="connsiteX132" fmla="*/ 365172 w 381053"/>
                <a:gd name="connsiteY132" fmla="*/ 238171 h 301645"/>
                <a:gd name="connsiteX133" fmla="*/ 365172 w 381053"/>
                <a:gd name="connsiteY133" fmla="*/ 269934 h 301645"/>
                <a:gd name="connsiteX134" fmla="*/ 349290 w 381053"/>
                <a:gd name="connsiteY134" fmla="*/ 269934 h 301645"/>
                <a:gd name="connsiteX135" fmla="*/ 317527 w 381053"/>
                <a:gd name="connsiteY135" fmla="*/ 238171 h 301645"/>
                <a:gd name="connsiteX136" fmla="*/ 333408 w 381053"/>
                <a:gd name="connsiteY136" fmla="*/ 238171 h 301645"/>
                <a:gd name="connsiteX137" fmla="*/ 333408 w 381053"/>
                <a:gd name="connsiteY137" fmla="*/ 269934 h 301645"/>
                <a:gd name="connsiteX138" fmla="*/ 317527 w 381053"/>
                <a:gd name="connsiteY138" fmla="*/ 269934 h 301645"/>
                <a:gd name="connsiteX139" fmla="*/ 285764 w 381053"/>
                <a:gd name="connsiteY139" fmla="*/ 238171 h 301645"/>
                <a:gd name="connsiteX140" fmla="*/ 301645 w 381053"/>
                <a:gd name="connsiteY140" fmla="*/ 238171 h 301645"/>
                <a:gd name="connsiteX141" fmla="*/ 301645 w 381053"/>
                <a:gd name="connsiteY141" fmla="*/ 269934 h 301645"/>
                <a:gd name="connsiteX142" fmla="*/ 285764 w 381053"/>
                <a:gd name="connsiteY142" fmla="*/ 269934 h 30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81053" h="301645">
                  <a:moveTo>
                    <a:pt x="0" y="0"/>
                  </a:moveTo>
                  <a:lnTo>
                    <a:pt x="0" y="301645"/>
                  </a:lnTo>
                  <a:lnTo>
                    <a:pt x="111119" y="301645"/>
                  </a:lnTo>
                  <a:lnTo>
                    <a:pt x="111119" y="0"/>
                  </a:lnTo>
                  <a:lnTo>
                    <a:pt x="0" y="0"/>
                  </a:lnTo>
                  <a:close/>
                  <a:moveTo>
                    <a:pt x="31763" y="285764"/>
                  </a:moveTo>
                  <a:lnTo>
                    <a:pt x="15882" y="285764"/>
                  </a:lnTo>
                  <a:lnTo>
                    <a:pt x="15882" y="254001"/>
                  </a:lnTo>
                  <a:lnTo>
                    <a:pt x="31763" y="254001"/>
                  </a:lnTo>
                  <a:lnTo>
                    <a:pt x="31763" y="285764"/>
                  </a:lnTo>
                  <a:close/>
                  <a:moveTo>
                    <a:pt x="31763" y="238171"/>
                  </a:moveTo>
                  <a:lnTo>
                    <a:pt x="15882" y="238171"/>
                  </a:lnTo>
                  <a:lnTo>
                    <a:pt x="15882" y="206408"/>
                  </a:lnTo>
                  <a:lnTo>
                    <a:pt x="31763" y="206408"/>
                  </a:lnTo>
                  <a:lnTo>
                    <a:pt x="31763" y="238171"/>
                  </a:lnTo>
                  <a:close/>
                  <a:moveTo>
                    <a:pt x="31763" y="190474"/>
                  </a:moveTo>
                  <a:lnTo>
                    <a:pt x="15882" y="190474"/>
                  </a:lnTo>
                  <a:lnTo>
                    <a:pt x="15882" y="158711"/>
                  </a:lnTo>
                  <a:lnTo>
                    <a:pt x="31763" y="158711"/>
                  </a:lnTo>
                  <a:lnTo>
                    <a:pt x="31763" y="190474"/>
                  </a:lnTo>
                  <a:close/>
                  <a:moveTo>
                    <a:pt x="31763" y="142882"/>
                  </a:moveTo>
                  <a:lnTo>
                    <a:pt x="15882" y="142882"/>
                  </a:lnTo>
                  <a:lnTo>
                    <a:pt x="15882" y="111119"/>
                  </a:lnTo>
                  <a:lnTo>
                    <a:pt x="31763" y="111119"/>
                  </a:lnTo>
                  <a:lnTo>
                    <a:pt x="31763" y="142882"/>
                  </a:lnTo>
                  <a:close/>
                  <a:moveTo>
                    <a:pt x="31763" y="95237"/>
                  </a:moveTo>
                  <a:lnTo>
                    <a:pt x="15882" y="95237"/>
                  </a:lnTo>
                  <a:lnTo>
                    <a:pt x="15882" y="63474"/>
                  </a:lnTo>
                  <a:lnTo>
                    <a:pt x="31763" y="63474"/>
                  </a:lnTo>
                  <a:lnTo>
                    <a:pt x="31763" y="95237"/>
                  </a:lnTo>
                  <a:close/>
                  <a:moveTo>
                    <a:pt x="31763" y="47592"/>
                  </a:moveTo>
                  <a:lnTo>
                    <a:pt x="15882" y="47592"/>
                  </a:lnTo>
                  <a:lnTo>
                    <a:pt x="15882" y="15882"/>
                  </a:lnTo>
                  <a:lnTo>
                    <a:pt x="31763" y="15882"/>
                  </a:lnTo>
                  <a:lnTo>
                    <a:pt x="31763" y="47592"/>
                  </a:lnTo>
                  <a:close/>
                  <a:moveTo>
                    <a:pt x="63526" y="285764"/>
                  </a:moveTo>
                  <a:lnTo>
                    <a:pt x="47645" y="285764"/>
                  </a:lnTo>
                  <a:lnTo>
                    <a:pt x="47645" y="254001"/>
                  </a:lnTo>
                  <a:lnTo>
                    <a:pt x="63526" y="254001"/>
                  </a:lnTo>
                  <a:lnTo>
                    <a:pt x="63526" y="285764"/>
                  </a:lnTo>
                  <a:close/>
                  <a:moveTo>
                    <a:pt x="63526" y="238171"/>
                  </a:moveTo>
                  <a:lnTo>
                    <a:pt x="47645" y="238171"/>
                  </a:lnTo>
                  <a:lnTo>
                    <a:pt x="47645" y="206408"/>
                  </a:lnTo>
                  <a:lnTo>
                    <a:pt x="63526" y="206408"/>
                  </a:lnTo>
                  <a:lnTo>
                    <a:pt x="63526" y="238171"/>
                  </a:lnTo>
                  <a:close/>
                  <a:moveTo>
                    <a:pt x="63526" y="190474"/>
                  </a:moveTo>
                  <a:lnTo>
                    <a:pt x="47645" y="190474"/>
                  </a:lnTo>
                  <a:lnTo>
                    <a:pt x="47645" y="158711"/>
                  </a:lnTo>
                  <a:lnTo>
                    <a:pt x="63526" y="158711"/>
                  </a:lnTo>
                  <a:lnTo>
                    <a:pt x="63526" y="190474"/>
                  </a:lnTo>
                  <a:close/>
                  <a:moveTo>
                    <a:pt x="63526" y="142882"/>
                  </a:moveTo>
                  <a:lnTo>
                    <a:pt x="47645" y="142882"/>
                  </a:lnTo>
                  <a:lnTo>
                    <a:pt x="47645" y="111119"/>
                  </a:lnTo>
                  <a:lnTo>
                    <a:pt x="63526" y="111119"/>
                  </a:lnTo>
                  <a:lnTo>
                    <a:pt x="63526" y="142882"/>
                  </a:lnTo>
                  <a:close/>
                  <a:moveTo>
                    <a:pt x="63526" y="95237"/>
                  </a:moveTo>
                  <a:lnTo>
                    <a:pt x="47645" y="95237"/>
                  </a:lnTo>
                  <a:lnTo>
                    <a:pt x="47645" y="63474"/>
                  </a:lnTo>
                  <a:lnTo>
                    <a:pt x="63526" y="63474"/>
                  </a:lnTo>
                  <a:lnTo>
                    <a:pt x="63526" y="95237"/>
                  </a:lnTo>
                  <a:close/>
                  <a:moveTo>
                    <a:pt x="63526" y="47592"/>
                  </a:moveTo>
                  <a:lnTo>
                    <a:pt x="47645" y="47592"/>
                  </a:lnTo>
                  <a:lnTo>
                    <a:pt x="47645" y="15882"/>
                  </a:lnTo>
                  <a:lnTo>
                    <a:pt x="63526" y="15882"/>
                  </a:lnTo>
                  <a:lnTo>
                    <a:pt x="63526" y="47592"/>
                  </a:lnTo>
                  <a:close/>
                  <a:moveTo>
                    <a:pt x="95237" y="285764"/>
                  </a:moveTo>
                  <a:lnTo>
                    <a:pt x="79356" y="285764"/>
                  </a:lnTo>
                  <a:lnTo>
                    <a:pt x="79356" y="254001"/>
                  </a:lnTo>
                  <a:lnTo>
                    <a:pt x="95237" y="254001"/>
                  </a:lnTo>
                  <a:lnTo>
                    <a:pt x="95237" y="285764"/>
                  </a:lnTo>
                  <a:close/>
                  <a:moveTo>
                    <a:pt x="95237" y="238171"/>
                  </a:moveTo>
                  <a:lnTo>
                    <a:pt x="79356" y="238171"/>
                  </a:lnTo>
                  <a:lnTo>
                    <a:pt x="79356" y="206408"/>
                  </a:lnTo>
                  <a:lnTo>
                    <a:pt x="95237" y="206408"/>
                  </a:lnTo>
                  <a:lnTo>
                    <a:pt x="95237" y="238171"/>
                  </a:lnTo>
                  <a:close/>
                  <a:moveTo>
                    <a:pt x="95237" y="190474"/>
                  </a:moveTo>
                  <a:lnTo>
                    <a:pt x="79356" y="190474"/>
                  </a:lnTo>
                  <a:lnTo>
                    <a:pt x="79356" y="158711"/>
                  </a:lnTo>
                  <a:lnTo>
                    <a:pt x="95237" y="158711"/>
                  </a:lnTo>
                  <a:lnTo>
                    <a:pt x="95237" y="190474"/>
                  </a:lnTo>
                  <a:close/>
                  <a:moveTo>
                    <a:pt x="95237" y="142882"/>
                  </a:moveTo>
                  <a:lnTo>
                    <a:pt x="79356" y="142882"/>
                  </a:lnTo>
                  <a:lnTo>
                    <a:pt x="79356" y="111119"/>
                  </a:lnTo>
                  <a:lnTo>
                    <a:pt x="95237" y="111119"/>
                  </a:lnTo>
                  <a:lnTo>
                    <a:pt x="95237" y="142882"/>
                  </a:lnTo>
                  <a:close/>
                  <a:moveTo>
                    <a:pt x="95237" y="95237"/>
                  </a:moveTo>
                  <a:lnTo>
                    <a:pt x="79356" y="95237"/>
                  </a:lnTo>
                  <a:lnTo>
                    <a:pt x="79356" y="63474"/>
                  </a:lnTo>
                  <a:lnTo>
                    <a:pt x="95237" y="63474"/>
                  </a:lnTo>
                  <a:lnTo>
                    <a:pt x="95237" y="95237"/>
                  </a:lnTo>
                  <a:close/>
                  <a:moveTo>
                    <a:pt x="95237" y="47592"/>
                  </a:moveTo>
                  <a:lnTo>
                    <a:pt x="79356" y="47592"/>
                  </a:lnTo>
                  <a:lnTo>
                    <a:pt x="79356" y="15882"/>
                  </a:lnTo>
                  <a:lnTo>
                    <a:pt x="95237" y="15882"/>
                  </a:lnTo>
                  <a:lnTo>
                    <a:pt x="95237" y="47592"/>
                  </a:lnTo>
                  <a:close/>
                  <a:moveTo>
                    <a:pt x="365172" y="95237"/>
                  </a:moveTo>
                  <a:lnTo>
                    <a:pt x="381053" y="95237"/>
                  </a:lnTo>
                  <a:lnTo>
                    <a:pt x="381053" y="127000"/>
                  </a:lnTo>
                  <a:lnTo>
                    <a:pt x="365172" y="127000"/>
                  </a:lnTo>
                  <a:close/>
                  <a:moveTo>
                    <a:pt x="333408" y="95237"/>
                  </a:moveTo>
                  <a:lnTo>
                    <a:pt x="349290" y="95237"/>
                  </a:lnTo>
                  <a:lnTo>
                    <a:pt x="349290" y="127000"/>
                  </a:lnTo>
                  <a:lnTo>
                    <a:pt x="333408" y="127000"/>
                  </a:lnTo>
                  <a:close/>
                  <a:moveTo>
                    <a:pt x="301645" y="95237"/>
                  </a:moveTo>
                  <a:lnTo>
                    <a:pt x="317527" y="95237"/>
                  </a:lnTo>
                  <a:lnTo>
                    <a:pt x="317527" y="127000"/>
                  </a:lnTo>
                  <a:lnTo>
                    <a:pt x="301645" y="127000"/>
                  </a:lnTo>
                  <a:close/>
                  <a:moveTo>
                    <a:pt x="349290" y="142882"/>
                  </a:moveTo>
                  <a:lnTo>
                    <a:pt x="365172" y="142882"/>
                  </a:lnTo>
                  <a:lnTo>
                    <a:pt x="365172" y="174645"/>
                  </a:lnTo>
                  <a:lnTo>
                    <a:pt x="349290" y="174645"/>
                  </a:lnTo>
                  <a:close/>
                  <a:moveTo>
                    <a:pt x="317527" y="142882"/>
                  </a:moveTo>
                  <a:lnTo>
                    <a:pt x="333408" y="142882"/>
                  </a:lnTo>
                  <a:lnTo>
                    <a:pt x="333408" y="174645"/>
                  </a:lnTo>
                  <a:lnTo>
                    <a:pt x="317527" y="174645"/>
                  </a:lnTo>
                  <a:close/>
                  <a:moveTo>
                    <a:pt x="285764" y="142882"/>
                  </a:moveTo>
                  <a:lnTo>
                    <a:pt x="301645" y="142882"/>
                  </a:lnTo>
                  <a:lnTo>
                    <a:pt x="301645" y="174645"/>
                  </a:lnTo>
                  <a:lnTo>
                    <a:pt x="285764" y="174645"/>
                  </a:lnTo>
                  <a:close/>
                  <a:moveTo>
                    <a:pt x="365172" y="190474"/>
                  </a:moveTo>
                  <a:lnTo>
                    <a:pt x="381053" y="190474"/>
                  </a:lnTo>
                  <a:lnTo>
                    <a:pt x="381053" y="222237"/>
                  </a:lnTo>
                  <a:lnTo>
                    <a:pt x="365172" y="222237"/>
                  </a:lnTo>
                  <a:close/>
                  <a:moveTo>
                    <a:pt x="333408" y="190474"/>
                  </a:moveTo>
                  <a:lnTo>
                    <a:pt x="349290" y="190474"/>
                  </a:lnTo>
                  <a:lnTo>
                    <a:pt x="349290" y="222237"/>
                  </a:lnTo>
                  <a:lnTo>
                    <a:pt x="333408" y="222237"/>
                  </a:lnTo>
                  <a:close/>
                  <a:moveTo>
                    <a:pt x="301645" y="190474"/>
                  </a:moveTo>
                  <a:lnTo>
                    <a:pt x="317527" y="190474"/>
                  </a:lnTo>
                  <a:lnTo>
                    <a:pt x="317527" y="222237"/>
                  </a:lnTo>
                  <a:lnTo>
                    <a:pt x="301645" y="222237"/>
                  </a:lnTo>
                  <a:close/>
                  <a:moveTo>
                    <a:pt x="349290" y="238171"/>
                  </a:moveTo>
                  <a:lnTo>
                    <a:pt x="365172" y="238171"/>
                  </a:lnTo>
                  <a:lnTo>
                    <a:pt x="365172" y="269934"/>
                  </a:lnTo>
                  <a:lnTo>
                    <a:pt x="349290" y="269934"/>
                  </a:lnTo>
                  <a:close/>
                  <a:moveTo>
                    <a:pt x="317527" y="238171"/>
                  </a:moveTo>
                  <a:lnTo>
                    <a:pt x="333408" y="238171"/>
                  </a:lnTo>
                  <a:lnTo>
                    <a:pt x="333408" y="269934"/>
                  </a:lnTo>
                  <a:lnTo>
                    <a:pt x="317527" y="269934"/>
                  </a:lnTo>
                  <a:close/>
                  <a:moveTo>
                    <a:pt x="285764" y="238171"/>
                  </a:moveTo>
                  <a:lnTo>
                    <a:pt x="301645" y="238171"/>
                  </a:lnTo>
                  <a:lnTo>
                    <a:pt x="301645" y="269934"/>
                  </a:lnTo>
                  <a:lnTo>
                    <a:pt x="285764" y="269934"/>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4" name="任意多边形: 形状 433">
              <a:extLst>
                <a:ext uri="{FF2B5EF4-FFF2-40B4-BE49-F238E27FC236}">
                  <a16:creationId xmlns:a16="http://schemas.microsoft.com/office/drawing/2014/main" id="{0B1B634C-BC9E-4695-A2D2-C7DF90845BF0}"/>
                </a:ext>
              </a:extLst>
            </p:cNvPr>
            <p:cNvSpPr/>
            <p:nvPr/>
          </p:nvSpPr>
          <p:spPr>
            <a:xfrm>
              <a:off x="3062762" y="5221864"/>
              <a:ext cx="476342" cy="47644"/>
            </a:xfrm>
            <a:custGeom>
              <a:avLst/>
              <a:gdLst>
                <a:gd name="connsiteX0" fmla="*/ 285816 w 476342"/>
                <a:gd name="connsiteY0" fmla="*/ 0 h 47644"/>
                <a:gd name="connsiteX1" fmla="*/ 285816 w 476342"/>
                <a:gd name="connsiteY1" fmla="*/ 15882 h 47644"/>
                <a:gd name="connsiteX2" fmla="*/ 460461 w 476342"/>
                <a:gd name="connsiteY2" fmla="*/ 15882 h 47644"/>
                <a:gd name="connsiteX3" fmla="*/ 460461 w 476342"/>
                <a:gd name="connsiteY3" fmla="*/ 31763 h 47644"/>
                <a:gd name="connsiteX4" fmla="*/ 15882 w 476342"/>
                <a:gd name="connsiteY4" fmla="*/ 31763 h 47644"/>
                <a:gd name="connsiteX5" fmla="*/ 15882 w 476342"/>
                <a:gd name="connsiteY5" fmla="*/ 15882 h 47644"/>
                <a:gd name="connsiteX6" fmla="*/ 142882 w 476342"/>
                <a:gd name="connsiteY6" fmla="*/ 15882 h 47644"/>
                <a:gd name="connsiteX7" fmla="*/ 142882 w 476342"/>
                <a:gd name="connsiteY7" fmla="*/ 0 h 47644"/>
                <a:gd name="connsiteX8" fmla="*/ 0 w 476342"/>
                <a:gd name="connsiteY8" fmla="*/ 0 h 47644"/>
                <a:gd name="connsiteX9" fmla="*/ 0 w 476342"/>
                <a:gd name="connsiteY9" fmla="*/ 47645 h 47644"/>
                <a:gd name="connsiteX10" fmla="*/ 476342 w 476342"/>
                <a:gd name="connsiteY10" fmla="*/ 47645 h 47644"/>
                <a:gd name="connsiteX11" fmla="*/ 476342 w 476342"/>
                <a:gd name="connsiteY11" fmla="*/ 0 h 4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342" h="47644">
                  <a:moveTo>
                    <a:pt x="285816" y="0"/>
                  </a:moveTo>
                  <a:lnTo>
                    <a:pt x="285816" y="15882"/>
                  </a:lnTo>
                  <a:lnTo>
                    <a:pt x="460461" y="15882"/>
                  </a:lnTo>
                  <a:lnTo>
                    <a:pt x="460461" y="31763"/>
                  </a:lnTo>
                  <a:lnTo>
                    <a:pt x="15882" y="31763"/>
                  </a:lnTo>
                  <a:lnTo>
                    <a:pt x="15882" y="15882"/>
                  </a:lnTo>
                  <a:lnTo>
                    <a:pt x="142882" y="15882"/>
                  </a:lnTo>
                  <a:lnTo>
                    <a:pt x="142882" y="0"/>
                  </a:lnTo>
                  <a:lnTo>
                    <a:pt x="0" y="0"/>
                  </a:lnTo>
                  <a:lnTo>
                    <a:pt x="0" y="47645"/>
                  </a:lnTo>
                  <a:lnTo>
                    <a:pt x="476342" y="47645"/>
                  </a:lnTo>
                  <a:lnTo>
                    <a:pt x="476342"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63" name="图形 84">
            <a:extLst>
              <a:ext uri="{FF2B5EF4-FFF2-40B4-BE49-F238E27FC236}">
                <a16:creationId xmlns:a16="http://schemas.microsoft.com/office/drawing/2014/main" id="{B3C578D6-40E0-4D28-ACDB-43CF993720BC}"/>
              </a:ext>
            </a:extLst>
          </p:cNvPr>
          <p:cNvGrpSpPr/>
          <p:nvPr/>
        </p:nvGrpSpPr>
        <p:grpSpPr>
          <a:xfrm>
            <a:off x="6756823" y="4378525"/>
            <a:ext cx="411812" cy="411812"/>
            <a:chOff x="3831411" y="4759209"/>
            <a:chExt cx="534958" cy="534958"/>
          </a:xfrm>
          <a:solidFill>
            <a:schemeClr val="bg1"/>
          </a:solidFill>
        </p:grpSpPr>
        <p:sp>
          <p:nvSpPr>
            <p:cNvPr id="427" name="任意多边形: 形状 426">
              <a:extLst>
                <a:ext uri="{FF2B5EF4-FFF2-40B4-BE49-F238E27FC236}">
                  <a16:creationId xmlns:a16="http://schemas.microsoft.com/office/drawing/2014/main" id="{6877168C-0025-44AA-88A4-6974B7172A2D}"/>
                </a:ext>
              </a:extLst>
            </p:cNvPr>
            <p:cNvSpPr/>
            <p:nvPr/>
          </p:nvSpPr>
          <p:spPr>
            <a:xfrm>
              <a:off x="4020892" y="4834750"/>
              <a:ext cx="223021" cy="113051"/>
            </a:xfrm>
            <a:custGeom>
              <a:avLst/>
              <a:gdLst>
                <a:gd name="connsiteX0" fmla="*/ 168219 w 223021"/>
                <a:gd name="connsiteY0" fmla="*/ 16300 h 113051"/>
                <a:gd name="connsiteX1" fmla="*/ 206669 w 223021"/>
                <a:gd name="connsiteY1" fmla="*/ 56474 h 113051"/>
                <a:gd name="connsiteX2" fmla="*/ 174749 w 223021"/>
                <a:gd name="connsiteY2" fmla="*/ 96648 h 113051"/>
                <a:gd name="connsiteX3" fmla="*/ 30718 w 223021"/>
                <a:gd name="connsiteY3" fmla="*/ 96648 h 113051"/>
                <a:gd name="connsiteX4" fmla="*/ 16352 w 223021"/>
                <a:gd name="connsiteY4" fmla="*/ 80662 h 113051"/>
                <a:gd name="connsiteX5" fmla="*/ 30718 w 223021"/>
                <a:gd name="connsiteY5" fmla="*/ 64728 h 113051"/>
                <a:gd name="connsiteX6" fmla="*/ 39390 w 223021"/>
                <a:gd name="connsiteY6" fmla="*/ 67340 h 113051"/>
                <a:gd name="connsiteX7" fmla="*/ 58929 w 223021"/>
                <a:gd name="connsiteY7" fmla="*/ 79982 h 113051"/>
                <a:gd name="connsiteX8" fmla="*/ 64153 w 223021"/>
                <a:gd name="connsiteY8" fmla="*/ 57309 h 113051"/>
                <a:gd name="connsiteX9" fmla="*/ 95289 w 223021"/>
                <a:gd name="connsiteY9" fmla="*/ 32495 h 113051"/>
                <a:gd name="connsiteX10" fmla="*/ 113052 w 223021"/>
                <a:gd name="connsiteY10" fmla="*/ 37875 h 113051"/>
                <a:gd name="connsiteX11" fmla="*/ 126373 w 223021"/>
                <a:gd name="connsiteY11" fmla="*/ 46757 h 113051"/>
                <a:gd name="connsiteX12" fmla="*/ 135516 w 223021"/>
                <a:gd name="connsiteY12" fmla="*/ 33592 h 113051"/>
                <a:gd name="connsiteX13" fmla="*/ 168219 w 223021"/>
                <a:gd name="connsiteY13" fmla="*/ 16300 h 113051"/>
                <a:gd name="connsiteX14" fmla="*/ 168219 w 223021"/>
                <a:gd name="connsiteY14" fmla="*/ 0 h 113051"/>
                <a:gd name="connsiteX15" fmla="*/ 122090 w 223021"/>
                <a:gd name="connsiteY15" fmla="*/ 24240 h 113051"/>
                <a:gd name="connsiteX16" fmla="*/ 95289 w 223021"/>
                <a:gd name="connsiteY16" fmla="*/ 16143 h 113051"/>
                <a:gd name="connsiteX17" fmla="*/ 48219 w 223021"/>
                <a:gd name="connsiteY17" fmla="*/ 53653 h 113051"/>
                <a:gd name="connsiteX18" fmla="*/ 30718 w 223021"/>
                <a:gd name="connsiteY18" fmla="*/ 48428 h 113051"/>
                <a:gd name="connsiteX19" fmla="*/ 0 w 223021"/>
                <a:gd name="connsiteY19" fmla="*/ 80714 h 113051"/>
                <a:gd name="connsiteX20" fmla="*/ 30718 w 223021"/>
                <a:gd name="connsiteY20" fmla="*/ 113052 h 113051"/>
                <a:gd name="connsiteX21" fmla="*/ 176056 w 223021"/>
                <a:gd name="connsiteY21" fmla="*/ 113052 h 113051"/>
                <a:gd name="connsiteX22" fmla="*/ 223021 w 223021"/>
                <a:gd name="connsiteY22" fmla="*/ 56526 h 113051"/>
                <a:gd name="connsiteX23" fmla="*/ 168219 w 223021"/>
                <a:gd name="connsiteY23" fmla="*/ 0 h 11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021" h="113051">
                  <a:moveTo>
                    <a:pt x="168219" y="16300"/>
                  </a:moveTo>
                  <a:cubicBezTo>
                    <a:pt x="189795" y="16300"/>
                    <a:pt x="206669" y="33957"/>
                    <a:pt x="206669" y="56474"/>
                  </a:cubicBezTo>
                  <a:cubicBezTo>
                    <a:pt x="206669" y="76796"/>
                    <a:pt x="193295" y="93513"/>
                    <a:pt x="174749" y="96648"/>
                  </a:cubicBezTo>
                  <a:lnTo>
                    <a:pt x="30718" y="96648"/>
                  </a:lnTo>
                  <a:cubicBezTo>
                    <a:pt x="21262" y="96648"/>
                    <a:pt x="16352" y="88602"/>
                    <a:pt x="16352" y="80662"/>
                  </a:cubicBezTo>
                  <a:cubicBezTo>
                    <a:pt x="16352" y="72721"/>
                    <a:pt x="21315" y="64728"/>
                    <a:pt x="30718" y="64728"/>
                  </a:cubicBezTo>
                  <a:cubicBezTo>
                    <a:pt x="33748" y="64728"/>
                    <a:pt x="36726" y="65616"/>
                    <a:pt x="39390" y="67340"/>
                  </a:cubicBezTo>
                  <a:lnTo>
                    <a:pt x="58929" y="79982"/>
                  </a:lnTo>
                  <a:lnTo>
                    <a:pt x="64153" y="57309"/>
                  </a:lnTo>
                  <a:cubicBezTo>
                    <a:pt x="67549" y="42682"/>
                    <a:pt x="80348" y="32495"/>
                    <a:pt x="95289" y="32495"/>
                  </a:cubicBezTo>
                  <a:cubicBezTo>
                    <a:pt x="101611" y="32495"/>
                    <a:pt x="107723" y="34375"/>
                    <a:pt x="113052" y="37875"/>
                  </a:cubicBezTo>
                  <a:lnTo>
                    <a:pt x="126373" y="46757"/>
                  </a:lnTo>
                  <a:lnTo>
                    <a:pt x="135516" y="33592"/>
                  </a:lnTo>
                  <a:cubicBezTo>
                    <a:pt x="142986" y="22778"/>
                    <a:pt x="155211" y="16300"/>
                    <a:pt x="168219" y="16300"/>
                  </a:cubicBezTo>
                  <a:moveTo>
                    <a:pt x="168219" y="0"/>
                  </a:moveTo>
                  <a:cubicBezTo>
                    <a:pt x="149099" y="0"/>
                    <a:pt x="132277" y="9613"/>
                    <a:pt x="122090" y="24240"/>
                  </a:cubicBezTo>
                  <a:cubicBezTo>
                    <a:pt x="114410" y="19121"/>
                    <a:pt x="105215" y="16143"/>
                    <a:pt x="95289" y="16143"/>
                  </a:cubicBezTo>
                  <a:cubicBezTo>
                    <a:pt x="72303" y="16143"/>
                    <a:pt x="53182" y="32181"/>
                    <a:pt x="48219" y="53653"/>
                  </a:cubicBezTo>
                  <a:cubicBezTo>
                    <a:pt x="43152" y="50414"/>
                    <a:pt x="37144" y="48428"/>
                    <a:pt x="30718" y="48428"/>
                  </a:cubicBezTo>
                  <a:cubicBezTo>
                    <a:pt x="12904" y="48428"/>
                    <a:pt x="0" y="62899"/>
                    <a:pt x="0" y="80714"/>
                  </a:cubicBezTo>
                  <a:cubicBezTo>
                    <a:pt x="0" y="98581"/>
                    <a:pt x="12904" y="113052"/>
                    <a:pt x="30718" y="113052"/>
                  </a:cubicBezTo>
                  <a:lnTo>
                    <a:pt x="176056" y="113052"/>
                  </a:lnTo>
                  <a:cubicBezTo>
                    <a:pt x="203430" y="109186"/>
                    <a:pt x="223021" y="85050"/>
                    <a:pt x="223021" y="56526"/>
                  </a:cubicBezTo>
                  <a:cubicBezTo>
                    <a:pt x="223021" y="25285"/>
                    <a:pt x="199303" y="0"/>
                    <a:pt x="168219" y="0"/>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8" name="任意多边形: 形状 427">
              <a:extLst>
                <a:ext uri="{FF2B5EF4-FFF2-40B4-BE49-F238E27FC236}">
                  <a16:creationId xmlns:a16="http://schemas.microsoft.com/office/drawing/2014/main" id="{F17A10C3-642A-460B-BBE8-12A0E4A5BFB7}"/>
                </a:ext>
              </a:extLst>
            </p:cNvPr>
            <p:cNvSpPr/>
            <p:nvPr/>
          </p:nvSpPr>
          <p:spPr>
            <a:xfrm>
              <a:off x="3872525" y="4786270"/>
              <a:ext cx="339102" cy="452154"/>
            </a:xfrm>
            <a:custGeom>
              <a:avLst/>
              <a:gdLst>
                <a:gd name="connsiteX0" fmla="*/ 223178 w 339102"/>
                <a:gd name="connsiteY0" fmla="*/ 154427 h 452154"/>
                <a:gd name="connsiteX1" fmla="*/ 204371 w 339102"/>
                <a:gd name="connsiteY1" fmla="*/ 150718 h 452154"/>
                <a:gd name="connsiteX2" fmla="*/ 315437 w 339102"/>
                <a:gd name="connsiteY2" fmla="*/ 436012 h 452154"/>
                <a:gd name="connsiteX3" fmla="*/ 22986 w 339102"/>
                <a:gd name="connsiteY3" fmla="*/ 436012 h 452154"/>
                <a:gd name="connsiteX4" fmla="*/ 163622 w 339102"/>
                <a:gd name="connsiteY4" fmla="*/ 46025 h 452154"/>
                <a:gd name="connsiteX5" fmla="*/ 187131 w 339102"/>
                <a:gd name="connsiteY5" fmla="*/ 106469 h 452154"/>
                <a:gd name="connsiteX6" fmla="*/ 193818 w 339102"/>
                <a:gd name="connsiteY6" fmla="*/ 113052 h 452154"/>
                <a:gd name="connsiteX7" fmla="*/ 201236 w 339102"/>
                <a:gd name="connsiteY7" fmla="*/ 98110 h 452154"/>
                <a:gd name="connsiteX8" fmla="*/ 163047 w 339102"/>
                <a:gd name="connsiteY8" fmla="*/ 0 h 452154"/>
                <a:gd name="connsiteX9" fmla="*/ 0 w 339102"/>
                <a:gd name="connsiteY9" fmla="*/ 452154 h 452154"/>
                <a:gd name="connsiteX10" fmla="*/ 339103 w 339102"/>
                <a:gd name="connsiteY10" fmla="*/ 452154 h 45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102" h="452154">
                  <a:moveTo>
                    <a:pt x="223178" y="154427"/>
                  </a:moveTo>
                  <a:lnTo>
                    <a:pt x="204371" y="150718"/>
                  </a:lnTo>
                  <a:lnTo>
                    <a:pt x="315437" y="436012"/>
                  </a:lnTo>
                  <a:lnTo>
                    <a:pt x="22986" y="436012"/>
                  </a:lnTo>
                  <a:lnTo>
                    <a:pt x="163622" y="46025"/>
                  </a:lnTo>
                  <a:lnTo>
                    <a:pt x="187131" y="106469"/>
                  </a:lnTo>
                  <a:lnTo>
                    <a:pt x="193818" y="113052"/>
                  </a:lnTo>
                  <a:lnTo>
                    <a:pt x="201236" y="98110"/>
                  </a:lnTo>
                  <a:lnTo>
                    <a:pt x="163047" y="0"/>
                  </a:lnTo>
                  <a:lnTo>
                    <a:pt x="0" y="452154"/>
                  </a:lnTo>
                  <a:lnTo>
                    <a:pt x="339103" y="452154"/>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9" name="任意多边形: 形状 428">
              <a:extLst>
                <a:ext uri="{FF2B5EF4-FFF2-40B4-BE49-F238E27FC236}">
                  <a16:creationId xmlns:a16="http://schemas.microsoft.com/office/drawing/2014/main" id="{497B9D9A-935A-46B6-9A0B-A92F6176C79A}"/>
                </a:ext>
              </a:extLst>
            </p:cNvPr>
            <p:cNvSpPr/>
            <p:nvPr/>
          </p:nvSpPr>
          <p:spPr>
            <a:xfrm>
              <a:off x="3959560" y="4963840"/>
              <a:ext cx="365119" cy="274897"/>
            </a:xfrm>
            <a:custGeom>
              <a:avLst/>
              <a:gdLst>
                <a:gd name="connsiteX0" fmla="*/ 138807 w 365119"/>
                <a:gd name="connsiteY0" fmla="*/ 19225 h 274897"/>
                <a:gd name="connsiteX1" fmla="*/ 123552 w 365119"/>
                <a:gd name="connsiteY1" fmla="*/ 57362 h 274897"/>
                <a:gd name="connsiteX2" fmla="*/ 108872 w 365119"/>
                <a:gd name="connsiteY2" fmla="*/ 13060 h 274897"/>
                <a:gd name="connsiteX3" fmla="*/ 62638 w 365119"/>
                <a:gd name="connsiteY3" fmla="*/ 90170 h 274897"/>
                <a:gd name="connsiteX4" fmla="*/ 47958 w 365119"/>
                <a:gd name="connsiteY4" fmla="*/ 1672 h 274897"/>
                <a:gd name="connsiteX5" fmla="*/ 0 w 365119"/>
                <a:gd name="connsiteY5" fmla="*/ 37719 h 274897"/>
                <a:gd name="connsiteX6" fmla="*/ 2978 w 365119"/>
                <a:gd name="connsiteY6" fmla="*/ 55690 h 274897"/>
                <a:gd name="connsiteX7" fmla="*/ 36360 w 365119"/>
                <a:gd name="connsiteY7" fmla="*/ 30562 h 274897"/>
                <a:gd name="connsiteX8" fmla="*/ 58302 w 365119"/>
                <a:gd name="connsiteY8" fmla="*/ 129247 h 274897"/>
                <a:gd name="connsiteX9" fmla="*/ 104641 w 365119"/>
                <a:gd name="connsiteY9" fmla="*/ 51563 h 274897"/>
                <a:gd name="connsiteX10" fmla="*/ 122194 w 365119"/>
                <a:gd name="connsiteY10" fmla="*/ 96961 h 274897"/>
                <a:gd name="connsiteX11" fmla="*/ 152808 w 365119"/>
                <a:gd name="connsiteY11" fmla="*/ 27688 h 274897"/>
                <a:gd name="connsiteX12" fmla="*/ 365119 w 365119"/>
                <a:gd name="connsiteY12" fmla="*/ 274897 h 274897"/>
                <a:gd name="connsiteX13" fmla="*/ 252068 w 365119"/>
                <a:gd name="connsiteY13" fmla="*/ 0 h 274897"/>
                <a:gd name="connsiteX14" fmla="*/ 192616 w 365119"/>
                <a:gd name="connsiteY14" fmla="*/ 148785 h 274897"/>
                <a:gd name="connsiteX15" fmla="*/ 204945 w 365119"/>
                <a:gd name="connsiteY15" fmla="*/ 161480 h 274897"/>
                <a:gd name="connsiteX16" fmla="*/ 252277 w 365119"/>
                <a:gd name="connsiteY16" fmla="*/ 42995 h 274897"/>
                <a:gd name="connsiteX17" fmla="*/ 340983 w 365119"/>
                <a:gd name="connsiteY17" fmla="*/ 258755 h 27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119" h="274897">
                  <a:moveTo>
                    <a:pt x="138807" y="19225"/>
                  </a:moveTo>
                  <a:lnTo>
                    <a:pt x="123552" y="57362"/>
                  </a:lnTo>
                  <a:lnTo>
                    <a:pt x="108872" y="13060"/>
                  </a:lnTo>
                  <a:lnTo>
                    <a:pt x="62638" y="90170"/>
                  </a:lnTo>
                  <a:lnTo>
                    <a:pt x="47958" y="1672"/>
                  </a:lnTo>
                  <a:lnTo>
                    <a:pt x="0" y="37719"/>
                  </a:lnTo>
                  <a:lnTo>
                    <a:pt x="2978" y="55690"/>
                  </a:lnTo>
                  <a:lnTo>
                    <a:pt x="36360" y="30562"/>
                  </a:lnTo>
                  <a:lnTo>
                    <a:pt x="58302" y="129247"/>
                  </a:lnTo>
                  <a:lnTo>
                    <a:pt x="104641" y="51563"/>
                  </a:lnTo>
                  <a:lnTo>
                    <a:pt x="122194" y="96961"/>
                  </a:lnTo>
                  <a:lnTo>
                    <a:pt x="152808" y="27688"/>
                  </a:lnTo>
                  <a:close/>
                  <a:moveTo>
                    <a:pt x="365119" y="274897"/>
                  </a:moveTo>
                  <a:lnTo>
                    <a:pt x="252068" y="0"/>
                  </a:lnTo>
                  <a:lnTo>
                    <a:pt x="192616" y="148785"/>
                  </a:lnTo>
                  <a:lnTo>
                    <a:pt x="204945" y="161480"/>
                  </a:lnTo>
                  <a:lnTo>
                    <a:pt x="252277" y="42995"/>
                  </a:lnTo>
                  <a:lnTo>
                    <a:pt x="340983" y="258755"/>
                  </a:lnTo>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0" name="任意多边形: 形状 429">
              <a:extLst>
                <a:ext uri="{FF2B5EF4-FFF2-40B4-BE49-F238E27FC236}">
                  <a16:creationId xmlns:a16="http://schemas.microsoft.com/office/drawing/2014/main" id="{A8B9A3DE-C38F-4303-9CA7-4B7D2222BD7B}"/>
                </a:ext>
              </a:extLst>
            </p:cNvPr>
            <p:cNvSpPr/>
            <p:nvPr/>
          </p:nvSpPr>
          <p:spPr>
            <a:xfrm>
              <a:off x="3856382" y="4931659"/>
              <a:ext cx="484439" cy="339050"/>
            </a:xfrm>
            <a:custGeom>
              <a:avLst/>
              <a:gdLst>
                <a:gd name="connsiteX0" fmla="*/ 390195 w 484439"/>
                <a:gd name="connsiteY0" fmla="*/ 138128 h 339050"/>
                <a:gd name="connsiteX1" fmla="*/ 372903 w 484439"/>
                <a:gd name="connsiteY1" fmla="*/ 172817 h 339050"/>
                <a:gd name="connsiteX2" fmla="*/ 358746 w 484439"/>
                <a:gd name="connsiteY2" fmla="*/ 130396 h 339050"/>
                <a:gd name="connsiteX3" fmla="*/ 300496 w 484439"/>
                <a:gd name="connsiteY3" fmla="*/ 188750 h 339050"/>
                <a:gd name="connsiteX4" fmla="*/ 309064 w 484439"/>
                <a:gd name="connsiteY4" fmla="*/ 203065 h 339050"/>
                <a:gd name="connsiteX5" fmla="*/ 351693 w 484439"/>
                <a:gd name="connsiteY5" fmla="*/ 160331 h 339050"/>
                <a:gd name="connsiteX6" fmla="*/ 369873 w 484439"/>
                <a:gd name="connsiteY6" fmla="*/ 209908 h 339050"/>
                <a:gd name="connsiteX7" fmla="*/ 401010 w 484439"/>
                <a:gd name="connsiteY7" fmla="*/ 152599 h 339050"/>
                <a:gd name="connsiteX8" fmla="*/ 435959 w 484439"/>
                <a:gd name="connsiteY8" fmla="*/ 16352 h 339050"/>
                <a:gd name="connsiteX9" fmla="*/ 451893 w 484439"/>
                <a:gd name="connsiteY9" fmla="*/ 32286 h 339050"/>
                <a:gd name="connsiteX10" fmla="*/ 435959 w 484439"/>
                <a:gd name="connsiteY10" fmla="*/ 48167 h 339050"/>
                <a:gd name="connsiteX11" fmla="*/ 394009 w 484439"/>
                <a:gd name="connsiteY11" fmla="*/ 48167 h 339050"/>
                <a:gd name="connsiteX12" fmla="*/ 387792 w 484439"/>
                <a:gd name="connsiteY12" fmla="*/ 40383 h 339050"/>
                <a:gd name="connsiteX13" fmla="*/ 395629 w 484439"/>
                <a:gd name="connsiteY13" fmla="*/ 32495 h 339050"/>
                <a:gd name="connsiteX14" fmla="*/ 399129 w 484439"/>
                <a:gd name="connsiteY14" fmla="*/ 33435 h 339050"/>
                <a:gd name="connsiteX15" fmla="*/ 414383 w 484439"/>
                <a:gd name="connsiteY15" fmla="*/ 41323 h 339050"/>
                <a:gd name="connsiteX16" fmla="*/ 421488 w 484439"/>
                <a:gd name="connsiteY16" fmla="*/ 25703 h 339050"/>
                <a:gd name="connsiteX17" fmla="*/ 435959 w 484439"/>
                <a:gd name="connsiteY17" fmla="*/ 16352 h 339050"/>
                <a:gd name="connsiteX18" fmla="*/ 435959 w 484439"/>
                <a:gd name="connsiteY18" fmla="*/ 0 h 339050"/>
                <a:gd name="connsiteX19" fmla="*/ 406599 w 484439"/>
                <a:gd name="connsiteY19" fmla="*/ 18912 h 339050"/>
                <a:gd name="connsiteX20" fmla="*/ 395576 w 484439"/>
                <a:gd name="connsiteY20" fmla="*/ 16143 h 339050"/>
                <a:gd name="connsiteX21" fmla="*/ 371336 w 484439"/>
                <a:gd name="connsiteY21" fmla="*/ 40383 h 339050"/>
                <a:gd name="connsiteX22" fmla="*/ 392703 w 484439"/>
                <a:gd name="connsiteY22" fmla="*/ 64519 h 339050"/>
                <a:gd name="connsiteX23" fmla="*/ 435959 w 484439"/>
                <a:gd name="connsiteY23" fmla="*/ 64519 h 339050"/>
                <a:gd name="connsiteX24" fmla="*/ 468245 w 484439"/>
                <a:gd name="connsiteY24" fmla="*/ 32233 h 339050"/>
                <a:gd name="connsiteX25" fmla="*/ 435959 w 484439"/>
                <a:gd name="connsiteY25" fmla="*/ 0 h 339050"/>
                <a:gd name="connsiteX26" fmla="*/ 0 w 484439"/>
                <a:gd name="connsiteY26" fmla="*/ 322908 h 339050"/>
                <a:gd name="connsiteX27" fmla="*/ 484440 w 484439"/>
                <a:gd name="connsiteY27" fmla="*/ 322908 h 339050"/>
                <a:gd name="connsiteX28" fmla="*/ 484440 w 484439"/>
                <a:gd name="connsiteY28" fmla="*/ 339051 h 339050"/>
                <a:gd name="connsiteX29" fmla="*/ 0 w 484439"/>
                <a:gd name="connsiteY29" fmla="*/ 339051 h 339050"/>
                <a:gd name="connsiteX30" fmla="*/ 0 w 484439"/>
                <a:gd name="connsiteY30" fmla="*/ 290622 h 339050"/>
                <a:gd name="connsiteX31" fmla="*/ 484440 w 484439"/>
                <a:gd name="connsiteY31" fmla="*/ 290622 h 339050"/>
                <a:gd name="connsiteX32" fmla="*/ 484440 w 484439"/>
                <a:gd name="connsiteY32" fmla="*/ 306765 h 339050"/>
                <a:gd name="connsiteX33" fmla="*/ 0 w 484439"/>
                <a:gd name="connsiteY33" fmla="*/ 306765 h 3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4439" h="339050">
                  <a:moveTo>
                    <a:pt x="390195" y="138128"/>
                  </a:moveTo>
                  <a:lnTo>
                    <a:pt x="372903" y="172817"/>
                  </a:lnTo>
                  <a:lnTo>
                    <a:pt x="358746" y="130396"/>
                  </a:lnTo>
                  <a:lnTo>
                    <a:pt x="300496" y="188750"/>
                  </a:lnTo>
                  <a:lnTo>
                    <a:pt x="309064" y="203065"/>
                  </a:lnTo>
                  <a:lnTo>
                    <a:pt x="351693" y="160331"/>
                  </a:lnTo>
                  <a:lnTo>
                    <a:pt x="369873" y="209908"/>
                  </a:lnTo>
                  <a:lnTo>
                    <a:pt x="401010" y="152599"/>
                  </a:lnTo>
                  <a:close/>
                  <a:moveTo>
                    <a:pt x="435959" y="16352"/>
                  </a:moveTo>
                  <a:cubicBezTo>
                    <a:pt x="444736" y="16352"/>
                    <a:pt x="451893" y="23509"/>
                    <a:pt x="451893" y="32286"/>
                  </a:cubicBezTo>
                  <a:cubicBezTo>
                    <a:pt x="451893" y="41062"/>
                    <a:pt x="444736" y="48167"/>
                    <a:pt x="435959" y="48167"/>
                  </a:cubicBezTo>
                  <a:lnTo>
                    <a:pt x="394009" y="48167"/>
                  </a:lnTo>
                  <a:cubicBezTo>
                    <a:pt x="390457" y="47383"/>
                    <a:pt x="387792" y="44092"/>
                    <a:pt x="387792" y="40383"/>
                  </a:cubicBezTo>
                  <a:cubicBezTo>
                    <a:pt x="387792" y="36047"/>
                    <a:pt x="391293" y="32495"/>
                    <a:pt x="395629" y="32495"/>
                  </a:cubicBezTo>
                  <a:cubicBezTo>
                    <a:pt x="396778" y="32495"/>
                    <a:pt x="397927" y="32808"/>
                    <a:pt x="399129" y="33435"/>
                  </a:cubicBezTo>
                  <a:lnTo>
                    <a:pt x="414383" y="41323"/>
                  </a:lnTo>
                  <a:lnTo>
                    <a:pt x="421488" y="25703"/>
                  </a:lnTo>
                  <a:cubicBezTo>
                    <a:pt x="424100" y="20009"/>
                    <a:pt x="429795" y="16352"/>
                    <a:pt x="435959" y="16352"/>
                  </a:cubicBezTo>
                  <a:moveTo>
                    <a:pt x="435959" y="0"/>
                  </a:moveTo>
                  <a:cubicBezTo>
                    <a:pt x="422899" y="0"/>
                    <a:pt x="411719" y="7784"/>
                    <a:pt x="406599" y="18912"/>
                  </a:cubicBezTo>
                  <a:cubicBezTo>
                    <a:pt x="403308" y="17188"/>
                    <a:pt x="399599" y="16143"/>
                    <a:pt x="395576" y="16143"/>
                  </a:cubicBezTo>
                  <a:cubicBezTo>
                    <a:pt x="382202" y="16143"/>
                    <a:pt x="371336" y="27009"/>
                    <a:pt x="371336" y="40383"/>
                  </a:cubicBezTo>
                  <a:cubicBezTo>
                    <a:pt x="371336" y="52764"/>
                    <a:pt x="380687" y="63108"/>
                    <a:pt x="392703" y="64519"/>
                  </a:cubicBezTo>
                  <a:lnTo>
                    <a:pt x="435959" y="64519"/>
                  </a:lnTo>
                  <a:cubicBezTo>
                    <a:pt x="453774" y="64519"/>
                    <a:pt x="468245" y="50152"/>
                    <a:pt x="468245" y="32233"/>
                  </a:cubicBezTo>
                  <a:cubicBezTo>
                    <a:pt x="468297" y="14419"/>
                    <a:pt x="453826" y="0"/>
                    <a:pt x="435959" y="0"/>
                  </a:cubicBezTo>
                  <a:close/>
                  <a:moveTo>
                    <a:pt x="0" y="322908"/>
                  </a:moveTo>
                  <a:lnTo>
                    <a:pt x="484440" y="322908"/>
                  </a:lnTo>
                  <a:lnTo>
                    <a:pt x="484440" y="339051"/>
                  </a:lnTo>
                  <a:lnTo>
                    <a:pt x="0" y="339051"/>
                  </a:lnTo>
                  <a:close/>
                  <a:moveTo>
                    <a:pt x="0" y="290622"/>
                  </a:moveTo>
                  <a:lnTo>
                    <a:pt x="484440" y="290622"/>
                  </a:lnTo>
                  <a:lnTo>
                    <a:pt x="484440" y="306765"/>
                  </a:lnTo>
                  <a:lnTo>
                    <a:pt x="0" y="306765"/>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65" name="图形 88">
            <a:extLst>
              <a:ext uri="{FF2B5EF4-FFF2-40B4-BE49-F238E27FC236}">
                <a16:creationId xmlns:a16="http://schemas.microsoft.com/office/drawing/2014/main" id="{FEAF1DD8-E260-4F71-AA79-96AE8E197A5E}"/>
              </a:ext>
            </a:extLst>
          </p:cNvPr>
          <p:cNvGrpSpPr/>
          <p:nvPr/>
        </p:nvGrpSpPr>
        <p:grpSpPr>
          <a:xfrm>
            <a:off x="8142412" y="4378525"/>
            <a:ext cx="411812" cy="411812"/>
            <a:chOff x="5429099" y="4759209"/>
            <a:chExt cx="534958" cy="534958"/>
          </a:xfrm>
          <a:solidFill>
            <a:schemeClr val="bg1"/>
          </a:solidFill>
        </p:grpSpPr>
        <p:sp>
          <p:nvSpPr>
            <p:cNvPr id="420" name="任意多边形: 形状 419">
              <a:extLst>
                <a:ext uri="{FF2B5EF4-FFF2-40B4-BE49-F238E27FC236}">
                  <a16:creationId xmlns:a16="http://schemas.microsoft.com/office/drawing/2014/main" id="{6924CBA7-06F5-4835-B52C-202C8B4C97D3}"/>
                </a:ext>
              </a:extLst>
            </p:cNvPr>
            <p:cNvSpPr/>
            <p:nvPr/>
          </p:nvSpPr>
          <p:spPr>
            <a:xfrm>
              <a:off x="5449786" y="5022351"/>
              <a:ext cx="490604" cy="245276"/>
            </a:xfrm>
            <a:custGeom>
              <a:avLst/>
              <a:gdLst>
                <a:gd name="connsiteX0" fmla="*/ 441497 w 490604"/>
                <a:gd name="connsiteY0" fmla="*/ 16352 h 245276"/>
                <a:gd name="connsiteX1" fmla="*/ 441497 w 490604"/>
                <a:gd name="connsiteY1" fmla="*/ 114514 h 245276"/>
                <a:gd name="connsiteX2" fmla="*/ 474201 w 490604"/>
                <a:gd name="connsiteY2" fmla="*/ 114514 h 245276"/>
                <a:gd name="connsiteX3" fmla="*/ 474201 w 490604"/>
                <a:gd name="connsiteY3" fmla="*/ 228977 h 245276"/>
                <a:gd name="connsiteX4" fmla="*/ 16352 w 490604"/>
                <a:gd name="connsiteY4" fmla="*/ 228977 h 245276"/>
                <a:gd name="connsiteX5" fmla="*/ 16352 w 490604"/>
                <a:gd name="connsiteY5" fmla="*/ 114514 h 245276"/>
                <a:gd name="connsiteX6" fmla="*/ 49055 w 490604"/>
                <a:gd name="connsiteY6" fmla="*/ 114514 h 245276"/>
                <a:gd name="connsiteX7" fmla="*/ 49055 w 490604"/>
                <a:gd name="connsiteY7" fmla="*/ 16352 h 245276"/>
                <a:gd name="connsiteX8" fmla="*/ 441497 w 490604"/>
                <a:gd name="connsiteY8" fmla="*/ 16352 h 245276"/>
                <a:gd name="connsiteX9" fmla="*/ 457849 w 490604"/>
                <a:gd name="connsiteY9" fmla="*/ 0 h 245276"/>
                <a:gd name="connsiteX10" fmla="*/ 32703 w 490604"/>
                <a:gd name="connsiteY10" fmla="*/ 0 h 245276"/>
                <a:gd name="connsiteX11" fmla="*/ 32703 w 490604"/>
                <a:gd name="connsiteY11" fmla="*/ 98058 h 245276"/>
                <a:gd name="connsiteX12" fmla="*/ 0 w 490604"/>
                <a:gd name="connsiteY12" fmla="*/ 98058 h 245276"/>
                <a:gd name="connsiteX13" fmla="*/ 0 w 490604"/>
                <a:gd name="connsiteY13" fmla="*/ 245276 h 245276"/>
                <a:gd name="connsiteX14" fmla="*/ 490605 w 490604"/>
                <a:gd name="connsiteY14" fmla="*/ 245276 h 245276"/>
                <a:gd name="connsiteX15" fmla="*/ 490605 w 490604"/>
                <a:gd name="connsiteY15" fmla="*/ 98110 h 245276"/>
                <a:gd name="connsiteX16" fmla="*/ 457849 w 490604"/>
                <a:gd name="connsiteY16" fmla="*/ 98110 h 245276"/>
                <a:gd name="connsiteX17" fmla="*/ 457849 w 490604"/>
                <a:gd name="connsiteY17" fmla="*/ 0 h 24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0604" h="245276">
                  <a:moveTo>
                    <a:pt x="441497" y="16352"/>
                  </a:moveTo>
                  <a:lnTo>
                    <a:pt x="441497" y="114514"/>
                  </a:lnTo>
                  <a:lnTo>
                    <a:pt x="474201" y="114514"/>
                  </a:lnTo>
                  <a:lnTo>
                    <a:pt x="474201" y="228977"/>
                  </a:lnTo>
                  <a:lnTo>
                    <a:pt x="16352" y="228977"/>
                  </a:lnTo>
                  <a:lnTo>
                    <a:pt x="16352" y="114514"/>
                  </a:lnTo>
                  <a:lnTo>
                    <a:pt x="49055" y="114514"/>
                  </a:lnTo>
                  <a:lnTo>
                    <a:pt x="49055" y="16352"/>
                  </a:lnTo>
                  <a:lnTo>
                    <a:pt x="441497" y="16352"/>
                  </a:lnTo>
                  <a:moveTo>
                    <a:pt x="457849" y="0"/>
                  </a:moveTo>
                  <a:lnTo>
                    <a:pt x="32703" y="0"/>
                  </a:lnTo>
                  <a:lnTo>
                    <a:pt x="32703" y="98058"/>
                  </a:lnTo>
                  <a:lnTo>
                    <a:pt x="0" y="98058"/>
                  </a:lnTo>
                  <a:lnTo>
                    <a:pt x="0" y="245276"/>
                  </a:lnTo>
                  <a:lnTo>
                    <a:pt x="490605" y="245276"/>
                  </a:lnTo>
                  <a:lnTo>
                    <a:pt x="490605" y="98110"/>
                  </a:lnTo>
                  <a:lnTo>
                    <a:pt x="457849" y="98110"/>
                  </a:lnTo>
                  <a:lnTo>
                    <a:pt x="457849"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1" name="任意多边形: 形状 420">
              <a:extLst>
                <a:ext uri="{FF2B5EF4-FFF2-40B4-BE49-F238E27FC236}">
                  <a16:creationId xmlns:a16="http://schemas.microsoft.com/office/drawing/2014/main" id="{3F3CF654-BB1C-4658-9866-AF1C67D03C55}"/>
                </a:ext>
              </a:extLst>
            </p:cNvPr>
            <p:cNvSpPr/>
            <p:nvPr/>
          </p:nvSpPr>
          <p:spPr>
            <a:xfrm>
              <a:off x="5498842" y="4777075"/>
              <a:ext cx="392441" cy="425145"/>
            </a:xfrm>
            <a:custGeom>
              <a:avLst/>
              <a:gdLst>
                <a:gd name="connsiteX0" fmla="*/ 65407 w 392441"/>
                <a:gd name="connsiteY0" fmla="*/ 228924 h 425145"/>
                <a:gd name="connsiteX1" fmla="*/ 65407 w 392441"/>
                <a:gd name="connsiteY1" fmla="*/ 245276 h 425145"/>
                <a:gd name="connsiteX2" fmla="*/ 32703 w 392441"/>
                <a:gd name="connsiteY2" fmla="*/ 245276 h 425145"/>
                <a:gd name="connsiteX3" fmla="*/ 32703 w 392441"/>
                <a:gd name="connsiteY3" fmla="*/ 228924 h 425145"/>
                <a:gd name="connsiteX4" fmla="*/ 65407 w 392441"/>
                <a:gd name="connsiteY4" fmla="*/ 228924 h 425145"/>
                <a:gd name="connsiteX5" fmla="*/ 81759 w 392441"/>
                <a:gd name="connsiteY5" fmla="*/ 212573 h 425145"/>
                <a:gd name="connsiteX6" fmla="*/ 16352 w 392441"/>
                <a:gd name="connsiteY6" fmla="*/ 212573 h 425145"/>
                <a:gd name="connsiteX7" fmla="*/ 16352 w 392441"/>
                <a:gd name="connsiteY7" fmla="*/ 261628 h 425145"/>
                <a:gd name="connsiteX8" fmla="*/ 81759 w 392441"/>
                <a:gd name="connsiteY8" fmla="*/ 261628 h 425145"/>
                <a:gd name="connsiteX9" fmla="*/ 81759 w 392441"/>
                <a:gd name="connsiteY9" fmla="*/ 212573 h 425145"/>
                <a:gd name="connsiteX10" fmla="*/ 147166 w 392441"/>
                <a:gd name="connsiteY10" fmla="*/ 228924 h 425145"/>
                <a:gd name="connsiteX11" fmla="*/ 147166 w 392441"/>
                <a:gd name="connsiteY11" fmla="*/ 245276 h 425145"/>
                <a:gd name="connsiteX12" fmla="*/ 114462 w 392441"/>
                <a:gd name="connsiteY12" fmla="*/ 245276 h 425145"/>
                <a:gd name="connsiteX13" fmla="*/ 114462 w 392441"/>
                <a:gd name="connsiteY13" fmla="*/ 228924 h 425145"/>
                <a:gd name="connsiteX14" fmla="*/ 147166 w 392441"/>
                <a:gd name="connsiteY14" fmla="*/ 228924 h 425145"/>
                <a:gd name="connsiteX15" fmla="*/ 163517 w 392441"/>
                <a:gd name="connsiteY15" fmla="*/ 212573 h 425145"/>
                <a:gd name="connsiteX16" fmla="*/ 98110 w 392441"/>
                <a:gd name="connsiteY16" fmla="*/ 212573 h 425145"/>
                <a:gd name="connsiteX17" fmla="*/ 98110 w 392441"/>
                <a:gd name="connsiteY17" fmla="*/ 261628 h 425145"/>
                <a:gd name="connsiteX18" fmla="*/ 163517 w 392441"/>
                <a:gd name="connsiteY18" fmla="*/ 261628 h 425145"/>
                <a:gd name="connsiteX19" fmla="*/ 163517 w 392441"/>
                <a:gd name="connsiteY19" fmla="*/ 212573 h 425145"/>
                <a:gd name="connsiteX20" fmla="*/ 228924 w 392441"/>
                <a:gd name="connsiteY20" fmla="*/ 228924 h 425145"/>
                <a:gd name="connsiteX21" fmla="*/ 228924 w 392441"/>
                <a:gd name="connsiteY21" fmla="*/ 245276 h 425145"/>
                <a:gd name="connsiteX22" fmla="*/ 196221 w 392441"/>
                <a:gd name="connsiteY22" fmla="*/ 245276 h 425145"/>
                <a:gd name="connsiteX23" fmla="*/ 196221 w 392441"/>
                <a:gd name="connsiteY23" fmla="*/ 228924 h 425145"/>
                <a:gd name="connsiteX24" fmla="*/ 228924 w 392441"/>
                <a:gd name="connsiteY24" fmla="*/ 228924 h 425145"/>
                <a:gd name="connsiteX25" fmla="*/ 245276 w 392441"/>
                <a:gd name="connsiteY25" fmla="*/ 212573 h 425145"/>
                <a:gd name="connsiteX26" fmla="*/ 179869 w 392441"/>
                <a:gd name="connsiteY26" fmla="*/ 212573 h 425145"/>
                <a:gd name="connsiteX27" fmla="*/ 179869 w 392441"/>
                <a:gd name="connsiteY27" fmla="*/ 261628 h 425145"/>
                <a:gd name="connsiteX28" fmla="*/ 245276 w 392441"/>
                <a:gd name="connsiteY28" fmla="*/ 261628 h 425145"/>
                <a:gd name="connsiteX29" fmla="*/ 245276 w 392441"/>
                <a:gd name="connsiteY29" fmla="*/ 212573 h 425145"/>
                <a:gd name="connsiteX30" fmla="*/ 353678 w 392441"/>
                <a:gd name="connsiteY30" fmla="*/ 16352 h 425145"/>
                <a:gd name="connsiteX31" fmla="*/ 364179 w 392441"/>
                <a:gd name="connsiteY31" fmla="*/ 27532 h 425145"/>
                <a:gd name="connsiteX32" fmla="*/ 369037 w 392441"/>
                <a:gd name="connsiteY32" fmla="*/ 32703 h 425145"/>
                <a:gd name="connsiteX33" fmla="*/ 376142 w 392441"/>
                <a:gd name="connsiteY33" fmla="*/ 32703 h 425145"/>
                <a:gd name="connsiteX34" fmla="*/ 376142 w 392441"/>
                <a:gd name="connsiteY34" fmla="*/ 49055 h 425145"/>
                <a:gd name="connsiteX35" fmla="*/ 358380 w 392441"/>
                <a:gd name="connsiteY35" fmla="*/ 49055 h 425145"/>
                <a:gd name="connsiteX36" fmla="*/ 359843 w 392441"/>
                <a:gd name="connsiteY36" fmla="*/ 66765 h 425145"/>
                <a:gd name="connsiteX37" fmla="*/ 374732 w 392441"/>
                <a:gd name="connsiteY37" fmla="*/ 245328 h 425145"/>
                <a:gd name="connsiteX38" fmla="*/ 312146 w 392441"/>
                <a:gd name="connsiteY38" fmla="*/ 245328 h 425145"/>
                <a:gd name="connsiteX39" fmla="*/ 326983 w 392441"/>
                <a:gd name="connsiteY39" fmla="*/ 66765 h 425145"/>
                <a:gd name="connsiteX40" fmla="*/ 328445 w 392441"/>
                <a:gd name="connsiteY40" fmla="*/ 49055 h 425145"/>
                <a:gd name="connsiteX41" fmla="*/ 310683 w 392441"/>
                <a:gd name="connsiteY41" fmla="*/ 49055 h 425145"/>
                <a:gd name="connsiteX42" fmla="*/ 310683 w 392441"/>
                <a:gd name="connsiteY42" fmla="*/ 32703 h 425145"/>
                <a:gd name="connsiteX43" fmla="*/ 317475 w 392441"/>
                <a:gd name="connsiteY43" fmla="*/ 32703 h 425145"/>
                <a:gd name="connsiteX44" fmla="*/ 322281 w 392441"/>
                <a:gd name="connsiteY44" fmla="*/ 27897 h 425145"/>
                <a:gd name="connsiteX45" fmla="*/ 333826 w 392441"/>
                <a:gd name="connsiteY45" fmla="*/ 16352 h 425145"/>
                <a:gd name="connsiteX46" fmla="*/ 353678 w 392441"/>
                <a:gd name="connsiteY46" fmla="*/ 16352 h 425145"/>
                <a:gd name="connsiteX47" fmla="*/ 360783 w 392441"/>
                <a:gd name="connsiteY47" fmla="*/ 0 h 425145"/>
                <a:gd name="connsiteX48" fmla="*/ 327035 w 392441"/>
                <a:gd name="connsiteY48" fmla="*/ 0 h 425145"/>
                <a:gd name="connsiteX49" fmla="*/ 310683 w 392441"/>
                <a:gd name="connsiteY49" fmla="*/ 16352 h 425145"/>
                <a:gd name="connsiteX50" fmla="*/ 294331 w 392441"/>
                <a:gd name="connsiteY50" fmla="*/ 16352 h 425145"/>
                <a:gd name="connsiteX51" fmla="*/ 294331 w 392441"/>
                <a:gd name="connsiteY51" fmla="*/ 65407 h 425145"/>
                <a:gd name="connsiteX52" fmla="*/ 310683 w 392441"/>
                <a:gd name="connsiteY52" fmla="*/ 65407 h 425145"/>
                <a:gd name="connsiteX53" fmla="*/ 294331 w 392441"/>
                <a:gd name="connsiteY53" fmla="*/ 261628 h 425145"/>
                <a:gd name="connsiteX54" fmla="*/ 392442 w 392441"/>
                <a:gd name="connsiteY54" fmla="*/ 261628 h 425145"/>
                <a:gd name="connsiteX55" fmla="*/ 376090 w 392441"/>
                <a:gd name="connsiteY55" fmla="*/ 65407 h 425145"/>
                <a:gd name="connsiteX56" fmla="*/ 392442 w 392441"/>
                <a:gd name="connsiteY56" fmla="*/ 65407 h 425145"/>
                <a:gd name="connsiteX57" fmla="*/ 392442 w 392441"/>
                <a:gd name="connsiteY57" fmla="*/ 16352 h 425145"/>
                <a:gd name="connsiteX58" fmla="*/ 376090 w 392441"/>
                <a:gd name="connsiteY58" fmla="*/ 16352 h 425145"/>
                <a:gd name="connsiteX59" fmla="*/ 360783 w 392441"/>
                <a:gd name="connsiteY59" fmla="*/ 0 h 425145"/>
                <a:gd name="connsiteX60" fmla="*/ 98110 w 392441"/>
                <a:gd name="connsiteY60" fmla="*/ 294331 h 425145"/>
                <a:gd name="connsiteX61" fmla="*/ 98110 w 392441"/>
                <a:gd name="connsiteY61" fmla="*/ 310683 h 425145"/>
                <a:gd name="connsiteX62" fmla="*/ 49055 w 392441"/>
                <a:gd name="connsiteY62" fmla="*/ 310683 h 425145"/>
                <a:gd name="connsiteX63" fmla="*/ 49055 w 392441"/>
                <a:gd name="connsiteY63" fmla="*/ 294331 h 425145"/>
                <a:gd name="connsiteX64" fmla="*/ 98110 w 392441"/>
                <a:gd name="connsiteY64" fmla="*/ 294331 h 425145"/>
                <a:gd name="connsiteX65" fmla="*/ 114462 w 392441"/>
                <a:gd name="connsiteY65" fmla="*/ 277980 h 425145"/>
                <a:gd name="connsiteX66" fmla="*/ 32703 w 392441"/>
                <a:gd name="connsiteY66" fmla="*/ 277980 h 425145"/>
                <a:gd name="connsiteX67" fmla="*/ 32703 w 392441"/>
                <a:gd name="connsiteY67" fmla="*/ 327035 h 425145"/>
                <a:gd name="connsiteX68" fmla="*/ 114462 w 392441"/>
                <a:gd name="connsiteY68" fmla="*/ 327035 h 425145"/>
                <a:gd name="connsiteX69" fmla="*/ 114462 w 392441"/>
                <a:gd name="connsiteY69" fmla="*/ 277980 h 425145"/>
                <a:gd name="connsiteX70" fmla="*/ 228924 w 392441"/>
                <a:gd name="connsiteY70" fmla="*/ 294331 h 425145"/>
                <a:gd name="connsiteX71" fmla="*/ 228924 w 392441"/>
                <a:gd name="connsiteY71" fmla="*/ 310683 h 425145"/>
                <a:gd name="connsiteX72" fmla="*/ 179869 w 392441"/>
                <a:gd name="connsiteY72" fmla="*/ 310683 h 425145"/>
                <a:gd name="connsiteX73" fmla="*/ 179869 w 392441"/>
                <a:gd name="connsiteY73" fmla="*/ 294331 h 425145"/>
                <a:gd name="connsiteX74" fmla="*/ 228924 w 392441"/>
                <a:gd name="connsiteY74" fmla="*/ 294331 h 425145"/>
                <a:gd name="connsiteX75" fmla="*/ 245276 w 392441"/>
                <a:gd name="connsiteY75" fmla="*/ 277980 h 425145"/>
                <a:gd name="connsiteX76" fmla="*/ 163517 w 392441"/>
                <a:gd name="connsiteY76" fmla="*/ 277980 h 425145"/>
                <a:gd name="connsiteX77" fmla="*/ 163517 w 392441"/>
                <a:gd name="connsiteY77" fmla="*/ 327035 h 425145"/>
                <a:gd name="connsiteX78" fmla="*/ 245276 w 392441"/>
                <a:gd name="connsiteY78" fmla="*/ 327035 h 425145"/>
                <a:gd name="connsiteX79" fmla="*/ 245276 w 392441"/>
                <a:gd name="connsiteY79" fmla="*/ 277980 h 425145"/>
                <a:gd name="connsiteX80" fmla="*/ 359738 w 392441"/>
                <a:gd name="connsiteY80" fmla="*/ 294331 h 425145"/>
                <a:gd name="connsiteX81" fmla="*/ 359738 w 392441"/>
                <a:gd name="connsiteY81" fmla="*/ 310683 h 425145"/>
                <a:gd name="connsiteX82" fmla="*/ 310683 w 392441"/>
                <a:gd name="connsiteY82" fmla="*/ 310683 h 425145"/>
                <a:gd name="connsiteX83" fmla="*/ 310683 w 392441"/>
                <a:gd name="connsiteY83" fmla="*/ 294331 h 425145"/>
                <a:gd name="connsiteX84" fmla="*/ 359738 w 392441"/>
                <a:gd name="connsiteY84" fmla="*/ 294331 h 425145"/>
                <a:gd name="connsiteX85" fmla="*/ 376090 w 392441"/>
                <a:gd name="connsiteY85" fmla="*/ 277980 h 425145"/>
                <a:gd name="connsiteX86" fmla="*/ 294331 w 392441"/>
                <a:gd name="connsiteY86" fmla="*/ 277980 h 425145"/>
                <a:gd name="connsiteX87" fmla="*/ 294331 w 392441"/>
                <a:gd name="connsiteY87" fmla="*/ 327035 h 425145"/>
                <a:gd name="connsiteX88" fmla="*/ 376090 w 392441"/>
                <a:gd name="connsiteY88" fmla="*/ 327035 h 425145"/>
                <a:gd name="connsiteX89" fmla="*/ 376090 w 392441"/>
                <a:gd name="connsiteY89" fmla="*/ 277980 h 425145"/>
                <a:gd name="connsiteX90" fmla="*/ 65407 w 392441"/>
                <a:gd name="connsiteY90" fmla="*/ 392442 h 425145"/>
                <a:gd name="connsiteX91" fmla="*/ 65407 w 392441"/>
                <a:gd name="connsiteY91" fmla="*/ 408794 h 425145"/>
                <a:gd name="connsiteX92" fmla="*/ 16352 w 392441"/>
                <a:gd name="connsiteY92" fmla="*/ 408794 h 425145"/>
                <a:gd name="connsiteX93" fmla="*/ 16352 w 392441"/>
                <a:gd name="connsiteY93" fmla="*/ 392442 h 425145"/>
                <a:gd name="connsiteX94" fmla="*/ 65407 w 392441"/>
                <a:gd name="connsiteY94" fmla="*/ 392442 h 425145"/>
                <a:gd name="connsiteX95" fmla="*/ 81759 w 392441"/>
                <a:gd name="connsiteY95" fmla="*/ 376090 h 425145"/>
                <a:gd name="connsiteX96" fmla="*/ 0 w 392441"/>
                <a:gd name="connsiteY96" fmla="*/ 376090 h 425145"/>
                <a:gd name="connsiteX97" fmla="*/ 0 w 392441"/>
                <a:gd name="connsiteY97" fmla="*/ 425145 h 425145"/>
                <a:gd name="connsiteX98" fmla="*/ 81759 w 392441"/>
                <a:gd name="connsiteY98" fmla="*/ 425145 h 425145"/>
                <a:gd name="connsiteX99" fmla="*/ 81759 w 392441"/>
                <a:gd name="connsiteY99" fmla="*/ 376090 h 425145"/>
                <a:gd name="connsiteX100" fmla="*/ 163517 w 392441"/>
                <a:gd name="connsiteY100" fmla="*/ 392442 h 425145"/>
                <a:gd name="connsiteX101" fmla="*/ 163517 w 392441"/>
                <a:gd name="connsiteY101" fmla="*/ 408794 h 425145"/>
                <a:gd name="connsiteX102" fmla="*/ 114462 w 392441"/>
                <a:gd name="connsiteY102" fmla="*/ 408794 h 425145"/>
                <a:gd name="connsiteX103" fmla="*/ 114462 w 392441"/>
                <a:gd name="connsiteY103" fmla="*/ 392442 h 425145"/>
                <a:gd name="connsiteX104" fmla="*/ 163517 w 392441"/>
                <a:gd name="connsiteY104" fmla="*/ 392442 h 425145"/>
                <a:gd name="connsiteX105" fmla="*/ 179869 w 392441"/>
                <a:gd name="connsiteY105" fmla="*/ 376090 h 425145"/>
                <a:gd name="connsiteX106" fmla="*/ 98110 w 392441"/>
                <a:gd name="connsiteY106" fmla="*/ 376090 h 425145"/>
                <a:gd name="connsiteX107" fmla="*/ 98110 w 392441"/>
                <a:gd name="connsiteY107" fmla="*/ 425145 h 425145"/>
                <a:gd name="connsiteX108" fmla="*/ 179869 w 392441"/>
                <a:gd name="connsiteY108" fmla="*/ 425145 h 425145"/>
                <a:gd name="connsiteX109" fmla="*/ 179869 w 392441"/>
                <a:gd name="connsiteY109" fmla="*/ 376090 h 425145"/>
                <a:gd name="connsiteX110" fmla="*/ 261628 w 392441"/>
                <a:gd name="connsiteY110" fmla="*/ 392442 h 425145"/>
                <a:gd name="connsiteX111" fmla="*/ 261628 w 392441"/>
                <a:gd name="connsiteY111" fmla="*/ 408794 h 425145"/>
                <a:gd name="connsiteX112" fmla="*/ 212573 w 392441"/>
                <a:gd name="connsiteY112" fmla="*/ 408794 h 425145"/>
                <a:gd name="connsiteX113" fmla="*/ 212573 w 392441"/>
                <a:gd name="connsiteY113" fmla="*/ 392442 h 425145"/>
                <a:gd name="connsiteX114" fmla="*/ 261628 w 392441"/>
                <a:gd name="connsiteY114" fmla="*/ 392442 h 425145"/>
                <a:gd name="connsiteX115" fmla="*/ 277980 w 392441"/>
                <a:gd name="connsiteY115" fmla="*/ 376090 h 425145"/>
                <a:gd name="connsiteX116" fmla="*/ 196221 w 392441"/>
                <a:gd name="connsiteY116" fmla="*/ 376090 h 425145"/>
                <a:gd name="connsiteX117" fmla="*/ 196221 w 392441"/>
                <a:gd name="connsiteY117" fmla="*/ 425145 h 425145"/>
                <a:gd name="connsiteX118" fmla="*/ 277980 w 392441"/>
                <a:gd name="connsiteY118" fmla="*/ 425145 h 425145"/>
                <a:gd name="connsiteX119" fmla="*/ 277980 w 392441"/>
                <a:gd name="connsiteY119" fmla="*/ 376090 h 425145"/>
                <a:gd name="connsiteX120" fmla="*/ 359738 w 392441"/>
                <a:gd name="connsiteY120" fmla="*/ 392442 h 425145"/>
                <a:gd name="connsiteX121" fmla="*/ 359738 w 392441"/>
                <a:gd name="connsiteY121" fmla="*/ 408794 h 425145"/>
                <a:gd name="connsiteX122" fmla="*/ 310683 w 392441"/>
                <a:gd name="connsiteY122" fmla="*/ 408794 h 425145"/>
                <a:gd name="connsiteX123" fmla="*/ 310683 w 392441"/>
                <a:gd name="connsiteY123" fmla="*/ 392442 h 425145"/>
                <a:gd name="connsiteX124" fmla="*/ 359738 w 392441"/>
                <a:gd name="connsiteY124" fmla="*/ 392442 h 425145"/>
                <a:gd name="connsiteX125" fmla="*/ 376090 w 392441"/>
                <a:gd name="connsiteY125" fmla="*/ 376090 h 425145"/>
                <a:gd name="connsiteX126" fmla="*/ 294331 w 392441"/>
                <a:gd name="connsiteY126" fmla="*/ 376090 h 425145"/>
                <a:gd name="connsiteX127" fmla="*/ 294331 w 392441"/>
                <a:gd name="connsiteY127" fmla="*/ 425145 h 425145"/>
                <a:gd name="connsiteX128" fmla="*/ 376090 w 392441"/>
                <a:gd name="connsiteY128" fmla="*/ 425145 h 425145"/>
                <a:gd name="connsiteX129" fmla="*/ 376090 w 392441"/>
                <a:gd name="connsiteY129" fmla="*/ 376090 h 42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92441" h="425145">
                  <a:moveTo>
                    <a:pt x="65407" y="228924"/>
                  </a:moveTo>
                  <a:lnTo>
                    <a:pt x="65407" y="245276"/>
                  </a:lnTo>
                  <a:lnTo>
                    <a:pt x="32703" y="245276"/>
                  </a:lnTo>
                  <a:lnTo>
                    <a:pt x="32703" y="228924"/>
                  </a:lnTo>
                  <a:lnTo>
                    <a:pt x="65407" y="228924"/>
                  </a:lnTo>
                  <a:moveTo>
                    <a:pt x="81759" y="212573"/>
                  </a:moveTo>
                  <a:lnTo>
                    <a:pt x="16352" y="212573"/>
                  </a:lnTo>
                  <a:lnTo>
                    <a:pt x="16352" y="261628"/>
                  </a:lnTo>
                  <a:lnTo>
                    <a:pt x="81759" y="261628"/>
                  </a:lnTo>
                  <a:lnTo>
                    <a:pt x="81759" y="212573"/>
                  </a:lnTo>
                  <a:close/>
                  <a:moveTo>
                    <a:pt x="147166" y="228924"/>
                  </a:moveTo>
                  <a:lnTo>
                    <a:pt x="147166" y="245276"/>
                  </a:lnTo>
                  <a:lnTo>
                    <a:pt x="114462" y="245276"/>
                  </a:lnTo>
                  <a:lnTo>
                    <a:pt x="114462" y="228924"/>
                  </a:lnTo>
                  <a:lnTo>
                    <a:pt x="147166" y="228924"/>
                  </a:lnTo>
                  <a:moveTo>
                    <a:pt x="163517" y="212573"/>
                  </a:moveTo>
                  <a:lnTo>
                    <a:pt x="98110" y="212573"/>
                  </a:lnTo>
                  <a:lnTo>
                    <a:pt x="98110" y="261628"/>
                  </a:lnTo>
                  <a:lnTo>
                    <a:pt x="163517" y="261628"/>
                  </a:lnTo>
                  <a:lnTo>
                    <a:pt x="163517" y="212573"/>
                  </a:lnTo>
                  <a:close/>
                  <a:moveTo>
                    <a:pt x="228924" y="228924"/>
                  </a:moveTo>
                  <a:lnTo>
                    <a:pt x="228924" y="245276"/>
                  </a:lnTo>
                  <a:lnTo>
                    <a:pt x="196221" y="245276"/>
                  </a:lnTo>
                  <a:lnTo>
                    <a:pt x="196221" y="228924"/>
                  </a:lnTo>
                  <a:lnTo>
                    <a:pt x="228924" y="228924"/>
                  </a:lnTo>
                  <a:moveTo>
                    <a:pt x="245276" y="212573"/>
                  </a:moveTo>
                  <a:lnTo>
                    <a:pt x="179869" y="212573"/>
                  </a:lnTo>
                  <a:lnTo>
                    <a:pt x="179869" y="261628"/>
                  </a:lnTo>
                  <a:lnTo>
                    <a:pt x="245276" y="261628"/>
                  </a:lnTo>
                  <a:lnTo>
                    <a:pt x="245276" y="212573"/>
                  </a:lnTo>
                  <a:close/>
                  <a:moveTo>
                    <a:pt x="353678" y="16352"/>
                  </a:moveTo>
                  <a:lnTo>
                    <a:pt x="364179" y="27532"/>
                  </a:lnTo>
                  <a:lnTo>
                    <a:pt x="369037" y="32703"/>
                  </a:lnTo>
                  <a:lnTo>
                    <a:pt x="376142" y="32703"/>
                  </a:lnTo>
                  <a:lnTo>
                    <a:pt x="376142" y="49055"/>
                  </a:lnTo>
                  <a:lnTo>
                    <a:pt x="358380" y="49055"/>
                  </a:lnTo>
                  <a:lnTo>
                    <a:pt x="359843" y="66765"/>
                  </a:lnTo>
                  <a:lnTo>
                    <a:pt x="374732" y="245328"/>
                  </a:lnTo>
                  <a:lnTo>
                    <a:pt x="312146" y="245328"/>
                  </a:lnTo>
                  <a:lnTo>
                    <a:pt x="326983" y="66765"/>
                  </a:lnTo>
                  <a:lnTo>
                    <a:pt x="328445" y="49055"/>
                  </a:lnTo>
                  <a:lnTo>
                    <a:pt x="310683" y="49055"/>
                  </a:lnTo>
                  <a:lnTo>
                    <a:pt x="310683" y="32703"/>
                  </a:lnTo>
                  <a:lnTo>
                    <a:pt x="317475" y="32703"/>
                  </a:lnTo>
                  <a:lnTo>
                    <a:pt x="322281" y="27897"/>
                  </a:lnTo>
                  <a:lnTo>
                    <a:pt x="333826" y="16352"/>
                  </a:lnTo>
                  <a:lnTo>
                    <a:pt x="353678" y="16352"/>
                  </a:lnTo>
                  <a:moveTo>
                    <a:pt x="360783" y="0"/>
                  </a:moveTo>
                  <a:lnTo>
                    <a:pt x="327035" y="0"/>
                  </a:lnTo>
                  <a:lnTo>
                    <a:pt x="310683" y="16352"/>
                  </a:lnTo>
                  <a:lnTo>
                    <a:pt x="294331" y="16352"/>
                  </a:lnTo>
                  <a:lnTo>
                    <a:pt x="294331" y="65407"/>
                  </a:lnTo>
                  <a:lnTo>
                    <a:pt x="310683" y="65407"/>
                  </a:lnTo>
                  <a:lnTo>
                    <a:pt x="294331" y="261628"/>
                  </a:lnTo>
                  <a:lnTo>
                    <a:pt x="392442" y="261628"/>
                  </a:lnTo>
                  <a:lnTo>
                    <a:pt x="376090" y="65407"/>
                  </a:lnTo>
                  <a:lnTo>
                    <a:pt x="392442" y="65407"/>
                  </a:lnTo>
                  <a:lnTo>
                    <a:pt x="392442" y="16352"/>
                  </a:lnTo>
                  <a:lnTo>
                    <a:pt x="376090" y="16352"/>
                  </a:lnTo>
                  <a:lnTo>
                    <a:pt x="360783" y="0"/>
                  </a:lnTo>
                  <a:close/>
                  <a:moveTo>
                    <a:pt x="98110" y="294331"/>
                  </a:moveTo>
                  <a:lnTo>
                    <a:pt x="98110" y="310683"/>
                  </a:lnTo>
                  <a:lnTo>
                    <a:pt x="49055" y="310683"/>
                  </a:lnTo>
                  <a:lnTo>
                    <a:pt x="49055" y="294331"/>
                  </a:lnTo>
                  <a:lnTo>
                    <a:pt x="98110" y="294331"/>
                  </a:lnTo>
                  <a:moveTo>
                    <a:pt x="114462" y="277980"/>
                  </a:moveTo>
                  <a:lnTo>
                    <a:pt x="32703" y="277980"/>
                  </a:lnTo>
                  <a:lnTo>
                    <a:pt x="32703" y="327035"/>
                  </a:lnTo>
                  <a:lnTo>
                    <a:pt x="114462" y="327035"/>
                  </a:lnTo>
                  <a:lnTo>
                    <a:pt x="114462" y="277980"/>
                  </a:lnTo>
                  <a:close/>
                  <a:moveTo>
                    <a:pt x="228924" y="294331"/>
                  </a:moveTo>
                  <a:lnTo>
                    <a:pt x="228924" y="310683"/>
                  </a:lnTo>
                  <a:lnTo>
                    <a:pt x="179869" y="310683"/>
                  </a:lnTo>
                  <a:lnTo>
                    <a:pt x="179869" y="294331"/>
                  </a:lnTo>
                  <a:lnTo>
                    <a:pt x="228924" y="294331"/>
                  </a:lnTo>
                  <a:moveTo>
                    <a:pt x="245276" y="277980"/>
                  </a:moveTo>
                  <a:lnTo>
                    <a:pt x="163517" y="277980"/>
                  </a:lnTo>
                  <a:lnTo>
                    <a:pt x="163517" y="327035"/>
                  </a:lnTo>
                  <a:lnTo>
                    <a:pt x="245276" y="327035"/>
                  </a:lnTo>
                  <a:lnTo>
                    <a:pt x="245276" y="277980"/>
                  </a:lnTo>
                  <a:close/>
                  <a:moveTo>
                    <a:pt x="359738" y="294331"/>
                  </a:moveTo>
                  <a:lnTo>
                    <a:pt x="359738" y="310683"/>
                  </a:lnTo>
                  <a:lnTo>
                    <a:pt x="310683" y="310683"/>
                  </a:lnTo>
                  <a:lnTo>
                    <a:pt x="310683" y="294331"/>
                  </a:lnTo>
                  <a:lnTo>
                    <a:pt x="359738" y="294331"/>
                  </a:lnTo>
                  <a:moveTo>
                    <a:pt x="376090" y="277980"/>
                  </a:moveTo>
                  <a:lnTo>
                    <a:pt x="294331" y="277980"/>
                  </a:lnTo>
                  <a:lnTo>
                    <a:pt x="294331" y="327035"/>
                  </a:lnTo>
                  <a:lnTo>
                    <a:pt x="376090" y="327035"/>
                  </a:lnTo>
                  <a:lnTo>
                    <a:pt x="376090" y="277980"/>
                  </a:lnTo>
                  <a:close/>
                  <a:moveTo>
                    <a:pt x="65407" y="392442"/>
                  </a:moveTo>
                  <a:lnTo>
                    <a:pt x="65407" y="408794"/>
                  </a:lnTo>
                  <a:lnTo>
                    <a:pt x="16352" y="408794"/>
                  </a:lnTo>
                  <a:lnTo>
                    <a:pt x="16352" y="392442"/>
                  </a:lnTo>
                  <a:lnTo>
                    <a:pt x="65407" y="392442"/>
                  </a:lnTo>
                  <a:moveTo>
                    <a:pt x="81759" y="376090"/>
                  </a:moveTo>
                  <a:lnTo>
                    <a:pt x="0" y="376090"/>
                  </a:lnTo>
                  <a:lnTo>
                    <a:pt x="0" y="425145"/>
                  </a:lnTo>
                  <a:lnTo>
                    <a:pt x="81759" y="425145"/>
                  </a:lnTo>
                  <a:lnTo>
                    <a:pt x="81759" y="376090"/>
                  </a:lnTo>
                  <a:close/>
                  <a:moveTo>
                    <a:pt x="163517" y="392442"/>
                  </a:moveTo>
                  <a:lnTo>
                    <a:pt x="163517" y="408794"/>
                  </a:lnTo>
                  <a:lnTo>
                    <a:pt x="114462" y="408794"/>
                  </a:lnTo>
                  <a:lnTo>
                    <a:pt x="114462" y="392442"/>
                  </a:lnTo>
                  <a:lnTo>
                    <a:pt x="163517" y="392442"/>
                  </a:lnTo>
                  <a:moveTo>
                    <a:pt x="179869" y="376090"/>
                  </a:moveTo>
                  <a:lnTo>
                    <a:pt x="98110" y="376090"/>
                  </a:lnTo>
                  <a:lnTo>
                    <a:pt x="98110" y="425145"/>
                  </a:lnTo>
                  <a:lnTo>
                    <a:pt x="179869" y="425145"/>
                  </a:lnTo>
                  <a:lnTo>
                    <a:pt x="179869" y="376090"/>
                  </a:lnTo>
                  <a:close/>
                  <a:moveTo>
                    <a:pt x="261628" y="392442"/>
                  </a:moveTo>
                  <a:lnTo>
                    <a:pt x="261628" y="408794"/>
                  </a:lnTo>
                  <a:lnTo>
                    <a:pt x="212573" y="408794"/>
                  </a:lnTo>
                  <a:lnTo>
                    <a:pt x="212573" y="392442"/>
                  </a:lnTo>
                  <a:lnTo>
                    <a:pt x="261628" y="392442"/>
                  </a:lnTo>
                  <a:moveTo>
                    <a:pt x="277980" y="376090"/>
                  </a:moveTo>
                  <a:lnTo>
                    <a:pt x="196221" y="376090"/>
                  </a:lnTo>
                  <a:lnTo>
                    <a:pt x="196221" y="425145"/>
                  </a:lnTo>
                  <a:lnTo>
                    <a:pt x="277980" y="425145"/>
                  </a:lnTo>
                  <a:lnTo>
                    <a:pt x="277980" y="376090"/>
                  </a:lnTo>
                  <a:close/>
                  <a:moveTo>
                    <a:pt x="359738" y="392442"/>
                  </a:moveTo>
                  <a:lnTo>
                    <a:pt x="359738" y="408794"/>
                  </a:lnTo>
                  <a:lnTo>
                    <a:pt x="310683" y="408794"/>
                  </a:lnTo>
                  <a:lnTo>
                    <a:pt x="310683" y="392442"/>
                  </a:lnTo>
                  <a:lnTo>
                    <a:pt x="359738" y="392442"/>
                  </a:lnTo>
                  <a:moveTo>
                    <a:pt x="376090" y="376090"/>
                  </a:moveTo>
                  <a:lnTo>
                    <a:pt x="294331" y="376090"/>
                  </a:lnTo>
                  <a:lnTo>
                    <a:pt x="294331" y="425145"/>
                  </a:lnTo>
                  <a:lnTo>
                    <a:pt x="376090" y="425145"/>
                  </a:lnTo>
                  <a:lnTo>
                    <a:pt x="376090" y="37609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66" name="图形 90">
            <a:extLst>
              <a:ext uri="{FF2B5EF4-FFF2-40B4-BE49-F238E27FC236}">
                <a16:creationId xmlns:a16="http://schemas.microsoft.com/office/drawing/2014/main" id="{AB4C0E61-EF58-4458-9948-88B79FB2AA24}"/>
              </a:ext>
            </a:extLst>
          </p:cNvPr>
          <p:cNvGrpSpPr/>
          <p:nvPr/>
        </p:nvGrpSpPr>
        <p:grpSpPr>
          <a:xfrm>
            <a:off x="8846467" y="3646900"/>
            <a:ext cx="411812" cy="411812"/>
            <a:chOff x="6227943" y="4759209"/>
            <a:chExt cx="534958" cy="534958"/>
          </a:xfrm>
          <a:solidFill>
            <a:schemeClr val="bg1"/>
          </a:solidFill>
        </p:grpSpPr>
        <p:sp>
          <p:nvSpPr>
            <p:cNvPr id="417" name="任意多边形: 形状 416">
              <a:extLst>
                <a:ext uri="{FF2B5EF4-FFF2-40B4-BE49-F238E27FC236}">
                  <a16:creationId xmlns:a16="http://schemas.microsoft.com/office/drawing/2014/main" id="{66B45AE9-60D6-458A-851B-2FBFCF6E2364}"/>
                </a:ext>
              </a:extLst>
            </p:cNvPr>
            <p:cNvSpPr/>
            <p:nvPr/>
          </p:nvSpPr>
          <p:spPr>
            <a:xfrm>
              <a:off x="6297372" y="4876701"/>
              <a:ext cx="410517" cy="361201"/>
            </a:xfrm>
            <a:custGeom>
              <a:avLst/>
              <a:gdLst>
                <a:gd name="connsiteX0" fmla="*/ 131389 w 410517"/>
                <a:gd name="connsiteY0" fmla="*/ 23195 h 361201"/>
                <a:gd name="connsiteX1" fmla="*/ 251127 w 410517"/>
                <a:gd name="connsiteY1" fmla="*/ 142934 h 361201"/>
                <a:gd name="connsiteX2" fmla="*/ 264083 w 410517"/>
                <a:gd name="connsiteY2" fmla="*/ 155942 h 361201"/>
                <a:gd name="connsiteX3" fmla="*/ 275524 w 410517"/>
                <a:gd name="connsiteY3" fmla="*/ 141628 h 361201"/>
                <a:gd name="connsiteX4" fmla="*/ 328654 w 410517"/>
                <a:gd name="connsiteY4" fmla="*/ 75228 h 361201"/>
                <a:gd name="connsiteX5" fmla="*/ 394061 w 410517"/>
                <a:gd name="connsiteY5" fmla="*/ 153748 h 361201"/>
                <a:gd name="connsiteX6" fmla="*/ 394061 w 410517"/>
                <a:gd name="connsiteY6" fmla="*/ 344849 h 361201"/>
                <a:gd name="connsiteX7" fmla="*/ 197057 w 410517"/>
                <a:gd name="connsiteY7" fmla="*/ 344849 h 361201"/>
                <a:gd name="connsiteX8" fmla="*/ 197057 w 410517"/>
                <a:gd name="connsiteY8" fmla="*/ 180601 h 361201"/>
                <a:gd name="connsiteX9" fmla="*/ 65720 w 410517"/>
                <a:gd name="connsiteY9" fmla="*/ 180601 h 361201"/>
                <a:gd name="connsiteX10" fmla="*/ 65720 w 410517"/>
                <a:gd name="connsiteY10" fmla="*/ 344797 h 361201"/>
                <a:gd name="connsiteX11" fmla="*/ 16456 w 410517"/>
                <a:gd name="connsiteY11" fmla="*/ 344797 h 361201"/>
                <a:gd name="connsiteX12" fmla="*/ 16456 w 410517"/>
                <a:gd name="connsiteY12" fmla="*/ 138128 h 361201"/>
                <a:gd name="connsiteX13" fmla="*/ 131389 w 410517"/>
                <a:gd name="connsiteY13" fmla="*/ 23195 h 361201"/>
                <a:gd name="connsiteX14" fmla="*/ 328393 w 410517"/>
                <a:gd name="connsiteY14" fmla="*/ 180601 h 361201"/>
                <a:gd name="connsiteX15" fmla="*/ 262725 w 410517"/>
                <a:gd name="connsiteY15" fmla="*/ 180601 h 361201"/>
                <a:gd name="connsiteX16" fmla="*/ 262725 w 410517"/>
                <a:gd name="connsiteY16" fmla="*/ 295533 h 361201"/>
                <a:gd name="connsiteX17" fmla="*/ 377657 w 410517"/>
                <a:gd name="connsiteY17" fmla="*/ 295533 h 361201"/>
                <a:gd name="connsiteX18" fmla="*/ 377657 w 410517"/>
                <a:gd name="connsiteY18" fmla="*/ 180601 h 361201"/>
                <a:gd name="connsiteX19" fmla="*/ 328393 w 410517"/>
                <a:gd name="connsiteY19" fmla="*/ 180601 h 361201"/>
                <a:gd name="connsiteX20" fmla="*/ 131389 w 410517"/>
                <a:gd name="connsiteY20" fmla="*/ 0 h 361201"/>
                <a:gd name="connsiteX21" fmla="*/ 0 w 410517"/>
                <a:gd name="connsiteY21" fmla="*/ 131336 h 361201"/>
                <a:gd name="connsiteX22" fmla="*/ 0 w 410517"/>
                <a:gd name="connsiteY22" fmla="*/ 361201 h 361201"/>
                <a:gd name="connsiteX23" fmla="*/ 82124 w 410517"/>
                <a:gd name="connsiteY23" fmla="*/ 361201 h 361201"/>
                <a:gd name="connsiteX24" fmla="*/ 82124 w 410517"/>
                <a:gd name="connsiteY24" fmla="*/ 197005 h 361201"/>
                <a:gd name="connsiteX25" fmla="*/ 180653 w 410517"/>
                <a:gd name="connsiteY25" fmla="*/ 197005 h 361201"/>
                <a:gd name="connsiteX26" fmla="*/ 180653 w 410517"/>
                <a:gd name="connsiteY26" fmla="*/ 361201 h 361201"/>
                <a:gd name="connsiteX27" fmla="*/ 410518 w 410517"/>
                <a:gd name="connsiteY27" fmla="*/ 361201 h 361201"/>
                <a:gd name="connsiteX28" fmla="*/ 410518 w 410517"/>
                <a:gd name="connsiteY28" fmla="*/ 147793 h 361201"/>
                <a:gd name="connsiteX29" fmla="*/ 328393 w 410517"/>
                <a:gd name="connsiteY29" fmla="*/ 49264 h 361201"/>
                <a:gd name="connsiteX30" fmla="*/ 262725 w 410517"/>
                <a:gd name="connsiteY30" fmla="*/ 131336 h 361201"/>
                <a:gd name="connsiteX31" fmla="*/ 131389 w 410517"/>
                <a:gd name="connsiteY31" fmla="*/ 0 h 361201"/>
                <a:gd name="connsiteX32" fmla="*/ 328393 w 410517"/>
                <a:gd name="connsiteY32" fmla="*/ 229865 h 361201"/>
                <a:gd name="connsiteX33" fmla="*/ 328393 w 410517"/>
                <a:gd name="connsiteY33" fmla="*/ 197005 h 361201"/>
                <a:gd name="connsiteX34" fmla="*/ 361253 w 410517"/>
                <a:gd name="connsiteY34" fmla="*/ 197005 h 361201"/>
                <a:gd name="connsiteX35" fmla="*/ 361253 w 410517"/>
                <a:gd name="connsiteY35" fmla="*/ 229865 h 361201"/>
                <a:gd name="connsiteX36" fmla="*/ 328393 w 410517"/>
                <a:gd name="connsiteY36" fmla="*/ 229865 h 361201"/>
                <a:gd name="connsiteX37" fmla="*/ 279181 w 410517"/>
                <a:gd name="connsiteY37" fmla="*/ 229865 h 361201"/>
                <a:gd name="connsiteX38" fmla="*/ 279181 w 410517"/>
                <a:gd name="connsiteY38" fmla="*/ 197005 h 361201"/>
                <a:gd name="connsiteX39" fmla="*/ 312041 w 410517"/>
                <a:gd name="connsiteY39" fmla="*/ 197005 h 361201"/>
                <a:gd name="connsiteX40" fmla="*/ 312041 w 410517"/>
                <a:gd name="connsiteY40" fmla="*/ 229865 h 361201"/>
                <a:gd name="connsiteX41" fmla="*/ 279181 w 410517"/>
                <a:gd name="connsiteY41" fmla="*/ 229865 h 361201"/>
                <a:gd name="connsiteX42" fmla="*/ 328393 w 410517"/>
                <a:gd name="connsiteY42" fmla="*/ 279129 h 361201"/>
                <a:gd name="connsiteX43" fmla="*/ 328393 w 410517"/>
                <a:gd name="connsiteY43" fmla="*/ 246269 h 361201"/>
                <a:gd name="connsiteX44" fmla="*/ 361253 w 410517"/>
                <a:gd name="connsiteY44" fmla="*/ 246269 h 361201"/>
                <a:gd name="connsiteX45" fmla="*/ 361253 w 410517"/>
                <a:gd name="connsiteY45" fmla="*/ 279129 h 361201"/>
                <a:gd name="connsiteX46" fmla="*/ 328393 w 410517"/>
                <a:gd name="connsiteY46" fmla="*/ 279129 h 361201"/>
                <a:gd name="connsiteX47" fmla="*/ 279181 w 410517"/>
                <a:gd name="connsiteY47" fmla="*/ 279129 h 361201"/>
                <a:gd name="connsiteX48" fmla="*/ 279181 w 410517"/>
                <a:gd name="connsiteY48" fmla="*/ 246269 h 361201"/>
                <a:gd name="connsiteX49" fmla="*/ 312041 w 410517"/>
                <a:gd name="connsiteY49" fmla="*/ 246269 h 361201"/>
                <a:gd name="connsiteX50" fmla="*/ 312041 w 410517"/>
                <a:gd name="connsiteY50" fmla="*/ 279129 h 361201"/>
                <a:gd name="connsiteX51" fmla="*/ 279181 w 410517"/>
                <a:gd name="connsiteY51" fmla="*/ 279129 h 3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10517" h="361201">
                  <a:moveTo>
                    <a:pt x="131389" y="23195"/>
                  </a:moveTo>
                  <a:lnTo>
                    <a:pt x="251127" y="142934"/>
                  </a:lnTo>
                  <a:lnTo>
                    <a:pt x="264083" y="155942"/>
                  </a:lnTo>
                  <a:lnTo>
                    <a:pt x="275524" y="141628"/>
                  </a:lnTo>
                  <a:lnTo>
                    <a:pt x="328654" y="75228"/>
                  </a:lnTo>
                  <a:lnTo>
                    <a:pt x="394061" y="153748"/>
                  </a:lnTo>
                  <a:lnTo>
                    <a:pt x="394061" y="344849"/>
                  </a:lnTo>
                  <a:lnTo>
                    <a:pt x="197057" y="344849"/>
                  </a:lnTo>
                  <a:lnTo>
                    <a:pt x="197057" y="180601"/>
                  </a:lnTo>
                  <a:lnTo>
                    <a:pt x="65720" y="180601"/>
                  </a:lnTo>
                  <a:lnTo>
                    <a:pt x="65720" y="344797"/>
                  </a:lnTo>
                  <a:lnTo>
                    <a:pt x="16456" y="344797"/>
                  </a:lnTo>
                  <a:lnTo>
                    <a:pt x="16456" y="138128"/>
                  </a:lnTo>
                  <a:lnTo>
                    <a:pt x="131389" y="23195"/>
                  </a:lnTo>
                  <a:moveTo>
                    <a:pt x="328393" y="180601"/>
                  </a:moveTo>
                  <a:lnTo>
                    <a:pt x="262725" y="180601"/>
                  </a:lnTo>
                  <a:lnTo>
                    <a:pt x="262725" y="295533"/>
                  </a:lnTo>
                  <a:lnTo>
                    <a:pt x="377657" y="295533"/>
                  </a:lnTo>
                  <a:lnTo>
                    <a:pt x="377657" y="180601"/>
                  </a:lnTo>
                  <a:lnTo>
                    <a:pt x="328393" y="180601"/>
                  </a:lnTo>
                  <a:moveTo>
                    <a:pt x="131389" y="0"/>
                  </a:moveTo>
                  <a:lnTo>
                    <a:pt x="0" y="131336"/>
                  </a:lnTo>
                  <a:lnTo>
                    <a:pt x="0" y="361201"/>
                  </a:lnTo>
                  <a:lnTo>
                    <a:pt x="82124" y="361201"/>
                  </a:lnTo>
                  <a:lnTo>
                    <a:pt x="82124" y="197005"/>
                  </a:lnTo>
                  <a:lnTo>
                    <a:pt x="180653" y="197005"/>
                  </a:lnTo>
                  <a:lnTo>
                    <a:pt x="180653" y="361201"/>
                  </a:lnTo>
                  <a:lnTo>
                    <a:pt x="410518" y="361201"/>
                  </a:lnTo>
                  <a:lnTo>
                    <a:pt x="410518" y="147793"/>
                  </a:lnTo>
                  <a:lnTo>
                    <a:pt x="328393" y="49264"/>
                  </a:lnTo>
                  <a:lnTo>
                    <a:pt x="262725" y="131336"/>
                  </a:lnTo>
                  <a:lnTo>
                    <a:pt x="131389" y="0"/>
                  </a:lnTo>
                  <a:close/>
                  <a:moveTo>
                    <a:pt x="328393" y="229865"/>
                  </a:moveTo>
                  <a:lnTo>
                    <a:pt x="328393" y="197005"/>
                  </a:lnTo>
                  <a:lnTo>
                    <a:pt x="361253" y="197005"/>
                  </a:lnTo>
                  <a:lnTo>
                    <a:pt x="361253" y="229865"/>
                  </a:lnTo>
                  <a:lnTo>
                    <a:pt x="328393" y="229865"/>
                  </a:lnTo>
                  <a:close/>
                  <a:moveTo>
                    <a:pt x="279181" y="229865"/>
                  </a:moveTo>
                  <a:lnTo>
                    <a:pt x="279181" y="197005"/>
                  </a:lnTo>
                  <a:lnTo>
                    <a:pt x="312041" y="197005"/>
                  </a:lnTo>
                  <a:lnTo>
                    <a:pt x="312041" y="229865"/>
                  </a:lnTo>
                  <a:lnTo>
                    <a:pt x="279181" y="229865"/>
                  </a:lnTo>
                  <a:close/>
                  <a:moveTo>
                    <a:pt x="328393" y="279129"/>
                  </a:moveTo>
                  <a:lnTo>
                    <a:pt x="328393" y="246269"/>
                  </a:lnTo>
                  <a:lnTo>
                    <a:pt x="361253" y="246269"/>
                  </a:lnTo>
                  <a:lnTo>
                    <a:pt x="361253" y="279129"/>
                  </a:lnTo>
                  <a:lnTo>
                    <a:pt x="328393" y="279129"/>
                  </a:lnTo>
                  <a:close/>
                  <a:moveTo>
                    <a:pt x="279181" y="279129"/>
                  </a:moveTo>
                  <a:lnTo>
                    <a:pt x="279181" y="246269"/>
                  </a:lnTo>
                  <a:lnTo>
                    <a:pt x="312041" y="246269"/>
                  </a:lnTo>
                  <a:lnTo>
                    <a:pt x="312041" y="279129"/>
                  </a:lnTo>
                  <a:lnTo>
                    <a:pt x="279181" y="279129"/>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8" name="任意多边形: 形状 417">
              <a:extLst>
                <a:ext uri="{FF2B5EF4-FFF2-40B4-BE49-F238E27FC236}">
                  <a16:creationId xmlns:a16="http://schemas.microsoft.com/office/drawing/2014/main" id="{C8868105-7027-4829-B91B-1ED590B1DBAF}"/>
                </a:ext>
              </a:extLst>
            </p:cNvPr>
            <p:cNvSpPr/>
            <p:nvPr/>
          </p:nvSpPr>
          <p:spPr>
            <a:xfrm>
              <a:off x="6396423" y="4827437"/>
              <a:ext cx="130813" cy="197056"/>
            </a:xfrm>
            <a:custGeom>
              <a:avLst/>
              <a:gdLst>
                <a:gd name="connsiteX0" fmla="*/ 32338 w 130813"/>
                <a:gd name="connsiteY0" fmla="*/ 147793 h 197056"/>
                <a:gd name="connsiteX1" fmla="*/ 48742 w 130813"/>
                <a:gd name="connsiteY1" fmla="*/ 164197 h 197056"/>
                <a:gd name="connsiteX2" fmla="*/ 32338 w 130813"/>
                <a:gd name="connsiteY2" fmla="*/ 180601 h 197056"/>
                <a:gd name="connsiteX3" fmla="*/ 15934 w 130813"/>
                <a:gd name="connsiteY3" fmla="*/ 164197 h 197056"/>
                <a:gd name="connsiteX4" fmla="*/ 32338 w 130813"/>
                <a:gd name="connsiteY4" fmla="*/ 147793 h 197056"/>
                <a:gd name="connsiteX5" fmla="*/ 32338 w 130813"/>
                <a:gd name="connsiteY5" fmla="*/ 131336 h 197056"/>
                <a:gd name="connsiteX6" fmla="*/ 0 w 130813"/>
                <a:gd name="connsiteY6" fmla="*/ 164197 h 197056"/>
                <a:gd name="connsiteX7" fmla="*/ 32338 w 130813"/>
                <a:gd name="connsiteY7" fmla="*/ 197057 h 197056"/>
                <a:gd name="connsiteX8" fmla="*/ 65198 w 130813"/>
                <a:gd name="connsiteY8" fmla="*/ 164197 h 197056"/>
                <a:gd name="connsiteX9" fmla="*/ 32338 w 130813"/>
                <a:gd name="connsiteY9" fmla="*/ 131336 h 197056"/>
                <a:gd name="connsiteX10" fmla="*/ 114410 w 130813"/>
                <a:gd name="connsiteY10" fmla="*/ 82072 h 197056"/>
                <a:gd name="connsiteX11" fmla="*/ 130814 w 130813"/>
                <a:gd name="connsiteY11" fmla="*/ 98476 h 197056"/>
                <a:gd name="connsiteX12" fmla="*/ 130814 w 130813"/>
                <a:gd name="connsiteY12" fmla="*/ 0 h 197056"/>
                <a:gd name="connsiteX13" fmla="*/ 81550 w 130813"/>
                <a:gd name="connsiteY13" fmla="*/ 0 h 197056"/>
                <a:gd name="connsiteX14" fmla="*/ 81550 w 130813"/>
                <a:gd name="connsiteY14" fmla="*/ 57466 h 197056"/>
                <a:gd name="connsiteX15" fmla="*/ 114410 w 130813"/>
                <a:gd name="connsiteY15" fmla="*/ 82072 h 197056"/>
                <a:gd name="connsiteX16" fmla="*/ 98006 w 130813"/>
                <a:gd name="connsiteY16" fmla="*/ 16404 h 197056"/>
                <a:gd name="connsiteX17" fmla="*/ 114410 w 130813"/>
                <a:gd name="connsiteY17" fmla="*/ 16404 h 197056"/>
                <a:gd name="connsiteX18" fmla="*/ 114410 w 130813"/>
                <a:gd name="connsiteY18" fmla="*/ 75281 h 197056"/>
                <a:gd name="connsiteX19" fmla="*/ 98006 w 130813"/>
                <a:gd name="connsiteY19" fmla="*/ 58877 h 197056"/>
                <a:gd name="connsiteX20" fmla="*/ 98006 w 130813"/>
                <a:gd name="connsiteY20" fmla="*/ 16404 h 19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813" h="197056">
                  <a:moveTo>
                    <a:pt x="32338" y="147793"/>
                  </a:moveTo>
                  <a:cubicBezTo>
                    <a:pt x="41376" y="147793"/>
                    <a:pt x="48742" y="155159"/>
                    <a:pt x="48742" y="164197"/>
                  </a:cubicBezTo>
                  <a:cubicBezTo>
                    <a:pt x="48742" y="173234"/>
                    <a:pt x="41376" y="180601"/>
                    <a:pt x="32338" y="180601"/>
                  </a:cubicBezTo>
                  <a:cubicBezTo>
                    <a:pt x="23300" y="180601"/>
                    <a:pt x="15934" y="173234"/>
                    <a:pt x="15934" y="164197"/>
                  </a:cubicBezTo>
                  <a:cubicBezTo>
                    <a:pt x="15934" y="155159"/>
                    <a:pt x="23300" y="147793"/>
                    <a:pt x="32338" y="147793"/>
                  </a:cubicBezTo>
                  <a:moveTo>
                    <a:pt x="32338" y="131336"/>
                  </a:moveTo>
                  <a:cubicBezTo>
                    <a:pt x="14210" y="131336"/>
                    <a:pt x="0" y="146016"/>
                    <a:pt x="0" y="164197"/>
                  </a:cubicBezTo>
                  <a:cubicBezTo>
                    <a:pt x="0" y="182377"/>
                    <a:pt x="14210" y="197057"/>
                    <a:pt x="32338" y="197057"/>
                  </a:cubicBezTo>
                  <a:cubicBezTo>
                    <a:pt x="50466" y="197057"/>
                    <a:pt x="65198" y="182377"/>
                    <a:pt x="65198" y="164197"/>
                  </a:cubicBezTo>
                  <a:cubicBezTo>
                    <a:pt x="65198" y="146016"/>
                    <a:pt x="50466" y="131336"/>
                    <a:pt x="32338" y="131336"/>
                  </a:cubicBezTo>
                  <a:close/>
                  <a:moveTo>
                    <a:pt x="114410" y="82072"/>
                  </a:moveTo>
                  <a:lnTo>
                    <a:pt x="130814" y="98476"/>
                  </a:lnTo>
                  <a:lnTo>
                    <a:pt x="130814" y="0"/>
                  </a:lnTo>
                  <a:lnTo>
                    <a:pt x="81550" y="0"/>
                  </a:lnTo>
                  <a:lnTo>
                    <a:pt x="81550" y="57466"/>
                  </a:lnTo>
                  <a:lnTo>
                    <a:pt x="114410" y="82072"/>
                  </a:lnTo>
                  <a:close/>
                  <a:moveTo>
                    <a:pt x="98006" y="16404"/>
                  </a:moveTo>
                  <a:lnTo>
                    <a:pt x="114410" y="16404"/>
                  </a:lnTo>
                  <a:lnTo>
                    <a:pt x="114410" y="75281"/>
                  </a:lnTo>
                  <a:lnTo>
                    <a:pt x="98006" y="58877"/>
                  </a:lnTo>
                  <a:lnTo>
                    <a:pt x="98006" y="16404"/>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9" name="任意多边形: 形状 418">
              <a:extLst>
                <a:ext uri="{FF2B5EF4-FFF2-40B4-BE49-F238E27FC236}">
                  <a16:creationId xmlns:a16="http://schemas.microsoft.com/office/drawing/2014/main" id="{0F498FFC-D336-4313-B6C5-7F8849A8FB46}"/>
                </a:ext>
              </a:extLst>
            </p:cNvPr>
            <p:cNvSpPr/>
            <p:nvPr/>
          </p:nvSpPr>
          <p:spPr>
            <a:xfrm>
              <a:off x="6248108" y="4811033"/>
              <a:ext cx="492641" cy="213460"/>
            </a:xfrm>
            <a:custGeom>
              <a:avLst/>
              <a:gdLst>
                <a:gd name="connsiteX0" fmla="*/ 492642 w 492641"/>
                <a:gd name="connsiteY0" fmla="*/ 188176 h 213460"/>
                <a:gd name="connsiteX1" fmla="*/ 377605 w 492641"/>
                <a:gd name="connsiteY1" fmla="*/ 47958 h 213460"/>
                <a:gd name="connsiteX2" fmla="*/ 311310 w 492641"/>
                <a:gd name="connsiteY2" fmla="*/ 131963 h 213460"/>
                <a:gd name="connsiteX3" fmla="*/ 180653 w 492641"/>
                <a:gd name="connsiteY3" fmla="*/ 0 h 213460"/>
                <a:gd name="connsiteX4" fmla="*/ 0 w 492641"/>
                <a:gd name="connsiteY4" fmla="*/ 180601 h 213460"/>
                <a:gd name="connsiteX5" fmla="*/ 0 w 492641"/>
                <a:gd name="connsiteY5" fmla="*/ 203221 h 213460"/>
                <a:gd name="connsiteX6" fmla="*/ 180653 w 492641"/>
                <a:gd name="connsiteY6" fmla="*/ 27270 h 213460"/>
                <a:gd name="connsiteX7" fmla="*/ 312668 w 492641"/>
                <a:gd name="connsiteY7" fmla="*/ 159913 h 213460"/>
                <a:gd name="connsiteX8" fmla="*/ 377762 w 492641"/>
                <a:gd name="connsiteY8" fmla="*/ 76691 h 213460"/>
                <a:gd name="connsiteX9" fmla="*/ 492642 w 492641"/>
                <a:gd name="connsiteY9" fmla="*/ 213461 h 2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641" h="213460">
                  <a:moveTo>
                    <a:pt x="492642" y="188176"/>
                  </a:moveTo>
                  <a:lnTo>
                    <a:pt x="377605" y="47958"/>
                  </a:lnTo>
                  <a:lnTo>
                    <a:pt x="311310" y="131963"/>
                  </a:lnTo>
                  <a:lnTo>
                    <a:pt x="180653" y="0"/>
                  </a:lnTo>
                  <a:lnTo>
                    <a:pt x="0" y="180601"/>
                  </a:lnTo>
                  <a:lnTo>
                    <a:pt x="0" y="203221"/>
                  </a:lnTo>
                  <a:lnTo>
                    <a:pt x="180653" y="27270"/>
                  </a:lnTo>
                  <a:lnTo>
                    <a:pt x="312668" y="159913"/>
                  </a:lnTo>
                  <a:lnTo>
                    <a:pt x="377762" y="76691"/>
                  </a:lnTo>
                  <a:lnTo>
                    <a:pt x="492642" y="213461"/>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67" name="图形 92">
            <a:extLst>
              <a:ext uri="{FF2B5EF4-FFF2-40B4-BE49-F238E27FC236}">
                <a16:creationId xmlns:a16="http://schemas.microsoft.com/office/drawing/2014/main" id="{CFEA4BCC-9A6A-4E87-A5B0-072D1F974335}"/>
              </a:ext>
            </a:extLst>
          </p:cNvPr>
          <p:cNvGrpSpPr/>
          <p:nvPr/>
        </p:nvGrpSpPr>
        <p:grpSpPr>
          <a:xfrm>
            <a:off x="9550522" y="3646900"/>
            <a:ext cx="411812" cy="411812"/>
            <a:chOff x="7026787" y="4759209"/>
            <a:chExt cx="534958" cy="534958"/>
          </a:xfrm>
          <a:solidFill>
            <a:schemeClr val="bg1"/>
          </a:solidFill>
        </p:grpSpPr>
        <p:sp>
          <p:nvSpPr>
            <p:cNvPr id="411" name="任意多边形: 形状 410">
              <a:extLst>
                <a:ext uri="{FF2B5EF4-FFF2-40B4-BE49-F238E27FC236}">
                  <a16:creationId xmlns:a16="http://schemas.microsoft.com/office/drawing/2014/main" id="{3728863D-BC02-4866-80D8-8E2313F52A39}"/>
                </a:ext>
              </a:extLst>
            </p:cNvPr>
            <p:cNvSpPr/>
            <p:nvPr/>
          </p:nvSpPr>
          <p:spPr>
            <a:xfrm>
              <a:off x="7038593" y="4888821"/>
              <a:ext cx="507635" cy="270822"/>
            </a:xfrm>
            <a:custGeom>
              <a:avLst/>
              <a:gdLst>
                <a:gd name="connsiteX0" fmla="*/ 318990 w 507635"/>
                <a:gd name="connsiteY0" fmla="*/ 23091 h 270822"/>
                <a:gd name="connsiteX1" fmla="*/ 386277 w 507635"/>
                <a:gd name="connsiteY1" fmla="*/ 101558 h 270822"/>
                <a:gd name="connsiteX2" fmla="*/ 372329 w 507635"/>
                <a:gd name="connsiteY2" fmla="*/ 101558 h 270822"/>
                <a:gd name="connsiteX3" fmla="*/ 372329 w 507635"/>
                <a:gd name="connsiteY3" fmla="*/ 177675 h 270822"/>
                <a:gd name="connsiteX4" fmla="*/ 136822 w 507635"/>
                <a:gd name="connsiteY4" fmla="*/ 252590 h 270822"/>
                <a:gd name="connsiteX5" fmla="*/ 56056 w 507635"/>
                <a:gd name="connsiteY5" fmla="*/ 212207 h 270822"/>
                <a:gd name="connsiteX6" fmla="*/ 120888 w 507635"/>
                <a:gd name="connsiteY6" fmla="*/ 202960 h 270822"/>
                <a:gd name="connsiteX7" fmla="*/ 135411 w 507635"/>
                <a:gd name="connsiteY7" fmla="*/ 200870 h 270822"/>
                <a:gd name="connsiteX8" fmla="*/ 135411 w 507635"/>
                <a:gd name="connsiteY8" fmla="*/ 186190 h 270822"/>
                <a:gd name="connsiteX9" fmla="*/ 253896 w 507635"/>
                <a:gd name="connsiteY9" fmla="*/ 186190 h 270822"/>
                <a:gd name="connsiteX10" fmla="*/ 253896 w 507635"/>
                <a:gd name="connsiteY10" fmla="*/ 68855 h 270822"/>
                <a:gd name="connsiteX11" fmla="*/ 259852 w 507635"/>
                <a:gd name="connsiteY11" fmla="*/ 66661 h 270822"/>
                <a:gd name="connsiteX12" fmla="*/ 262098 w 507635"/>
                <a:gd name="connsiteY12" fmla="*/ 65773 h 270822"/>
                <a:gd name="connsiteX13" fmla="*/ 264031 w 507635"/>
                <a:gd name="connsiteY13" fmla="*/ 64310 h 270822"/>
                <a:gd name="connsiteX14" fmla="*/ 318990 w 507635"/>
                <a:gd name="connsiteY14" fmla="*/ 23091 h 270822"/>
                <a:gd name="connsiteX15" fmla="*/ 321549 w 507635"/>
                <a:gd name="connsiteY15" fmla="*/ 0 h 270822"/>
                <a:gd name="connsiteX16" fmla="*/ 253844 w 507635"/>
                <a:gd name="connsiteY16" fmla="*/ 50779 h 270822"/>
                <a:gd name="connsiteX17" fmla="*/ 118485 w 507635"/>
                <a:gd name="connsiteY17" fmla="*/ 101506 h 270822"/>
                <a:gd name="connsiteX18" fmla="*/ 118485 w 507635"/>
                <a:gd name="connsiteY18" fmla="*/ 186138 h 270822"/>
                <a:gd name="connsiteX19" fmla="*/ 0 w 507635"/>
                <a:gd name="connsiteY19" fmla="*/ 203117 h 270822"/>
                <a:gd name="connsiteX20" fmla="*/ 135359 w 507635"/>
                <a:gd name="connsiteY20" fmla="*/ 270822 h 270822"/>
                <a:gd name="connsiteX21" fmla="*/ 507635 w 507635"/>
                <a:gd name="connsiteY21" fmla="*/ 152338 h 270822"/>
                <a:gd name="connsiteX22" fmla="*/ 389203 w 507635"/>
                <a:gd name="connsiteY22" fmla="*/ 169264 h 270822"/>
                <a:gd name="connsiteX23" fmla="*/ 389203 w 507635"/>
                <a:gd name="connsiteY23" fmla="*/ 118485 h 270822"/>
                <a:gd name="connsiteX24" fmla="*/ 423056 w 507635"/>
                <a:gd name="connsiteY24" fmla="*/ 118485 h 270822"/>
                <a:gd name="connsiteX25" fmla="*/ 321549 w 507635"/>
                <a:gd name="connsiteY25" fmla="*/ 0 h 270822"/>
                <a:gd name="connsiteX26" fmla="*/ 135359 w 507635"/>
                <a:gd name="connsiteY26" fmla="*/ 169264 h 270822"/>
                <a:gd name="connsiteX27" fmla="*/ 135359 w 507635"/>
                <a:gd name="connsiteY27" fmla="*/ 118485 h 270822"/>
                <a:gd name="connsiteX28" fmla="*/ 236917 w 507635"/>
                <a:gd name="connsiteY28" fmla="*/ 84632 h 270822"/>
                <a:gd name="connsiteX29" fmla="*/ 236917 w 507635"/>
                <a:gd name="connsiteY29" fmla="*/ 169264 h 270822"/>
                <a:gd name="connsiteX30" fmla="*/ 135359 w 507635"/>
                <a:gd name="connsiteY30" fmla="*/ 169264 h 27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7635" h="270822">
                  <a:moveTo>
                    <a:pt x="318990" y="23091"/>
                  </a:moveTo>
                  <a:lnTo>
                    <a:pt x="386277" y="101558"/>
                  </a:lnTo>
                  <a:lnTo>
                    <a:pt x="372329" y="101558"/>
                  </a:lnTo>
                  <a:lnTo>
                    <a:pt x="372329" y="177675"/>
                  </a:lnTo>
                  <a:lnTo>
                    <a:pt x="136822" y="252590"/>
                  </a:lnTo>
                  <a:lnTo>
                    <a:pt x="56056" y="212207"/>
                  </a:lnTo>
                  <a:lnTo>
                    <a:pt x="120888" y="202960"/>
                  </a:lnTo>
                  <a:lnTo>
                    <a:pt x="135411" y="200870"/>
                  </a:lnTo>
                  <a:lnTo>
                    <a:pt x="135411" y="186190"/>
                  </a:lnTo>
                  <a:lnTo>
                    <a:pt x="253896" y="186190"/>
                  </a:lnTo>
                  <a:lnTo>
                    <a:pt x="253896" y="68855"/>
                  </a:lnTo>
                  <a:lnTo>
                    <a:pt x="259852" y="66661"/>
                  </a:lnTo>
                  <a:lnTo>
                    <a:pt x="262098" y="65773"/>
                  </a:lnTo>
                  <a:lnTo>
                    <a:pt x="264031" y="64310"/>
                  </a:lnTo>
                  <a:lnTo>
                    <a:pt x="318990" y="23091"/>
                  </a:lnTo>
                  <a:moveTo>
                    <a:pt x="321549" y="0"/>
                  </a:moveTo>
                  <a:lnTo>
                    <a:pt x="253844" y="50779"/>
                  </a:lnTo>
                  <a:lnTo>
                    <a:pt x="118485" y="101506"/>
                  </a:lnTo>
                  <a:lnTo>
                    <a:pt x="118485" y="186138"/>
                  </a:lnTo>
                  <a:lnTo>
                    <a:pt x="0" y="203117"/>
                  </a:lnTo>
                  <a:lnTo>
                    <a:pt x="135359" y="270822"/>
                  </a:lnTo>
                  <a:lnTo>
                    <a:pt x="507635" y="152338"/>
                  </a:lnTo>
                  <a:lnTo>
                    <a:pt x="389203" y="169264"/>
                  </a:lnTo>
                  <a:lnTo>
                    <a:pt x="389203" y="118485"/>
                  </a:lnTo>
                  <a:lnTo>
                    <a:pt x="423056" y="118485"/>
                  </a:lnTo>
                  <a:lnTo>
                    <a:pt x="321549" y="0"/>
                  </a:lnTo>
                  <a:close/>
                  <a:moveTo>
                    <a:pt x="135359" y="169264"/>
                  </a:moveTo>
                  <a:lnTo>
                    <a:pt x="135359" y="118485"/>
                  </a:lnTo>
                  <a:lnTo>
                    <a:pt x="236917" y="84632"/>
                  </a:lnTo>
                  <a:lnTo>
                    <a:pt x="236917" y="169264"/>
                  </a:lnTo>
                  <a:lnTo>
                    <a:pt x="135359" y="169264"/>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2" name="任意多边形: 形状 411">
              <a:extLst>
                <a:ext uri="{FF2B5EF4-FFF2-40B4-BE49-F238E27FC236}">
                  <a16:creationId xmlns:a16="http://schemas.microsoft.com/office/drawing/2014/main" id="{B32142CB-1229-4096-BF0C-C849EA6FA630}"/>
                </a:ext>
              </a:extLst>
            </p:cNvPr>
            <p:cNvSpPr/>
            <p:nvPr/>
          </p:nvSpPr>
          <p:spPr>
            <a:xfrm>
              <a:off x="7377069" y="4888821"/>
              <a:ext cx="118432" cy="118484"/>
            </a:xfrm>
            <a:custGeom>
              <a:avLst/>
              <a:gdLst>
                <a:gd name="connsiteX0" fmla="*/ 16926 w 118432"/>
                <a:gd name="connsiteY0" fmla="*/ 0 h 118484"/>
                <a:gd name="connsiteX1" fmla="*/ 0 w 118432"/>
                <a:gd name="connsiteY1" fmla="*/ 0 h 118484"/>
                <a:gd name="connsiteX2" fmla="*/ 101506 w 118432"/>
                <a:gd name="connsiteY2" fmla="*/ 118485 h 118484"/>
                <a:gd name="connsiteX3" fmla="*/ 118433 w 118432"/>
                <a:gd name="connsiteY3" fmla="*/ 118485 h 118484"/>
              </a:gdLst>
              <a:ahLst/>
              <a:cxnLst>
                <a:cxn ang="0">
                  <a:pos x="connsiteX0" y="connsiteY0"/>
                </a:cxn>
                <a:cxn ang="0">
                  <a:pos x="connsiteX1" y="connsiteY1"/>
                </a:cxn>
                <a:cxn ang="0">
                  <a:pos x="connsiteX2" y="connsiteY2"/>
                </a:cxn>
                <a:cxn ang="0">
                  <a:pos x="connsiteX3" y="connsiteY3"/>
                </a:cxn>
              </a:cxnLst>
              <a:rect l="l" t="t" r="r" b="b"/>
              <a:pathLst>
                <a:path w="118432" h="118484">
                  <a:moveTo>
                    <a:pt x="16926" y="0"/>
                  </a:moveTo>
                  <a:lnTo>
                    <a:pt x="0" y="0"/>
                  </a:lnTo>
                  <a:lnTo>
                    <a:pt x="101506" y="118485"/>
                  </a:lnTo>
                  <a:lnTo>
                    <a:pt x="118433" y="118485"/>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3" name="任意多边形: 形状 412">
              <a:extLst>
                <a:ext uri="{FF2B5EF4-FFF2-40B4-BE49-F238E27FC236}">
                  <a16:creationId xmlns:a16="http://schemas.microsoft.com/office/drawing/2014/main" id="{D8DE03F4-D946-4E0D-82F9-572793F943B7}"/>
                </a:ext>
              </a:extLst>
            </p:cNvPr>
            <p:cNvSpPr/>
            <p:nvPr/>
          </p:nvSpPr>
          <p:spPr>
            <a:xfrm>
              <a:off x="7123225" y="4865155"/>
              <a:ext cx="225058" cy="118850"/>
            </a:xfrm>
            <a:custGeom>
              <a:avLst/>
              <a:gdLst>
                <a:gd name="connsiteX0" fmla="*/ 214924 w 225058"/>
                <a:gd name="connsiteY0" fmla="*/ 0 h 118850"/>
                <a:gd name="connsiteX1" fmla="*/ 148315 w 225058"/>
                <a:gd name="connsiteY1" fmla="*/ 49943 h 118850"/>
                <a:gd name="connsiteX2" fmla="*/ 0 w 225058"/>
                <a:gd name="connsiteY2" fmla="*/ 100984 h 118850"/>
                <a:gd name="connsiteX3" fmla="*/ 0 w 225058"/>
                <a:gd name="connsiteY3" fmla="*/ 118851 h 118850"/>
                <a:gd name="connsiteX4" fmla="*/ 154950 w 225058"/>
                <a:gd name="connsiteY4" fmla="*/ 65564 h 118850"/>
                <a:gd name="connsiteX5" fmla="*/ 225059 w 225058"/>
                <a:gd name="connsiteY5" fmla="*/ 13531 h 11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58" h="118850">
                  <a:moveTo>
                    <a:pt x="214924" y="0"/>
                  </a:moveTo>
                  <a:lnTo>
                    <a:pt x="148315" y="49943"/>
                  </a:lnTo>
                  <a:lnTo>
                    <a:pt x="0" y="100984"/>
                  </a:lnTo>
                  <a:lnTo>
                    <a:pt x="0" y="118851"/>
                  </a:lnTo>
                  <a:lnTo>
                    <a:pt x="154950" y="65564"/>
                  </a:lnTo>
                  <a:lnTo>
                    <a:pt x="225059" y="13531"/>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4" name="任意多边形: 形状 413">
              <a:extLst>
                <a:ext uri="{FF2B5EF4-FFF2-40B4-BE49-F238E27FC236}">
                  <a16:creationId xmlns:a16="http://schemas.microsoft.com/office/drawing/2014/main" id="{655BE2D8-C6D5-466E-B172-07FF9A317586}"/>
                </a:ext>
              </a:extLst>
            </p:cNvPr>
            <p:cNvSpPr/>
            <p:nvPr/>
          </p:nvSpPr>
          <p:spPr>
            <a:xfrm>
              <a:off x="7224731" y="4838094"/>
              <a:ext cx="50779" cy="101558"/>
            </a:xfrm>
            <a:custGeom>
              <a:avLst/>
              <a:gdLst>
                <a:gd name="connsiteX0" fmla="*/ 16926 w 50779"/>
                <a:gd name="connsiteY0" fmla="*/ 95916 h 101558"/>
                <a:gd name="connsiteX1" fmla="*/ 16926 w 50779"/>
                <a:gd name="connsiteY1" fmla="*/ 16926 h 101558"/>
                <a:gd name="connsiteX2" fmla="*/ 33853 w 50779"/>
                <a:gd name="connsiteY2" fmla="*/ 16926 h 101558"/>
                <a:gd name="connsiteX3" fmla="*/ 33853 w 50779"/>
                <a:gd name="connsiteY3" fmla="*/ 90274 h 101558"/>
                <a:gd name="connsiteX4" fmla="*/ 50779 w 50779"/>
                <a:gd name="connsiteY4" fmla="*/ 84632 h 101558"/>
                <a:gd name="connsiteX5" fmla="*/ 50779 w 50779"/>
                <a:gd name="connsiteY5" fmla="*/ 0 h 101558"/>
                <a:gd name="connsiteX6" fmla="*/ 0 w 50779"/>
                <a:gd name="connsiteY6" fmla="*/ 0 h 101558"/>
                <a:gd name="connsiteX7" fmla="*/ 0 w 50779"/>
                <a:gd name="connsiteY7" fmla="*/ 101558 h 10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9" h="101558">
                  <a:moveTo>
                    <a:pt x="16926" y="95916"/>
                  </a:moveTo>
                  <a:lnTo>
                    <a:pt x="16926" y="16926"/>
                  </a:lnTo>
                  <a:lnTo>
                    <a:pt x="33853" y="16926"/>
                  </a:lnTo>
                  <a:lnTo>
                    <a:pt x="33853" y="90274"/>
                  </a:lnTo>
                  <a:lnTo>
                    <a:pt x="50779" y="84632"/>
                  </a:lnTo>
                  <a:lnTo>
                    <a:pt x="50779" y="0"/>
                  </a:lnTo>
                  <a:lnTo>
                    <a:pt x="0" y="0"/>
                  </a:lnTo>
                  <a:lnTo>
                    <a:pt x="0" y="101558"/>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5" name="任意多边形: 形状 414">
              <a:extLst>
                <a:ext uri="{FF2B5EF4-FFF2-40B4-BE49-F238E27FC236}">
                  <a16:creationId xmlns:a16="http://schemas.microsoft.com/office/drawing/2014/main" id="{FC3D9B31-1167-4CE2-81E4-18730E6A9817}"/>
                </a:ext>
              </a:extLst>
            </p:cNvPr>
            <p:cNvSpPr/>
            <p:nvPr/>
          </p:nvSpPr>
          <p:spPr>
            <a:xfrm>
              <a:off x="7207805" y="5024232"/>
              <a:ext cx="186190" cy="16926"/>
            </a:xfrm>
            <a:custGeom>
              <a:avLst/>
              <a:gdLst>
                <a:gd name="connsiteX0" fmla="*/ 0 w 186190"/>
                <a:gd name="connsiteY0" fmla="*/ 0 h 16926"/>
                <a:gd name="connsiteX1" fmla="*/ 50779 w 186190"/>
                <a:gd name="connsiteY1" fmla="*/ 0 h 16926"/>
                <a:gd name="connsiteX2" fmla="*/ 50779 w 186190"/>
                <a:gd name="connsiteY2" fmla="*/ 16926 h 16926"/>
                <a:gd name="connsiteX3" fmla="*/ 0 w 186190"/>
                <a:gd name="connsiteY3" fmla="*/ 16926 h 16926"/>
                <a:gd name="connsiteX4" fmla="*/ 135411 w 186190"/>
                <a:gd name="connsiteY4" fmla="*/ 0 h 16926"/>
                <a:gd name="connsiteX5" fmla="*/ 186190 w 186190"/>
                <a:gd name="connsiteY5" fmla="*/ 0 h 16926"/>
                <a:gd name="connsiteX6" fmla="*/ 186190 w 186190"/>
                <a:gd name="connsiteY6" fmla="*/ 16926 h 16926"/>
                <a:gd name="connsiteX7" fmla="*/ 135411 w 186190"/>
                <a:gd name="connsiteY7" fmla="*/ 16926 h 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190" h="16926">
                  <a:moveTo>
                    <a:pt x="0" y="0"/>
                  </a:moveTo>
                  <a:lnTo>
                    <a:pt x="50779" y="0"/>
                  </a:lnTo>
                  <a:lnTo>
                    <a:pt x="50779" y="16926"/>
                  </a:lnTo>
                  <a:lnTo>
                    <a:pt x="0" y="16926"/>
                  </a:lnTo>
                  <a:close/>
                  <a:moveTo>
                    <a:pt x="135411" y="0"/>
                  </a:moveTo>
                  <a:lnTo>
                    <a:pt x="186190" y="0"/>
                  </a:lnTo>
                  <a:lnTo>
                    <a:pt x="186190" y="16926"/>
                  </a:lnTo>
                  <a:lnTo>
                    <a:pt x="135411" y="16926"/>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6" name="任意多边形: 形状 415">
              <a:extLst>
                <a:ext uri="{FF2B5EF4-FFF2-40B4-BE49-F238E27FC236}">
                  <a16:creationId xmlns:a16="http://schemas.microsoft.com/office/drawing/2014/main" id="{8A1C36D4-40E9-49C3-B267-579179938362}"/>
                </a:ext>
              </a:extLst>
            </p:cNvPr>
            <p:cNvSpPr/>
            <p:nvPr/>
          </p:nvSpPr>
          <p:spPr>
            <a:xfrm>
              <a:off x="7185393" y="5059966"/>
              <a:ext cx="360887" cy="151397"/>
            </a:xfrm>
            <a:custGeom>
              <a:avLst/>
              <a:gdLst>
                <a:gd name="connsiteX0" fmla="*/ 0 w 360887"/>
                <a:gd name="connsiteY0" fmla="*/ 114828 h 151397"/>
                <a:gd name="connsiteX1" fmla="*/ 73191 w 360887"/>
                <a:gd name="connsiteY1" fmla="*/ 151397 h 151397"/>
                <a:gd name="connsiteX2" fmla="*/ 73191 w 360887"/>
                <a:gd name="connsiteY2" fmla="*/ 132486 h 151397"/>
                <a:gd name="connsiteX3" fmla="*/ 44876 w 360887"/>
                <a:gd name="connsiteY3" fmla="*/ 118328 h 151397"/>
                <a:gd name="connsiteX4" fmla="*/ 360888 w 360887"/>
                <a:gd name="connsiteY4" fmla="*/ 17762 h 151397"/>
                <a:gd name="connsiteX5" fmla="*/ 360888 w 360887"/>
                <a:gd name="connsiteY5" fmla="*/ 0 h 15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887" h="151397">
                  <a:moveTo>
                    <a:pt x="0" y="114828"/>
                  </a:moveTo>
                  <a:lnTo>
                    <a:pt x="73191" y="151397"/>
                  </a:lnTo>
                  <a:lnTo>
                    <a:pt x="73191" y="132486"/>
                  </a:lnTo>
                  <a:lnTo>
                    <a:pt x="44876" y="118328"/>
                  </a:lnTo>
                  <a:lnTo>
                    <a:pt x="360888" y="17762"/>
                  </a:lnTo>
                  <a:lnTo>
                    <a:pt x="360888"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68" name="图形 94">
            <a:extLst>
              <a:ext uri="{FF2B5EF4-FFF2-40B4-BE49-F238E27FC236}">
                <a16:creationId xmlns:a16="http://schemas.microsoft.com/office/drawing/2014/main" id="{7BEBF9FA-0C9A-4A1C-84B8-7EBF614CE2AD}"/>
              </a:ext>
            </a:extLst>
          </p:cNvPr>
          <p:cNvGrpSpPr/>
          <p:nvPr/>
        </p:nvGrpSpPr>
        <p:grpSpPr>
          <a:xfrm>
            <a:off x="10254577" y="4378525"/>
            <a:ext cx="411812" cy="411812"/>
            <a:chOff x="7825631" y="4759209"/>
            <a:chExt cx="534958" cy="534958"/>
          </a:xfrm>
          <a:solidFill>
            <a:schemeClr val="bg1"/>
          </a:solidFill>
        </p:grpSpPr>
        <p:sp>
          <p:nvSpPr>
            <p:cNvPr id="408" name="任意多边形: 形状 407">
              <a:extLst>
                <a:ext uri="{FF2B5EF4-FFF2-40B4-BE49-F238E27FC236}">
                  <a16:creationId xmlns:a16="http://schemas.microsoft.com/office/drawing/2014/main" id="{19A95C29-DAC8-426A-9A9F-387645E74C2A}"/>
                </a:ext>
              </a:extLst>
            </p:cNvPr>
            <p:cNvSpPr/>
            <p:nvPr/>
          </p:nvSpPr>
          <p:spPr>
            <a:xfrm>
              <a:off x="7841512" y="4826496"/>
              <a:ext cx="502724" cy="402158"/>
            </a:xfrm>
            <a:custGeom>
              <a:avLst/>
              <a:gdLst>
                <a:gd name="connsiteX0" fmla="*/ 0 w 502724"/>
                <a:gd name="connsiteY0" fmla="*/ 385389 h 402158"/>
                <a:gd name="connsiteX1" fmla="*/ 502725 w 502724"/>
                <a:gd name="connsiteY1" fmla="*/ 385389 h 402158"/>
                <a:gd name="connsiteX2" fmla="*/ 502725 w 502724"/>
                <a:gd name="connsiteY2" fmla="*/ 402159 h 402158"/>
                <a:gd name="connsiteX3" fmla="*/ 0 w 502724"/>
                <a:gd name="connsiteY3" fmla="*/ 402159 h 402158"/>
                <a:gd name="connsiteX4" fmla="*/ 0 w 502724"/>
                <a:gd name="connsiteY4" fmla="*/ 0 h 402158"/>
                <a:gd name="connsiteX5" fmla="*/ 502725 w 502724"/>
                <a:gd name="connsiteY5" fmla="*/ 0 h 402158"/>
                <a:gd name="connsiteX6" fmla="*/ 502725 w 502724"/>
                <a:gd name="connsiteY6" fmla="*/ 16770 h 402158"/>
                <a:gd name="connsiteX7" fmla="*/ 0 w 502724"/>
                <a:gd name="connsiteY7" fmla="*/ 16770 h 40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724" h="402158">
                  <a:moveTo>
                    <a:pt x="0" y="385389"/>
                  </a:moveTo>
                  <a:lnTo>
                    <a:pt x="502725" y="385389"/>
                  </a:lnTo>
                  <a:lnTo>
                    <a:pt x="502725" y="402159"/>
                  </a:lnTo>
                  <a:lnTo>
                    <a:pt x="0" y="402159"/>
                  </a:lnTo>
                  <a:close/>
                  <a:moveTo>
                    <a:pt x="0" y="0"/>
                  </a:moveTo>
                  <a:lnTo>
                    <a:pt x="502725" y="0"/>
                  </a:lnTo>
                  <a:lnTo>
                    <a:pt x="502725" y="16770"/>
                  </a:lnTo>
                  <a:lnTo>
                    <a:pt x="0" y="1677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9" name="任意多边形: 形状 408">
              <a:extLst>
                <a:ext uri="{FF2B5EF4-FFF2-40B4-BE49-F238E27FC236}">
                  <a16:creationId xmlns:a16="http://schemas.microsoft.com/office/drawing/2014/main" id="{34998F40-0ED8-453D-AC00-39355250D6A5}"/>
                </a:ext>
              </a:extLst>
            </p:cNvPr>
            <p:cNvSpPr/>
            <p:nvPr/>
          </p:nvSpPr>
          <p:spPr>
            <a:xfrm>
              <a:off x="7875051" y="4843214"/>
              <a:ext cx="435698" cy="368671"/>
            </a:xfrm>
            <a:custGeom>
              <a:avLst/>
              <a:gdLst>
                <a:gd name="connsiteX0" fmla="*/ 0 w 435698"/>
                <a:gd name="connsiteY0" fmla="*/ 0 h 368671"/>
                <a:gd name="connsiteX1" fmla="*/ 16770 w 435698"/>
                <a:gd name="connsiteY1" fmla="*/ 0 h 368671"/>
                <a:gd name="connsiteX2" fmla="*/ 16770 w 435698"/>
                <a:gd name="connsiteY2" fmla="*/ 368672 h 368671"/>
                <a:gd name="connsiteX3" fmla="*/ 0 w 435698"/>
                <a:gd name="connsiteY3" fmla="*/ 368672 h 368671"/>
                <a:gd name="connsiteX4" fmla="*/ 67026 w 435698"/>
                <a:gd name="connsiteY4" fmla="*/ 0 h 368671"/>
                <a:gd name="connsiteX5" fmla="*/ 83796 w 435698"/>
                <a:gd name="connsiteY5" fmla="*/ 0 h 368671"/>
                <a:gd name="connsiteX6" fmla="*/ 83796 w 435698"/>
                <a:gd name="connsiteY6" fmla="*/ 368672 h 368671"/>
                <a:gd name="connsiteX7" fmla="*/ 67026 w 435698"/>
                <a:gd name="connsiteY7" fmla="*/ 368672 h 368671"/>
                <a:gd name="connsiteX8" fmla="*/ 134053 w 435698"/>
                <a:gd name="connsiteY8" fmla="*/ 0 h 368671"/>
                <a:gd name="connsiteX9" fmla="*/ 150823 w 435698"/>
                <a:gd name="connsiteY9" fmla="*/ 0 h 368671"/>
                <a:gd name="connsiteX10" fmla="*/ 150823 w 435698"/>
                <a:gd name="connsiteY10" fmla="*/ 368672 h 368671"/>
                <a:gd name="connsiteX11" fmla="*/ 134053 w 435698"/>
                <a:gd name="connsiteY11" fmla="*/ 368672 h 368671"/>
                <a:gd name="connsiteX12" fmla="*/ 201079 w 435698"/>
                <a:gd name="connsiteY12" fmla="*/ 0 h 368671"/>
                <a:gd name="connsiteX13" fmla="*/ 217849 w 435698"/>
                <a:gd name="connsiteY13" fmla="*/ 0 h 368671"/>
                <a:gd name="connsiteX14" fmla="*/ 217849 w 435698"/>
                <a:gd name="connsiteY14" fmla="*/ 368672 h 368671"/>
                <a:gd name="connsiteX15" fmla="*/ 201079 w 435698"/>
                <a:gd name="connsiteY15" fmla="*/ 368672 h 368671"/>
                <a:gd name="connsiteX16" fmla="*/ 268106 w 435698"/>
                <a:gd name="connsiteY16" fmla="*/ 0 h 368671"/>
                <a:gd name="connsiteX17" fmla="*/ 284876 w 435698"/>
                <a:gd name="connsiteY17" fmla="*/ 0 h 368671"/>
                <a:gd name="connsiteX18" fmla="*/ 284876 w 435698"/>
                <a:gd name="connsiteY18" fmla="*/ 368672 h 368671"/>
                <a:gd name="connsiteX19" fmla="*/ 268106 w 435698"/>
                <a:gd name="connsiteY19" fmla="*/ 368672 h 368671"/>
                <a:gd name="connsiteX20" fmla="*/ 351902 w 435698"/>
                <a:gd name="connsiteY20" fmla="*/ 0 h 368671"/>
                <a:gd name="connsiteX21" fmla="*/ 368672 w 435698"/>
                <a:gd name="connsiteY21" fmla="*/ 0 h 368671"/>
                <a:gd name="connsiteX22" fmla="*/ 368672 w 435698"/>
                <a:gd name="connsiteY22" fmla="*/ 368672 h 368671"/>
                <a:gd name="connsiteX23" fmla="*/ 351902 w 435698"/>
                <a:gd name="connsiteY23" fmla="*/ 368672 h 368671"/>
                <a:gd name="connsiteX24" fmla="*/ 418929 w 435698"/>
                <a:gd name="connsiteY24" fmla="*/ 0 h 368671"/>
                <a:gd name="connsiteX25" fmla="*/ 435698 w 435698"/>
                <a:gd name="connsiteY25" fmla="*/ 0 h 368671"/>
                <a:gd name="connsiteX26" fmla="*/ 435698 w 435698"/>
                <a:gd name="connsiteY26" fmla="*/ 368672 h 368671"/>
                <a:gd name="connsiteX27" fmla="*/ 418929 w 435698"/>
                <a:gd name="connsiteY27" fmla="*/ 368672 h 368671"/>
                <a:gd name="connsiteX28" fmla="*/ 301645 w 435698"/>
                <a:gd name="connsiteY28" fmla="*/ 167592 h 368671"/>
                <a:gd name="connsiteX29" fmla="*/ 335185 w 435698"/>
                <a:gd name="connsiteY29" fmla="*/ 167592 h 368671"/>
                <a:gd name="connsiteX30" fmla="*/ 335185 w 435698"/>
                <a:gd name="connsiteY30" fmla="*/ 184414 h 368671"/>
                <a:gd name="connsiteX31" fmla="*/ 301645 w 435698"/>
                <a:gd name="connsiteY31" fmla="*/ 184414 h 36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5698" h="368671">
                  <a:moveTo>
                    <a:pt x="0" y="0"/>
                  </a:moveTo>
                  <a:lnTo>
                    <a:pt x="16770" y="0"/>
                  </a:lnTo>
                  <a:lnTo>
                    <a:pt x="16770" y="368672"/>
                  </a:lnTo>
                  <a:lnTo>
                    <a:pt x="0" y="368672"/>
                  </a:lnTo>
                  <a:close/>
                  <a:moveTo>
                    <a:pt x="67026" y="0"/>
                  </a:moveTo>
                  <a:lnTo>
                    <a:pt x="83796" y="0"/>
                  </a:lnTo>
                  <a:lnTo>
                    <a:pt x="83796" y="368672"/>
                  </a:lnTo>
                  <a:lnTo>
                    <a:pt x="67026" y="368672"/>
                  </a:lnTo>
                  <a:close/>
                  <a:moveTo>
                    <a:pt x="134053" y="0"/>
                  </a:moveTo>
                  <a:lnTo>
                    <a:pt x="150823" y="0"/>
                  </a:lnTo>
                  <a:lnTo>
                    <a:pt x="150823" y="368672"/>
                  </a:lnTo>
                  <a:lnTo>
                    <a:pt x="134053" y="368672"/>
                  </a:lnTo>
                  <a:close/>
                  <a:moveTo>
                    <a:pt x="201079" y="0"/>
                  </a:moveTo>
                  <a:lnTo>
                    <a:pt x="217849" y="0"/>
                  </a:lnTo>
                  <a:lnTo>
                    <a:pt x="217849" y="368672"/>
                  </a:lnTo>
                  <a:lnTo>
                    <a:pt x="201079" y="368672"/>
                  </a:lnTo>
                  <a:close/>
                  <a:moveTo>
                    <a:pt x="268106" y="0"/>
                  </a:moveTo>
                  <a:lnTo>
                    <a:pt x="284876" y="0"/>
                  </a:lnTo>
                  <a:lnTo>
                    <a:pt x="284876" y="368672"/>
                  </a:lnTo>
                  <a:lnTo>
                    <a:pt x="268106" y="368672"/>
                  </a:lnTo>
                  <a:close/>
                  <a:moveTo>
                    <a:pt x="351902" y="0"/>
                  </a:moveTo>
                  <a:lnTo>
                    <a:pt x="368672" y="0"/>
                  </a:lnTo>
                  <a:lnTo>
                    <a:pt x="368672" y="368672"/>
                  </a:lnTo>
                  <a:lnTo>
                    <a:pt x="351902" y="368672"/>
                  </a:lnTo>
                  <a:close/>
                  <a:moveTo>
                    <a:pt x="418929" y="0"/>
                  </a:moveTo>
                  <a:lnTo>
                    <a:pt x="435698" y="0"/>
                  </a:lnTo>
                  <a:lnTo>
                    <a:pt x="435698" y="368672"/>
                  </a:lnTo>
                  <a:lnTo>
                    <a:pt x="418929" y="368672"/>
                  </a:lnTo>
                  <a:close/>
                  <a:moveTo>
                    <a:pt x="301645" y="167592"/>
                  </a:moveTo>
                  <a:lnTo>
                    <a:pt x="335185" y="167592"/>
                  </a:lnTo>
                  <a:lnTo>
                    <a:pt x="335185" y="184414"/>
                  </a:lnTo>
                  <a:lnTo>
                    <a:pt x="301645" y="184414"/>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0" name="任意多边形: 形状 409">
              <a:extLst>
                <a:ext uri="{FF2B5EF4-FFF2-40B4-BE49-F238E27FC236}">
                  <a16:creationId xmlns:a16="http://schemas.microsoft.com/office/drawing/2014/main" id="{D12E5921-C15A-4F73-8122-717B80F49AEE}"/>
                </a:ext>
              </a:extLst>
            </p:cNvPr>
            <p:cNvSpPr/>
            <p:nvPr/>
          </p:nvSpPr>
          <p:spPr>
            <a:xfrm>
              <a:off x="8176697" y="5027576"/>
              <a:ext cx="16769" cy="33487"/>
            </a:xfrm>
            <a:custGeom>
              <a:avLst/>
              <a:gdLst>
                <a:gd name="connsiteX0" fmla="*/ 0 w 16769"/>
                <a:gd name="connsiteY0" fmla="*/ 0 h 33487"/>
                <a:gd name="connsiteX1" fmla="*/ 16770 w 16769"/>
                <a:gd name="connsiteY1" fmla="*/ 0 h 33487"/>
                <a:gd name="connsiteX2" fmla="*/ 16770 w 16769"/>
                <a:gd name="connsiteY2" fmla="*/ 33487 h 33487"/>
                <a:gd name="connsiteX3" fmla="*/ 0 w 16769"/>
                <a:gd name="connsiteY3" fmla="*/ 33487 h 33487"/>
              </a:gdLst>
              <a:ahLst/>
              <a:cxnLst>
                <a:cxn ang="0">
                  <a:pos x="connsiteX0" y="connsiteY0"/>
                </a:cxn>
                <a:cxn ang="0">
                  <a:pos x="connsiteX1" y="connsiteY1"/>
                </a:cxn>
                <a:cxn ang="0">
                  <a:pos x="connsiteX2" y="connsiteY2"/>
                </a:cxn>
                <a:cxn ang="0">
                  <a:pos x="connsiteX3" y="connsiteY3"/>
                </a:cxn>
              </a:cxnLst>
              <a:rect l="l" t="t" r="r" b="b"/>
              <a:pathLst>
                <a:path w="16769" h="33487">
                  <a:moveTo>
                    <a:pt x="0" y="0"/>
                  </a:moveTo>
                  <a:lnTo>
                    <a:pt x="16770" y="0"/>
                  </a:lnTo>
                  <a:lnTo>
                    <a:pt x="16770" y="33487"/>
                  </a:lnTo>
                  <a:lnTo>
                    <a:pt x="0" y="33487"/>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69" name="图形 96">
            <a:extLst>
              <a:ext uri="{FF2B5EF4-FFF2-40B4-BE49-F238E27FC236}">
                <a16:creationId xmlns:a16="http://schemas.microsoft.com/office/drawing/2014/main" id="{21C6F9CC-3725-4B37-8E9D-5A9F505838AB}"/>
              </a:ext>
            </a:extLst>
          </p:cNvPr>
          <p:cNvGrpSpPr/>
          <p:nvPr/>
        </p:nvGrpSpPr>
        <p:grpSpPr>
          <a:xfrm>
            <a:off x="10958629" y="4378525"/>
            <a:ext cx="411812" cy="411812"/>
            <a:chOff x="8624475" y="4759209"/>
            <a:chExt cx="534958" cy="534958"/>
          </a:xfrm>
          <a:solidFill>
            <a:schemeClr val="bg1"/>
          </a:solidFill>
        </p:grpSpPr>
        <p:sp>
          <p:nvSpPr>
            <p:cNvPr id="405" name="任意多边形: 形状 404">
              <a:extLst>
                <a:ext uri="{FF2B5EF4-FFF2-40B4-BE49-F238E27FC236}">
                  <a16:creationId xmlns:a16="http://schemas.microsoft.com/office/drawing/2014/main" id="{EF2324E4-9BEA-4515-AF1E-3BEA124E4DAA}"/>
                </a:ext>
              </a:extLst>
            </p:cNvPr>
            <p:cNvSpPr/>
            <p:nvPr/>
          </p:nvSpPr>
          <p:spPr>
            <a:xfrm>
              <a:off x="8633721" y="5196892"/>
              <a:ext cx="512650" cy="51249"/>
            </a:xfrm>
            <a:custGeom>
              <a:avLst/>
              <a:gdLst>
                <a:gd name="connsiteX0" fmla="*/ 495568 w 512650"/>
                <a:gd name="connsiteY0" fmla="*/ 17083 h 51249"/>
                <a:gd name="connsiteX1" fmla="*/ 495568 w 512650"/>
                <a:gd name="connsiteY1" fmla="*/ 34166 h 51249"/>
                <a:gd name="connsiteX2" fmla="*/ 17083 w 512650"/>
                <a:gd name="connsiteY2" fmla="*/ 34166 h 51249"/>
                <a:gd name="connsiteX3" fmla="*/ 17083 w 512650"/>
                <a:gd name="connsiteY3" fmla="*/ 17083 h 51249"/>
                <a:gd name="connsiteX4" fmla="*/ 495568 w 512650"/>
                <a:gd name="connsiteY4" fmla="*/ 17083 h 51249"/>
                <a:gd name="connsiteX5" fmla="*/ 512651 w 512650"/>
                <a:gd name="connsiteY5" fmla="*/ 0 h 51249"/>
                <a:gd name="connsiteX6" fmla="*/ 0 w 512650"/>
                <a:gd name="connsiteY6" fmla="*/ 0 h 51249"/>
                <a:gd name="connsiteX7" fmla="*/ 0 w 512650"/>
                <a:gd name="connsiteY7" fmla="*/ 51249 h 51249"/>
                <a:gd name="connsiteX8" fmla="*/ 512651 w 512650"/>
                <a:gd name="connsiteY8" fmla="*/ 51249 h 51249"/>
                <a:gd name="connsiteX9" fmla="*/ 512651 w 512650"/>
                <a:gd name="connsiteY9" fmla="*/ 0 h 5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650" h="51249">
                  <a:moveTo>
                    <a:pt x="495568" y="17083"/>
                  </a:moveTo>
                  <a:lnTo>
                    <a:pt x="495568" y="34166"/>
                  </a:lnTo>
                  <a:lnTo>
                    <a:pt x="17083" y="34166"/>
                  </a:lnTo>
                  <a:lnTo>
                    <a:pt x="17083" y="17083"/>
                  </a:lnTo>
                  <a:lnTo>
                    <a:pt x="495568" y="17083"/>
                  </a:lnTo>
                  <a:moveTo>
                    <a:pt x="512651" y="0"/>
                  </a:moveTo>
                  <a:lnTo>
                    <a:pt x="0" y="0"/>
                  </a:lnTo>
                  <a:lnTo>
                    <a:pt x="0" y="51249"/>
                  </a:lnTo>
                  <a:lnTo>
                    <a:pt x="512651" y="51249"/>
                  </a:lnTo>
                  <a:lnTo>
                    <a:pt x="512651"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6" name="任意多边形: 形状 405">
              <a:extLst>
                <a:ext uri="{FF2B5EF4-FFF2-40B4-BE49-F238E27FC236}">
                  <a16:creationId xmlns:a16="http://schemas.microsoft.com/office/drawing/2014/main" id="{C3F09D68-850A-45CF-8D9C-7AABF7BF854E}"/>
                </a:ext>
              </a:extLst>
            </p:cNvPr>
            <p:cNvSpPr/>
            <p:nvPr/>
          </p:nvSpPr>
          <p:spPr>
            <a:xfrm>
              <a:off x="8650804" y="4803823"/>
              <a:ext cx="478484" cy="410151"/>
            </a:xfrm>
            <a:custGeom>
              <a:avLst/>
              <a:gdLst>
                <a:gd name="connsiteX0" fmla="*/ 342551 w 478484"/>
                <a:gd name="connsiteY0" fmla="*/ 18703 h 410151"/>
                <a:gd name="connsiteX1" fmla="*/ 410100 w 478484"/>
                <a:gd name="connsiteY1" fmla="*/ 45764 h 410151"/>
                <a:gd name="connsiteX2" fmla="*/ 410100 w 478484"/>
                <a:gd name="connsiteY2" fmla="*/ 302847 h 410151"/>
                <a:gd name="connsiteX3" fmla="*/ 421802 w 478484"/>
                <a:gd name="connsiteY3" fmla="*/ 306713 h 410151"/>
                <a:gd name="connsiteX4" fmla="*/ 461401 w 478484"/>
                <a:gd name="connsiteY4" fmla="*/ 319930 h 410151"/>
                <a:gd name="connsiteX5" fmla="*/ 461401 w 478484"/>
                <a:gd name="connsiteY5" fmla="*/ 393069 h 410151"/>
                <a:gd name="connsiteX6" fmla="*/ 17083 w 478484"/>
                <a:gd name="connsiteY6" fmla="*/ 393069 h 410151"/>
                <a:gd name="connsiteX7" fmla="*/ 17083 w 478484"/>
                <a:gd name="connsiteY7" fmla="*/ 281950 h 410151"/>
                <a:gd name="connsiteX8" fmla="*/ 70161 w 478484"/>
                <a:gd name="connsiteY8" fmla="*/ 242194 h 410151"/>
                <a:gd name="connsiteX9" fmla="*/ 94871 w 478484"/>
                <a:gd name="connsiteY9" fmla="*/ 254523 h 410151"/>
                <a:gd name="connsiteX10" fmla="*/ 119634 w 478484"/>
                <a:gd name="connsiteY10" fmla="*/ 266852 h 410151"/>
                <a:gd name="connsiteX11" fmla="*/ 119634 w 478484"/>
                <a:gd name="connsiteY11" fmla="*/ 113104 h 410151"/>
                <a:gd name="connsiteX12" fmla="*/ 169107 w 478484"/>
                <a:gd name="connsiteY12" fmla="*/ 88341 h 410151"/>
                <a:gd name="connsiteX13" fmla="*/ 222185 w 478484"/>
                <a:gd name="connsiteY13" fmla="*/ 128150 h 410151"/>
                <a:gd name="connsiteX14" fmla="*/ 222185 w 478484"/>
                <a:gd name="connsiteY14" fmla="*/ 232686 h 410151"/>
                <a:gd name="connsiteX15" fmla="*/ 231641 w 478484"/>
                <a:gd name="connsiteY15" fmla="*/ 237440 h 410151"/>
                <a:gd name="connsiteX16" fmla="*/ 265807 w 478484"/>
                <a:gd name="connsiteY16" fmla="*/ 254523 h 410151"/>
                <a:gd name="connsiteX17" fmla="*/ 290518 w 478484"/>
                <a:gd name="connsiteY17" fmla="*/ 266852 h 410151"/>
                <a:gd name="connsiteX18" fmla="*/ 290518 w 478484"/>
                <a:gd name="connsiteY18" fmla="*/ 44771 h 410151"/>
                <a:gd name="connsiteX19" fmla="*/ 342551 w 478484"/>
                <a:gd name="connsiteY19" fmla="*/ 18703 h 410151"/>
                <a:gd name="connsiteX20" fmla="*/ 341767 w 478484"/>
                <a:gd name="connsiteY20" fmla="*/ 0 h 410151"/>
                <a:gd name="connsiteX21" fmla="*/ 273382 w 478484"/>
                <a:gd name="connsiteY21" fmla="*/ 34166 h 410151"/>
                <a:gd name="connsiteX22" fmla="*/ 273382 w 478484"/>
                <a:gd name="connsiteY22" fmla="*/ 239268 h 410151"/>
                <a:gd name="connsiteX23" fmla="*/ 239216 w 478484"/>
                <a:gd name="connsiteY23" fmla="*/ 222185 h 410151"/>
                <a:gd name="connsiteX24" fmla="*/ 239216 w 478484"/>
                <a:gd name="connsiteY24" fmla="*/ 119634 h 410151"/>
                <a:gd name="connsiteX25" fmla="*/ 170884 w 478484"/>
                <a:gd name="connsiteY25" fmla="*/ 68385 h 410151"/>
                <a:gd name="connsiteX26" fmla="*/ 102499 w 478484"/>
                <a:gd name="connsiteY26" fmla="*/ 102551 h 410151"/>
                <a:gd name="connsiteX27" fmla="*/ 102499 w 478484"/>
                <a:gd name="connsiteY27" fmla="*/ 239268 h 410151"/>
                <a:gd name="connsiteX28" fmla="*/ 68333 w 478484"/>
                <a:gd name="connsiteY28" fmla="*/ 222185 h 410151"/>
                <a:gd name="connsiteX29" fmla="*/ 0 w 478484"/>
                <a:gd name="connsiteY29" fmla="*/ 273435 h 410151"/>
                <a:gd name="connsiteX30" fmla="*/ 0 w 478484"/>
                <a:gd name="connsiteY30" fmla="*/ 410152 h 410151"/>
                <a:gd name="connsiteX31" fmla="*/ 478484 w 478484"/>
                <a:gd name="connsiteY31" fmla="*/ 410152 h 410151"/>
                <a:gd name="connsiteX32" fmla="*/ 478484 w 478484"/>
                <a:gd name="connsiteY32" fmla="*/ 307601 h 410151"/>
                <a:gd name="connsiteX33" fmla="*/ 427235 w 478484"/>
                <a:gd name="connsiteY33" fmla="*/ 290518 h 410151"/>
                <a:gd name="connsiteX34" fmla="*/ 427235 w 478484"/>
                <a:gd name="connsiteY34" fmla="*/ 34166 h 410151"/>
                <a:gd name="connsiteX35" fmla="*/ 341767 w 478484"/>
                <a:gd name="connsiteY35" fmla="*/ 0 h 41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8484" h="410151">
                  <a:moveTo>
                    <a:pt x="342551" y="18703"/>
                  </a:moveTo>
                  <a:lnTo>
                    <a:pt x="410100" y="45764"/>
                  </a:lnTo>
                  <a:lnTo>
                    <a:pt x="410100" y="302847"/>
                  </a:lnTo>
                  <a:lnTo>
                    <a:pt x="421802" y="306713"/>
                  </a:lnTo>
                  <a:lnTo>
                    <a:pt x="461401" y="319930"/>
                  </a:lnTo>
                  <a:lnTo>
                    <a:pt x="461401" y="393069"/>
                  </a:lnTo>
                  <a:lnTo>
                    <a:pt x="17083" y="393069"/>
                  </a:lnTo>
                  <a:lnTo>
                    <a:pt x="17083" y="281950"/>
                  </a:lnTo>
                  <a:lnTo>
                    <a:pt x="70161" y="242194"/>
                  </a:lnTo>
                  <a:lnTo>
                    <a:pt x="94871" y="254523"/>
                  </a:lnTo>
                  <a:lnTo>
                    <a:pt x="119634" y="266852"/>
                  </a:lnTo>
                  <a:lnTo>
                    <a:pt x="119634" y="113104"/>
                  </a:lnTo>
                  <a:lnTo>
                    <a:pt x="169107" y="88341"/>
                  </a:lnTo>
                  <a:lnTo>
                    <a:pt x="222185" y="128150"/>
                  </a:lnTo>
                  <a:lnTo>
                    <a:pt x="222185" y="232686"/>
                  </a:lnTo>
                  <a:lnTo>
                    <a:pt x="231641" y="237440"/>
                  </a:lnTo>
                  <a:lnTo>
                    <a:pt x="265807" y="254523"/>
                  </a:lnTo>
                  <a:lnTo>
                    <a:pt x="290518" y="266852"/>
                  </a:lnTo>
                  <a:lnTo>
                    <a:pt x="290518" y="44771"/>
                  </a:lnTo>
                  <a:lnTo>
                    <a:pt x="342551" y="18703"/>
                  </a:lnTo>
                  <a:moveTo>
                    <a:pt x="341767" y="0"/>
                  </a:moveTo>
                  <a:lnTo>
                    <a:pt x="273382" y="34166"/>
                  </a:lnTo>
                  <a:lnTo>
                    <a:pt x="273382" y="239268"/>
                  </a:lnTo>
                  <a:lnTo>
                    <a:pt x="239216" y="222185"/>
                  </a:lnTo>
                  <a:lnTo>
                    <a:pt x="239216" y="119634"/>
                  </a:lnTo>
                  <a:lnTo>
                    <a:pt x="170884" y="68385"/>
                  </a:lnTo>
                  <a:lnTo>
                    <a:pt x="102499" y="102551"/>
                  </a:lnTo>
                  <a:lnTo>
                    <a:pt x="102499" y="239268"/>
                  </a:lnTo>
                  <a:lnTo>
                    <a:pt x="68333" y="222185"/>
                  </a:lnTo>
                  <a:lnTo>
                    <a:pt x="0" y="273435"/>
                  </a:lnTo>
                  <a:lnTo>
                    <a:pt x="0" y="410152"/>
                  </a:lnTo>
                  <a:lnTo>
                    <a:pt x="478484" y="410152"/>
                  </a:lnTo>
                  <a:lnTo>
                    <a:pt x="478484" y="307601"/>
                  </a:lnTo>
                  <a:lnTo>
                    <a:pt x="427235" y="290518"/>
                  </a:lnTo>
                  <a:lnTo>
                    <a:pt x="427235" y="34166"/>
                  </a:lnTo>
                  <a:lnTo>
                    <a:pt x="341767"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7" name="任意多边形: 形状 406">
              <a:extLst>
                <a:ext uri="{FF2B5EF4-FFF2-40B4-BE49-F238E27FC236}">
                  <a16:creationId xmlns:a16="http://schemas.microsoft.com/office/drawing/2014/main" id="{2CC1DD26-BD13-4F7C-BFD0-88AD8F1A045D}"/>
                </a:ext>
              </a:extLst>
            </p:cNvPr>
            <p:cNvSpPr/>
            <p:nvPr/>
          </p:nvSpPr>
          <p:spPr>
            <a:xfrm>
              <a:off x="8650804" y="4828481"/>
              <a:ext cx="324683" cy="385493"/>
            </a:xfrm>
            <a:custGeom>
              <a:avLst/>
              <a:gdLst>
                <a:gd name="connsiteX0" fmla="*/ 273435 w 324683"/>
                <a:gd name="connsiteY0" fmla="*/ 11441 h 385493"/>
                <a:gd name="connsiteX1" fmla="*/ 273435 w 324683"/>
                <a:gd name="connsiteY1" fmla="*/ 248776 h 385493"/>
                <a:gd name="connsiteX2" fmla="*/ 324684 w 324683"/>
                <a:gd name="connsiteY2" fmla="*/ 265860 h 385493"/>
                <a:gd name="connsiteX3" fmla="*/ 324684 w 324683"/>
                <a:gd name="connsiteY3" fmla="*/ 0 h 385493"/>
                <a:gd name="connsiteX4" fmla="*/ 273435 w 324683"/>
                <a:gd name="connsiteY4" fmla="*/ 11441 h 385493"/>
                <a:gd name="connsiteX5" fmla="*/ 307601 w 324683"/>
                <a:gd name="connsiteY5" fmla="*/ 242142 h 385493"/>
                <a:gd name="connsiteX6" fmla="*/ 290518 w 324683"/>
                <a:gd name="connsiteY6" fmla="*/ 236447 h 385493"/>
                <a:gd name="connsiteX7" fmla="*/ 290518 w 324683"/>
                <a:gd name="connsiteY7" fmla="*/ 18650 h 385493"/>
                <a:gd name="connsiteX8" fmla="*/ 307601 w 324683"/>
                <a:gd name="connsiteY8" fmla="*/ 7262 h 385493"/>
                <a:gd name="connsiteX9" fmla="*/ 307601 w 324683"/>
                <a:gd name="connsiteY9" fmla="*/ 242142 h 385493"/>
                <a:gd name="connsiteX10" fmla="*/ 153800 w 324683"/>
                <a:gd name="connsiteY10" fmla="*/ 65720 h 385493"/>
                <a:gd name="connsiteX11" fmla="*/ 102551 w 324683"/>
                <a:gd name="connsiteY11" fmla="*/ 80296 h 385493"/>
                <a:gd name="connsiteX12" fmla="*/ 102551 w 324683"/>
                <a:gd name="connsiteY12" fmla="*/ 385494 h 385493"/>
                <a:gd name="connsiteX13" fmla="*/ 188019 w 324683"/>
                <a:gd name="connsiteY13" fmla="*/ 385494 h 385493"/>
                <a:gd name="connsiteX14" fmla="*/ 188019 w 324683"/>
                <a:gd name="connsiteY14" fmla="*/ 214610 h 385493"/>
                <a:gd name="connsiteX15" fmla="*/ 153853 w 324683"/>
                <a:gd name="connsiteY15" fmla="*/ 231693 h 385493"/>
                <a:gd name="connsiteX16" fmla="*/ 153853 w 324683"/>
                <a:gd name="connsiteY16" fmla="*/ 65720 h 385493"/>
                <a:gd name="connsiteX17" fmla="*/ 161428 w 324683"/>
                <a:gd name="connsiteY17" fmla="*/ 246948 h 385493"/>
                <a:gd name="connsiteX18" fmla="*/ 170884 w 324683"/>
                <a:gd name="connsiteY18" fmla="*/ 242194 h 385493"/>
                <a:gd name="connsiteX19" fmla="*/ 170884 w 324683"/>
                <a:gd name="connsiteY19" fmla="*/ 368358 h 385493"/>
                <a:gd name="connsiteX20" fmla="*/ 119634 w 324683"/>
                <a:gd name="connsiteY20" fmla="*/ 368358 h 385493"/>
                <a:gd name="connsiteX21" fmla="*/ 119634 w 324683"/>
                <a:gd name="connsiteY21" fmla="*/ 87035 h 385493"/>
                <a:gd name="connsiteX22" fmla="*/ 136717 w 324683"/>
                <a:gd name="connsiteY22" fmla="*/ 75646 h 385493"/>
                <a:gd name="connsiteX23" fmla="*/ 136717 w 324683"/>
                <a:gd name="connsiteY23" fmla="*/ 259381 h 385493"/>
                <a:gd name="connsiteX24" fmla="*/ 161428 w 324683"/>
                <a:gd name="connsiteY24" fmla="*/ 246948 h 385493"/>
                <a:gd name="connsiteX25" fmla="*/ 0 w 324683"/>
                <a:gd name="connsiteY25" fmla="*/ 265860 h 385493"/>
                <a:gd name="connsiteX26" fmla="*/ 0 w 324683"/>
                <a:gd name="connsiteY26" fmla="*/ 385494 h 385493"/>
                <a:gd name="connsiteX27" fmla="*/ 51249 w 324683"/>
                <a:gd name="connsiteY27" fmla="*/ 385494 h 385493"/>
                <a:gd name="connsiteX28" fmla="*/ 51249 w 324683"/>
                <a:gd name="connsiteY28" fmla="*/ 214610 h 385493"/>
                <a:gd name="connsiteX29" fmla="*/ 0 w 324683"/>
                <a:gd name="connsiteY29" fmla="*/ 265860 h 385493"/>
                <a:gd name="connsiteX30" fmla="*/ 34166 w 324683"/>
                <a:gd name="connsiteY30" fmla="*/ 368411 h 385493"/>
                <a:gd name="connsiteX31" fmla="*/ 17083 w 324683"/>
                <a:gd name="connsiteY31" fmla="*/ 368411 h 385493"/>
                <a:gd name="connsiteX32" fmla="*/ 17083 w 324683"/>
                <a:gd name="connsiteY32" fmla="*/ 255829 h 385493"/>
                <a:gd name="connsiteX33" fmla="*/ 34166 w 324683"/>
                <a:gd name="connsiteY33" fmla="*/ 238746 h 385493"/>
                <a:gd name="connsiteX34" fmla="*/ 34166 w 324683"/>
                <a:gd name="connsiteY34" fmla="*/ 368411 h 38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4683" h="385493">
                  <a:moveTo>
                    <a:pt x="273435" y="11441"/>
                  </a:moveTo>
                  <a:lnTo>
                    <a:pt x="273435" y="248776"/>
                  </a:lnTo>
                  <a:lnTo>
                    <a:pt x="324684" y="265860"/>
                  </a:lnTo>
                  <a:lnTo>
                    <a:pt x="324684" y="0"/>
                  </a:lnTo>
                  <a:lnTo>
                    <a:pt x="273435" y="11441"/>
                  </a:lnTo>
                  <a:close/>
                  <a:moveTo>
                    <a:pt x="307601" y="242142"/>
                  </a:moveTo>
                  <a:lnTo>
                    <a:pt x="290518" y="236447"/>
                  </a:lnTo>
                  <a:lnTo>
                    <a:pt x="290518" y="18650"/>
                  </a:lnTo>
                  <a:lnTo>
                    <a:pt x="307601" y="7262"/>
                  </a:lnTo>
                  <a:lnTo>
                    <a:pt x="307601" y="242142"/>
                  </a:lnTo>
                  <a:close/>
                  <a:moveTo>
                    <a:pt x="153800" y="65720"/>
                  </a:moveTo>
                  <a:lnTo>
                    <a:pt x="102551" y="80296"/>
                  </a:lnTo>
                  <a:lnTo>
                    <a:pt x="102551" y="385494"/>
                  </a:lnTo>
                  <a:lnTo>
                    <a:pt x="188019" y="385494"/>
                  </a:lnTo>
                  <a:lnTo>
                    <a:pt x="188019" y="214610"/>
                  </a:lnTo>
                  <a:lnTo>
                    <a:pt x="153853" y="231693"/>
                  </a:lnTo>
                  <a:lnTo>
                    <a:pt x="153853" y="65720"/>
                  </a:lnTo>
                  <a:close/>
                  <a:moveTo>
                    <a:pt x="161428" y="246948"/>
                  </a:moveTo>
                  <a:lnTo>
                    <a:pt x="170884" y="242194"/>
                  </a:lnTo>
                  <a:lnTo>
                    <a:pt x="170884" y="368358"/>
                  </a:lnTo>
                  <a:lnTo>
                    <a:pt x="119634" y="368358"/>
                  </a:lnTo>
                  <a:lnTo>
                    <a:pt x="119634" y="87035"/>
                  </a:lnTo>
                  <a:lnTo>
                    <a:pt x="136717" y="75646"/>
                  </a:lnTo>
                  <a:lnTo>
                    <a:pt x="136717" y="259381"/>
                  </a:lnTo>
                  <a:lnTo>
                    <a:pt x="161428" y="246948"/>
                  </a:lnTo>
                  <a:close/>
                  <a:moveTo>
                    <a:pt x="0" y="265860"/>
                  </a:moveTo>
                  <a:lnTo>
                    <a:pt x="0" y="385494"/>
                  </a:lnTo>
                  <a:lnTo>
                    <a:pt x="51249" y="385494"/>
                  </a:lnTo>
                  <a:lnTo>
                    <a:pt x="51249" y="214610"/>
                  </a:lnTo>
                  <a:lnTo>
                    <a:pt x="0" y="265860"/>
                  </a:lnTo>
                  <a:close/>
                  <a:moveTo>
                    <a:pt x="34166" y="368411"/>
                  </a:moveTo>
                  <a:lnTo>
                    <a:pt x="17083" y="368411"/>
                  </a:lnTo>
                  <a:lnTo>
                    <a:pt x="17083" y="255829"/>
                  </a:lnTo>
                  <a:lnTo>
                    <a:pt x="34166" y="238746"/>
                  </a:lnTo>
                  <a:lnTo>
                    <a:pt x="34166" y="368411"/>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71" name="图形 100">
            <a:extLst>
              <a:ext uri="{FF2B5EF4-FFF2-40B4-BE49-F238E27FC236}">
                <a16:creationId xmlns:a16="http://schemas.microsoft.com/office/drawing/2014/main" id="{1E6DEF07-42DA-49A0-A543-AF03FA7A987A}"/>
              </a:ext>
            </a:extLst>
          </p:cNvPr>
          <p:cNvGrpSpPr/>
          <p:nvPr/>
        </p:nvGrpSpPr>
        <p:grpSpPr>
          <a:xfrm>
            <a:off x="6052768" y="4378525"/>
            <a:ext cx="411812" cy="411812"/>
            <a:chOff x="3831411" y="5558053"/>
            <a:chExt cx="534958" cy="534958"/>
          </a:xfrm>
          <a:solidFill>
            <a:schemeClr val="bg1"/>
          </a:solidFill>
        </p:grpSpPr>
        <p:sp>
          <p:nvSpPr>
            <p:cNvPr id="398" name="任意多边形: 形状 397">
              <a:extLst>
                <a:ext uri="{FF2B5EF4-FFF2-40B4-BE49-F238E27FC236}">
                  <a16:creationId xmlns:a16="http://schemas.microsoft.com/office/drawing/2014/main" id="{E646BA59-498D-4368-AB27-6A66332D9992}"/>
                </a:ext>
              </a:extLst>
            </p:cNvPr>
            <p:cNvSpPr/>
            <p:nvPr/>
          </p:nvSpPr>
          <p:spPr>
            <a:xfrm>
              <a:off x="3857949" y="5594413"/>
              <a:ext cx="491022" cy="458319"/>
            </a:xfrm>
            <a:custGeom>
              <a:avLst/>
              <a:gdLst>
                <a:gd name="connsiteX0" fmla="*/ 441915 w 491022"/>
                <a:gd name="connsiteY0" fmla="*/ 16404 h 458319"/>
                <a:gd name="connsiteX1" fmla="*/ 441915 w 491022"/>
                <a:gd name="connsiteY1" fmla="*/ 32756 h 458319"/>
                <a:gd name="connsiteX2" fmla="*/ 49107 w 491022"/>
                <a:gd name="connsiteY2" fmla="*/ 32756 h 458319"/>
                <a:gd name="connsiteX3" fmla="*/ 49107 w 491022"/>
                <a:gd name="connsiteY3" fmla="*/ 16404 h 458319"/>
                <a:gd name="connsiteX4" fmla="*/ 441915 w 491022"/>
                <a:gd name="connsiteY4" fmla="*/ 16404 h 458319"/>
                <a:gd name="connsiteX5" fmla="*/ 441915 w 491022"/>
                <a:gd name="connsiteY5" fmla="*/ 0 h 458319"/>
                <a:gd name="connsiteX6" fmla="*/ 49107 w 491022"/>
                <a:gd name="connsiteY6" fmla="*/ 0 h 458319"/>
                <a:gd name="connsiteX7" fmla="*/ 32756 w 491022"/>
                <a:gd name="connsiteY7" fmla="*/ 16404 h 458319"/>
                <a:gd name="connsiteX8" fmla="*/ 32756 w 491022"/>
                <a:gd name="connsiteY8" fmla="*/ 49107 h 458319"/>
                <a:gd name="connsiteX9" fmla="*/ 458267 w 491022"/>
                <a:gd name="connsiteY9" fmla="*/ 49107 h 458319"/>
                <a:gd name="connsiteX10" fmla="*/ 458267 w 491022"/>
                <a:gd name="connsiteY10" fmla="*/ 16404 h 458319"/>
                <a:gd name="connsiteX11" fmla="*/ 441915 w 491022"/>
                <a:gd name="connsiteY11" fmla="*/ 0 h 458319"/>
                <a:gd name="connsiteX12" fmla="*/ 441915 w 491022"/>
                <a:gd name="connsiteY12" fmla="*/ 81863 h 458319"/>
                <a:gd name="connsiteX13" fmla="*/ 458267 w 491022"/>
                <a:gd name="connsiteY13" fmla="*/ 98215 h 458319"/>
                <a:gd name="connsiteX14" fmla="*/ 458267 w 491022"/>
                <a:gd name="connsiteY14" fmla="*/ 114567 h 458319"/>
                <a:gd name="connsiteX15" fmla="*/ 441915 w 491022"/>
                <a:gd name="connsiteY15" fmla="*/ 114567 h 458319"/>
                <a:gd name="connsiteX16" fmla="*/ 425563 w 491022"/>
                <a:gd name="connsiteY16" fmla="*/ 130971 h 458319"/>
                <a:gd name="connsiteX17" fmla="*/ 392808 w 491022"/>
                <a:gd name="connsiteY17" fmla="*/ 163674 h 458319"/>
                <a:gd name="connsiteX18" fmla="*/ 360104 w 491022"/>
                <a:gd name="connsiteY18" fmla="*/ 130971 h 458319"/>
                <a:gd name="connsiteX19" fmla="*/ 343700 w 491022"/>
                <a:gd name="connsiteY19" fmla="*/ 114567 h 458319"/>
                <a:gd name="connsiteX20" fmla="*/ 327348 w 491022"/>
                <a:gd name="connsiteY20" fmla="*/ 130971 h 458319"/>
                <a:gd name="connsiteX21" fmla="*/ 294645 w 491022"/>
                <a:gd name="connsiteY21" fmla="*/ 163674 h 458319"/>
                <a:gd name="connsiteX22" fmla="*/ 261889 w 491022"/>
                <a:gd name="connsiteY22" fmla="*/ 130971 h 458319"/>
                <a:gd name="connsiteX23" fmla="*/ 245537 w 491022"/>
                <a:gd name="connsiteY23" fmla="*/ 114567 h 458319"/>
                <a:gd name="connsiteX24" fmla="*/ 229186 w 491022"/>
                <a:gd name="connsiteY24" fmla="*/ 130971 h 458319"/>
                <a:gd name="connsiteX25" fmla="*/ 196430 w 491022"/>
                <a:gd name="connsiteY25" fmla="*/ 163674 h 458319"/>
                <a:gd name="connsiteX26" fmla="*/ 163726 w 491022"/>
                <a:gd name="connsiteY26" fmla="*/ 130971 h 458319"/>
                <a:gd name="connsiteX27" fmla="*/ 147375 w 491022"/>
                <a:gd name="connsiteY27" fmla="*/ 114567 h 458319"/>
                <a:gd name="connsiteX28" fmla="*/ 130971 w 491022"/>
                <a:gd name="connsiteY28" fmla="*/ 130971 h 458319"/>
                <a:gd name="connsiteX29" fmla="*/ 98267 w 491022"/>
                <a:gd name="connsiteY29" fmla="*/ 163674 h 458319"/>
                <a:gd name="connsiteX30" fmla="*/ 65511 w 491022"/>
                <a:gd name="connsiteY30" fmla="*/ 130971 h 458319"/>
                <a:gd name="connsiteX31" fmla="*/ 49160 w 491022"/>
                <a:gd name="connsiteY31" fmla="*/ 114567 h 458319"/>
                <a:gd name="connsiteX32" fmla="*/ 33121 w 491022"/>
                <a:gd name="connsiteY32" fmla="*/ 114567 h 458319"/>
                <a:gd name="connsiteX33" fmla="*/ 33435 w 491022"/>
                <a:gd name="connsiteY33" fmla="*/ 98215 h 458319"/>
                <a:gd name="connsiteX34" fmla="*/ 49160 w 491022"/>
                <a:gd name="connsiteY34" fmla="*/ 81863 h 458319"/>
                <a:gd name="connsiteX35" fmla="*/ 441915 w 491022"/>
                <a:gd name="connsiteY35" fmla="*/ 81863 h 458319"/>
                <a:gd name="connsiteX36" fmla="*/ 441915 w 491022"/>
                <a:gd name="connsiteY36" fmla="*/ 65459 h 458319"/>
                <a:gd name="connsiteX37" fmla="*/ 49107 w 491022"/>
                <a:gd name="connsiteY37" fmla="*/ 65459 h 458319"/>
                <a:gd name="connsiteX38" fmla="*/ 17031 w 491022"/>
                <a:gd name="connsiteY38" fmla="*/ 98215 h 458319"/>
                <a:gd name="connsiteX39" fmla="*/ 16404 w 491022"/>
                <a:gd name="connsiteY39" fmla="*/ 130971 h 458319"/>
                <a:gd name="connsiteX40" fmla="*/ 49160 w 491022"/>
                <a:gd name="connsiteY40" fmla="*/ 130971 h 458319"/>
                <a:gd name="connsiteX41" fmla="*/ 98267 w 491022"/>
                <a:gd name="connsiteY41" fmla="*/ 180078 h 458319"/>
                <a:gd name="connsiteX42" fmla="*/ 147375 w 491022"/>
                <a:gd name="connsiteY42" fmla="*/ 130971 h 458319"/>
                <a:gd name="connsiteX43" fmla="*/ 196430 w 491022"/>
                <a:gd name="connsiteY43" fmla="*/ 180078 h 458319"/>
                <a:gd name="connsiteX44" fmla="*/ 245537 w 491022"/>
                <a:gd name="connsiteY44" fmla="*/ 130971 h 458319"/>
                <a:gd name="connsiteX45" fmla="*/ 294645 w 491022"/>
                <a:gd name="connsiteY45" fmla="*/ 180078 h 458319"/>
                <a:gd name="connsiteX46" fmla="*/ 343700 w 491022"/>
                <a:gd name="connsiteY46" fmla="*/ 130971 h 458319"/>
                <a:gd name="connsiteX47" fmla="*/ 392808 w 491022"/>
                <a:gd name="connsiteY47" fmla="*/ 180078 h 458319"/>
                <a:gd name="connsiteX48" fmla="*/ 441915 w 491022"/>
                <a:gd name="connsiteY48" fmla="*/ 130971 h 458319"/>
                <a:gd name="connsiteX49" fmla="*/ 474671 w 491022"/>
                <a:gd name="connsiteY49" fmla="*/ 130971 h 458319"/>
                <a:gd name="connsiteX50" fmla="*/ 474671 w 491022"/>
                <a:gd name="connsiteY50" fmla="*/ 98215 h 458319"/>
                <a:gd name="connsiteX51" fmla="*/ 441915 w 491022"/>
                <a:gd name="connsiteY51" fmla="*/ 65459 h 458319"/>
                <a:gd name="connsiteX52" fmla="*/ 409159 w 491022"/>
                <a:gd name="connsiteY52" fmla="*/ 194079 h 458319"/>
                <a:gd name="connsiteX53" fmla="*/ 409159 w 491022"/>
                <a:gd name="connsiteY53" fmla="*/ 409212 h 458319"/>
                <a:gd name="connsiteX54" fmla="*/ 81811 w 491022"/>
                <a:gd name="connsiteY54" fmla="*/ 409212 h 458319"/>
                <a:gd name="connsiteX55" fmla="*/ 81811 w 491022"/>
                <a:gd name="connsiteY55" fmla="*/ 194079 h 458319"/>
                <a:gd name="connsiteX56" fmla="*/ 65459 w 491022"/>
                <a:gd name="connsiteY56" fmla="*/ 187288 h 458319"/>
                <a:gd name="connsiteX57" fmla="*/ 65459 w 491022"/>
                <a:gd name="connsiteY57" fmla="*/ 425563 h 458319"/>
                <a:gd name="connsiteX58" fmla="*/ 425563 w 491022"/>
                <a:gd name="connsiteY58" fmla="*/ 425563 h 458319"/>
                <a:gd name="connsiteX59" fmla="*/ 425563 w 491022"/>
                <a:gd name="connsiteY59" fmla="*/ 187288 h 458319"/>
                <a:gd name="connsiteX60" fmla="*/ 409159 w 491022"/>
                <a:gd name="connsiteY60" fmla="*/ 194079 h 458319"/>
                <a:gd name="connsiteX61" fmla="*/ 0 w 491022"/>
                <a:gd name="connsiteY61" fmla="*/ 441915 h 458319"/>
                <a:gd name="connsiteX62" fmla="*/ 491023 w 491022"/>
                <a:gd name="connsiteY62" fmla="*/ 441915 h 458319"/>
                <a:gd name="connsiteX63" fmla="*/ 491023 w 491022"/>
                <a:gd name="connsiteY63" fmla="*/ 458319 h 458319"/>
                <a:gd name="connsiteX64" fmla="*/ 0 w 491022"/>
                <a:gd name="connsiteY64" fmla="*/ 458319 h 45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91022" h="458319">
                  <a:moveTo>
                    <a:pt x="441915" y="16404"/>
                  </a:moveTo>
                  <a:lnTo>
                    <a:pt x="441915" y="32756"/>
                  </a:lnTo>
                  <a:lnTo>
                    <a:pt x="49107" y="32756"/>
                  </a:lnTo>
                  <a:lnTo>
                    <a:pt x="49107" y="16404"/>
                  </a:lnTo>
                  <a:lnTo>
                    <a:pt x="441915" y="16404"/>
                  </a:lnTo>
                  <a:moveTo>
                    <a:pt x="441915" y="0"/>
                  </a:moveTo>
                  <a:lnTo>
                    <a:pt x="49107" y="0"/>
                  </a:lnTo>
                  <a:cubicBezTo>
                    <a:pt x="40070" y="0"/>
                    <a:pt x="32756" y="7314"/>
                    <a:pt x="32756" y="16404"/>
                  </a:cubicBezTo>
                  <a:lnTo>
                    <a:pt x="32756" y="49107"/>
                  </a:lnTo>
                  <a:lnTo>
                    <a:pt x="458267" y="49107"/>
                  </a:lnTo>
                  <a:lnTo>
                    <a:pt x="458267" y="16404"/>
                  </a:lnTo>
                  <a:cubicBezTo>
                    <a:pt x="458267" y="7314"/>
                    <a:pt x="450953" y="0"/>
                    <a:pt x="441915" y="0"/>
                  </a:cubicBezTo>
                  <a:close/>
                  <a:moveTo>
                    <a:pt x="441915" y="81863"/>
                  </a:moveTo>
                  <a:cubicBezTo>
                    <a:pt x="450953" y="81863"/>
                    <a:pt x="458267" y="89229"/>
                    <a:pt x="458267" y="98215"/>
                  </a:cubicBezTo>
                  <a:lnTo>
                    <a:pt x="458267" y="114567"/>
                  </a:lnTo>
                  <a:lnTo>
                    <a:pt x="441915" y="114567"/>
                  </a:lnTo>
                  <a:cubicBezTo>
                    <a:pt x="432877" y="114567"/>
                    <a:pt x="425563" y="121881"/>
                    <a:pt x="425563" y="130971"/>
                  </a:cubicBezTo>
                  <a:cubicBezTo>
                    <a:pt x="425563" y="149046"/>
                    <a:pt x="410831" y="163674"/>
                    <a:pt x="392808" y="163674"/>
                  </a:cubicBezTo>
                  <a:cubicBezTo>
                    <a:pt x="374784" y="163674"/>
                    <a:pt x="360104" y="148994"/>
                    <a:pt x="360104" y="130971"/>
                  </a:cubicBezTo>
                  <a:cubicBezTo>
                    <a:pt x="360104" y="121933"/>
                    <a:pt x="352790" y="114567"/>
                    <a:pt x="343700" y="114567"/>
                  </a:cubicBezTo>
                  <a:cubicBezTo>
                    <a:pt x="334662" y="114567"/>
                    <a:pt x="327348" y="121881"/>
                    <a:pt x="327348" y="130971"/>
                  </a:cubicBezTo>
                  <a:cubicBezTo>
                    <a:pt x="327348" y="149046"/>
                    <a:pt x="312668" y="163674"/>
                    <a:pt x="294645" y="163674"/>
                  </a:cubicBezTo>
                  <a:cubicBezTo>
                    <a:pt x="276621" y="163674"/>
                    <a:pt x="261889" y="148994"/>
                    <a:pt x="261889" y="130971"/>
                  </a:cubicBezTo>
                  <a:cubicBezTo>
                    <a:pt x="261889" y="121933"/>
                    <a:pt x="254575" y="114567"/>
                    <a:pt x="245537" y="114567"/>
                  </a:cubicBezTo>
                  <a:cubicBezTo>
                    <a:pt x="236500" y="114567"/>
                    <a:pt x="229186" y="121881"/>
                    <a:pt x="229186" y="130971"/>
                  </a:cubicBezTo>
                  <a:cubicBezTo>
                    <a:pt x="229186" y="149046"/>
                    <a:pt x="214453" y="163674"/>
                    <a:pt x="196430" y="163674"/>
                  </a:cubicBezTo>
                  <a:cubicBezTo>
                    <a:pt x="178406" y="163674"/>
                    <a:pt x="163726" y="148994"/>
                    <a:pt x="163726" y="130971"/>
                  </a:cubicBezTo>
                  <a:cubicBezTo>
                    <a:pt x="163726" y="121933"/>
                    <a:pt x="156413" y="114567"/>
                    <a:pt x="147375" y="114567"/>
                  </a:cubicBezTo>
                  <a:cubicBezTo>
                    <a:pt x="138285" y="114567"/>
                    <a:pt x="130971" y="121881"/>
                    <a:pt x="130971" y="130971"/>
                  </a:cubicBezTo>
                  <a:cubicBezTo>
                    <a:pt x="130971" y="149046"/>
                    <a:pt x="116291" y="163674"/>
                    <a:pt x="98267" y="163674"/>
                  </a:cubicBezTo>
                  <a:cubicBezTo>
                    <a:pt x="80244" y="163674"/>
                    <a:pt x="65511" y="148994"/>
                    <a:pt x="65511" y="130971"/>
                  </a:cubicBezTo>
                  <a:cubicBezTo>
                    <a:pt x="65511" y="121933"/>
                    <a:pt x="58198" y="114567"/>
                    <a:pt x="49160" y="114567"/>
                  </a:cubicBezTo>
                  <a:lnTo>
                    <a:pt x="33121" y="114567"/>
                  </a:lnTo>
                  <a:lnTo>
                    <a:pt x="33435" y="98215"/>
                  </a:lnTo>
                  <a:cubicBezTo>
                    <a:pt x="33435" y="89020"/>
                    <a:pt x="40331" y="81863"/>
                    <a:pt x="49160" y="81863"/>
                  </a:cubicBezTo>
                  <a:lnTo>
                    <a:pt x="441915" y="81863"/>
                  </a:lnTo>
                  <a:moveTo>
                    <a:pt x="441915" y="65459"/>
                  </a:moveTo>
                  <a:lnTo>
                    <a:pt x="49107" y="65459"/>
                  </a:lnTo>
                  <a:cubicBezTo>
                    <a:pt x="31032" y="65459"/>
                    <a:pt x="17031" y="80139"/>
                    <a:pt x="17031" y="98215"/>
                  </a:cubicBezTo>
                  <a:lnTo>
                    <a:pt x="16404" y="130971"/>
                  </a:lnTo>
                  <a:lnTo>
                    <a:pt x="49160" y="130971"/>
                  </a:lnTo>
                  <a:cubicBezTo>
                    <a:pt x="49160" y="158084"/>
                    <a:pt x="71101" y="180078"/>
                    <a:pt x="98267" y="180078"/>
                  </a:cubicBezTo>
                  <a:cubicBezTo>
                    <a:pt x="125381" y="180078"/>
                    <a:pt x="147375" y="158084"/>
                    <a:pt x="147375" y="130971"/>
                  </a:cubicBezTo>
                  <a:cubicBezTo>
                    <a:pt x="147375" y="158084"/>
                    <a:pt x="169316" y="180078"/>
                    <a:pt x="196430" y="180078"/>
                  </a:cubicBezTo>
                  <a:cubicBezTo>
                    <a:pt x="223543" y="180078"/>
                    <a:pt x="245537" y="158084"/>
                    <a:pt x="245537" y="130971"/>
                  </a:cubicBezTo>
                  <a:cubicBezTo>
                    <a:pt x="245537" y="158084"/>
                    <a:pt x="267531" y="180078"/>
                    <a:pt x="294645" y="180078"/>
                  </a:cubicBezTo>
                  <a:cubicBezTo>
                    <a:pt x="321758" y="180078"/>
                    <a:pt x="343700" y="158084"/>
                    <a:pt x="343700" y="130971"/>
                  </a:cubicBezTo>
                  <a:cubicBezTo>
                    <a:pt x="343700" y="158084"/>
                    <a:pt x="365694" y="180078"/>
                    <a:pt x="392808" y="180078"/>
                  </a:cubicBezTo>
                  <a:cubicBezTo>
                    <a:pt x="419973" y="180078"/>
                    <a:pt x="441915" y="158084"/>
                    <a:pt x="441915" y="130971"/>
                  </a:cubicBezTo>
                  <a:lnTo>
                    <a:pt x="474671" y="130971"/>
                  </a:lnTo>
                  <a:lnTo>
                    <a:pt x="474671" y="98215"/>
                  </a:lnTo>
                  <a:cubicBezTo>
                    <a:pt x="474671" y="80139"/>
                    <a:pt x="459991" y="65459"/>
                    <a:pt x="441915" y="65459"/>
                  </a:cubicBezTo>
                  <a:close/>
                  <a:moveTo>
                    <a:pt x="409159" y="194079"/>
                  </a:moveTo>
                  <a:lnTo>
                    <a:pt x="409159" y="409212"/>
                  </a:lnTo>
                  <a:lnTo>
                    <a:pt x="81811" y="409212"/>
                  </a:lnTo>
                  <a:lnTo>
                    <a:pt x="81811" y="194079"/>
                  </a:lnTo>
                  <a:cubicBezTo>
                    <a:pt x="76012" y="192564"/>
                    <a:pt x="70527" y="190265"/>
                    <a:pt x="65459" y="187288"/>
                  </a:cubicBezTo>
                  <a:lnTo>
                    <a:pt x="65459" y="425563"/>
                  </a:lnTo>
                  <a:lnTo>
                    <a:pt x="425563" y="425563"/>
                  </a:lnTo>
                  <a:lnTo>
                    <a:pt x="425563" y="187288"/>
                  </a:lnTo>
                  <a:cubicBezTo>
                    <a:pt x="420444" y="190265"/>
                    <a:pt x="415010" y="192564"/>
                    <a:pt x="409159" y="194079"/>
                  </a:cubicBezTo>
                  <a:close/>
                  <a:moveTo>
                    <a:pt x="0" y="441915"/>
                  </a:moveTo>
                  <a:lnTo>
                    <a:pt x="491023" y="441915"/>
                  </a:lnTo>
                  <a:lnTo>
                    <a:pt x="491023" y="458319"/>
                  </a:lnTo>
                  <a:lnTo>
                    <a:pt x="0" y="458319"/>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9" name="任意多边形: 形状 398">
              <a:extLst>
                <a:ext uri="{FF2B5EF4-FFF2-40B4-BE49-F238E27FC236}">
                  <a16:creationId xmlns:a16="http://schemas.microsoft.com/office/drawing/2014/main" id="{F3176CB3-C72E-4F27-8C51-E383DE1ED4AD}"/>
                </a:ext>
              </a:extLst>
            </p:cNvPr>
            <p:cNvSpPr/>
            <p:nvPr/>
          </p:nvSpPr>
          <p:spPr>
            <a:xfrm>
              <a:off x="3972516" y="5768222"/>
              <a:ext cx="163674" cy="186294"/>
            </a:xfrm>
            <a:custGeom>
              <a:avLst/>
              <a:gdLst>
                <a:gd name="connsiteX0" fmla="*/ 130918 w 163674"/>
                <a:gd name="connsiteY0" fmla="*/ 22255 h 186294"/>
                <a:gd name="connsiteX1" fmla="*/ 147270 w 163674"/>
                <a:gd name="connsiteY1" fmla="*/ 31868 h 186294"/>
                <a:gd name="connsiteX2" fmla="*/ 147270 w 163674"/>
                <a:gd name="connsiteY2" fmla="*/ 169943 h 186294"/>
                <a:gd name="connsiteX3" fmla="*/ 16352 w 163674"/>
                <a:gd name="connsiteY3" fmla="*/ 169943 h 186294"/>
                <a:gd name="connsiteX4" fmla="*/ 16352 w 163674"/>
                <a:gd name="connsiteY4" fmla="*/ 31868 h 186294"/>
                <a:gd name="connsiteX5" fmla="*/ 32703 w 163674"/>
                <a:gd name="connsiteY5" fmla="*/ 22255 h 186294"/>
                <a:gd name="connsiteX6" fmla="*/ 81811 w 163674"/>
                <a:gd name="connsiteY6" fmla="*/ 38973 h 186294"/>
                <a:gd name="connsiteX7" fmla="*/ 130918 w 163674"/>
                <a:gd name="connsiteY7" fmla="*/ 22255 h 186294"/>
                <a:gd name="connsiteX8" fmla="*/ 130918 w 163674"/>
                <a:gd name="connsiteY8" fmla="*/ 0 h 186294"/>
                <a:gd name="connsiteX9" fmla="*/ 81811 w 163674"/>
                <a:gd name="connsiteY9" fmla="*/ 22621 h 186294"/>
                <a:gd name="connsiteX10" fmla="*/ 32756 w 163674"/>
                <a:gd name="connsiteY10" fmla="*/ 0 h 186294"/>
                <a:gd name="connsiteX11" fmla="*/ 0 w 163674"/>
                <a:gd name="connsiteY11" fmla="*/ 20270 h 186294"/>
                <a:gd name="connsiteX12" fmla="*/ 0 w 163674"/>
                <a:gd name="connsiteY12" fmla="*/ 186295 h 186294"/>
                <a:gd name="connsiteX13" fmla="*/ 163674 w 163674"/>
                <a:gd name="connsiteY13" fmla="*/ 186295 h 186294"/>
                <a:gd name="connsiteX14" fmla="*/ 163674 w 163674"/>
                <a:gd name="connsiteY14" fmla="*/ 20270 h 186294"/>
                <a:gd name="connsiteX15" fmla="*/ 130918 w 163674"/>
                <a:gd name="connsiteY15" fmla="*/ 0 h 18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674" h="186294">
                  <a:moveTo>
                    <a:pt x="130918" y="22255"/>
                  </a:moveTo>
                  <a:cubicBezTo>
                    <a:pt x="135986" y="26069"/>
                    <a:pt x="141471" y="29308"/>
                    <a:pt x="147270" y="31868"/>
                  </a:cubicBezTo>
                  <a:lnTo>
                    <a:pt x="147270" y="169943"/>
                  </a:lnTo>
                  <a:lnTo>
                    <a:pt x="16352" y="169943"/>
                  </a:lnTo>
                  <a:lnTo>
                    <a:pt x="16352" y="31868"/>
                  </a:lnTo>
                  <a:cubicBezTo>
                    <a:pt x="22151" y="29308"/>
                    <a:pt x="27636" y="26121"/>
                    <a:pt x="32703" y="22255"/>
                  </a:cubicBezTo>
                  <a:cubicBezTo>
                    <a:pt x="46809" y="33017"/>
                    <a:pt x="64049" y="38973"/>
                    <a:pt x="81811" y="38973"/>
                  </a:cubicBezTo>
                  <a:cubicBezTo>
                    <a:pt x="99625" y="38973"/>
                    <a:pt x="116865" y="33017"/>
                    <a:pt x="130918" y="22255"/>
                  </a:cubicBezTo>
                  <a:moveTo>
                    <a:pt x="130918" y="0"/>
                  </a:moveTo>
                  <a:cubicBezTo>
                    <a:pt x="118955" y="13740"/>
                    <a:pt x="101454" y="22621"/>
                    <a:pt x="81811" y="22621"/>
                  </a:cubicBezTo>
                  <a:cubicBezTo>
                    <a:pt x="62168" y="22621"/>
                    <a:pt x="44719" y="13740"/>
                    <a:pt x="32756" y="0"/>
                  </a:cubicBezTo>
                  <a:cubicBezTo>
                    <a:pt x="24188" y="9769"/>
                    <a:pt x="12956" y="16926"/>
                    <a:pt x="0" y="20270"/>
                  </a:cubicBezTo>
                  <a:lnTo>
                    <a:pt x="0" y="186295"/>
                  </a:lnTo>
                  <a:lnTo>
                    <a:pt x="163674" y="186295"/>
                  </a:lnTo>
                  <a:lnTo>
                    <a:pt x="163674" y="20270"/>
                  </a:lnTo>
                  <a:cubicBezTo>
                    <a:pt x="150718" y="16926"/>
                    <a:pt x="139486" y="9769"/>
                    <a:pt x="130918" y="0"/>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0" name="任意多边形: 形状 399">
              <a:extLst>
                <a:ext uri="{FF2B5EF4-FFF2-40B4-BE49-F238E27FC236}">
                  <a16:creationId xmlns:a16="http://schemas.microsoft.com/office/drawing/2014/main" id="{3E5816B1-CEE3-49BF-94A7-F240A6E574BD}"/>
                </a:ext>
              </a:extLst>
            </p:cNvPr>
            <p:cNvSpPr/>
            <p:nvPr/>
          </p:nvSpPr>
          <p:spPr>
            <a:xfrm>
              <a:off x="3988868" y="5856302"/>
              <a:ext cx="130918" cy="16351"/>
            </a:xfrm>
            <a:custGeom>
              <a:avLst/>
              <a:gdLst>
                <a:gd name="connsiteX0" fmla="*/ 0 w 130918"/>
                <a:gd name="connsiteY0" fmla="*/ 0 h 16351"/>
                <a:gd name="connsiteX1" fmla="*/ 130918 w 130918"/>
                <a:gd name="connsiteY1" fmla="*/ 0 h 16351"/>
                <a:gd name="connsiteX2" fmla="*/ 130918 w 130918"/>
                <a:gd name="connsiteY2" fmla="*/ 16352 h 16351"/>
                <a:gd name="connsiteX3" fmla="*/ 0 w 130918"/>
                <a:gd name="connsiteY3" fmla="*/ 16352 h 16351"/>
              </a:gdLst>
              <a:ahLst/>
              <a:cxnLst>
                <a:cxn ang="0">
                  <a:pos x="connsiteX0" y="connsiteY0"/>
                </a:cxn>
                <a:cxn ang="0">
                  <a:pos x="connsiteX1" y="connsiteY1"/>
                </a:cxn>
                <a:cxn ang="0">
                  <a:pos x="connsiteX2" y="connsiteY2"/>
                </a:cxn>
                <a:cxn ang="0">
                  <a:pos x="connsiteX3" y="connsiteY3"/>
                </a:cxn>
              </a:cxnLst>
              <a:rect l="l" t="t" r="r" b="b"/>
              <a:pathLst>
                <a:path w="130918" h="16351">
                  <a:moveTo>
                    <a:pt x="0" y="0"/>
                  </a:moveTo>
                  <a:lnTo>
                    <a:pt x="130918" y="0"/>
                  </a:lnTo>
                  <a:lnTo>
                    <a:pt x="130918" y="16352"/>
                  </a:lnTo>
                  <a:lnTo>
                    <a:pt x="0" y="16352"/>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1" name="任意多边形: 形状 400">
              <a:extLst>
                <a:ext uri="{FF2B5EF4-FFF2-40B4-BE49-F238E27FC236}">
                  <a16:creationId xmlns:a16="http://schemas.microsoft.com/office/drawing/2014/main" id="{FB7F8E4B-AD7E-4242-B7A0-7ED401FB85A6}"/>
                </a:ext>
              </a:extLst>
            </p:cNvPr>
            <p:cNvSpPr/>
            <p:nvPr/>
          </p:nvSpPr>
          <p:spPr>
            <a:xfrm>
              <a:off x="4021624" y="5790843"/>
              <a:ext cx="212781" cy="229133"/>
            </a:xfrm>
            <a:custGeom>
              <a:avLst/>
              <a:gdLst>
                <a:gd name="connsiteX0" fmla="*/ 0 w 212781"/>
                <a:gd name="connsiteY0" fmla="*/ 0 h 229133"/>
                <a:gd name="connsiteX1" fmla="*/ 16352 w 212781"/>
                <a:gd name="connsiteY1" fmla="*/ 0 h 229133"/>
                <a:gd name="connsiteX2" fmla="*/ 16352 w 212781"/>
                <a:gd name="connsiteY2" fmla="*/ 147322 h 229133"/>
                <a:gd name="connsiteX3" fmla="*/ 0 w 212781"/>
                <a:gd name="connsiteY3" fmla="*/ 147322 h 229133"/>
                <a:gd name="connsiteX4" fmla="*/ 49107 w 212781"/>
                <a:gd name="connsiteY4" fmla="*/ 0 h 229133"/>
                <a:gd name="connsiteX5" fmla="*/ 65459 w 212781"/>
                <a:gd name="connsiteY5" fmla="*/ 0 h 229133"/>
                <a:gd name="connsiteX6" fmla="*/ 65459 w 212781"/>
                <a:gd name="connsiteY6" fmla="*/ 147322 h 229133"/>
                <a:gd name="connsiteX7" fmla="*/ 49107 w 212781"/>
                <a:gd name="connsiteY7" fmla="*/ 147322 h 229133"/>
                <a:gd name="connsiteX8" fmla="*/ 196378 w 212781"/>
                <a:gd name="connsiteY8" fmla="*/ 163674 h 229133"/>
                <a:gd name="connsiteX9" fmla="*/ 196378 w 212781"/>
                <a:gd name="connsiteY9" fmla="*/ 212782 h 229133"/>
                <a:gd name="connsiteX10" fmla="*/ 163674 w 212781"/>
                <a:gd name="connsiteY10" fmla="*/ 212782 h 229133"/>
                <a:gd name="connsiteX11" fmla="*/ 163674 w 212781"/>
                <a:gd name="connsiteY11" fmla="*/ 98215 h 229133"/>
                <a:gd name="connsiteX12" fmla="*/ 196378 w 212781"/>
                <a:gd name="connsiteY12" fmla="*/ 98215 h 229133"/>
                <a:gd name="connsiteX13" fmla="*/ 196378 w 212781"/>
                <a:gd name="connsiteY13" fmla="*/ 147322 h 229133"/>
                <a:gd name="connsiteX14" fmla="*/ 212782 w 212781"/>
                <a:gd name="connsiteY14" fmla="*/ 147322 h 229133"/>
                <a:gd name="connsiteX15" fmla="*/ 212782 w 212781"/>
                <a:gd name="connsiteY15" fmla="*/ 81811 h 229133"/>
                <a:gd name="connsiteX16" fmla="*/ 147270 w 212781"/>
                <a:gd name="connsiteY16" fmla="*/ 81811 h 229133"/>
                <a:gd name="connsiteX17" fmla="*/ 147270 w 212781"/>
                <a:gd name="connsiteY17" fmla="*/ 229133 h 229133"/>
                <a:gd name="connsiteX18" fmla="*/ 212782 w 212781"/>
                <a:gd name="connsiteY18" fmla="*/ 229133 h 229133"/>
                <a:gd name="connsiteX19" fmla="*/ 212782 w 212781"/>
                <a:gd name="connsiteY19" fmla="*/ 163674 h 22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781" h="229133">
                  <a:moveTo>
                    <a:pt x="0" y="0"/>
                  </a:moveTo>
                  <a:lnTo>
                    <a:pt x="16352" y="0"/>
                  </a:lnTo>
                  <a:lnTo>
                    <a:pt x="16352" y="147322"/>
                  </a:lnTo>
                  <a:lnTo>
                    <a:pt x="0" y="147322"/>
                  </a:lnTo>
                  <a:close/>
                  <a:moveTo>
                    <a:pt x="49107" y="0"/>
                  </a:moveTo>
                  <a:lnTo>
                    <a:pt x="65459" y="0"/>
                  </a:lnTo>
                  <a:lnTo>
                    <a:pt x="65459" y="147322"/>
                  </a:lnTo>
                  <a:lnTo>
                    <a:pt x="49107" y="147322"/>
                  </a:lnTo>
                  <a:close/>
                  <a:moveTo>
                    <a:pt x="196378" y="163674"/>
                  </a:moveTo>
                  <a:lnTo>
                    <a:pt x="196378" y="212782"/>
                  </a:lnTo>
                  <a:lnTo>
                    <a:pt x="163674" y="212782"/>
                  </a:lnTo>
                  <a:lnTo>
                    <a:pt x="163674" y="98215"/>
                  </a:lnTo>
                  <a:lnTo>
                    <a:pt x="196378" y="98215"/>
                  </a:lnTo>
                  <a:lnTo>
                    <a:pt x="196378" y="147322"/>
                  </a:lnTo>
                  <a:lnTo>
                    <a:pt x="212782" y="147322"/>
                  </a:lnTo>
                  <a:lnTo>
                    <a:pt x="212782" y="81811"/>
                  </a:lnTo>
                  <a:lnTo>
                    <a:pt x="147270" y="81811"/>
                  </a:lnTo>
                  <a:lnTo>
                    <a:pt x="147270" y="229133"/>
                  </a:lnTo>
                  <a:lnTo>
                    <a:pt x="212782" y="229133"/>
                  </a:lnTo>
                  <a:lnTo>
                    <a:pt x="212782" y="163674"/>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72" name="图形 102">
            <a:extLst>
              <a:ext uri="{FF2B5EF4-FFF2-40B4-BE49-F238E27FC236}">
                <a16:creationId xmlns:a16="http://schemas.microsoft.com/office/drawing/2014/main" id="{82467A34-EDA4-43A0-ACB5-CB37EB54943F}"/>
              </a:ext>
            </a:extLst>
          </p:cNvPr>
          <p:cNvGrpSpPr/>
          <p:nvPr/>
        </p:nvGrpSpPr>
        <p:grpSpPr>
          <a:xfrm>
            <a:off x="7438357" y="3646900"/>
            <a:ext cx="411812" cy="411812"/>
            <a:chOff x="4630255" y="5558053"/>
            <a:chExt cx="534958" cy="534958"/>
          </a:xfrm>
          <a:solidFill>
            <a:schemeClr val="bg1"/>
          </a:solidFill>
        </p:grpSpPr>
        <p:sp>
          <p:nvSpPr>
            <p:cNvPr id="394" name="任意多边形: 形状 393">
              <a:extLst>
                <a:ext uri="{FF2B5EF4-FFF2-40B4-BE49-F238E27FC236}">
                  <a16:creationId xmlns:a16="http://schemas.microsoft.com/office/drawing/2014/main" id="{7654037E-B5C8-4B86-9203-43C5C58C7C70}"/>
                </a:ext>
              </a:extLst>
            </p:cNvPr>
            <p:cNvSpPr/>
            <p:nvPr/>
          </p:nvSpPr>
          <p:spPr>
            <a:xfrm>
              <a:off x="4765927" y="5619332"/>
              <a:ext cx="289890" cy="418667"/>
            </a:xfrm>
            <a:custGeom>
              <a:avLst/>
              <a:gdLst>
                <a:gd name="connsiteX0" fmla="*/ 241776 w 289890"/>
                <a:gd name="connsiteY0" fmla="*/ 185616 h 418667"/>
                <a:gd name="connsiteX1" fmla="*/ 273539 w 289890"/>
                <a:gd name="connsiteY1" fmla="*/ 190892 h 418667"/>
                <a:gd name="connsiteX2" fmla="*/ 273539 w 289890"/>
                <a:gd name="connsiteY2" fmla="*/ 225163 h 418667"/>
                <a:gd name="connsiteX3" fmla="*/ 241776 w 289890"/>
                <a:gd name="connsiteY3" fmla="*/ 225163 h 418667"/>
                <a:gd name="connsiteX4" fmla="*/ 241776 w 289890"/>
                <a:gd name="connsiteY4" fmla="*/ 185616 h 418667"/>
                <a:gd name="connsiteX5" fmla="*/ 273591 w 289890"/>
                <a:gd name="connsiteY5" fmla="*/ 386695 h 418667"/>
                <a:gd name="connsiteX6" fmla="*/ 273591 w 289890"/>
                <a:gd name="connsiteY6" fmla="*/ 402368 h 418667"/>
                <a:gd name="connsiteX7" fmla="*/ 209595 w 289890"/>
                <a:gd name="connsiteY7" fmla="*/ 402368 h 418667"/>
                <a:gd name="connsiteX8" fmla="*/ 209595 w 289890"/>
                <a:gd name="connsiteY8" fmla="*/ 386695 h 418667"/>
                <a:gd name="connsiteX9" fmla="*/ 273591 w 289890"/>
                <a:gd name="connsiteY9" fmla="*/ 386695 h 418667"/>
                <a:gd name="connsiteX10" fmla="*/ 193295 w 289890"/>
                <a:gd name="connsiteY10" fmla="*/ 161010 h 418667"/>
                <a:gd name="connsiteX11" fmla="*/ 193295 w 289890"/>
                <a:gd name="connsiteY11" fmla="*/ 418667 h 418667"/>
                <a:gd name="connsiteX12" fmla="*/ 289891 w 289890"/>
                <a:gd name="connsiteY12" fmla="*/ 418667 h 418667"/>
                <a:gd name="connsiteX13" fmla="*/ 289891 w 289890"/>
                <a:gd name="connsiteY13" fmla="*/ 177100 h 418667"/>
                <a:gd name="connsiteX14" fmla="*/ 193295 w 289890"/>
                <a:gd name="connsiteY14" fmla="*/ 161010 h 418667"/>
                <a:gd name="connsiteX15" fmla="*/ 209386 w 289890"/>
                <a:gd name="connsiteY15" fmla="*/ 225424 h 418667"/>
                <a:gd name="connsiteX16" fmla="*/ 209386 w 289890"/>
                <a:gd name="connsiteY16" fmla="*/ 193191 h 418667"/>
                <a:gd name="connsiteX17" fmla="*/ 225476 w 289890"/>
                <a:gd name="connsiteY17" fmla="*/ 193191 h 418667"/>
                <a:gd name="connsiteX18" fmla="*/ 225476 w 289890"/>
                <a:gd name="connsiteY18" fmla="*/ 225424 h 418667"/>
                <a:gd name="connsiteX19" fmla="*/ 209386 w 289890"/>
                <a:gd name="connsiteY19" fmla="*/ 225424 h 418667"/>
                <a:gd name="connsiteX20" fmla="*/ 241567 w 289890"/>
                <a:gd name="connsiteY20" fmla="*/ 273748 h 418667"/>
                <a:gd name="connsiteX21" fmla="*/ 241567 w 289890"/>
                <a:gd name="connsiteY21" fmla="*/ 241515 h 418667"/>
                <a:gd name="connsiteX22" fmla="*/ 273800 w 289890"/>
                <a:gd name="connsiteY22" fmla="*/ 241515 h 418667"/>
                <a:gd name="connsiteX23" fmla="*/ 273800 w 289890"/>
                <a:gd name="connsiteY23" fmla="*/ 273748 h 418667"/>
                <a:gd name="connsiteX24" fmla="*/ 241567 w 289890"/>
                <a:gd name="connsiteY24" fmla="*/ 273748 h 418667"/>
                <a:gd name="connsiteX25" fmla="*/ 209386 w 289890"/>
                <a:gd name="connsiteY25" fmla="*/ 273748 h 418667"/>
                <a:gd name="connsiteX26" fmla="*/ 209386 w 289890"/>
                <a:gd name="connsiteY26" fmla="*/ 241515 h 418667"/>
                <a:gd name="connsiteX27" fmla="*/ 225476 w 289890"/>
                <a:gd name="connsiteY27" fmla="*/ 241515 h 418667"/>
                <a:gd name="connsiteX28" fmla="*/ 225476 w 289890"/>
                <a:gd name="connsiteY28" fmla="*/ 273748 h 418667"/>
                <a:gd name="connsiteX29" fmla="*/ 209386 w 289890"/>
                <a:gd name="connsiteY29" fmla="*/ 273748 h 418667"/>
                <a:gd name="connsiteX30" fmla="*/ 241567 w 289890"/>
                <a:gd name="connsiteY30" fmla="*/ 322072 h 418667"/>
                <a:gd name="connsiteX31" fmla="*/ 241567 w 289890"/>
                <a:gd name="connsiteY31" fmla="*/ 289839 h 418667"/>
                <a:gd name="connsiteX32" fmla="*/ 273800 w 289890"/>
                <a:gd name="connsiteY32" fmla="*/ 289839 h 418667"/>
                <a:gd name="connsiteX33" fmla="*/ 273800 w 289890"/>
                <a:gd name="connsiteY33" fmla="*/ 322072 h 418667"/>
                <a:gd name="connsiteX34" fmla="*/ 241567 w 289890"/>
                <a:gd name="connsiteY34" fmla="*/ 322072 h 418667"/>
                <a:gd name="connsiteX35" fmla="*/ 209386 w 289890"/>
                <a:gd name="connsiteY35" fmla="*/ 322072 h 418667"/>
                <a:gd name="connsiteX36" fmla="*/ 209386 w 289890"/>
                <a:gd name="connsiteY36" fmla="*/ 289839 h 418667"/>
                <a:gd name="connsiteX37" fmla="*/ 225476 w 289890"/>
                <a:gd name="connsiteY37" fmla="*/ 289839 h 418667"/>
                <a:gd name="connsiteX38" fmla="*/ 225476 w 289890"/>
                <a:gd name="connsiteY38" fmla="*/ 322072 h 418667"/>
                <a:gd name="connsiteX39" fmla="*/ 209386 w 289890"/>
                <a:gd name="connsiteY39" fmla="*/ 322072 h 418667"/>
                <a:gd name="connsiteX40" fmla="*/ 241567 w 289890"/>
                <a:gd name="connsiteY40" fmla="*/ 370344 h 418667"/>
                <a:gd name="connsiteX41" fmla="*/ 241567 w 289890"/>
                <a:gd name="connsiteY41" fmla="*/ 338162 h 418667"/>
                <a:gd name="connsiteX42" fmla="*/ 273800 w 289890"/>
                <a:gd name="connsiteY42" fmla="*/ 338162 h 418667"/>
                <a:gd name="connsiteX43" fmla="*/ 273800 w 289890"/>
                <a:gd name="connsiteY43" fmla="*/ 370344 h 418667"/>
                <a:gd name="connsiteX44" fmla="*/ 241567 w 289890"/>
                <a:gd name="connsiteY44" fmla="*/ 370344 h 418667"/>
                <a:gd name="connsiteX45" fmla="*/ 209386 w 289890"/>
                <a:gd name="connsiteY45" fmla="*/ 370344 h 418667"/>
                <a:gd name="connsiteX46" fmla="*/ 209386 w 289890"/>
                <a:gd name="connsiteY46" fmla="*/ 338162 h 418667"/>
                <a:gd name="connsiteX47" fmla="*/ 225476 w 289890"/>
                <a:gd name="connsiteY47" fmla="*/ 338162 h 418667"/>
                <a:gd name="connsiteX48" fmla="*/ 225476 w 289890"/>
                <a:gd name="connsiteY48" fmla="*/ 370344 h 418667"/>
                <a:gd name="connsiteX49" fmla="*/ 209386 w 289890"/>
                <a:gd name="connsiteY49" fmla="*/ 370344 h 418667"/>
                <a:gd name="connsiteX50" fmla="*/ 160853 w 289890"/>
                <a:gd name="connsiteY50" fmla="*/ 19539 h 418667"/>
                <a:gd name="connsiteX51" fmla="*/ 160853 w 289890"/>
                <a:gd name="connsiteY51" fmla="*/ 80244 h 418667"/>
                <a:gd name="connsiteX52" fmla="*/ 16352 w 289890"/>
                <a:gd name="connsiteY52" fmla="*/ 80244 h 418667"/>
                <a:gd name="connsiteX53" fmla="*/ 16352 w 289890"/>
                <a:gd name="connsiteY53" fmla="*/ 45764 h 418667"/>
                <a:gd name="connsiteX54" fmla="*/ 160853 w 289890"/>
                <a:gd name="connsiteY54" fmla="*/ 19539 h 418667"/>
                <a:gd name="connsiteX55" fmla="*/ 160853 w 289890"/>
                <a:gd name="connsiteY55" fmla="*/ 386695 h 418667"/>
                <a:gd name="connsiteX56" fmla="*/ 160853 w 289890"/>
                <a:gd name="connsiteY56" fmla="*/ 402368 h 418667"/>
                <a:gd name="connsiteX57" fmla="*/ 16352 w 289890"/>
                <a:gd name="connsiteY57" fmla="*/ 402368 h 418667"/>
                <a:gd name="connsiteX58" fmla="*/ 16352 w 289890"/>
                <a:gd name="connsiteY58" fmla="*/ 386695 h 418667"/>
                <a:gd name="connsiteX59" fmla="*/ 160853 w 289890"/>
                <a:gd name="connsiteY59" fmla="*/ 386695 h 418667"/>
                <a:gd name="connsiteX60" fmla="*/ 177153 w 289890"/>
                <a:gd name="connsiteY60" fmla="*/ 0 h 418667"/>
                <a:gd name="connsiteX61" fmla="*/ 0 w 289890"/>
                <a:gd name="connsiteY61" fmla="*/ 32181 h 418667"/>
                <a:gd name="connsiteX62" fmla="*/ 0 w 289890"/>
                <a:gd name="connsiteY62" fmla="*/ 418667 h 418667"/>
                <a:gd name="connsiteX63" fmla="*/ 177153 w 289890"/>
                <a:gd name="connsiteY63" fmla="*/ 418667 h 418667"/>
                <a:gd name="connsiteX64" fmla="*/ 177153 w 289890"/>
                <a:gd name="connsiteY64" fmla="*/ 0 h 418667"/>
                <a:gd name="connsiteX65" fmla="*/ 144972 w 289890"/>
                <a:gd name="connsiteY65" fmla="*/ 128829 h 418667"/>
                <a:gd name="connsiteX66" fmla="*/ 144972 w 289890"/>
                <a:gd name="connsiteY66" fmla="*/ 96595 h 418667"/>
                <a:gd name="connsiteX67" fmla="*/ 161062 w 289890"/>
                <a:gd name="connsiteY67" fmla="*/ 96595 h 418667"/>
                <a:gd name="connsiteX68" fmla="*/ 161062 w 289890"/>
                <a:gd name="connsiteY68" fmla="*/ 128829 h 418667"/>
                <a:gd name="connsiteX69" fmla="*/ 144972 w 289890"/>
                <a:gd name="connsiteY69" fmla="*/ 128829 h 418667"/>
                <a:gd name="connsiteX70" fmla="*/ 112738 w 289890"/>
                <a:gd name="connsiteY70" fmla="*/ 128829 h 418667"/>
                <a:gd name="connsiteX71" fmla="*/ 112738 w 289890"/>
                <a:gd name="connsiteY71" fmla="*/ 96595 h 418667"/>
                <a:gd name="connsiteX72" fmla="*/ 128829 w 289890"/>
                <a:gd name="connsiteY72" fmla="*/ 96595 h 418667"/>
                <a:gd name="connsiteX73" fmla="*/ 128829 w 289890"/>
                <a:gd name="connsiteY73" fmla="*/ 128829 h 418667"/>
                <a:gd name="connsiteX74" fmla="*/ 112738 w 289890"/>
                <a:gd name="connsiteY74" fmla="*/ 128829 h 418667"/>
                <a:gd name="connsiteX75" fmla="*/ 80557 w 289890"/>
                <a:gd name="connsiteY75" fmla="*/ 128829 h 418667"/>
                <a:gd name="connsiteX76" fmla="*/ 80557 w 289890"/>
                <a:gd name="connsiteY76" fmla="*/ 96595 h 418667"/>
                <a:gd name="connsiteX77" fmla="*/ 96648 w 289890"/>
                <a:gd name="connsiteY77" fmla="*/ 96595 h 418667"/>
                <a:gd name="connsiteX78" fmla="*/ 96648 w 289890"/>
                <a:gd name="connsiteY78" fmla="*/ 128829 h 418667"/>
                <a:gd name="connsiteX79" fmla="*/ 80557 w 289890"/>
                <a:gd name="connsiteY79" fmla="*/ 128829 h 418667"/>
                <a:gd name="connsiteX80" fmla="*/ 48324 w 289890"/>
                <a:gd name="connsiteY80" fmla="*/ 128829 h 418667"/>
                <a:gd name="connsiteX81" fmla="*/ 48324 w 289890"/>
                <a:gd name="connsiteY81" fmla="*/ 96595 h 418667"/>
                <a:gd name="connsiteX82" fmla="*/ 64414 w 289890"/>
                <a:gd name="connsiteY82" fmla="*/ 96595 h 418667"/>
                <a:gd name="connsiteX83" fmla="*/ 64414 w 289890"/>
                <a:gd name="connsiteY83" fmla="*/ 128829 h 418667"/>
                <a:gd name="connsiteX84" fmla="*/ 48324 w 289890"/>
                <a:gd name="connsiteY84" fmla="*/ 128829 h 418667"/>
                <a:gd name="connsiteX85" fmla="*/ 16143 w 289890"/>
                <a:gd name="connsiteY85" fmla="*/ 128829 h 418667"/>
                <a:gd name="connsiteX86" fmla="*/ 16143 w 289890"/>
                <a:gd name="connsiteY86" fmla="*/ 96595 h 418667"/>
                <a:gd name="connsiteX87" fmla="*/ 32233 w 289890"/>
                <a:gd name="connsiteY87" fmla="*/ 96595 h 418667"/>
                <a:gd name="connsiteX88" fmla="*/ 32233 w 289890"/>
                <a:gd name="connsiteY88" fmla="*/ 128829 h 418667"/>
                <a:gd name="connsiteX89" fmla="*/ 16143 w 289890"/>
                <a:gd name="connsiteY89" fmla="*/ 128829 h 418667"/>
                <a:gd name="connsiteX90" fmla="*/ 144972 w 289890"/>
                <a:gd name="connsiteY90" fmla="*/ 177100 h 418667"/>
                <a:gd name="connsiteX91" fmla="*/ 144972 w 289890"/>
                <a:gd name="connsiteY91" fmla="*/ 144919 h 418667"/>
                <a:gd name="connsiteX92" fmla="*/ 161062 w 289890"/>
                <a:gd name="connsiteY92" fmla="*/ 144919 h 418667"/>
                <a:gd name="connsiteX93" fmla="*/ 161062 w 289890"/>
                <a:gd name="connsiteY93" fmla="*/ 177100 h 418667"/>
                <a:gd name="connsiteX94" fmla="*/ 144972 w 289890"/>
                <a:gd name="connsiteY94" fmla="*/ 177100 h 418667"/>
                <a:gd name="connsiteX95" fmla="*/ 112738 w 289890"/>
                <a:gd name="connsiteY95" fmla="*/ 177100 h 418667"/>
                <a:gd name="connsiteX96" fmla="*/ 112738 w 289890"/>
                <a:gd name="connsiteY96" fmla="*/ 144919 h 418667"/>
                <a:gd name="connsiteX97" fmla="*/ 128829 w 289890"/>
                <a:gd name="connsiteY97" fmla="*/ 144919 h 418667"/>
                <a:gd name="connsiteX98" fmla="*/ 128829 w 289890"/>
                <a:gd name="connsiteY98" fmla="*/ 177100 h 418667"/>
                <a:gd name="connsiteX99" fmla="*/ 112738 w 289890"/>
                <a:gd name="connsiteY99" fmla="*/ 177100 h 418667"/>
                <a:gd name="connsiteX100" fmla="*/ 80557 w 289890"/>
                <a:gd name="connsiteY100" fmla="*/ 177100 h 418667"/>
                <a:gd name="connsiteX101" fmla="*/ 80557 w 289890"/>
                <a:gd name="connsiteY101" fmla="*/ 144919 h 418667"/>
                <a:gd name="connsiteX102" fmla="*/ 96648 w 289890"/>
                <a:gd name="connsiteY102" fmla="*/ 144919 h 418667"/>
                <a:gd name="connsiteX103" fmla="*/ 96648 w 289890"/>
                <a:gd name="connsiteY103" fmla="*/ 177100 h 418667"/>
                <a:gd name="connsiteX104" fmla="*/ 80557 w 289890"/>
                <a:gd name="connsiteY104" fmla="*/ 177100 h 418667"/>
                <a:gd name="connsiteX105" fmla="*/ 48324 w 289890"/>
                <a:gd name="connsiteY105" fmla="*/ 177100 h 418667"/>
                <a:gd name="connsiteX106" fmla="*/ 48324 w 289890"/>
                <a:gd name="connsiteY106" fmla="*/ 144919 h 418667"/>
                <a:gd name="connsiteX107" fmla="*/ 64414 w 289890"/>
                <a:gd name="connsiteY107" fmla="*/ 144919 h 418667"/>
                <a:gd name="connsiteX108" fmla="*/ 64414 w 289890"/>
                <a:gd name="connsiteY108" fmla="*/ 177100 h 418667"/>
                <a:gd name="connsiteX109" fmla="*/ 48324 w 289890"/>
                <a:gd name="connsiteY109" fmla="*/ 177100 h 418667"/>
                <a:gd name="connsiteX110" fmla="*/ 16143 w 289890"/>
                <a:gd name="connsiteY110" fmla="*/ 177100 h 418667"/>
                <a:gd name="connsiteX111" fmla="*/ 16143 w 289890"/>
                <a:gd name="connsiteY111" fmla="*/ 144919 h 418667"/>
                <a:gd name="connsiteX112" fmla="*/ 32233 w 289890"/>
                <a:gd name="connsiteY112" fmla="*/ 144919 h 418667"/>
                <a:gd name="connsiteX113" fmla="*/ 32233 w 289890"/>
                <a:gd name="connsiteY113" fmla="*/ 177100 h 418667"/>
                <a:gd name="connsiteX114" fmla="*/ 16143 w 289890"/>
                <a:gd name="connsiteY114" fmla="*/ 177100 h 418667"/>
                <a:gd name="connsiteX115" fmla="*/ 144972 w 289890"/>
                <a:gd name="connsiteY115" fmla="*/ 225424 h 418667"/>
                <a:gd name="connsiteX116" fmla="*/ 144972 w 289890"/>
                <a:gd name="connsiteY116" fmla="*/ 193191 h 418667"/>
                <a:gd name="connsiteX117" fmla="*/ 161062 w 289890"/>
                <a:gd name="connsiteY117" fmla="*/ 193191 h 418667"/>
                <a:gd name="connsiteX118" fmla="*/ 161062 w 289890"/>
                <a:gd name="connsiteY118" fmla="*/ 225424 h 418667"/>
                <a:gd name="connsiteX119" fmla="*/ 144972 w 289890"/>
                <a:gd name="connsiteY119" fmla="*/ 225424 h 418667"/>
                <a:gd name="connsiteX120" fmla="*/ 112738 w 289890"/>
                <a:gd name="connsiteY120" fmla="*/ 225424 h 418667"/>
                <a:gd name="connsiteX121" fmla="*/ 112738 w 289890"/>
                <a:gd name="connsiteY121" fmla="*/ 193191 h 418667"/>
                <a:gd name="connsiteX122" fmla="*/ 128829 w 289890"/>
                <a:gd name="connsiteY122" fmla="*/ 193191 h 418667"/>
                <a:gd name="connsiteX123" fmla="*/ 128829 w 289890"/>
                <a:gd name="connsiteY123" fmla="*/ 225424 h 418667"/>
                <a:gd name="connsiteX124" fmla="*/ 112738 w 289890"/>
                <a:gd name="connsiteY124" fmla="*/ 225424 h 418667"/>
                <a:gd name="connsiteX125" fmla="*/ 80557 w 289890"/>
                <a:gd name="connsiteY125" fmla="*/ 225424 h 418667"/>
                <a:gd name="connsiteX126" fmla="*/ 80557 w 289890"/>
                <a:gd name="connsiteY126" fmla="*/ 193191 h 418667"/>
                <a:gd name="connsiteX127" fmla="*/ 96648 w 289890"/>
                <a:gd name="connsiteY127" fmla="*/ 193191 h 418667"/>
                <a:gd name="connsiteX128" fmla="*/ 96648 w 289890"/>
                <a:gd name="connsiteY128" fmla="*/ 225424 h 418667"/>
                <a:gd name="connsiteX129" fmla="*/ 80557 w 289890"/>
                <a:gd name="connsiteY129" fmla="*/ 225424 h 418667"/>
                <a:gd name="connsiteX130" fmla="*/ 48324 w 289890"/>
                <a:gd name="connsiteY130" fmla="*/ 225424 h 418667"/>
                <a:gd name="connsiteX131" fmla="*/ 48324 w 289890"/>
                <a:gd name="connsiteY131" fmla="*/ 193191 h 418667"/>
                <a:gd name="connsiteX132" fmla="*/ 64414 w 289890"/>
                <a:gd name="connsiteY132" fmla="*/ 193191 h 418667"/>
                <a:gd name="connsiteX133" fmla="*/ 64414 w 289890"/>
                <a:gd name="connsiteY133" fmla="*/ 225424 h 418667"/>
                <a:gd name="connsiteX134" fmla="*/ 48324 w 289890"/>
                <a:gd name="connsiteY134" fmla="*/ 225424 h 418667"/>
                <a:gd name="connsiteX135" fmla="*/ 16143 w 289890"/>
                <a:gd name="connsiteY135" fmla="*/ 225424 h 418667"/>
                <a:gd name="connsiteX136" fmla="*/ 16143 w 289890"/>
                <a:gd name="connsiteY136" fmla="*/ 193191 h 418667"/>
                <a:gd name="connsiteX137" fmla="*/ 32233 w 289890"/>
                <a:gd name="connsiteY137" fmla="*/ 193191 h 418667"/>
                <a:gd name="connsiteX138" fmla="*/ 32233 w 289890"/>
                <a:gd name="connsiteY138" fmla="*/ 225424 h 418667"/>
                <a:gd name="connsiteX139" fmla="*/ 16143 w 289890"/>
                <a:gd name="connsiteY139" fmla="*/ 225424 h 418667"/>
                <a:gd name="connsiteX140" fmla="*/ 144972 w 289890"/>
                <a:gd name="connsiteY140" fmla="*/ 273748 h 418667"/>
                <a:gd name="connsiteX141" fmla="*/ 144972 w 289890"/>
                <a:gd name="connsiteY141" fmla="*/ 241515 h 418667"/>
                <a:gd name="connsiteX142" fmla="*/ 161062 w 289890"/>
                <a:gd name="connsiteY142" fmla="*/ 241515 h 418667"/>
                <a:gd name="connsiteX143" fmla="*/ 161062 w 289890"/>
                <a:gd name="connsiteY143" fmla="*/ 273748 h 418667"/>
                <a:gd name="connsiteX144" fmla="*/ 144972 w 289890"/>
                <a:gd name="connsiteY144" fmla="*/ 273748 h 418667"/>
                <a:gd name="connsiteX145" fmla="*/ 112738 w 289890"/>
                <a:gd name="connsiteY145" fmla="*/ 273748 h 418667"/>
                <a:gd name="connsiteX146" fmla="*/ 112738 w 289890"/>
                <a:gd name="connsiteY146" fmla="*/ 241515 h 418667"/>
                <a:gd name="connsiteX147" fmla="*/ 128829 w 289890"/>
                <a:gd name="connsiteY147" fmla="*/ 241515 h 418667"/>
                <a:gd name="connsiteX148" fmla="*/ 128829 w 289890"/>
                <a:gd name="connsiteY148" fmla="*/ 273748 h 418667"/>
                <a:gd name="connsiteX149" fmla="*/ 112738 w 289890"/>
                <a:gd name="connsiteY149" fmla="*/ 273748 h 418667"/>
                <a:gd name="connsiteX150" fmla="*/ 80557 w 289890"/>
                <a:gd name="connsiteY150" fmla="*/ 273748 h 418667"/>
                <a:gd name="connsiteX151" fmla="*/ 80557 w 289890"/>
                <a:gd name="connsiteY151" fmla="*/ 241515 h 418667"/>
                <a:gd name="connsiteX152" fmla="*/ 96648 w 289890"/>
                <a:gd name="connsiteY152" fmla="*/ 241515 h 418667"/>
                <a:gd name="connsiteX153" fmla="*/ 96648 w 289890"/>
                <a:gd name="connsiteY153" fmla="*/ 273748 h 418667"/>
                <a:gd name="connsiteX154" fmla="*/ 80557 w 289890"/>
                <a:gd name="connsiteY154" fmla="*/ 273748 h 418667"/>
                <a:gd name="connsiteX155" fmla="*/ 48324 w 289890"/>
                <a:gd name="connsiteY155" fmla="*/ 273748 h 418667"/>
                <a:gd name="connsiteX156" fmla="*/ 48324 w 289890"/>
                <a:gd name="connsiteY156" fmla="*/ 241515 h 418667"/>
                <a:gd name="connsiteX157" fmla="*/ 64414 w 289890"/>
                <a:gd name="connsiteY157" fmla="*/ 241515 h 418667"/>
                <a:gd name="connsiteX158" fmla="*/ 64414 w 289890"/>
                <a:gd name="connsiteY158" fmla="*/ 273748 h 418667"/>
                <a:gd name="connsiteX159" fmla="*/ 48324 w 289890"/>
                <a:gd name="connsiteY159" fmla="*/ 273748 h 418667"/>
                <a:gd name="connsiteX160" fmla="*/ 16143 w 289890"/>
                <a:gd name="connsiteY160" fmla="*/ 273748 h 418667"/>
                <a:gd name="connsiteX161" fmla="*/ 16143 w 289890"/>
                <a:gd name="connsiteY161" fmla="*/ 241515 h 418667"/>
                <a:gd name="connsiteX162" fmla="*/ 32233 w 289890"/>
                <a:gd name="connsiteY162" fmla="*/ 241515 h 418667"/>
                <a:gd name="connsiteX163" fmla="*/ 32233 w 289890"/>
                <a:gd name="connsiteY163" fmla="*/ 273748 h 418667"/>
                <a:gd name="connsiteX164" fmla="*/ 16143 w 289890"/>
                <a:gd name="connsiteY164" fmla="*/ 273748 h 418667"/>
                <a:gd name="connsiteX165" fmla="*/ 144972 w 289890"/>
                <a:gd name="connsiteY165" fmla="*/ 322072 h 418667"/>
                <a:gd name="connsiteX166" fmla="*/ 144972 w 289890"/>
                <a:gd name="connsiteY166" fmla="*/ 289839 h 418667"/>
                <a:gd name="connsiteX167" fmla="*/ 161062 w 289890"/>
                <a:gd name="connsiteY167" fmla="*/ 289839 h 418667"/>
                <a:gd name="connsiteX168" fmla="*/ 161062 w 289890"/>
                <a:gd name="connsiteY168" fmla="*/ 322072 h 418667"/>
                <a:gd name="connsiteX169" fmla="*/ 144972 w 289890"/>
                <a:gd name="connsiteY169" fmla="*/ 322072 h 418667"/>
                <a:gd name="connsiteX170" fmla="*/ 112738 w 289890"/>
                <a:gd name="connsiteY170" fmla="*/ 322072 h 418667"/>
                <a:gd name="connsiteX171" fmla="*/ 112738 w 289890"/>
                <a:gd name="connsiteY171" fmla="*/ 289839 h 418667"/>
                <a:gd name="connsiteX172" fmla="*/ 128829 w 289890"/>
                <a:gd name="connsiteY172" fmla="*/ 289839 h 418667"/>
                <a:gd name="connsiteX173" fmla="*/ 128829 w 289890"/>
                <a:gd name="connsiteY173" fmla="*/ 322072 h 418667"/>
                <a:gd name="connsiteX174" fmla="*/ 112738 w 289890"/>
                <a:gd name="connsiteY174" fmla="*/ 322072 h 418667"/>
                <a:gd name="connsiteX175" fmla="*/ 80557 w 289890"/>
                <a:gd name="connsiteY175" fmla="*/ 322072 h 418667"/>
                <a:gd name="connsiteX176" fmla="*/ 80557 w 289890"/>
                <a:gd name="connsiteY176" fmla="*/ 289839 h 418667"/>
                <a:gd name="connsiteX177" fmla="*/ 96648 w 289890"/>
                <a:gd name="connsiteY177" fmla="*/ 289839 h 418667"/>
                <a:gd name="connsiteX178" fmla="*/ 96648 w 289890"/>
                <a:gd name="connsiteY178" fmla="*/ 322072 h 418667"/>
                <a:gd name="connsiteX179" fmla="*/ 80557 w 289890"/>
                <a:gd name="connsiteY179" fmla="*/ 322072 h 418667"/>
                <a:gd name="connsiteX180" fmla="*/ 48324 w 289890"/>
                <a:gd name="connsiteY180" fmla="*/ 322072 h 418667"/>
                <a:gd name="connsiteX181" fmla="*/ 48324 w 289890"/>
                <a:gd name="connsiteY181" fmla="*/ 289839 h 418667"/>
                <a:gd name="connsiteX182" fmla="*/ 64414 w 289890"/>
                <a:gd name="connsiteY182" fmla="*/ 289839 h 418667"/>
                <a:gd name="connsiteX183" fmla="*/ 64414 w 289890"/>
                <a:gd name="connsiteY183" fmla="*/ 322072 h 418667"/>
                <a:gd name="connsiteX184" fmla="*/ 48324 w 289890"/>
                <a:gd name="connsiteY184" fmla="*/ 322072 h 418667"/>
                <a:gd name="connsiteX185" fmla="*/ 16143 w 289890"/>
                <a:gd name="connsiteY185" fmla="*/ 322072 h 418667"/>
                <a:gd name="connsiteX186" fmla="*/ 16143 w 289890"/>
                <a:gd name="connsiteY186" fmla="*/ 289839 h 418667"/>
                <a:gd name="connsiteX187" fmla="*/ 32233 w 289890"/>
                <a:gd name="connsiteY187" fmla="*/ 289839 h 418667"/>
                <a:gd name="connsiteX188" fmla="*/ 32233 w 289890"/>
                <a:gd name="connsiteY188" fmla="*/ 322072 h 418667"/>
                <a:gd name="connsiteX189" fmla="*/ 16143 w 289890"/>
                <a:gd name="connsiteY189" fmla="*/ 322072 h 418667"/>
                <a:gd name="connsiteX190" fmla="*/ 144972 w 289890"/>
                <a:gd name="connsiteY190" fmla="*/ 370344 h 418667"/>
                <a:gd name="connsiteX191" fmla="*/ 144972 w 289890"/>
                <a:gd name="connsiteY191" fmla="*/ 338162 h 418667"/>
                <a:gd name="connsiteX192" fmla="*/ 161062 w 289890"/>
                <a:gd name="connsiteY192" fmla="*/ 338162 h 418667"/>
                <a:gd name="connsiteX193" fmla="*/ 161062 w 289890"/>
                <a:gd name="connsiteY193" fmla="*/ 370344 h 418667"/>
                <a:gd name="connsiteX194" fmla="*/ 144972 w 289890"/>
                <a:gd name="connsiteY194" fmla="*/ 370344 h 418667"/>
                <a:gd name="connsiteX195" fmla="*/ 112738 w 289890"/>
                <a:gd name="connsiteY195" fmla="*/ 370344 h 418667"/>
                <a:gd name="connsiteX196" fmla="*/ 112738 w 289890"/>
                <a:gd name="connsiteY196" fmla="*/ 338162 h 418667"/>
                <a:gd name="connsiteX197" fmla="*/ 128829 w 289890"/>
                <a:gd name="connsiteY197" fmla="*/ 338162 h 418667"/>
                <a:gd name="connsiteX198" fmla="*/ 128829 w 289890"/>
                <a:gd name="connsiteY198" fmla="*/ 370344 h 418667"/>
                <a:gd name="connsiteX199" fmla="*/ 112738 w 289890"/>
                <a:gd name="connsiteY199" fmla="*/ 370344 h 418667"/>
                <a:gd name="connsiteX200" fmla="*/ 80557 w 289890"/>
                <a:gd name="connsiteY200" fmla="*/ 370344 h 418667"/>
                <a:gd name="connsiteX201" fmla="*/ 80557 w 289890"/>
                <a:gd name="connsiteY201" fmla="*/ 338162 h 418667"/>
                <a:gd name="connsiteX202" fmla="*/ 96648 w 289890"/>
                <a:gd name="connsiteY202" fmla="*/ 338162 h 418667"/>
                <a:gd name="connsiteX203" fmla="*/ 96648 w 289890"/>
                <a:gd name="connsiteY203" fmla="*/ 370344 h 418667"/>
                <a:gd name="connsiteX204" fmla="*/ 80557 w 289890"/>
                <a:gd name="connsiteY204" fmla="*/ 370344 h 418667"/>
                <a:gd name="connsiteX205" fmla="*/ 48324 w 289890"/>
                <a:gd name="connsiteY205" fmla="*/ 370344 h 418667"/>
                <a:gd name="connsiteX206" fmla="*/ 48324 w 289890"/>
                <a:gd name="connsiteY206" fmla="*/ 338162 h 418667"/>
                <a:gd name="connsiteX207" fmla="*/ 64414 w 289890"/>
                <a:gd name="connsiteY207" fmla="*/ 338162 h 418667"/>
                <a:gd name="connsiteX208" fmla="*/ 64414 w 289890"/>
                <a:gd name="connsiteY208" fmla="*/ 370344 h 418667"/>
                <a:gd name="connsiteX209" fmla="*/ 48324 w 289890"/>
                <a:gd name="connsiteY209" fmla="*/ 370344 h 418667"/>
                <a:gd name="connsiteX210" fmla="*/ 16143 w 289890"/>
                <a:gd name="connsiteY210" fmla="*/ 370344 h 418667"/>
                <a:gd name="connsiteX211" fmla="*/ 16143 w 289890"/>
                <a:gd name="connsiteY211" fmla="*/ 338162 h 418667"/>
                <a:gd name="connsiteX212" fmla="*/ 32233 w 289890"/>
                <a:gd name="connsiteY212" fmla="*/ 338162 h 418667"/>
                <a:gd name="connsiteX213" fmla="*/ 32233 w 289890"/>
                <a:gd name="connsiteY213" fmla="*/ 370344 h 418667"/>
                <a:gd name="connsiteX214" fmla="*/ 16143 w 289890"/>
                <a:gd name="connsiteY214" fmla="*/ 370344 h 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289890" h="418667">
                  <a:moveTo>
                    <a:pt x="241776" y="185616"/>
                  </a:moveTo>
                  <a:lnTo>
                    <a:pt x="273539" y="190892"/>
                  </a:lnTo>
                  <a:lnTo>
                    <a:pt x="273539" y="225163"/>
                  </a:lnTo>
                  <a:lnTo>
                    <a:pt x="241776" y="225163"/>
                  </a:lnTo>
                  <a:lnTo>
                    <a:pt x="241776" y="185616"/>
                  </a:lnTo>
                  <a:moveTo>
                    <a:pt x="273591" y="386695"/>
                  </a:moveTo>
                  <a:lnTo>
                    <a:pt x="273591" y="402368"/>
                  </a:lnTo>
                  <a:lnTo>
                    <a:pt x="209595" y="402368"/>
                  </a:lnTo>
                  <a:lnTo>
                    <a:pt x="209595" y="386695"/>
                  </a:lnTo>
                  <a:lnTo>
                    <a:pt x="273591" y="386695"/>
                  </a:lnTo>
                  <a:moveTo>
                    <a:pt x="193295" y="161010"/>
                  </a:moveTo>
                  <a:lnTo>
                    <a:pt x="193295" y="418667"/>
                  </a:lnTo>
                  <a:lnTo>
                    <a:pt x="289891" y="418667"/>
                  </a:lnTo>
                  <a:lnTo>
                    <a:pt x="289891" y="177100"/>
                  </a:lnTo>
                  <a:lnTo>
                    <a:pt x="193295" y="161010"/>
                  </a:lnTo>
                  <a:close/>
                  <a:moveTo>
                    <a:pt x="209386" y="225424"/>
                  </a:moveTo>
                  <a:lnTo>
                    <a:pt x="209386" y="193191"/>
                  </a:lnTo>
                  <a:lnTo>
                    <a:pt x="225476" y="193191"/>
                  </a:lnTo>
                  <a:lnTo>
                    <a:pt x="225476" y="225424"/>
                  </a:lnTo>
                  <a:lnTo>
                    <a:pt x="209386" y="225424"/>
                  </a:lnTo>
                  <a:close/>
                  <a:moveTo>
                    <a:pt x="241567" y="273748"/>
                  </a:moveTo>
                  <a:lnTo>
                    <a:pt x="241567" y="241515"/>
                  </a:lnTo>
                  <a:lnTo>
                    <a:pt x="273800" y="241515"/>
                  </a:lnTo>
                  <a:lnTo>
                    <a:pt x="273800" y="273748"/>
                  </a:lnTo>
                  <a:lnTo>
                    <a:pt x="241567" y="273748"/>
                  </a:lnTo>
                  <a:close/>
                  <a:moveTo>
                    <a:pt x="209386" y="273748"/>
                  </a:moveTo>
                  <a:lnTo>
                    <a:pt x="209386" y="241515"/>
                  </a:lnTo>
                  <a:lnTo>
                    <a:pt x="225476" y="241515"/>
                  </a:lnTo>
                  <a:lnTo>
                    <a:pt x="225476" y="273748"/>
                  </a:lnTo>
                  <a:lnTo>
                    <a:pt x="209386" y="273748"/>
                  </a:lnTo>
                  <a:close/>
                  <a:moveTo>
                    <a:pt x="241567" y="322072"/>
                  </a:moveTo>
                  <a:lnTo>
                    <a:pt x="241567" y="289839"/>
                  </a:lnTo>
                  <a:lnTo>
                    <a:pt x="273800" y="289839"/>
                  </a:lnTo>
                  <a:lnTo>
                    <a:pt x="273800" y="322072"/>
                  </a:lnTo>
                  <a:lnTo>
                    <a:pt x="241567" y="322072"/>
                  </a:lnTo>
                  <a:close/>
                  <a:moveTo>
                    <a:pt x="209386" y="322072"/>
                  </a:moveTo>
                  <a:lnTo>
                    <a:pt x="209386" y="289839"/>
                  </a:lnTo>
                  <a:lnTo>
                    <a:pt x="225476" y="289839"/>
                  </a:lnTo>
                  <a:lnTo>
                    <a:pt x="225476" y="322072"/>
                  </a:lnTo>
                  <a:lnTo>
                    <a:pt x="209386" y="322072"/>
                  </a:lnTo>
                  <a:close/>
                  <a:moveTo>
                    <a:pt x="241567" y="370344"/>
                  </a:moveTo>
                  <a:lnTo>
                    <a:pt x="241567" y="338162"/>
                  </a:lnTo>
                  <a:lnTo>
                    <a:pt x="273800" y="338162"/>
                  </a:lnTo>
                  <a:lnTo>
                    <a:pt x="273800" y="370344"/>
                  </a:lnTo>
                  <a:lnTo>
                    <a:pt x="241567" y="370344"/>
                  </a:lnTo>
                  <a:close/>
                  <a:moveTo>
                    <a:pt x="209386" y="370344"/>
                  </a:moveTo>
                  <a:lnTo>
                    <a:pt x="209386" y="338162"/>
                  </a:lnTo>
                  <a:lnTo>
                    <a:pt x="225476" y="338162"/>
                  </a:lnTo>
                  <a:lnTo>
                    <a:pt x="225476" y="370344"/>
                  </a:lnTo>
                  <a:lnTo>
                    <a:pt x="209386" y="370344"/>
                  </a:lnTo>
                  <a:close/>
                  <a:moveTo>
                    <a:pt x="160853" y="19539"/>
                  </a:moveTo>
                  <a:lnTo>
                    <a:pt x="160853" y="80244"/>
                  </a:lnTo>
                  <a:lnTo>
                    <a:pt x="16352" y="80244"/>
                  </a:lnTo>
                  <a:lnTo>
                    <a:pt x="16352" y="45764"/>
                  </a:lnTo>
                  <a:lnTo>
                    <a:pt x="160853" y="19539"/>
                  </a:lnTo>
                  <a:moveTo>
                    <a:pt x="160853" y="386695"/>
                  </a:moveTo>
                  <a:lnTo>
                    <a:pt x="160853" y="402368"/>
                  </a:lnTo>
                  <a:lnTo>
                    <a:pt x="16352" y="402368"/>
                  </a:lnTo>
                  <a:lnTo>
                    <a:pt x="16352" y="386695"/>
                  </a:lnTo>
                  <a:lnTo>
                    <a:pt x="160853" y="386695"/>
                  </a:lnTo>
                  <a:moveTo>
                    <a:pt x="177153" y="0"/>
                  </a:moveTo>
                  <a:lnTo>
                    <a:pt x="0" y="32181"/>
                  </a:lnTo>
                  <a:lnTo>
                    <a:pt x="0" y="418667"/>
                  </a:lnTo>
                  <a:lnTo>
                    <a:pt x="177153" y="418667"/>
                  </a:lnTo>
                  <a:lnTo>
                    <a:pt x="177153" y="0"/>
                  </a:lnTo>
                  <a:close/>
                  <a:moveTo>
                    <a:pt x="144972" y="128829"/>
                  </a:moveTo>
                  <a:lnTo>
                    <a:pt x="144972" y="96595"/>
                  </a:lnTo>
                  <a:lnTo>
                    <a:pt x="161062" y="96595"/>
                  </a:lnTo>
                  <a:lnTo>
                    <a:pt x="161062" y="128829"/>
                  </a:lnTo>
                  <a:lnTo>
                    <a:pt x="144972" y="128829"/>
                  </a:lnTo>
                  <a:close/>
                  <a:moveTo>
                    <a:pt x="112738" y="128829"/>
                  </a:moveTo>
                  <a:lnTo>
                    <a:pt x="112738" y="96595"/>
                  </a:lnTo>
                  <a:lnTo>
                    <a:pt x="128829" y="96595"/>
                  </a:lnTo>
                  <a:lnTo>
                    <a:pt x="128829" y="128829"/>
                  </a:lnTo>
                  <a:lnTo>
                    <a:pt x="112738" y="128829"/>
                  </a:lnTo>
                  <a:close/>
                  <a:moveTo>
                    <a:pt x="80557" y="128829"/>
                  </a:moveTo>
                  <a:lnTo>
                    <a:pt x="80557" y="96595"/>
                  </a:lnTo>
                  <a:lnTo>
                    <a:pt x="96648" y="96595"/>
                  </a:lnTo>
                  <a:lnTo>
                    <a:pt x="96648" y="128829"/>
                  </a:lnTo>
                  <a:lnTo>
                    <a:pt x="80557" y="128829"/>
                  </a:lnTo>
                  <a:close/>
                  <a:moveTo>
                    <a:pt x="48324" y="128829"/>
                  </a:moveTo>
                  <a:lnTo>
                    <a:pt x="48324" y="96595"/>
                  </a:lnTo>
                  <a:lnTo>
                    <a:pt x="64414" y="96595"/>
                  </a:lnTo>
                  <a:lnTo>
                    <a:pt x="64414" y="128829"/>
                  </a:lnTo>
                  <a:lnTo>
                    <a:pt x="48324" y="128829"/>
                  </a:lnTo>
                  <a:close/>
                  <a:moveTo>
                    <a:pt x="16143" y="128829"/>
                  </a:moveTo>
                  <a:lnTo>
                    <a:pt x="16143" y="96595"/>
                  </a:lnTo>
                  <a:lnTo>
                    <a:pt x="32233" y="96595"/>
                  </a:lnTo>
                  <a:lnTo>
                    <a:pt x="32233" y="128829"/>
                  </a:lnTo>
                  <a:lnTo>
                    <a:pt x="16143" y="128829"/>
                  </a:lnTo>
                  <a:close/>
                  <a:moveTo>
                    <a:pt x="144972" y="177100"/>
                  </a:moveTo>
                  <a:lnTo>
                    <a:pt x="144972" y="144919"/>
                  </a:lnTo>
                  <a:lnTo>
                    <a:pt x="161062" y="144919"/>
                  </a:lnTo>
                  <a:lnTo>
                    <a:pt x="161062" y="177100"/>
                  </a:lnTo>
                  <a:lnTo>
                    <a:pt x="144972" y="177100"/>
                  </a:lnTo>
                  <a:close/>
                  <a:moveTo>
                    <a:pt x="112738" y="177100"/>
                  </a:moveTo>
                  <a:lnTo>
                    <a:pt x="112738" y="144919"/>
                  </a:lnTo>
                  <a:lnTo>
                    <a:pt x="128829" y="144919"/>
                  </a:lnTo>
                  <a:lnTo>
                    <a:pt x="128829" y="177100"/>
                  </a:lnTo>
                  <a:lnTo>
                    <a:pt x="112738" y="177100"/>
                  </a:lnTo>
                  <a:close/>
                  <a:moveTo>
                    <a:pt x="80557" y="177100"/>
                  </a:moveTo>
                  <a:lnTo>
                    <a:pt x="80557" y="144919"/>
                  </a:lnTo>
                  <a:lnTo>
                    <a:pt x="96648" y="144919"/>
                  </a:lnTo>
                  <a:lnTo>
                    <a:pt x="96648" y="177100"/>
                  </a:lnTo>
                  <a:lnTo>
                    <a:pt x="80557" y="177100"/>
                  </a:lnTo>
                  <a:close/>
                  <a:moveTo>
                    <a:pt x="48324" y="177100"/>
                  </a:moveTo>
                  <a:lnTo>
                    <a:pt x="48324" y="144919"/>
                  </a:lnTo>
                  <a:lnTo>
                    <a:pt x="64414" y="144919"/>
                  </a:lnTo>
                  <a:lnTo>
                    <a:pt x="64414" y="177100"/>
                  </a:lnTo>
                  <a:lnTo>
                    <a:pt x="48324" y="177100"/>
                  </a:lnTo>
                  <a:close/>
                  <a:moveTo>
                    <a:pt x="16143" y="177100"/>
                  </a:moveTo>
                  <a:lnTo>
                    <a:pt x="16143" y="144919"/>
                  </a:lnTo>
                  <a:lnTo>
                    <a:pt x="32233" y="144919"/>
                  </a:lnTo>
                  <a:lnTo>
                    <a:pt x="32233" y="177100"/>
                  </a:lnTo>
                  <a:lnTo>
                    <a:pt x="16143" y="177100"/>
                  </a:lnTo>
                  <a:close/>
                  <a:moveTo>
                    <a:pt x="144972" y="225424"/>
                  </a:moveTo>
                  <a:lnTo>
                    <a:pt x="144972" y="193191"/>
                  </a:lnTo>
                  <a:lnTo>
                    <a:pt x="161062" y="193191"/>
                  </a:lnTo>
                  <a:lnTo>
                    <a:pt x="161062" y="225424"/>
                  </a:lnTo>
                  <a:lnTo>
                    <a:pt x="144972" y="225424"/>
                  </a:lnTo>
                  <a:close/>
                  <a:moveTo>
                    <a:pt x="112738" y="225424"/>
                  </a:moveTo>
                  <a:lnTo>
                    <a:pt x="112738" y="193191"/>
                  </a:lnTo>
                  <a:lnTo>
                    <a:pt x="128829" y="193191"/>
                  </a:lnTo>
                  <a:lnTo>
                    <a:pt x="128829" y="225424"/>
                  </a:lnTo>
                  <a:lnTo>
                    <a:pt x="112738" y="225424"/>
                  </a:lnTo>
                  <a:close/>
                  <a:moveTo>
                    <a:pt x="80557" y="225424"/>
                  </a:moveTo>
                  <a:lnTo>
                    <a:pt x="80557" y="193191"/>
                  </a:lnTo>
                  <a:lnTo>
                    <a:pt x="96648" y="193191"/>
                  </a:lnTo>
                  <a:lnTo>
                    <a:pt x="96648" y="225424"/>
                  </a:lnTo>
                  <a:lnTo>
                    <a:pt x="80557" y="225424"/>
                  </a:lnTo>
                  <a:close/>
                  <a:moveTo>
                    <a:pt x="48324" y="225424"/>
                  </a:moveTo>
                  <a:lnTo>
                    <a:pt x="48324" y="193191"/>
                  </a:lnTo>
                  <a:lnTo>
                    <a:pt x="64414" y="193191"/>
                  </a:lnTo>
                  <a:lnTo>
                    <a:pt x="64414" y="225424"/>
                  </a:lnTo>
                  <a:lnTo>
                    <a:pt x="48324" y="225424"/>
                  </a:lnTo>
                  <a:close/>
                  <a:moveTo>
                    <a:pt x="16143" y="225424"/>
                  </a:moveTo>
                  <a:lnTo>
                    <a:pt x="16143" y="193191"/>
                  </a:lnTo>
                  <a:lnTo>
                    <a:pt x="32233" y="193191"/>
                  </a:lnTo>
                  <a:lnTo>
                    <a:pt x="32233" y="225424"/>
                  </a:lnTo>
                  <a:lnTo>
                    <a:pt x="16143" y="225424"/>
                  </a:lnTo>
                  <a:close/>
                  <a:moveTo>
                    <a:pt x="144972" y="273748"/>
                  </a:moveTo>
                  <a:lnTo>
                    <a:pt x="144972" y="241515"/>
                  </a:lnTo>
                  <a:lnTo>
                    <a:pt x="161062" y="241515"/>
                  </a:lnTo>
                  <a:lnTo>
                    <a:pt x="161062" y="273748"/>
                  </a:lnTo>
                  <a:lnTo>
                    <a:pt x="144972" y="273748"/>
                  </a:lnTo>
                  <a:close/>
                  <a:moveTo>
                    <a:pt x="112738" y="273748"/>
                  </a:moveTo>
                  <a:lnTo>
                    <a:pt x="112738" y="241515"/>
                  </a:lnTo>
                  <a:lnTo>
                    <a:pt x="128829" y="241515"/>
                  </a:lnTo>
                  <a:lnTo>
                    <a:pt x="128829" y="273748"/>
                  </a:lnTo>
                  <a:lnTo>
                    <a:pt x="112738" y="273748"/>
                  </a:lnTo>
                  <a:close/>
                  <a:moveTo>
                    <a:pt x="80557" y="273748"/>
                  </a:moveTo>
                  <a:lnTo>
                    <a:pt x="80557" y="241515"/>
                  </a:lnTo>
                  <a:lnTo>
                    <a:pt x="96648" y="241515"/>
                  </a:lnTo>
                  <a:lnTo>
                    <a:pt x="96648" y="273748"/>
                  </a:lnTo>
                  <a:lnTo>
                    <a:pt x="80557" y="273748"/>
                  </a:lnTo>
                  <a:close/>
                  <a:moveTo>
                    <a:pt x="48324" y="273748"/>
                  </a:moveTo>
                  <a:lnTo>
                    <a:pt x="48324" y="241515"/>
                  </a:lnTo>
                  <a:lnTo>
                    <a:pt x="64414" y="241515"/>
                  </a:lnTo>
                  <a:lnTo>
                    <a:pt x="64414" y="273748"/>
                  </a:lnTo>
                  <a:lnTo>
                    <a:pt x="48324" y="273748"/>
                  </a:lnTo>
                  <a:close/>
                  <a:moveTo>
                    <a:pt x="16143" y="273748"/>
                  </a:moveTo>
                  <a:lnTo>
                    <a:pt x="16143" y="241515"/>
                  </a:lnTo>
                  <a:lnTo>
                    <a:pt x="32233" y="241515"/>
                  </a:lnTo>
                  <a:lnTo>
                    <a:pt x="32233" y="273748"/>
                  </a:lnTo>
                  <a:lnTo>
                    <a:pt x="16143" y="273748"/>
                  </a:lnTo>
                  <a:close/>
                  <a:moveTo>
                    <a:pt x="144972" y="322072"/>
                  </a:moveTo>
                  <a:lnTo>
                    <a:pt x="144972" y="289839"/>
                  </a:lnTo>
                  <a:lnTo>
                    <a:pt x="161062" y="289839"/>
                  </a:lnTo>
                  <a:lnTo>
                    <a:pt x="161062" y="322072"/>
                  </a:lnTo>
                  <a:lnTo>
                    <a:pt x="144972" y="322072"/>
                  </a:lnTo>
                  <a:close/>
                  <a:moveTo>
                    <a:pt x="112738" y="322072"/>
                  </a:moveTo>
                  <a:lnTo>
                    <a:pt x="112738" y="289839"/>
                  </a:lnTo>
                  <a:lnTo>
                    <a:pt x="128829" y="289839"/>
                  </a:lnTo>
                  <a:lnTo>
                    <a:pt x="128829" y="322072"/>
                  </a:lnTo>
                  <a:lnTo>
                    <a:pt x="112738" y="322072"/>
                  </a:lnTo>
                  <a:close/>
                  <a:moveTo>
                    <a:pt x="80557" y="322072"/>
                  </a:moveTo>
                  <a:lnTo>
                    <a:pt x="80557" y="289839"/>
                  </a:lnTo>
                  <a:lnTo>
                    <a:pt x="96648" y="289839"/>
                  </a:lnTo>
                  <a:lnTo>
                    <a:pt x="96648" y="322072"/>
                  </a:lnTo>
                  <a:lnTo>
                    <a:pt x="80557" y="322072"/>
                  </a:lnTo>
                  <a:close/>
                  <a:moveTo>
                    <a:pt x="48324" y="322072"/>
                  </a:moveTo>
                  <a:lnTo>
                    <a:pt x="48324" y="289839"/>
                  </a:lnTo>
                  <a:lnTo>
                    <a:pt x="64414" y="289839"/>
                  </a:lnTo>
                  <a:lnTo>
                    <a:pt x="64414" y="322072"/>
                  </a:lnTo>
                  <a:lnTo>
                    <a:pt x="48324" y="322072"/>
                  </a:lnTo>
                  <a:close/>
                  <a:moveTo>
                    <a:pt x="16143" y="322072"/>
                  </a:moveTo>
                  <a:lnTo>
                    <a:pt x="16143" y="289839"/>
                  </a:lnTo>
                  <a:lnTo>
                    <a:pt x="32233" y="289839"/>
                  </a:lnTo>
                  <a:lnTo>
                    <a:pt x="32233" y="322072"/>
                  </a:lnTo>
                  <a:lnTo>
                    <a:pt x="16143" y="322072"/>
                  </a:lnTo>
                  <a:close/>
                  <a:moveTo>
                    <a:pt x="144972" y="370344"/>
                  </a:moveTo>
                  <a:lnTo>
                    <a:pt x="144972" y="338162"/>
                  </a:lnTo>
                  <a:lnTo>
                    <a:pt x="161062" y="338162"/>
                  </a:lnTo>
                  <a:lnTo>
                    <a:pt x="161062" y="370344"/>
                  </a:lnTo>
                  <a:lnTo>
                    <a:pt x="144972" y="370344"/>
                  </a:lnTo>
                  <a:close/>
                  <a:moveTo>
                    <a:pt x="112738" y="370344"/>
                  </a:moveTo>
                  <a:lnTo>
                    <a:pt x="112738" y="338162"/>
                  </a:lnTo>
                  <a:lnTo>
                    <a:pt x="128829" y="338162"/>
                  </a:lnTo>
                  <a:lnTo>
                    <a:pt x="128829" y="370344"/>
                  </a:lnTo>
                  <a:lnTo>
                    <a:pt x="112738" y="370344"/>
                  </a:lnTo>
                  <a:close/>
                  <a:moveTo>
                    <a:pt x="80557" y="370344"/>
                  </a:moveTo>
                  <a:lnTo>
                    <a:pt x="80557" y="338162"/>
                  </a:lnTo>
                  <a:lnTo>
                    <a:pt x="96648" y="338162"/>
                  </a:lnTo>
                  <a:lnTo>
                    <a:pt x="96648" y="370344"/>
                  </a:lnTo>
                  <a:lnTo>
                    <a:pt x="80557" y="370344"/>
                  </a:lnTo>
                  <a:close/>
                  <a:moveTo>
                    <a:pt x="48324" y="370344"/>
                  </a:moveTo>
                  <a:lnTo>
                    <a:pt x="48324" y="338162"/>
                  </a:lnTo>
                  <a:lnTo>
                    <a:pt x="64414" y="338162"/>
                  </a:lnTo>
                  <a:lnTo>
                    <a:pt x="64414" y="370344"/>
                  </a:lnTo>
                  <a:lnTo>
                    <a:pt x="48324" y="370344"/>
                  </a:lnTo>
                  <a:close/>
                  <a:moveTo>
                    <a:pt x="16143" y="370344"/>
                  </a:moveTo>
                  <a:lnTo>
                    <a:pt x="16143" y="338162"/>
                  </a:lnTo>
                  <a:lnTo>
                    <a:pt x="32233" y="338162"/>
                  </a:lnTo>
                  <a:lnTo>
                    <a:pt x="32233" y="370344"/>
                  </a:lnTo>
                  <a:lnTo>
                    <a:pt x="16143" y="370344"/>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5" name="任意多边形: 形状 394">
              <a:extLst>
                <a:ext uri="{FF2B5EF4-FFF2-40B4-BE49-F238E27FC236}">
                  <a16:creationId xmlns:a16="http://schemas.microsoft.com/office/drawing/2014/main" id="{141B3640-B920-4583-951E-12418A0149C6}"/>
                </a:ext>
              </a:extLst>
            </p:cNvPr>
            <p:cNvSpPr/>
            <p:nvPr/>
          </p:nvSpPr>
          <p:spPr>
            <a:xfrm>
              <a:off x="4749836" y="5635423"/>
              <a:ext cx="322071" cy="354252"/>
            </a:xfrm>
            <a:custGeom>
              <a:avLst/>
              <a:gdLst>
                <a:gd name="connsiteX0" fmla="*/ 0 w 322071"/>
                <a:gd name="connsiteY0" fmla="*/ 96648 h 354252"/>
                <a:gd name="connsiteX1" fmla="*/ 16091 w 322071"/>
                <a:gd name="connsiteY1" fmla="*/ 96648 h 354252"/>
                <a:gd name="connsiteX2" fmla="*/ 16091 w 322071"/>
                <a:gd name="connsiteY2" fmla="*/ 112738 h 354252"/>
                <a:gd name="connsiteX3" fmla="*/ 0 w 322071"/>
                <a:gd name="connsiteY3" fmla="*/ 112738 h 354252"/>
                <a:gd name="connsiteX4" fmla="*/ 0 w 322071"/>
                <a:gd name="connsiteY4" fmla="*/ 144919 h 354252"/>
                <a:gd name="connsiteX5" fmla="*/ 16091 w 322071"/>
                <a:gd name="connsiteY5" fmla="*/ 144919 h 354252"/>
                <a:gd name="connsiteX6" fmla="*/ 16091 w 322071"/>
                <a:gd name="connsiteY6" fmla="*/ 161010 h 354252"/>
                <a:gd name="connsiteX7" fmla="*/ 0 w 322071"/>
                <a:gd name="connsiteY7" fmla="*/ 161010 h 354252"/>
                <a:gd name="connsiteX8" fmla="*/ 0 w 322071"/>
                <a:gd name="connsiteY8" fmla="*/ 193243 h 354252"/>
                <a:gd name="connsiteX9" fmla="*/ 16091 w 322071"/>
                <a:gd name="connsiteY9" fmla="*/ 193243 h 354252"/>
                <a:gd name="connsiteX10" fmla="*/ 16091 w 322071"/>
                <a:gd name="connsiteY10" fmla="*/ 209334 h 354252"/>
                <a:gd name="connsiteX11" fmla="*/ 0 w 322071"/>
                <a:gd name="connsiteY11" fmla="*/ 209334 h 354252"/>
                <a:gd name="connsiteX12" fmla="*/ 0 w 322071"/>
                <a:gd name="connsiteY12" fmla="*/ 241567 h 354252"/>
                <a:gd name="connsiteX13" fmla="*/ 16091 w 322071"/>
                <a:gd name="connsiteY13" fmla="*/ 241567 h 354252"/>
                <a:gd name="connsiteX14" fmla="*/ 16091 w 322071"/>
                <a:gd name="connsiteY14" fmla="*/ 257658 h 354252"/>
                <a:gd name="connsiteX15" fmla="*/ 0 w 322071"/>
                <a:gd name="connsiteY15" fmla="*/ 257658 h 354252"/>
                <a:gd name="connsiteX16" fmla="*/ 305981 w 322071"/>
                <a:gd name="connsiteY16" fmla="*/ 241567 h 354252"/>
                <a:gd name="connsiteX17" fmla="*/ 322072 w 322071"/>
                <a:gd name="connsiteY17" fmla="*/ 241567 h 354252"/>
                <a:gd name="connsiteX18" fmla="*/ 322072 w 322071"/>
                <a:gd name="connsiteY18" fmla="*/ 257658 h 354252"/>
                <a:gd name="connsiteX19" fmla="*/ 305981 w 322071"/>
                <a:gd name="connsiteY19" fmla="*/ 257658 h 354252"/>
                <a:gd name="connsiteX20" fmla="*/ 305981 w 322071"/>
                <a:gd name="connsiteY20" fmla="*/ 289839 h 354252"/>
                <a:gd name="connsiteX21" fmla="*/ 322072 w 322071"/>
                <a:gd name="connsiteY21" fmla="*/ 289839 h 354252"/>
                <a:gd name="connsiteX22" fmla="*/ 322072 w 322071"/>
                <a:gd name="connsiteY22" fmla="*/ 305981 h 354252"/>
                <a:gd name="connsiteX23" fmla="*/ 305981 w 322071"/>
                <a:gd name="connsiteY23" fmla="*/ 305981 h 354252"/>
                <a:gd name="connsiteX24" fmla="*/ 305981 w 322071"/>
                <a:gd name="connsiteY24" fmla="*/ 338162 h 354252"/>
                <a:gd name="connsiteX25" fmla="*/ 322072 w 322071"/>
                <a:gd name="connsiteY25" fmla="*/ 338162 h 354252"/>
                <a:gd name="connsiteX26" fmla="*/ 322072 w 322071"/>
                <a:gd name="connsiteY26" fmla="*/ 354253 h 354252"/>
                <a:gd name="connsiteX27" fmla="*/ 305981 w 322071"/>
                <a:gd name="connsiteY27" fmla="*/ 354253 h 354252"/>
                <a:gd name="connsiteX28" fmla="*/ 0 w 322071"/>
                <a:gd name="connsiteY28" fmla="*/ 289839 h 354252"/>
                <a:gd name="connsiteX29" fmla="*/ 16091 w 322071"/>
                <a:gd name="connsiteY29" fmla="*/ 289839 h 354252"/>
                <a:gd name="connsiteX30" fmla="*/ 16091 w 322071"/>
                <a:gd name="connsiteY30" fmla="*/ 305981 h 354252"/>
                <a:gd name="connsiteX31" fmla="*/ 0 w 322071"/>
                <a:gd name="connsiteY31" fmla="*/ 305981 h 354252"/>
                <a:gd name="connsiteX32" fmla="*/ 0 w 322071"/>
                <a:gd name="connsiteY32" fmla="*/ 338162 h 354252"/>
                <a:gd name="connsiteX33" fmla="*/ 16091 w 322071"/>
                <a:gd name="connsiteY33" fmla="*/ 338162 h 354252"/>
                <a:gd name="connsiteX34" fmla="*/ 16091 w 322071"/>
                <a:gd name="connsiteY34" fmla="*/ 354253 h 354252"/>
                <a:gd name="connsiteX35" fmla="*/ 0 w 322071"/>
                <a:gd name="connsiteY35" fmla="*/ 354253 h 354252"/>
                <a:gd name="connsiteX36" fmla="*/ 96648 w 322071"/>
                <a:gd name="connsiteY36" fmla="*/ 16091 h 354252"/>
                <a:gd name="connsiteX37" fmla="*/ 32233 w 322071"/>
                <a:gd name="connsiteY37" fmla="*/ 16091 h 354252"/>
                <a:gd name="connsiteX38" fmla="*/ 32233 w 322071"/>
                <a:gd name="connsiteY38" fmla="*/ 0 h 354252"/>
                <a:gd name="connsiteX39" fmla="*/ 112738 w 322071"/>
                <a:gd name="connsiteY39" fmla="*/ 0 h 35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2071" h="354252">
                  <a:moveTo>
                    <a:pt x="0" y="96648"/>
                  </a:moveTo>
                  <a:lnTo>
                    <a:pt x="16091" y="96648"/>
                  </a:lnTo>
                  <a:lnTo>
                    <a:pt x="16091" y="112738"/>
                  </a:lnTo>
                  <a:lnTo>
                    <a:pt x="0" y="112738"/>
                  </a:lnTo>
                  <a:close/>
                  <a:moveTo>
                    <a:pt x="0" y="144919"/>
                  </a:moveTo>
                  <a:lnTo>
                    <a:pt x="16091" y="144919"/>
                  </a:lnTo>
                  <a:lnTo>
                    <a:pt x="16091" y="161010"/>
                  </a:lnTo>
                  <a:lnTo>
                    <a:pt x="0" y="161010"/>
                  </a:lnTo>
                  <a:close/>
                  <a:moveTo>
                    <a:pt x="0" y="193243"/>
                  </a:moveTo>
                  <a:lnTo>
                    <a:pt x="16091" y="193243"/>
                  </a:lnTo>
                  <a:lnTo>
                    <a:pt x="16091" y="209334"/>
                  </a:lnTo>
                  <a:lnTo>
                    <a:pt x="0" y="209334"/>
                  </a:lnTo>
                  <a:close/>
                  <a:moveTo>
                    <a:pt x="0" y="241567"/>
                  </a:moveTo>
                  <a:lnTo>
                    <a:pt x="16091" y="241567"/>
                  </a:lnTo>
                  <a:lnTo>
                    <a:pt x="16091" y="257658"/>
                  </a:lnTo>
                  <a:lnTo>
                    <a:pt x="0" y="257658"/>
                  </a:lnTo>
                  <a:close/>
                  <a:moveTo>
                    <a:pt x="305981" y="241567"/>
                  </a:moveTo>
                  <a:lnTo>
                    <a:pt x="322072" y="241567"/>
                  </a:lnTo>
                  <a:lnTo>
                    <a:pt x="322072" y="257658"/>
                  </a:lnTo>
                  <a:lnTo>
                    <a:pt x="305981" y="257658"/>
                  </a:lnTo>
                  <a:close/>
                  <a:moveTo>
                    <a:pt x="305981" y="289839"/>
                  </a:moveTo>
                  <a:lnTo>
                    <a:pt x="322072" y="289839"/>
                  </a:lnTo>
                  <a:lnTo>
                    <a:pt x="322072" y="305981"/>
                  </a:lnTo>
                  <a:lnTo>
                    <a:pt x="305981" y="305981"/>
                  </a:lnTo>
                  <a:close/>
                  <a:moveTo>
                    <a:pt x="305981" y="338162"/>
                  </a:moveTo>
                  <a:lnTo>
                    <a:pt x="322072" y="338162"/>
                  </a:lnTo>
                  <a:lnTo>
                    <a:pt x="322072" y="354253"/>
                  </a:lnTo>
                  <a:lnTo>
                    <a:pt x="305981" y="354253"/>
                  </a:lnTo>
                  <a:close/>
                  <a:moveTo>
                    <a:pt x="0" y="289839"/>
                  </a:moveTo>
                  <a:lnTo>
                    <a:pt x="16091" y="289839"/>
                  </a:lnTo>
                  <a:lnTo>
                    <a:pt x="16091" y="305981"/>
                  </a:lnTo>
                  <a:lnTo>
                    <a:pt x="0" y="305981"/>
                  </a:lnTo>
                  <a:close/>
                  <a:moveTo>
                    <a:pt x="0" y="338162"/>
                  </a:moveTo>
                  <a:lnTo>
                    <a:pt x="16091" y="338162"/>
                  </a:lnTo>
                  <a:lnTo>
                    <a:pt x="16091" y="354253"/>
                  </a:lnTo>
                  <a:lnTo>
                    <a:pt x="0" y="354253"/>
                  </a:lnTo>
                  <a:close/>
                  <a:moveTo>
                    <a:pt x="96648" y="16091"/>
                  </a:moveTo>
                  <a:lnTo>
                    <a:pt x="32233" y="16091"/>
                  </a:lnTo>
                  <a:lnTo>
                    <a:pt x="32233" y="0"/>
                  </a:lnTo>
                  <a:lnTo>
                    <a:pt x="112738"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6" name="任意多边形: 形状 395">
              <a:extLst>
                <a:ext uri="{FF2B5EF4-FFF2-40B4-BE49-F238E27FC236}">
                  <a16:creationId xmlns:a16="http://schemas.microsoft.com/office/drawing/2014/main" id="{6F25D02F-870D-4D7F-B141-E581CD06FDE6}"/>
                </a:ext>
              </a:extLst>
            </p:cNvPr>
            <p:cNvSpPr/>
            <p:nvPr/>
          </p:nvSpPr>
          <p:spPr>
            <a:xfrm>
              <a:off x="4782070" y="5587099"/>
              <a:ext cx="241514" cy="209333"/>
            </a:xfrm>
            <a:custGeom>
              <a:avLst/>
              <a:gdLst>
                <a:gd name="connsiteX0" fmla="*/ 0 w 241514"/>
                <a:gd name="connsiteY0" fmla="*/ 0 h 209333"/>
                <a:gd name="connsiteX1" fmla="*/ 16091 w 241514"/>
                <a:gd name="connsiteY1" fmla="*/ 0 h 209333"/>
                <a:gd name="connsiteX2" fmla="*/ 16091 w 241514"/>
                <a:gd name="connsiteY2" fmla="*/ 64414 h 209333"/>
                <a:gd name="connsiteX3" fmla="*/ 0 w 241514"/>
                <a:gd name="connsiteY3" fmla="*/ 64414 h 209333"/>
                <a:gd name="connsiteX4" fmla="*/ 32181 w 241514"/>
                <a:gd name="connsiteY4" fmla="*/ 16091 h 209333"/>
                <a:gd name="connsiteX5" fmla="*/ 48272 w 241514"/>
                <a:gd name="connsiteY5" fmla="*/ 16091 h 209333"/>
                <a:gd name="connsiteX6" fmla="*/ 48272 w 241514"/>
                <a:gd name="connsiteY6" fmla="*/ 48324 h 209333"/>
                <a:gd name="connsiteX7" fmla="*/ 32181 w 241514"/>
                <a:gd name="connsiteY7" fmla="*/ 48324 h 209333"/>
                <a:gd name="connsiteX8" fmla="*/ 225424 w 241514"/>
                <a:gd name="connsiteY8" fmla="*/ 161062 h 209333"/>
                <a:gd name="connsiteX9" fmla="*/ 241515 w 241514"/>
                <a:gd name="connsiteY9" fmla="*/ 161062 h 209333"/>
                <a:gd name="connsiteX10" fmla="*/ 241515 w 241514"/>
                <a:gd name="connsiteY10" fmla="*/ 209334 h 209333"/>
                <a:gd name="connsiteX11" fmla="*/ 225424 w 241514"/>
                <a:gd name="connsiteY11" fmla="*/ 209334 h 209333"/>
                <a:gd name="connsiteX12" fmla="*/ 193243 w 241514"/>
                <a:gd name="connsiteY12" fmla="*/ 144972 h 209333"/>
                <a:gd name="connsiteX13" fmla="*/ 209334 w 241514"/>
                <a:gd name="connsiteY13" fmla="*/ 144972 h 209333"/>
                <a:gd name="connsiteX14" fmla="*/ 209334 w 241514"/>
                <a:gd name="connsiteY14" fmla="*/ 208028 h 209333"/>
                <a:gd name="connsiteX15" fmla="*/ 193243 w 241514"/>
                <a:gd name="connsiteY15" fmla="*/ 208028 h 20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1514" h="209333">
                  <a:moveTo>
                    <a:pt x="0" y="0"/>
                  </a:moveTo>
                  <a:lnTo>
                    <a:pt x="16091" y="0"/>
                  </a:lnTo>
                  <a:lnTo>
                    <a:pt x="16091" y="64414"/>
                  </a:lnTo>
                  <a:lnTo>
                    <a:pt x="0" y="64414"/>
                  </a:lnTo>
                  <a:close/>
                  <a:moveTo>
                    <a:pt x="32181" y="16091"/>
                  </a:moveTo>
                  <a:lnTo>
                    <a:pt x="48272" y="16091"/>
                  </a:lnTo>
                  <a:lnTo>
                    <a:pt x="48272" y="48324"/>
                  </a:lnTo>
                  <a:lnTo>
                    <a:pt x="32181" y="48324"/>
                  </a:lnTo>
                  <a:close/>
                  <a:moveTo>
                    <a:pt x="225424" y="161062"/>
                  </a:moveTo>
                  <a:lnTo>
                    <a:pt x="241515" y="161062"/>
                  </a:lnTo>
                  <a:lnTo>
                    <a:pt x="241515" y="209334"/>
                  </a:lnTo>
                  <a:lnTo>
                    <a:pt x="225424" y="209334"/>
                  </a:lnTo>
                  <a:close/>
                  <a:moveTo>
                    <a:pt x="193243" y="144972"/>
                  </a:moveTo>
                  <a:lnTo>
                    <a:pt x="209334" y="144972"/>
                  </a:lnTo>
                  <a:lnTo>
                    <a:pt x="209334" y="208028"/>
                  </a:lnTo>
                  <a:lnTo>
                    <a:pt x="193243" y="208028"/>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7" name="任意多边形: 形状 396">
              <a:extLst>
                <a:ext uri="{FF2B5EF4-FFF2-40B4-BE49-F238E27FC236}">
                  <a16:creationId xmlns:a16="http://schemas.microsoft.com/office/drawing/2014/main" id="{2FE94559-15B2-4C9F-A43A-21B93962C7AF}"/>
                </a:ext>
              </a:extLst>
            </p:cNvPr>
            <p:cNvSpPr/>
            <p:nvPr/>
          </p:nvSpPr>
          <p:spPr>
            <a:xfrm>
              <a:off x="4669332" y="6021909"/>
              <a:ext cx="483133" cy="48323"/>
            </a:xfrm>
            <a:custGeom>
              <a:avLst/>
              <a:gdLst>
                <a:gd name="connsiteX0" fmla="*/ 466782 w 483133"/>
                <a:gd name="connsiteY0" fmla="*/ 16299 h 48323"/>
                <a:gd name="connsiteX1" fmla="*/ 466782 w 483133"/>
                <a:gd name="connsiteY1" fmla="*/ 31972 h 48323"/>
                <a:gd name="connsiteX2" fmla="*/ 16300 w 483133"/>
                <a:gd name="connsiteY2" fmla="*/ 31972 h 48323"/>
                <a:gd name="connsiteX3" fmla="*/ 16300 w 483133"/>
                <a:gd name="connsiteY3" fmla="*/ 16299 h 48323"/>
                <a:gd name="connsiteX4" fmla="*/ 466782 w 483133"/>
                <a:gd name="connsiteY4" fmla="*/ 16299 h 48323"/>
                <a:gd name="connsiteX5" fmla="*/ 483134 w 483133"/>
                <a:gd name="connsiteY5" fmla="*/ 0 h 48323"/>
                <a:gd name="connsiteX6" fmla="*/ 0 w 483133"/>
                <a:gd name="connsiteY6" fmla="*/ 0 h 48323"/>
                <a:gd name="connsiteX7" fmla="*/ 0 w 483133"/>
                <a:gd name="connsiteY7" fmla="*/ 48324 h 48323"/>
                <a:gd name="connsiteX8" fmla="*/ 483134 w 483133"/>
                <a:gd name="connsiteY8" fmla="*/ 48324 h 48323"/>
                <a:gd name="connsiteX9" fmla="*/ 483134 w 483133"/>
                <a:gd name="connsiteY9" fmla="*/ 0 h 4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133" h="48323">
                  <a:moveTo>
                    <a:pt x="466782" y="16299"/>
                  </a:moveTo>
                  <a:lnTo>
                    <a:pt x="466782" y="31972"/>
                  </a:lnTo>
                  <a:lnTo>
                    <a:pt x="16300" y="31972"/>
                  </a:lnTo>
                  <a:lnTo>
                    <a:pt x="16300" y="16299"/>
                  </a:lnTo>
                  <a:lnTo>
                    <a:pt x="466782" y="16299"/>
                  </a:lnTo>
                  <a:moveTo>
                    <a:pt x="483134" y="0"/>
                  </a:moveTo>
                  <a:lnTo>
                    <a:pt x="0" y="0"/>
                  </a:lnTo>
                  <a:lnTo>
                    <a:pt x="0" y="48324"/>
                  </a:lnTo>
                  <a:lnTo>
                    <a:pt x="483134" y="48324"/>
                  </a:lnTo>
                  <a:lnTo>
                    <a:pt x="483134"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73" name="图形 104">
            <a:extLst>
              <a:ext uri="{FF2B5EF4-FFF2-40B4-BE49-F238E27FC236}">
                <a16:creationId xmlns:a16="http://schemas.microsoft.com/office/drawing/2014/main" id="{0BA64E88-1A28-4305-9B6F-D50BBC0A3E2E}"/>
              </a:ext>
            </a:extLst>
          </p:cNvPr>
          <p:cNvGrpSpPr/>
          <p:nvPr/>
        </p:nvGrpSpPr>
        <p:grpSpPr>
          <a:xfrm>
            <a:off x="7438357" y="4378525"/>
            <a:ext cx="411812" cy="411812"/>
            <a:chOff x="5429099" y="5558053"/>
            <a:chExt cx="534958" cy="534958"/>
          </a:xfrm>
          <a:solidFill>
            <a:schemeClr val="bg1"/>
          </a:solidFill>
        </p:grpSpPr>
        <p:sp>
          <p:nvSpPr>
            <p:cNvPr id="391" name="任意多边形: 形状 390">
              <a:extLst>
                <a:ext uri="{FF2B5EF4-FFF2-40B4-BE49-F238E27FC236}">
                  <a16:creationId xmlns:a16="http://schemas.microsoft.com/office/drawing/2014/main" id="{01D73A1D-C483-4FA7-B9B7-24CCFF08162C}"/>
                </a:ext>
              </a:extLst>
            </p:cNvPr>
            <p:cNvSpPr/>
            <p:nvPr/>
          </p:nvSpPr>
          <p:spPr>
            <a:xfrm>
              <a:off x="5587966" y="5843085"/>
              <a:ext cx="344953" cy="172503"/>
            </a:xfrm>
            <a:custGeom>
              <a:avLst/>
              <a:gdLst>
                <a:gd name="connsiteX0" fmla="*/ 326878 w 344953"/>
                <a:gd name="connsiteY0" fmla="*/ 15673 h 172503"/>
                <a:gd name="connsiteX1" fmla="*/ 315698 w 344953"/>
                <a:gd name="connsiteY1" fmla="*/ 94088 h 172503"/>
                <a:gd name="connsiteX2" fmla="*/ 15673 w 344953"/>
                <a:gd name="connsiteY2" fmla="*/ 94088 h 172503"/>
                <a:gd name="connsiteX3" fmla="*/ 15673 w 344953"/>
                <a:gd name="connsiteY3" fmla="*/ 15673 h 172503"/>
                <a:gd name="connsiteX4" fmla="*/ 326878 w 344953"/>
                <a:gd name="connsiteY4" fmla="*/ 15673 h 172503"/>
                <a:gd name="connsiteX5" fmla="*/ 344954 w 344953"/>
                <a:gd name="connsiteY5" fmla="*/ 0 h 172503"/>
                <a:gd name="connsiteX6" fmla="*/ 0 w 344953"/>
                <a:gd name="connsiteY6" fmla="*/ 0 h 172503"/>
                <a:gd name="connsiteX7" fmla="*/ 0 w 344953"/>
                <a:gd name="connsiteY7" fmla="*/ 109760 h 172503"/>
                <a:gd name="connsiteX8" fmla="*/ 329281 w 344953"/>
                <a:gd name="connsiteY8" fmla="*/ 109760 h 172503"/>
                <a:gd name="connsiteX9" fmla="*/ 344954 w 344953"/>
                <a:gd name="connsiteY9" fmla="*/ 0 h 172503"/>
                <a:gd name="connsiteX10" fmla="*/ 125433 w 344953"/>
                <a:gd name="connsiteY10" fmla="*/ 125433 h 172503"/>
                <a:gd name="connsiteX11" fmla="*/ 219521 w 344953"/>
                <a:gd name="connsiteY11" fmla="*/ 125433 h 172503"/>
                <a:gd name="connsiteX12" fmla="*/ 219521 w 344953"/>
                <a:gd name="connsiteY12" fmla="*/ 141106 h 172503"/>
                <a:gd name="connsiteX13" fmla="*/ 125433 w 344953"/>
                <a:gd name="connsiteY13" fmla="*/ 141106 h 172503"/>
                <a:gd name="connsiteX14" fmla="*/ 15673 w 344953"/>
                <a:gd name="connsiteY14" fmla="*/ 125433 h 172503"/>
                <a:gd name="connsiteX15" fmla="*/ 109760 w 344953"/>
                <a:gd name="connsiteY15" fmla="*/ 125433 h 172503"/>
                <a:gd name="connsiteX16" fmla="*/ 109760 w 344953"/>
                <a:gd name="connsiteY16" fmla="*/ 141106 h 172503"/>
                <a:gd name="connsiteX17" fmla="*/ 15673 w 344953"/>
                <a:gd name="connsiteY17" fmla="*/ 141106 h 172503"/>
                <a:gd name="connsiteX18" fmla="*/ 125433 w 344953"/>
                <a:gd name="connsiteY18" fmla="*/ 156830 h 172503"/>
                <a:gd name="connsiteX19" fmla="*/ 219521 w 344953"/>
                <a:gd name="connsiteY19" fmla="*/ 156830 h 172503"/>
                <a:gd name="connsiteX20" fmla="*/ 219521 w 344953"/>
                <a:gd name="connsiteY20" fmla="*/ 172503 h 172503"/>
                <a:gd name="connsiteX21" fmla="*/ 125433 w 344953"/>
                <a:gd name="connsiteY21" fmla="*/ 172503 h 172503"/>
                <a:gd name="connsiteX22" fmla="*/ 15673 w 344953"/>
                <a:gd name="connsiteY22" fmla="*/ 156830 h 172503"/>
                <a:gd name="connsiteX23" fmla="*/ 109760 w 344953"/>
                <a:gd name="connsiteY23" fmla="*/ 156830 h 172503"/>
                <a:gd name="connsiteX24" fmla="*/ 109760 w 344953"/>
                <a:gd name="connsiteY24" fmla="*/ 172503 h 172503"/>
                <a:gd name="connsiteX25" fmla="*/ 15673 w 344953"/>
                <a:gd name="connsiteY25" fmla="*/ 172503 h 17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4953" h="172503">
                  <a:moveTo>
                    <a:pt x="326878" y="15673"/>
                  </a:moveTo>
                  <a:lnTo>
                    <a:pt x="315698" y="94088"/>
                  </a:lnTo>
                  <a:lnTo>
                    <a:pt x="15673" y="94088"/>
                  </a:lnTo>
                  <a:lnTo>
                    <a:pt x="15673" y="15673"/>
                  </a:lnTo>
                  <a:lnTo>
                    <a:pt x="326878" y="15673"/>
                  </a:lnTo>
                  <a:moveTo>
                    <a:pt x="344954" y="0"/>
                  </a:moveTo>
                  <a:lnTo>
                    <a:pt x="0" y="0"/>
                  </a:lnTo>
                  <a:lnTo>
                    <a:pt x="0" y="109760"/>
                  </a:lnTo>
                  <a:lnTo>
                    <a:pt x="329281" y="109760"/>
                  </a:lnTo>
                  <a:lnTo>
                    <a:pt x="344954" y="0"/>
                  </a:lnTo>
                  <a:close/>
                  <a:moveTo>
                    <a:pt x="125433" y="125433"/>
                  </a:moveTo>
                  <a:lnTo>
                    <a:pt x="219521" y="125433"/>
                  </a:lnTo>
                  <a:lnTo>
                    <a:pt x="219521" y="141106"/>
                  </a:lnTo>
                  <a:lnTo>
                    <a:pt x="125433" y="141106"/>
                  </a:lnTo>
                  <a:close/>
                  <a:moveTo>
                    <a:pt x="15673" y="125433"/>
                  </a:moveTo>
                  <a:lnTo>
                    <a:pt x="109760" y="125433"/>
                  </a:lnTo>
                  <a:lnTo>
                    <a:pt x="109760" y="141106"/>
                  </a:lnTo>
                  <a:lnTo>
                    <a:pt x="15673" y="141106"/>
                  </a:lnTo>
                  <a:close/>
                  <a:moveTo>
                    <a:pt x="125433" y="156830"/>
                  </a:moveTo>
                  <a:lnTo>
                    <a:pt x="219521" y="156830"/>
                  </a:lnTo>
                  <a:lnTo>
                    <a:pt x="219521" y="172503"/>
                  </a:lnTo>
                  <a:lnTo>
                    <a:pt x="125433" y="172503"/>
                  </a:lnTo>
                  <a:close/>
                  <a:moveTo>
                    <a:pt x="15673" y="156830"/>
                  </a:moveTo>
                  <a:lnTo>
                    <a:pt x="109760" y="156830"/>
                  </a:lnTo>
                  <a:lnTo>
                    <a:pt x="109760" y="172503"/>
                  </a:lnTo>
                  <a:lnTo>
                    <a:pt x="15673" y="172503"/>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2" name="任意多边形: 形状 391">
              <a:extLst>
                <a:ext uri="{FF2B5EF4-FFF2-40B4-BE49-F238E27FC236}">
                  <a16:creationId xmlns:a16="http://schemas.microsoft.com/office/drawing/2014/main" id="{F3777D0F-2828-40B3-A0BE-487AD6077881}"/>
                </a:ext>
              </a:extLst>
            </p:cNvPr>
            <p:cNvSpPr/>
            <p:nvPr/>
          </p:nvSpPr>
          <p:spPr>
            <a:xfrm>
              <a:off x="5462533" y="5670582"/>
              <a:ext cx="376299" cy="391971"/>
            </a:xfrm>
            <a:custGeom>
              <a:avLst/>
              <a:gdLst>
                <a:gd name="connsiteX0" fmla="*/ 156778 w 376299"/>
                <a:gd name="connsiteY0" fmla="*/ 15725 h 391971"/>
                <a:gd name="connsiteX1" fmla="*/ 156778 w 376299"/>
                <a:gd name="connsiteY1" fmla="*/ 47070 h 391971"/>
                <a:gd name="connsiteX2" fmla="*/ 172451 w 376299"/>
                <a:gd name="connsiteY2" fmla="*/ 47070 h 391971"/>
                <a:gd name="connsiteX3" fmla="*/ 172451 w 376299"/>
                <a:gd name="connsiteY3" fmla="*/ 57518 h 391971"/>
                <a:gd name="connsiteX4" fmla="*/ 128568 w 376299"/>
                <a:gd name="connsiteY4" fmla="*/ 116082 h 391971"/>
                <a:gd name="connsiteX5" fmla="*/ 125433 w 376299"/>
                <a:gd name="connsiteY5" fmla="*/ 120261 h 391971"/>
                <a:gd name="connsiteX6" fmla="*/ 125433 w 376299"/>
                <a:gd name="connsiteY6" fmla="*/ 282264 h 391971"/>
                <a:gd name="connsiteX7" fmla="*/ 360626 w 376299"/>
                <a:gd name="connsiteY7" fmla="*/ 282264 h 391971"/>
                <a:gd name="connsiteX8" fmla="*/ 360626 w 376299"/>
                <a:gd name="connsiteY8" fmla="*/ 376351 h 391971"/>
                <a:gd name="connsiteX9" fmla="*/ 47018 w 376299"/>
                <a:gd name="connsiteY9" fmla="*/ 376351 h 391971"/>
                <a:gd name="connsiteX10" fmla="*/ 47018 w 376299"/>
                <a:gd name="connsiteY10" fmla="*/ 360679 h 391971"/>
                <a:gd name="connsiteX11" fmla="*/ 62690 w 376299"/>
                <a:gd name="connsiteY11" fmla="*/ 360679 h 391971"/>
                <a:gd name="connsiteX12" fmla="*/ 62690 w 376299"/>
                <a:gd name="connsiteY12" fmla="*/ 120261 h 391971"/>
                <a:gd name="connsiteX13" fmla="*/ 59556 w 376299"/>
                <a:gd name="connsiteY13" fmla="*/ 116082 h 391971"/>
                <a:gd name="connsiteX14" fmla="*/ 15673 w 376299"/>
                <a:gd name="connsiteY14" fmla="*/ 57518 h 391971"/>
                <a:gd name="connsiteX15" fmla="*/ 15673 w 376299"/>
                <a:gd name="connsiteY15" fmla="*/ 47070 h 391971"/>
                <a:gd name="connsiteX16" fmla="*/ 31345 w 376299"/>
                <a:gd name="connsiteY16" fmla="*/ 47070 h 391971"/>
                <a:gd name="connsiteX17" fmla="*/ 31345 w 376299"/>
                <a:gd name="connsiteY17" fmla="*/ 15725 h 391971"/>
                <a:gd name="connsiteX18" fmla="*/ 156778 w 376299"/>
                <a:gd name="connsiteY18" fmla="*/ 15725 h 391971"/>
                <a:gd name="connsiteX19" fmla="*/ 172451 w 376299"/>
                <a:gd name="connsiteY19" fmla="*/ 0 h 391971"/>
                <a:gd name="connsiteX20" fmla="*/ 15673 w 376299"/>
                <a:gd name="connsiteY20" fmla="*/ 0 h 391971"/>
                <a:gd name="connsiteX21" fmla="*/ 15673 w 376299"/>
                <a:gd name="connsiteY21" fmla="*/ 31345 h 391971"/>
                <a:gd name="connsiteX22" fmla="*/ 0 w 376299"/>
                <a:gd name="connsiteY22" fmla="*/ 31345 h 391971"/>
                <a:gd name="connsiteX23" fmla="*/ 0 w 376299"/>
                <a:gd name="connsiteY23" fmla="*/ 62690 h 391971"/>
                <a:gd name="connsiteX24" fmla="*/ 47018 w 376299"/>
                <a:gd name="connsiteY24" fmla="*/ 125433 h 391971"/>
                <a:gd name="connsiteX25" fmla="*/ 47018 w 376299"/>
                <a:gd name="connsiteY25" fmla="*/ 344954 h 391971"/>
                <a:gd name="connsiteX26" fmla="*/ 31345 w 376299"/>
                <a:gd name="connsiteY26" fmla="*/ 344954 h 391971"/>
                <a:gd name="connsiteX27" fmla="*/ 31345 w 376299"/>
                <a:gd name="connsiteY27" fmla="*/ 360626 h 391971"/>
                <a:gd name="connsiteX28" fmla="*/ 15673 w 376299"/>
                <a:gd name="connsiteY28" fmla="*/ 360626 h 391971"/>
                <a:gd name="connsiteX29" fmla="*/ 15673 w 376299"/>
                <a:gd name="connsiteY29" fmla="*/ 376299 h 391971"/>
                <a:gd name="connsiteX30" fmla="*/ 0 w 376299"/>
                <a:gd name="connsiteY30" fmla="*/ 376299 h 391971"/>
                <a:gd name="connsiteX31" fmla="*/ 0 w 376299"/>
                <a:gd name="connsiteY31" fmla="*/ 391972 h 391971"/>
                <a:gd name="connsiteX32" fmla="*/ 376299 w 376299"/>
                <a:gd name="connsiteY32" fmla="*/ 391972 h 391971"/>
                <a:gd name="connsiteX33" fmla="*/ 376299 w 376299"/>
                <a:gd name="connsiteY33" fmla="*/ 266591 h 391971"/>
                <a:gd name="connsiteX34" fmla="*/ 141106 w 376299"/>
                <a:gd name="connsiteY34" fmla="*/ 266591 h 391971"/>
                <a:gd name="connsiteX35" fmla="*/ 141106 w 376299"/>
                <a:gd name="connsiteY35" fmla="*/ 125485 h 391971"/>
                <a:gd name="connsiteX36" fmla="*/ 188123 w 376299"/>
                <a:gd name="connsiteY36" fmla="*/ 62743 h 391971"/>
                <a:gd name="connsiteX37" fmla="*/ 188123 w 376299"/>
                <a:gd name="connsiteY37" fmla="*/ 31397 h 391971"/>
                <a:gd name="connsiteX38" fmla="*/ 172451 w 376299"/>
                <a:gd name="connsiteY38" fmla="*/ 31397 h 391971"/>
                <a:gd name="connsiteX39" fmla="*/ 172451 w 376299"/>
                <a:gd name="connsiteY39" fmla="*/ 0 h 39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76299" h="391971">
                  <a:moveTo>
                    <a:pt x="156778" y="15725"/>
                  </a:moveTo>
                  <a:lnTo>
                    <a:pt x="156778" y="47070"/>
                  </a:lnTo>
                  <a:lnTo>
                    <a:pt x="172451" y="47070"/>
                  </a:lnTo>
                  <a:lnTo>
                    <a:pt x="172451" y="57518"/>
                  </a:lnTo>
                  <a:lnTo>
                    <a:pt x="128568" y="116082"/>
                  </a:lnTo>
                  <a:lnTo>
                    <a:pt x="125433" y="120261"/>
                  </a:lnTo>
                  <a:lnTo>
                    <a:pt x="125433" y="282264"/>
                  </a:lnTo>
                  <a:lnTo>
                    <a:pt x="360626" y="282264"/>
                  </a:lnTo>
                  <a:lnTo>
                    <a:pt x="360626" y="376351"/>
                  </a:lnTo>
                  <a:lnTo>
                    <a:pt x="47018" y="376351"/>
                  </a:lnTo>
                  <a:lnTo>
                    <a:pt x="47018" y="360679"/>
                  </a:lnTo>
                  <a:lnTo>
                    <a:pt x="62690" y="360679"/>
                  </a:lnTo>
                  <a:lnTo>
                    <a:pt x="62690" y="120261"/>
                  </a:lnTo>
                  <a:lnTo>
                    <a:pt x="59556" y="116082"/>
                  </a:lnTo>
                  <a:lnTo>
                    <a:pt x="15673" y="57518"/>
                  </a:lnTo>
                  <a:lnTo>
                    <a:pt x="15673" y="47070"/>
                  </a:lnTo>
                  <a:lnTo>
                    <a:pt x="31345" y="47070"/>
                  </a:lnTo>
                  <a:lnTo>
                    <a:pt x="31345" y="15725"/>
                  </a:lnTo>
                  <a:lnTo>
                    <a:pt x="156778" y="15725"/>
                  </a:lnTo>
                  <a:moveTo>
                    <a:pt x="172451" y="0"/>
                  </a:moveTo>
                  <a:lnTo>
                    <a:pt x="15673" y="0"/>
                  </a:lnTo>
                  <a:lnTo>
                    <a:pt x="15673" y="31345"/>
                  </a:lnTo>
                  <a:lnTo>
                    <a:pt x="0" y="31345"/>
                  </a:lnTo>
                  <a:lnTo>
                    <a:pt x="0" y="62690"/>
                  </a:lnTo>
                  <a:lnTo>
                    <a:pt x="47018" y="125433"/>
                  </a:lnTo>
                  <a:lnTo>
                    <a:pt x="47018" y="344954"/>
                  </a:lnTo>
                  <a:lnTo>
                    <a:pt x="31345" y="344954"/>
                  </a:lnTo>
                  <a:lnTo>
                    <a:pt x="31345" y="360626"/>
                  </a:lnTo>
                  <a:lnTo>
                    <a:pt x="15673" y="360626"/>
                  </a:lnTo>
                  <a:lnTo>
                    <a:pt x="15673" y="376299"/>
                  </a:lnTo>
                  <a:lnTo>
                    <a:pt x="0" y="376299"/>
                  </a:lnTo>
                  <a:lnTo>
                    <a:pt x="0" y="391972"/>
                  </a:lnTo>
                  <a:lnTo>
                    <a:pt x="376299" y="391972"/>
                  </a:lnTo>
                  <a:lnTo>
                    <a:pt x="376299" y="266591"/>
                  </a:lnTo>
                  <a:lnTo>
                    <a:pt x="141106" y="266591"/>
                  </a:lnTo>
                  <a:lnTo>
                    <a:pt x="141106" y="125485"/>
                  </a:lnTo>
                  <a:lnTo>
                    <a:pt x="188123" y="62743"/>
                  </a:lnTo>
                  <a:lnTo>
                    <a:pt x="188123" y="31397"/>
                  </a:lnTo>
                  <a:lnTo>
                    <a:pt x="172451" y="31397"/>
                  </a:lnTo>
                  <a:lnTo>
                    <a:pt x="172451"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3" name="任意多边形: 形状 392">
              <a:extLst>
                <a:ext uri="{FF2B5EF4-FFF2-40B4-BE49-F238E27FC236}">
                  <a16:creationId xmlns:a16="http://schemas.microsoft.com/office/drawing/2014/main" id="{4875B898-0906-4D69-B44E-21E2FC489C32}"/>
                </a:ext>
              </a:extLst>
            </p:cNvPr>
            <p:cNvSpPr/>
            <p:nvPr/>
          </p:nvSpPr>
          <p:spPr>
            <a:xfrm>
              <a:off x="5509551" y="5592219"/>
              <a:ext cx="94087" cy="141105"/>
            </a:xfrm>
            <a:custGeom>
              <a:avLst/>
              <a:gdLst>
                <a:gd name="connsiteX0" fmla="*/ 47018 w 94087"/>
                <a:gd name="connsiteY0" fmla="*/ 0 h 141105"/>
                <a:gd name="connsiteX1" fmla="*/ 62690 w 94087"/>
                <a:gd name="connsiteY1" fmla="*/ 0 h 141105"/>
                <a:gd name="connsiteX2" fmla="*/ 62690 w 94087"/>
                <a:gd name="connsiteY2" fmla="*/ 94088 h 141105"/>
                <a:gd name="connsiteX3" fmla="*/ 47018 w 94087"/>
                <a:gd name="connsiteY3" fmla="*/ 94088 h 141105"/>
                <a:gd name="connsiteX4" fmla="*/ 15673 w 94087"/>
                <a:gd name="connsiteY4" fmla="*/ 31345 h 141105"/>
                <a:gd name="connsiteX5" fmla="*/ 31345 w 94087"/>
                <a:gd name="connsiteY5" fmla="*/ 31345 h 141105"/>
                <a:gd name="connsiteX6" fmla="*/ 31345 w 94087"/>
                <a:gd name="connsiteY6" fmla="*/ 94036 h 141105"/>
                <a:gd name="connsiteX7" fmla="*/ 15673 w 94087"/>
                <a:gd name="connsiteY7" fmla="*/ 94036 h 141105"/>
                <a:gd name="connsiteX8" fmla="*/ 0 w 94087"/>
                <a:gd name="connsiteY8" fmla="*/ 125433 h 141105"/>
                <a:gd name="connsiteX9" fmla="*/ 94088 w 94087"/>
                <a:gd name="connsiteY9" fmla="*/ 125433 h 141105"/>
                <a:gd name="connsiteX10" fmla="*/ 94088 w 94087"/>
                <a:gd name="connsiteY10" fmla="*/ 141106 h 141105"/>
                <a:gd name="connsiteX11" fmla="*/ 0 w 94087"/>
                <a:gd name="connsiteY11" fmla="*/ 141106 h 14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7" h="141105">
                  <a:moveTo>
                    <a:pt x="47018" y="0"/>
                  </a:moveTo>
                  <a:lnTo>
                    <a:pt x="62690" y="0"/>
                  </a:lnTo>
                  <a:lnTo>
                    <a:pt x="62690" y="94088"/>
                  </a:lnTo>
                  <a:lnTo>
                    <a:pt x="47018" y="94088"/>
                  </a:lnTo>
                  <a:close/>
                  <a:moveTo>
                    <a:pt x="15673" y="31345"/>
                  </a:moveTo>
                  <a:lnTo>
                    <a:pt x="31345" y="31345"/>
                  </a:lnTo>
                  <a:lnTo>
                    <a:pt x="31345" y="94036"/>
                  </a:lnTo>
                  <a:lnTo>
                    <a:pt x="15673" y="94036"/>
                  </a:lnTo>
                  <a:close/>
                  <a:moveTo>
                    <a:pt x="0" y="125433"/>
                  </a:moveTo>
                  <a:lnTo>
                    <a:pt x="94088" y="125433"/>
                  </a:lnTo>
                  <a:lnTo>
                    <a:pt x="94088" y="141106"/>
                  </a:lnTo>
                  <a:lnTo>
                    <a:pt x="0" y="141106"/>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74" name="图形 106">
            <a:extLst>
              <a:ext uri="{FF2B5EF4-FFF2-40B4-BE49-F238E27FC236}">
                <a16:creationId xmlns:a16="http://schemas.microsoft.com/office/drawing/2014/main" id="{4B94C595-259B-4193-A28B-DD5679044EFA}"/>
              </a:ext>
            </a:extLst>
          </p:cNvPr>
          <p:cNvGrpSpPr/>
          <p:nvPr/>
        </p:nvGrpSpPr>
        <p:grpSpPr>
          <a:xfrm>
            <a:off x="8846467" y="4378525"/>
            <a:ext cx="411812" cy="411812"/>
            <a:chOff x="6227943" y="5558053"/>
            <a:chExt cx="534958" cy="534958"/>
          </a:xfrm>
          <a:solidFill>
            <a:schemeClr val="bg1"/>
          </a:solidFill>
        </p:grpSpPr>
        <p:sp>
          <p:nvSpPr>
            <p:cNvPr id="386" name="任意多边形: 形状 385">
              <a:extLst>
                <a:ext uri="{FF2B5EF4-FFF2-40B4-BE49-F238E27FC236}">
                  <a16:creationId xmlns:a16="http://schemas.microsoft.com/office/drawing/2014/main" id="{EBDBA3FB-C6B7-400E-848B-FC24131EC70B}"/>
                </a:ext>
              </a:extLst>
            </p:cNvPr>
            <p:cNvSpPr/>
            <p:nvPr/>
          </p:nvSpPr>
          <p:spPr>
            <a:xfrm>
              <a:off x="6238757" y="5570329"/>
              <a:ext cx="510352" cy="510404"/>
            </a:xfrm>
            <a:custGeom>
              <a:avLst/>
              <a:gdLst>
                <a:gd name="connsiteX0" fmla="*/ 493164 w 510352"/>
                <a:gd name="connsiteY0" fmla="*/ 476604 h 510404"/>
                <a:gd name="connsiteX1" fmla="*/ 493164 w 510352"/>
                <a:gd name="connsiteY1" fmla="*/ 493164 h 510404"/>
                <a:gd name="connsiteX2" fmla="*/ 17240 w 510352"/>
                <a:gd name="connsiteY2" fmla="*/ 493164 h 510404"/>
                <a:gd name="connsiteX3" fmla="*/ 17240 w 510352"/>
                <a:gd name="connsiteY3" fmla="*/ 476604 h 510404"/>
                <a:gd name="connsiteX4" fmla="*/ 493164 w 510352"/>
                <a:gd name="connsiteY4" fmla="*/ 476604 h 510404"/>
                <a:gd name="connsiteX5" fmla="*/ 510352 w 510352"/>
                <a:gd name="connsiteY5" fmla="*/ 459364 h 510404"/>
                <a:gd name="connsiteX6" fmla="*/ 0 w 510352"/>
                <a:gd name="connsiteY6" fmla="*/ 459364 h 510404"/>
                <a:gd name="connsiteX7" fmla="*/ 0 w 510352"/>
                <a:gd name="connsiteY7" fmla="*/ 510404 h 510404"/>
                <a:gd name="connsiteX8" fmla="*/ 510352 w 510352"/>
                <a:gd name="connsiteY8" fmla="*/ 510404 h 510404"/>
                <a:gd name="connsiteX9" fmla="*/ 510352 w 510352"/>
                <a:gd name="connsiteY9" fmla="*/ 459364 h 510404"/>
                <a:gd name="connsiteX10" fmla="*/ 249926 w 510352"/>
                <a:gd name="connsiteY10" fmla="*/ 50727 h 510404"/>
                <a:gd name="connsiteX11" fmla="*/ 219155 w 510352"/>
                <a:gd name="connsiteY11" fmla="*/ 67862 h 510404"/>
                <a:gd name="connsiteX12" fmla="*/ 165503 w 510352"/>
                <a:gd name="connsiteY12" fmla="*/ 65616 h 510404"/>
                <a:gd name="connsiteX13" fmla="*/ 137658 w 510352"/>
                <a:gd name="connsiteY13" fmla="*/ 64205 h 510404"/>
                <a:gd name="connsiteX14" fmla="*/ 116186 w 510352"/>
                <a:gd name="connsiteY14" fmla="*/ 66504 h 510404"/>
                <a:gd name="connsiteX15" fmla="*/ 120104 w 510352"/>
                <a:gd name="connsiteY15" fmla="*/ 62586 h 510404"/>
                <a:gd name="connsiteX16" fmla="*/ 164092 w 510352"/>
                <a:gd name="connsiteY16" fmla="*/ 52138 h 510404"/>
                <a:gd name="connsiteX17" fmla="*/ 188855 w 510352"/>
                <a:gd name="connsiteY17" fmla="*/ 52921 h 510404"/>
                <a:gd name="connsiteX18" fmla="*/ 215916 w 510352"/>
                <a:gd name="connsiteY18" fmla="*/ 53757 h 510404"/>
                <a:gd name="connsiteX19" fmla="*/ 248620 w 510352"/>
                <a:gd name="connsiteY19" fmla="*/ 51040 h 510404"/>
                <a:gd name="connsiteX20" fmla="*/ 249926 w 510352"/>
                <a:gd name="connsiteY20" fmla="*/ 50727 h 510404"/>
                <a:gd name="connsiteX21" fmla="*/ 306243 w 510352"/>
                <a:gd name="connsiteY21" fmla="*/ 0 h 510404"/>
                <a:gd name="connsiteX22" fmla="*/ 245328 w 510352"/>
                <a:gd name="connsiteY22" fmla="*/ 34062 h 510404"/>
                <a:gd name="connsiteX23" fmla="*/ 215864 w 510352"/>
                <a:gd name="connsiteY23" fmla="*/ 36413 h 510404"/>
                <a:gd name="connsiteX24" fmla="*/ 164092 w 510352"/>
                <a:gd name="connsiteY24" fmla="*/ 34793 h 510404"/>
                <a:gd name="connsiteX25" fmla="*/ 85990 w 510352"/>
                <a:gd name="connsiteY25" fmla="*/ 119112 h 510404"/>
                <a:gd name="connsiteX26" fmla="*/ 137658 w 510352"/>
                <a:gd name="connsiteY26" fmla="*/ 81393 h 510404"/>
                <a:gd name="connsiteX27" fmla="*/ 219155 w 510352"/>
                <a:gd name="connsiteY27" fmla="*/ 85050 h 510404"/>
                <a:gd name="connsiteX28" fmla="*/ 306243 w 510352"/>
                <a:gd name="connsiteY28" fmla="*/ 0 h 510404"/>
                <a:gd name="connsiteX29" fmla="*/ 454087 w 510352"/>
                <a:gd name="connsiteY29" fmla="*/ 50727 h 510404"/>
                <a:gd name="connsiteX30" fmla="*/ 423317 w 510352"/>
                <a:gd name="connsiteY30" fmla="*/ 67810 h 510404"/>
                <a:gd name="connsiteX31" fmla="*/ 369664 w 510352"/>
                <a:gd name="connsiteY31" fmla="*/ 65564 h 510404"/>
                <a:gd name="connsiteX32" fmla="*/ 341819 w 510352"/>
                <a:gd name="connsiteY32" fmla="*/ 64153 h 510404"/>
                <a:gd name="connsiteX33" fmla="*/ 320348 w 510352"/>
                <a:gd name="connsiteY33" fmla="*/ 66452 h 510404"/>
                <a:gd name="connsiteX34" fmla="*/ 324266 w 510352"/>
                <a:gd name="connsiteY34" fmla="*/ 62534 h 510404"/>
                <a:gd name="connsiteX35" fmla="*/ 368254 w 510352"/>
                <a:gd name="connsiteY35" fmla="*/ 52085 h 510404"/>
                <a:gd name="connsiteX36" fmla="*/ 393017 w 510352"/>
                <a:gd name="connsiteY36" fmla="*/ 52869 h 510404"/>
                <a:gd name="connsiteX37" fmla="*/ 420026 w 510352"/>
                <a:gd name="connsiteY37" fmla="*/ 53705 h 510404"/>
                <a:gd name="connsiteX38" fmla="*/ 452781 w 510352"/>
                <a:gd name="connsiteY38" fmla="*/ 50988 h 510404"/>
                <a:gd name="connsiteX39" fmla="*/ 454087 w 510352"/>
                <a:gd name="connsiteY39" fmla="*/ 50727 h 510404"/>
                <a:gd name="connsiteX40" fmla="*/ 510352 w 510352"/>
                <a:gd name="connsiteY40" fmla="*/ 0 h 510404"/>
                <a:gd name="connsiteX41" fmla="*/ 449490 w 510352"/>
                <a:gd name="connsiteY41" fmla="*/ 34062 h 510404"/>
                <a:gd name="connsiteX42" fmla="*/ 419973 w 510352"/>
                <a:gd name="connsiteY42" fmla="*/ 36413 h 510404"/>
                <a:gd name="connsiteX43" fmla="*/ 368202 w 510352"/>
                <a:gd name="connsiteY43" fmla="*/ 34793 h 510404"/>
                <a:gd name="connsiteX44" fmla="*/ 290100 w 510352"/>
                <a:gd name="connsiteY44" fmla="*/ 119112 h 510404"/>
                <a:gd name="connsiteX45" fmla="*/ 341767 w 510352"/>
                <a:gd name="connsiteY45" fmla="*/ 81393 h 510404"/>
                <a:gd name="connsiteX46" fmla="*/ 423265 w 510352"/>
                <a:gd name="connsiteY46" fmla="*/ 85050 h 510404"/>
                <a:gd name="connsiteX47" fmla="*/ 510352 w 510352"/>
                <a:gd name="connsiteY47" fmla="*/ 0 h 51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0352" h="510404">
                  <a:moveTo>
                    <a:pt x="493164" y="476604"/>
                  </a:moveTo>
                  <a:lnTo>
                    <a:pt x="493164" y="493164"/>
                  </a:lnTo>
                  <a:lnTo>
                    <a:pt x="17240" y="493164"/>
                  </a:lnTo>
                  <a:lnTo>
                    <a:pt x="17240" y="476604"/>
                  </a:lnTo>
                  <a:lnTo>
                    <a:pt x="493164" y="476604"/>
                  </a:lnTo>
                  <a:moveTo>
                    <a:pt x="510352" y="459364"/>
                  </a:moveTo>
                  <a:lnTo>
                    <a:pt x="0" y="459364"/>
                  </a:lnTo>
                  <a:lnTo>
                    <a:pt x="0" y="510404"/>
                  </a:lnTo>
                  <a:lnTo>
                    <a:pt x="510352" y="510404"/>
                  </a:lnTo>
                  <a:lnTo>
                    <a:pt x="510352" y="459364"/>
                  </a:lnTo>
                  <a:close/>
                  <a:moveTo>
                    <a:pt x="249926" y="50727"/>
                  </a:moveTo>
                  <a:cubicBezTo>
                    <a:pt x="239686" y="60810"/>
                    <a:pt x="228924" y="67862"/>
                    <a:pt x="219155" y="67862"/>
                  </a:cubicBezTo>
                  <a:cubicBezTo>
                    <a:pt x="197527" y="67862"/>
                    <a:pt x="179765" y="66609"/>
                    <a:pt x="165503" y="65616"/>
                  </a:cubicBezTo>
                  <a:cubicBezTo>
                    <a:pt x="154950" y="64832"/>
                    <a:pt x="145860" y="64205"/>
                    <a:pt x="137658" y="64205"/>
                  </a:cubicBezTo>
                  <a:cubicBezTo>
                    <a:pt x="129665" y="64205"/>
                    <a:pt x="122560" y="64937"/>
                    <a:pt x="116186" y="66504"/>
                  </a:cubicBezTo>
                  <a:cubicBezTo>
                    <a:pt x="117388" y="65041"/>
                    <a:pt x="118694" y="63735"/>
                    <a:pt x="120104" y="62586"/>
                  </a:cubicBezTo>
                  <a:cubicBezTo>
                    <a:pt x="128881" y="55220"/>
                    <a:pt x="142046" y="52138"/>
                    <a:pt x="164092" y="52138"/>
                  </a:cubicBezTo>
                  <a:cubicBezTo>
                    <a:pt x="171981" y="52138"/>
                    <a:pt x="180183" y="52503"/>
                    <a:pt x="188855" y="52921"/>
                  </a:cubicBezTo>
                  <a:cubicBezTo>
                    <a:pt x="197736" y="53339"/>
                    <a:pt x="206826" y="53757"/>
                    <a:pt x="215916" y="53757"/>
                  </a:cubicBezTo>
                  <a:cubicBezTo>
                    <a:pt x="228768" y="53757"/>
                    <a:pt x="239164" y="52921"/>
                    <a:pt x="248620" y="51040"/>
                  </a:cubicBezTo>
                  <a:cubicBezTo>
                    <a:pt x="249038" y="50884"/>
                    <a:pt x="249508" y="50831"/>
                    <a:pt x="249926" y="50727"/>
                  </a:cubicBezTo>
                  <a:moveTo>
                    <a:pt x="306243" y="0"/>
                  </a:moveTo>
                  <a:cubicBezTo>
                    <a:pt x="306243" y="0"/>
                    <a:pt x="280644" y="27218"/>
                    <a:pt x="245328" y="34062"/>
                  </a:cubicBezTo>
                  <a:cubicBezTo>
                    <a:pt x="235977" y="35838"/>
                    <a:pt x="226051" y="36413"/>
                    <a:pt x="215864" y="36413"/>
                  </a:cubicBezTo>
                  <a:cubicBezTo>
                    <a:pt x="198676" y="36413"/>
                    <a:pt x="180862" y="34793"/>
                    <a:pt x="164092" y="34793"/>
                  </a:cubicBezTo>
                  <a:cubicBezTo>
                    <a:pt x="121515" y="34793"/>
                    <a:pt x="85990" y="45189"/>
                    <a:pt x="85990" y="119112"/>
                  </a:cubicBezTo>
                  <a:cubicBezTo>
                    <a:pt x="100252" y="88028"/>
                    <a:pt x="112790" y="81393"/>
                    <a:pt x="137658" y="81393"/>
                  </a:cubicBezTo>
                  <a:cubicBezTo>
                    <a:pt x="156099" y="81393"/>
                    <a:pt x="181384" y="85050"/>
                    <a:pt x="219155" y="85050"/>
                  </a:cubicBezTo>
                  <a:cubicBezTo>
                    <a:pt x="264762" y="85050"/>
                    <a:pt x="306243" y="0"/>
                    <a:pt x="306243" y="0"/>
                  </a:cubicBezTo>
                  <a:close/>
                  <a:moveTo>
                    <a:pt x="454087" y="50727"/>
                  </a:moveTo>
                  <a:cubicBezTo>
                    <a:pt x="443848" y="60810"/>
                    <a:pt x="433086" y="67810"/>
                    <a:pt x="423317" y="67810"/>
                  </a:cubicBezTo>
                  <a:cubicBezTo>
                    <a:pt x="401689" y="67810"/>
                    <a:pt x="383874" y="66556"/>
                    <a:pt x="369664" y="65564"/>
                  </a:cubicBezTo>
                  <a:cubicBezTo>
                    <a:pt x="359111" y="64780"/>
                    <a:pt x="350021" y="64153"/>
                    <a:pt x="341819" y="64153"/>
                  </a:cubicBezTo>
                  <a:cubicBezTo>
                    <a:pt x="333826" y="64153"/>
                    <a:pt x="326721" y="64885"/>
                    <a:pt x="320348" y="66452"/>
                  </a:cubicBezTo>
                  <a:cubicBezTo>
                    <a:pt x="321549" y="64989"/>
                    <a:pt x="322856" y="63683"/>
                    <a:pt x="324266" y="62534"/>
                  </a:cubicBezTo>
                  <a:cubicBezTo>
                    <a:pt x="333043" y="55168"/>
                    <a:pt x="346208" y="52085"/>
                    <a:pt x="368254" y="52085"/>
                  </a:cubicBezTo>
                  <a:cubicBezTo>
                    <a:pt x="376195" y="52085"/>
                    <a:pt x="384397" y="52451"/>
                    <a:pt x="393017" y="52869"/>
                  </a:cubicBezTo>
                  <a:cubicBezTo>
                    <a:pt x="401845" y="53287"/>
                    <a:pt x="410988" y="53705"/>
                    <a:pt x="420026" y="53705"/>
                  </a:cubicBezTo>
                  <a:cubicBezTo>
                    <a:pt x="432877" y="53705"/>
                    <a:pt x="443273" y="52869"/>
                    <a:pt x="452781" y="50988"/>
                  </a:cubicBezTo>
                  <a:cubicBezTo>
                    <a:pt x="453199" y="50884"/>
                    <a:pt x="453669" y="50831"/>
                    <a:pt x="454087" y="50727"/>
                  </a:cubicBezTo>
                  <a:moveTo>
                    <a:pt x="510352" y="0"/>
                  </a:moveTo>
                  <a:cubicBezTo>
                    <a:pt x="510352" y="0"/>
                    <a:pt x="484753" y="27218"/>
                    <a:pt x="449490" y="34062"/>
                  </a:cubicBezTo>
                  <a:cubicBezTo>
                    <a:pt x="440139" y="35838"/>
                    <a:pt x="430161" y="36413"/>
                    <a:pt x="419973" y="36413"/>
                  </a:cubicBezTo>
                  <a:cubicBezTo>
                    <a:pt x="402786" y="36413"/>
                    <a:pt x="384971" y="34793"/>
                    <a:pt x="368202" y="34793"/>
                  </a:cubicBezTo>
                  <a:cubicBezTo>
                    <a:pt x="325624" y="34793"/>
                    <a:pt x="290100" y="45189"/>
                    <a:pt x="290100" y="119112"/>
                  </a:cubicBezTo>
                  <a:cubicBezTo>
                    <a:pt x="304362" y="88028"/>
                    <a:pt x="316900" y="81393"/>
                    <a:pt x="341767" y="81393"/>
                  </a:cubicBezTo>
                  <a:cubicBezTo>
                    <a:pt x="360209" y="81393"/>
                    <a:pt x="385494" y="85050"/>
                    <a:pt x="423265" y="85050"/>
                  </a:cubicBezTo>
                  <a:cubicBezTo>
                    <a:pt x="468872" y="85050"/>
                    <a:pt x="510352" y="0"/>
                    <a:pt x="510352" y="0"/>
                  </a:cubicBez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7" name="任意多边形: 形状 386">
              <a:extLst>
                <a:ext uri="{FF2B5EF4-FFF2-40B4-BE49-F238E27FC236}">
                  <a16:creationId xmlns:a16="http://schemas.microsoft.com/office/drawing/2014/main" id="{82DA03C8-2283-4307-B261-EBB3323ABBD5}"/>
                </a:ext>
              </a:extLst>
            </p:cNvPr>
            <p:cNvSpPr/>
            <p:nvPr/>
          </p:nvSpPr>
          <p:spPr>
            <a:xfrm>
              <a:off x="6255787" y="5757512"/>
              <a:ext cx="51040" cy="289159"/>
            </a:xfrm>
            <a:custGeom>
              <a:avLst/>
              <a:gdLst>
                <a:gd name="connsiteX0" fmla="*/ 34010 w 51040"/>
                <a:gd name="connsiteY0" fmla="*/ 0 h 289159"/>
                <a:gd name="connsiteX1" fmla="*/ 0 w 51040"/>
                <a:gd name="connsiteY1" fmla="*/ 289159 h 289159"/>
                <a:gd name="connsiteX2" fmla="*/ 17031 w 51040"/>
                <a:gd name="connsiteY2" fmla="*/ 289159 h 289159"/>
                <a:gd name="connsiteX3" fmla="*/ 51040 w 51040"/>
                <a:gd name="connsiteY3" fmla="*/ 0 h 289159"/>
              </a:gdLst>
              <a:ahLst/>
              <a:cxnLst>
                <a:cxn ang="0">
                  <a:pos x="connsiteX0" y="connsiteY0"/>
                </a:cxn>
                <a:cxn ang="0">
                  <a:pos x="connsiteX1" y="connsiteY1"/>
                </a:cxn>
                <a:cxn ang="0">
                  <a:pos x="connsiteX2" y="connsiteY2"/>
                </a:cxn>
                <a:cxn ang="0">
                  <a:pos x="connsiteX3" y="connsiteY3"/>
                </a:cxn>
              </a:cxnLst>
              <a:rect l="l" t="t" r="r" b="b"/>
              <a:pathLst>
                <a:path w="51040" h="289159">
                  <a:moveTo>
                    <a:pt x="34010" y="0"/>
                  </a:moveTo>
                  <a:lnTo>
                    <a:pt x="0" y="289159"/>
                  </a:lnTo>
                  <a:lnTo>
                    <a:pt x="17031" y="289159"/>
                  </a:lnTo>
                  <a:lnTo>
                    <a:pt x="51040"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8" name="任意多边形: 形状 387">
              <a:extLst>
                <a:ext uri="{FF2B5EF4-FFF2-40B4-BE49-F238E27FC236}">
                  <a16:creationId xmlns:a16="http://schemas.microsoft.com/office/drawing/2014/main" id="{FFADF4D8-EBB6-48BC-84FD-06F57AEAB4CD}"/>
                </a:ext>
              </a:extLst>
            </p:cNvPr>
            <p:cNvSpPr/>
            <p:nvPr/>
          </p:nvSpPr>
          <p:spPr>
            <a:xfrm>
              <a:off x="6272818" y="5723451"/>
              <a:ext cx="204161" cy="323221"/>
            </a:xfrm>
            <a:custGeom>
              <a:avLst/>
              <a:gdLst>
                <a:gd name="connsiteX0" fmla="*/ 152860 w 204161"/>
                <a:gd name="connsiteY0" fmla="*/ 17240 h 323221"/>
                <a:gd name="connsiteX1" fmla="*/ 152860 w 204161"/>
                <a:gd name="connsiteY1" fmla="*/ 33801 h 323221"/>
                <a:gd name="connsiteX2" fmla="*/ 135568 w 204161"/>
                <a:gd name="connsiteY2" fmla="*/ 33801 h 323221"/>
                <a:gd name="connsiteX3" fmla="*/ 139120 w 204161"/>
                <a:gd name="connsiteY3" fmla="*/ 54018 h 323221"/>
                <a:gd name="connsiteX4" fmla="*/ 183578 w 204161"/>
                <a:gd name="connsiteY4" fmla="*/ 305981 h 323221"/>
                <a:gd name="connsiteX5" fmla="*/ 51249 w 204161"/>
                <a:gd name="connsiteY5" fmla="*/ 305981 h 323221"/>
                <a:gd name="connsiteX6" fmla="*/ 51249 w 204161"/>
                <a:gd name="connsiteY6" fmla="*/ 33801 h 323221"/>
                <a:gd name="connsiteX7" fmla="*/ 17240 w 204161"/>
                <a:gd name="connsiteY7" fmla="*/ 33801 h 323221"/>
                <a:gd name="connsiteX8" fmla="*/ 17240 w 204161"/>
                <a:gd name="connsiteY8" fmla="*/ 17240 h 323221"/>
                <a:gd name="connsiteX9" fmla="*/ 152860 w 204161"/>
                <a:gd name="connsiteY9" fmla="*/ 17240 h 323221"/>
                <a:gd name="connsiteX10" fmla="*/ 170100 w 204161"/>
                <a:gd name="connsiteY10" fmla="*/ 0 h 323221"/>
                <a:gd name="connsiteX11" fmla="*/ 0 w 204161"/>
                <a:gd name="connsiteY11" fmla="*/ 0 h 323221"/>
                <a:gd name="connsiteX12" fmla="*/ 0 w 204161"/>
                <a:gd name="connsiteY12" fmla="*/ 51040 h 323221"/>
                <a:gd name="connsiteX13" fmla="*/ 34010 w 204161"/>
                <a:gd name="connsiteY13" fmla="*/ 51040 h 323221"/>
                <a:gd name="connsiteX14" fmla="*/ 34010 w 204161"/>
                <a:gd name="connsiteY14" fmla="*/ 323221 h 323221"/>
                <a:gd name="connsiteX15" fmla="*/ 204162 w 204161"/>
                <a:gd name="connsiteY15" fmla="*/ 323221 h 323221"/>
                <a:gd name="connsiteX16" fmla="*/ 156099 w 204161"/>
                <a:gd name="connsiteY16" fmla="*/ 51040 h 323221"/>
                <a:gd name="connsiteX17" fmla="*/ 170100 w 204161"/>
                <a:gd name="connsiteY17" fmla="*/ 51040 h 323221"/>
                <a:gd name="connsiteX18" fmla="*/ 170100 w 204161"/>
                <a:gd name="connsiteY18" fmla="*/ 0 h 32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4161" h="323221">
                  <a:moveTo>
                    <a:pt x="152860" y="17240"/>
                  </a:moveTo>
                  <a:lnTo>
                    <a:pt x="152860" y="33801"/>
                  </a:lnTo>
                  <a:lnTo>
                    <a:pt x="135568" y="33801"/>
                  </a:lnTo>
                  <a:lnTo>
                    <a:pt x="139120" y="54018"/>
                  </a:lnTo>
                  <a:lnTo>
                    <a:pt x="183578" y="305981"/>
                  </a:lnTo>
                  <a:lnTo>
                    <a:pt x="51249" y="305981"/>
                  </a:lnTo>
                  <a:lnTo>
                    <a:pt x="51249" y="33801"/>
                  </a:lnTo>
                  <a:lnTo>
                    <a:pt x="17240" y="33801"/>
                  </a:lnTo>
                  <a:lnTo>
                    <a:pt x="17240" y="17240"/>
                  </a:lnTo>
                  <a:lnTo>
                    <a:pt x="152860" y="17240"/>
                  </a:lnTo>
                  <a:moveTo>
                    <a:pt x="170100" y="0"/>
                  </a:moveTo>
                  <a:lnTo>
                    <a:pt x="0" y="0"/>
                  </a:lnTo>
                  <a:lnTo>
                    <a:pt x="0" y="51040"/>
                  </a:lnTo>
                  <a:lnTo>
                    <a:pt x="34010" y="51040"/>
                  </a:lnTo>
                  <a:lnTo>
                    <a:pt x="34010" y="323221"/>
                  </a:lnTo>
                  <a:lnTo>
                    <a:pt x="204162" y="323221"/>
                  </a:lnTo>
                  <a:lnTo>
                    <a:pt x="156099" y="51040"/>
                  </a:lnTo>
                  <a:lnTo>
                    <a:pt x="170100" y="51040"/>
                  </a:lnTo>
                  <a:lnTo>
                    <a:pt x="170100"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9" name="任意多边形: 形状 388">
              <a:extLst>
                <a:ext uri="{FF2B5EF4-FFF2-40B4-BE49-F238E27FC236}">
                  <a16:creationId xmlns:a16="http://schemas.microsoft.com/office/drawing/2014/main" id="{AB0AD88B-AB9D-4070-AEE1-B36D8052D134}"/>
                </a:ext>
              </a:extLst>
            </p:cNvPr>
            <p:cNvSpPr/>
            <p:nvPr/>
          </p:nvSpPr>
          <p:spPr>
            <a:xfrm>
              <a:off x="6476928" y="5757512"/>
              <a:ext cx="51040" cy="289159"/>
            </a:xfrm>
            <a:custGeom>
              <a:avLst/>
              <a:gdLst>
                <a:gd name="connsiteX0" fmla="*/ 34010 w 51040"/>
                <a:gd name="connsiteY0" fmla="*/ 0 h 289159"/>
                <a:gd name="connsiteX1" fmla="*/ 0 w 51040"/>
                <a:gd name="connsiteY1" fmla="*/ 289159 h 289159"/>
                <a:gd name="connsiteX2" fmla="*/ 17031 w 51040"/>
                <a:gd name="connsiteY2" fmla="*/ 289159 h 289159"/>
                <a:gd name="connsiteX3" fmla="*/ 51040 w 51040"/>
                <a:gd name="connsiteY3" fmla="*/ 0 h 289159"/>
              </a:gdLst>
              <a:ahLst/>
              <a:cxnLst>
                <a:cxn ang="0">
                  <a:pos x="connsiteX0" y="connsiteY0"/>
                </a:cxn>
                <a:cxn ang="0">
                  <a:pos x="connsiteX1" y="connsiteY1"/>
                </a:cxn>
                <a:cxn ang="0">
                  <a:pos x="connsiteX2" y="connsiteY2"/>
                </a:cxn>
                <a:cxn ang="0">
                  <a:pos x="connsiteX3" y="connsiteY3"/>
                </a:cxn>
              </a:cxnLst>
              <a:rect l="l" t="t" r="r" b="b"/>
              <a:pathLst>
                <a:path w="51040" h="289159">
                  <a:moveTo>
                    <a:pt x="34010" y="0"/>
                  </a:moveTo>
                  <a:lnTo>
                    <a:pt x="0" y="289159"/>
                  </a:lnTo>
                  <a:lnTo>
                    <a:pt x="17031" y="289159"/>
                  </a:lnTo>
                  <a:lnTo>
                    <a:pt x="51040"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0" name="任意多边形: 形状 389">
              <a:extLst>
                <a:ext uri="{FF2B5EF4-FFF2-40B4-BE49-F238E27FC236}">
                  <a16:creationId xmlns:a16="http://schemas.microsoft.com/office/drawing/2014/main" id="{271A357E-AE38-4C8F-8F49-2F313705E9DB}"/>
                </a:ext>
              </a:extLst>
            </p:cNvPr>
            <p:cNvSpPr/>
            <p:nvPr/>
          </p:nvSpPr>
          <p:spPr>
            <a:xfrm>
              <a:off x="6493959" y="5723451"/>
              <a:ext cx="204161" cy="323221"/>
            </a:xfrm>
            <a:custGeom>
              <a:avLst/>
              <a:gdLst>
                <a:gd name="connsiteX0" fmla="*/ 152860 w 204161"/>
                <a:gd name="connsiteY0" fmla="*/ 17240 h 323221"/>
                <a:gd name="connsiteX1" fmla="*/ 152860 w 204161"/>
                <a:gd name="connsiteY1" fmla="*/ 33801 h 323221"/>
                <a:gd name="connsiteX2" fmla="*/ 135568 w 204161"/>
                <a:gd name="connsiteY2" fmla="*/ 33801 h 323221"/>
                <a:gd name="connsiteX3" fmla="*/ 139120 w 204161"/>
                <a:gd name="connsiteY3" fmla="*/ 54018 h 323221"/>
                <a:gd name="connsiteX4" fmla="*/ 183578 w 204161"/>
                <a:gd name="connsiteY4" fmla="*/ 305981 h 323221"/>
                <a:gd name="connsiteX5" fmla="*/ 51249 w 204161"/>
                <a:gd name="connsiteY5" fmla="*/ 305981 h 323221"/>
                <a:gd name="connsiteX6" fmla="*/ 51249 w 204161"/>
                <a:gd name="connsiteY6" fmla="*/ 33801 h 323221"/>
                <a:gd name="connsiteX7" fmla="*/ 17240 w 204161"/>
                <a:gd name="connsiteY7" fmla="*/ 33801 h 323221"/>
                <a:gd name="connsiteX8" fmla="*/ 17240 w 204161"/>
                <a:gd name="connsiteY8" fmla="*/ 17240 h 323221"/>
                <a:gd name="connsiteX9" fmla="*/ 152860 w 204161"/>
                <a:gd name="connsiteY9" fmla="*/ 17240 h 323221"/>
                <a:gd name="connsiteX10" fmla="*/ 170100 w 204161"/>
                <a:gd name="connsiteY10" fmla="*/ 0 h 323221"/>
                <a:gd name="connsiteX11" fmla="*/ 0 w 204161"/>
                <a:gd name="connsiteY11" fmla="*/ 0 h 323221"/>
                <a:gd name="connsiteX12" fmla="*/ 0 w 204161"/>
                <a:gd name="connsiteY12" fmla="*/ 51040 h 323221"/>
                <a:gd name="connsiteX13" fmla="*/ 34010 w 204161"/>
                <a:gd name="connsiteY13" fmla="*/ 51040 h 323221"/>
                <a:gd name="connsiteX14" fmla="*/ 34010 w 204161"/>
                <a:gd name="connsiteY14" fmla="*/ 323221 h 323221"/>
                <a:gd name="connsiteX15" fmla="*/ 204162 w 204161"/>
                <a:gd name="connsiteY15" fmla="*/ 323221 h 323221"/>
                <a:gd name="connsiteX16" fmla="*/ 156151 w 204161"/>
                <a:gd name="connsiteY16" fmla="*/ 51040 h 323221"/>
                <a:gd name="connsiteX17" fmla="*/ 170100 w 204161"/>
                <a:gd name="connsiteY17" fmla="*/ 51040 h 323221"/>
                <a:gd name="connsiteX18" fmla="*/ 170100 w 204161"/>
                <a:gd name="connsiteY18" fmla="*/ 0 h 32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4161" h="323221">
                  <a:moveTo>
                    <a:pt x="152860" y="17240"/>
                  </a:moveTo>
                  <a:lnTo>
                    <a:pt x="152860" y="33801"/>
                  </a:lnTo>
                  <a:lnTo>
                    <a:pt x="135568" y="33801"/>
                  </a:lnTo>
                  <a:lnTo>
                    <a:pt x="139120" y="54018"/>
                  </a:lnTo>
                  <a:lnTo>
                    <a:pt x="183578" y="305981"/>
                  </a:lnTo>
                  <a:lnTo>
                    <a:pt x="51249" y="305981"/>
                  </a:lnTo>
                  <a:lnTo>
                    <a:pt x="51249" y="33801"/>
                  </a:lnTo>
                  <a:lnTo>
                    <a:pt x="17240" y="33801"/>
                  </a:lnTo>
                  <a:lnTo>
                    <a:pt x="17240" y="17240"/>
                  </a:lnTo>
                  <a:lnTo>
                    <a:pt x="152860" y="17240"/>
                  </a:lnTo>
                  <a:moveTo>
                    <a:pt x="170100" y="0"/>
                  </a:moveTo>
                  <a:lnTo>
                    <a:pt x="0" y="0"/>
                  </a:lnTo>
                  <a:lnTo>
                    <a:pt x="0" y="51040"/>
                  </a:lnTo>
                  <a:lnTo>
                    <a:pt x="34010" y="51040"/>
                  </a:lnTo>
                  <a:lnTo>
                    <a:pt x="34010" y="323221"/>
                  </a:lnTo>
                  <a:lnTo>
                    <a:pt x="204162" y="323221"/>
                  </a:lnTo>
                  <a:lnTo>
                    <a:pt x="156151" y="51040"/>
                  </a:lnTo>
                  <a:lnTo>
                    <a:pt x="170100" y="51040"/>
                  </a:lnTo>
                  <a:lnTo>
                    <a:pt x="170100"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75" name="图形 108">
            <a:extLst>
              <a:ext uri="{FF2B5EF4-FFF2-40B4-BE49-F238E27FC236}">
                <a16:creationId xmlns:a16="http://schemas.microsoft.com/office/drawing/2014/main" id="{CF229255-1E95-41E9-A70B-F0D87A8AE868}"/>
              </a:ext>
            </a:extLst>
          </p:cNvPr>
          <p:cNvGrpSpPr/>
          <p:nvPr/>
        </p:nvGrpSpPr>
        <p:grpSpPr>
          <a:xfrm>
            <a:off x="9550522" y="4378525"/>
            <a:ext cx="411812" cy="411812"/>
            <a:chOff x="7026787" y="5558053"/>
            <a:chExt cx="534958" cy="534958"/>
          </a:xfrm>
          <a:solidFill>
            <a:schemeClr val="bg1"/>
          </a:solidFill>
        </p:grpSpPr>
        <p:sp>
          <p:nvSpPr>
            <p:cNvPr id="383" name="任意多边形: 形状 382">
              <a:extLst>
                <a:ext uri="{FF2B5EF4-FFF2-40B4-BE49-F238E27FC236}">
                  <a16:creationId xmlns:a16="http://schemas.microsoft.com/office/drawing/2014/main" id="{D1C4F428-6062-4FFE-B2A2-D33834F67DF5}"/>
                </a:ext>
              </a:extLst>
            </p:cNvPr>
            <p:cNvSpPr/>
            <p:nvPr/>
          </p:nvSpPr>
          <p:spPr>
            <a:xfrm>
              <a:off x="7042511" y="5977294"/>
              <a:ext cx="503769" cy="50361"/>
            </a:xfrm>
            <a:custGeom>
              <a:avLst/>
              <a:gdLst>
                <a:gd name="connsiteX0" fmla="*/ 487000 w 503769"/>
                <a:gd name="connsiteY0" fmla="*/ 16822 h 50361"/>
                <a:gd name="connsiteX1" fmla="*/ 487000 w 503769"/>
                <a:gd name="connsiteY1" fmla="*/ 33592 h 50361"/>
                <a:gd name="connsiteX2" fmla="*/ 16822 w 503769"/>
                <a:gd name="connsiteY2" fmla="*/ 33592 h 50361"/>
                <a:gd name="connsiteX3" fmla="*/ 16822 w 503769"/>
                <a:gd name="connsiteY3" fmla="*/ 16822 h 50361"/>
                <a:gd name="connsiteX4" fmla="*/ 487000 w 503769"/>
                <a:gd name="connsiteY4" fmla="*/ 16822 h 50361"/>
                <a:gd name="connsiteX5" fmla="*/ 503770 w 503769"/>
                <a:gd name="connsiteY5" fmla="*/ 0 h 50361"/>
                <a:gd name="connsiteX6" fmla="*/ 0 w 503769"/>
                <a:gd name="connsiteY6" fmla="*/ 0 h 50361"/>
                <a:gd name="connsiteX7" fmla="*/ 0 w 503769"/>
                <a:gd name="connsiteY7" fmla="*/ 50361 h 50361"/>
                <a:gd name="connsiteX8" fmla="*/ 503770 w 503769"/>
                <a:gd name="connsiteY8" fmla="*/ 50361 h 50361"/>
                <a:gd name="connsiteX9" fmla="*/ 503770 w 503769"/>
                <a:gd name="connsiteY9" fmla="*/ 0 h 5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769" h="50361">
                  <a:moveTo>
                    <a:pt x="487000" y="16822"/>
                  </a:moveTo>
                  <a:lnTo>
                    <a:pt x="487000" y="33592"/>
                  </a:lnTo>
                  <a:lnTo>
                    <a:pt x="16822" y="33592"/>
                  </a:lnTo>
                  <a:lnTo>
                    <a:pt x="16822" y="16822"/>
                  </a:lnTo>
                  <a:lnTo>
                    <a:pt x="487000" y="16822"/>
                  </a:lnTo>
                  <a:moveTo>
                    <a:pt x="503770" y="0"/>
                  </a:moveTo>
                  <a:lnTo>
                    <a:pt x="0" y="0"/>
                  </a:lnTo>
                  <a:lnTo>
                    <a:pt x="0" y="50361"/>
                  </a:lnTo>
                  <a:lnTo>
                    <a:pt x="503770" y="50361"/>
                  </a:lnTo>
                  <a:lnTo>
                    <a:pt x="503770"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4" name="任意多边形: 形状 383">
              <a:extLst>
                <a:ext uri="{FF2B5EF4-FFF2-40B4-BE49-F238E27FC236}">
                  <a16:creationId xmlns:a16="http://schemas.microsoft.com/office/drawing/2014/main" id="{A229EE59-0B5A-4832-9F75-474514C4CACD}"/>
                </a:ext>
              </a:extLst>
            </p:cNvPr>
            <p:cNvSpPr/>
            <p:nvPr/>
          </p:nvSpPr>
          <p:spPr>
            <a:xfrm>
              <a:off x="7076103" y="5742206"/>
              <a:ext cx="436638" cy="251910"/>
            </a:xfrm>
            <a:custGeom>
              <a:avLst/>
              <a:gdLst>
                <a:gd name="connsiteX0" fmla="*/ 0 w 436638"/>
                <a:gd name="connsiteY0" fmla="*/ 16822 h 251910"/>
                <a:gd name="connsiteX1" fmla="*/ 16770 w 436638"/>
                <a:gd name="connsiteY1" fmla="*/ 16822 h 251910"/>
                <a:gd name="connsiteX2" fmla="*/ 16770 w 436638"/>
                <a:gd name="connsiteY2" fmla="*/ 235141 h 251910"/>
                <a:gd name="connsiteX3" fmla="*/ 0 w 436638"/>
                <a:gd name="connsiteY3" fmla="*/ 235141 h 251910"/>
                <a:gd name="connsiteX4" fmla="*/ 67183 w 436638"/>
                <a:gd name="connsiteY4" fmla="*/ 16822 h 251910"/>
                <a:gd name="connsiteX5" fmla="*/ 83953 w 436638"/>
                <a:gd name="connsiteY5" fmla="*/ 16822 h 251910"/>
                <a:gd name="connsiteX6" fmla="*/ 83953 w 436638"/>
                <a:gd name="connsiteY6" fmla="*/ 235141 h 251910"/>
                <a:gd name="connsiteX7" fmla="*/ 67183 w 436638"/>
                <a:gd name="connsiteY7" fmla="*/ 235141 h 251910"/>
                <a:gd name="connsiteX8" fmla="*/ 352686 w 436638"/>
                <a:gd name="connsiteY8" fmla="*/ 16822 h 251910"/>
                <a:gd name="connsiteX9" fmla="*/ 369455 w 436638"/>
                <a:gd name="connsiteY9" fmla="*/ 16822 h 251910"/>
                <a:gd name="connsiteX10" fmla="*/ 369455 w 436638"/>
                <a:gd name="connsiteY10" fmla="*/ 235141 h 251910"/>
                <a:gd name="connsiteX11" fmla="*/ 352686 w 436638"/>
                <a:gd name="connsiteY11" fmla="*/ 235141 h 251910"/>
                <a:gd name="connsiteX12" fmla="*/ 419869 w 436638"/>
                <a:gd name="connsiteY12" fmla="*/ 16822 h 251910"/>
                <a:gd name="connsiteX13" fmla="*/ 436639 w 436638"/>
                <a:gd name="connsiteY13" fmla="*/ 16822 h 251910"/>
                <a:gd name="connsiteX14" fmla="*/ 436639 w 436638"/>
                <a:gd name="connsiteY14" fmla="*/ 235141 h 251910"/>
                <a:gd name="connsiteX15" fmla="*/ 419869 w 436638"/>
                <a:gd name="connsiteY15" fmla="*/ 235141 h 251910"/>
                <a:gd name="connsiteX16" fmla="*/ 285503 w 436638"/>
                <a:gd name="connsiteY16" fmla="*/ 16822 h 251910"/>
                <a:gd name="connsiteX17" fmla="*/ 285503 w 436638"/>
                <a:gd name="connsiteY17" fmla="*/ 235141 h 251910"/>
                <a:gd name="connsiteX18" fmla="*/ 151136 w 436638"/>
                <a:gd name="connsiteY18" fmla="*/ 235141 h 251910"/>
                <a:gd name="connsiteX19" fmla="*/ 151136 w 436638"/>
                <a:gd name="connsiteY19" fmla="*/ 16822 h 251910"/>
                <a:gd name="connsiteX20" fmla="*/ 285503 w 436638"/>
                <a:gd name="connsiteY20" fmla="*/ 16822 h 251910"/>
                <a:gd name="connsiteX21" fmla="*/ 302272 w 436638"/>
                <a:gd name="connsiteY21" fmla="*/ 0 h 251910"/>
                <a:gd name="connsiteX22" fmla="*/ 134366 w 436638"/>
                <a:gd name="connsiteY22" fmla="*/ 0 h 251910"/>
                <a:gd name="connsiteX23" fmla="*/ 134366 w 436638"/>
                <a:gd name="connsiteY23" fmla="*/ 251911 h 251910"/>
                <a:gd name="connsiteX24" fmla="*/ 302272 w 436638"/>
                <a:gd name="connsiteY24" fmla="*/ 251911 h 251910"/>
                <a:gd name="connsiteX25" fmla="*/ 302272 w 436638"/>
                <a:gd name="connsiteY25" fmla="*/ 0 h 25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6638" h="251910">
                  <a:moveTo>
                    <a:pt x="0" y="16822"/>
                  </a:moveTo>
                  <a:lnTo>
                    <a:pt x="16770" y="16822"/>
                  </a:lnTo>
                  <a:lnTo>
                    <a:pt x="16770" y="235141"/>
                  </a:lnTo>
                  <a:lnTo>
                    <a:pt x="0" y="235141"/>
                  </a:lnTo>
                  <a:close/>
                  <a:moveTo>
                    <a:pt x="67183" y="16822"/>
                  </a:moveTo>
                  <a:lnTo>
                    <a:pt x="83953" y="16822"/>
                  </a:lnTo>
                  <a:lnTo>
                    <a:pt x="83953" y="235141"/>
                  </a:lnTo>
                  <a:lnTo>
                    <a:pt x="67183" y="235141"/>
                  </a:lnTo>
                  <a:close/>
                  <a:moveTo>
                    <a:pt x="352686" y="16822"/>
                  </a:moveTo>
                  <a:lnTo>
                    <a:pt x="369455" y="16822"/>
                  </a:lnTo>
                  <a:lnTo>
                    <a:pt x="369455" y="235141"/>
                  </a:lnTo>
                  <a:lnTo>
                    <a:pt x="352686" y="235141"/>
                  </a:lnTo>
                  <a:close/>
                  <a:moveTo>
                    <a:pt x="419869" y="16822"/>
                  </a:moveTo>
                  <a:lnTo>
                    <a:pt x="436639" y="16822"/>
                  </a:lnTo>
                  <a:lnTo>
                    <a:pt x="436639" y="235141"/>
                  </a:lnTo>
                  <a:lnTo>
                    <a:pt x="419869" y="235141"/>
                  </a:lnTo>
                  <a:close/>
                  <a:moveTo>
                    <a:pt x="285503" y="16822"/>
                  </a:moveTo>
                  <a:lnTo>
                    <a:pt x="285503" y="235141"/>
                  </a:lnTo>
                  <a:lnTo>
                    <a:pt x="151136" y="235141"/>
                  </a:lnTo>
                  <a:lnTo>
                    <a:pt x="151136" y="16822"/>
                  </a:lnTo>
                  <a:lnTo>
                    <a:pt x="285503" y="16822"/>
                  </a:lnTo>
                  <a:moveTo>
                    <a:pt x="302272" y="0"/>
                  </a:moveTo>
                  <a:lnTo>
                    <a:pt x="134366" y="0"/>
                  </a:lnTo>
                  <a:lnTo>
                    <a:pt x="134366" y="251911"/>
                  </a:lnTo>
                  <a:lnTo>
                    <a:pt x="302272" y="251911"/>
                  </a:lnTo>
                  <a:lnTo>
                    <a:pt x="302272"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5" name="任意多边形: 形状 384">
              <a:extLst>
                <a:ext uri="{FF2B5EF4-FFF2-40B4-BE49-F238E27FC236}">
                  <a16:creationId xmlns:a16="http://schemas.microsoft.com/office/drawing/2014/main" id="{E97EAA12-57C2-43B6-A893-F90840A39D18}"/>
                </a:ext>
              </a:extLst>
            </p:cNvPr>
            <p:cNvSpPr/>
            <p:nvPr/>
          </p:nvSpPr>
          <p:spPr>
            <a:xfrm>
              <a:off x="7042511" y="5624661"/>
              <a:ext cx="503769" cy="369455"/>
            </a:xfrm>
            <a:custGeom>
              <a:avLst/>
              <a:gdLst>
                <a:gd name="connsiteX0" fmla="*/ 251911 w 503769"/>
                <a:gd name="connsiteY0" fmla="*/ 18128 h 369455"/>
                <a:gd name="connsiteX1" fmla="*/ 487000 w 503769"/>
                <a:gd name="connsiteY1" fmla="*/ 111641 h 369455"/>
                <a:gd name="connsiteX2" fmla="*/ 487000 w 503769"/>
                <a:gd name="connsiteY2" fmla="*/ 117544 h 369455"/>
                <a:gd name="connsiteX3" fmla="*/ 16822 w 503769"/>
                <a:gd name="connsiteY3" fmla="*/ 117544 h 369455"/>
                <a:gd name="connsiteX4" fmla="*/ 16822 w 503769"/>
                <a:gd name="connsiteY4" fmla="*/ 112634 h 369455"/>
                <a:gd name="connsiteX5" fmla="*/ 251911 w 503769"/>
                <a:gd name="connsiteY5" fmla="*/ 18128 h 369455"/>
                <a:gd name="connsiteX6" fmla="*/ 251911 w 503769"/>
                <a:gd name="connsiteY6" fmla="*/ 0 h 369455"/>
                <a:gd name="connsiteX7" fmla="*/ 0 w 503769"/>
                <a:gd name="connsiteY7" fmla="*/ 101297 h 369455"/>
                <a:gd name="connsiteX8" fmla="*/ 0 w 503769"/>
                <a:gd name="connsiteY8" fmla="*/ 134366 h 369455"/>
                <a:gd name="connsiteX9" fmla="*/ 503770 w 503769"/>
                <a:gd name="connsiteY9" fmla="*/ 134366 h 369455"/>
                <a:gd name="connsiteX10" fmla="*/ 503770 w 503769"/>
                <a:gd name="connsiteY10" fmla="*/ 100252 h 369455"/>
                <a:gd name="connsiteX11" fmla="*/ 251911 w 503769"/>
                <a:gd name="connsiteY11" fmla="*/ 0 h 369455"/>
                <a:gd name="connsiteX12" fmla="*/ 218319 w 503769"/>
                <a:gd name="connsiteY12" fmla="*/ 369455 h 369455"/>
                <a:gd name="connsiteX13" fmla="*/ 218319 w 503769"/>
                <a:gd name="connsiteY13" fmla="*/ 251911 h 369455"/>
                <a:gd name="connsiteX14" fmla="*/ 251911 w 503769"/>
                <a:gd name="connsiteY14" fmla="*/ 218319 h 369455"/>
                <a:gd name="connsiteX15" fmla="*/ 285502 w 503769"/>
                <a:gd name="connsiteY15" fmla="*/ 251911 h 369455"/>
                <a:gd name="connsiteX16" fmla="*/ 285502 w 503769"/>
                <a:gd name="connsiteY16" fmla="*/ 369455 h 369455"/>
                <a:gd name="connsiteX17" fmla="*/ 302272 w 503769"/>
                <a:gd name="connsiteY17" fmla="*/ 369455 h 369455"/>
                <a:gd name="connsiteX18" fmla="*/ 302272 w 503769"/>
                <a:gd name="connsiteY18" fmla="*/ 251911 h 369455"/>
                <a:gd name="connsiteX19" fmla="*/ 251911 w 503769"/>
                <a:gd name="connsiteY19" fmla="*/ 201550 h 369455"/>
                <a:gd name="connsiteX20" fmla="*/ 201550 w 503769"/>
                <a:gd name="connsiteY20" fmla="*/ 251911 h 369455"/>
                <a:gd name="connsiteX21" fmla="*/ 201550 w 503769"/>
                <a:gd name="connsiteY21" fmla="*/ 369455 h 369455"/>
                <a:gd name="connsiteX22" fmla="*/ 218319 w 503769"/>
                <a:gd name="connsiteY22" fmla="*/ 369455 h 36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3769" h="369455">
                  <a:moveTo>
                    <a:pt x="251911" y="18128"/>
                  </a:moveTo>
                  <a:lnTo>
                    <a:pt x="487000" y="111641"/>
                  </a:lnTo>
                  <a:lnTo>
                    <a:pt x="487000" y="117544"/>
                  </a:lnTo>
                  <a:lnTo>
                    <a:pt x="16822" y="117544"/>
                  </a:lnTo>
                  <a:lnTo>
                    <a:pt x="16822" y="112634"/>
                  </a:lnTo>
                  <a:lnTo>
                    <a:pt x="251911" y="18128"/>
                  </a:lnTo>
                  <a:moveTo>
                    <a:pt x="251911" y="0"/>
                  </a:moveTo>
                  <a:lnTo>
                    <a:pt x="0" y="101297"/>
                  </a:lnTo>
                  <a:lnTo>
                    <a:pt x="0" y="134366"/>
                  </a:lnTo>
                  <a:lnTo>
                    <a:pt x="503770" y="134366"/>
                  </a:lnTo>
                  <a:lnTo>
                    <a:pt x="503770" y="100252"/>
                  </a:lnTo>
                  <a:lnTo>
                    <a:pt x="251911" y="0"/>
                  </a:lnTo>
                  <a:close/>
                  <a:moveTo>
                    <a:pt x="218319" y="369455"/>
                  </a:moveTo>
                  <a:lnTo>
                    <a:pt x="218319" y="251911"/>
                  </a:lnTo>
                  <a:cubicBezTo>
                    <a:pt x="218319" y="233365"/>
                    <a:pt x="233365" y="218319"/>
                    <a:pt x="251911" y="218319"/>
                  </a:cubicBezTo>
                  <a:cubicBezTo>
                    <a:pt x="270405" y="218319"/>
                    <a:pt x="285502" y="233365"/>
                    <a:pt x="285502" y="251911"/>
                  </a:cubicBezTo>
                  <a:lnTo>
                    <a:pt x="285502" y="369455"/>
                  </a:lnTo>
                  <a:lnTo>
                    <a:pt x="302272" y="369455"/>
                  </a:lnTo>
                  <a:lnTo>
                    <a:pt x="302272" y="251911"/>
                  </a:lnTo>
                  <a:cubicBezTo>
                    <a:pt x="302272" y="224170"/>
                    <a:pt x="279599" y="201550"/>
                    <a:pt x="251911" y="201550"/>
                  </a:cubicBezTo>
                  <a:cubicBezTo>
                    <a:pt x="224170" y="201550"/>
                    <a:pt x="201550" y="224170"/>
                    <a:pt x="201550" y="251911"/>
                  </a:cubicBezTo>
                  <a:lnTo>
                    <a:pt x="201550" y="369455"/>
                  </a:lnTo>
                  <a:lnTo>
                    <a:pt x="218319" y="369455"/>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76" name="图形 110">
            <a:extLst>
              <a:ext uri="{FF2B5EF4-FFF2-40B4-BE49-F238E27FC236}">
                <a16:creationId xmlns:a16="http://schemas.microsoft.com/office/drawing/2014/main" id="{11C35886-0B9B-4337-B1C5-9C0979170020}"/>
              </a:ext>
            </a:extLst>
          </p:cNvPr>
          <p:cNvGrpSpPr/>
          <p:nvPr/>
        </p:nvGrpSpPr>
        <p:grpSpPr>
          <a:xfrm>
            <a:off x="6052768" y="1580607"/>
            <a:ext cx="411812" cy="411812"/>
            <a:chOff x="7825631" y="5558053"/>
            <a:chExt cx="534958" cy="534958"/>
          </a:xfrm>
          <a:solidFill>
            <a:schemeClr val="bg1"/>
          </a:solidFill>
        </p:grpSpPr>
        <p:sp>
          <p:nvSpPr>
            <p:cNvPr id="381" name="任意多边形: 形状 380">
              <a:extLst>
                <a:ext uri="{FF2B5EF4-FFF2-40B4-BE49-F238E27FC236}">
                  <a16:creationId xmlns:a16="http://schemas.microsoft.com/office/drawing/2014/main" id="{AB144AD4-8D6A-41EE-BB51-FB101F312D39}"/>
                </a:ext>
              </a:extLst>
            </p:cNvPr>
            <p:cNvSpPr/>
            <p:nvPr/>
          </p:nvSpPr>
          <p:spPr>
            <a:xfrm>
              <a:off x="7854938" y="5572785"/>
              <a:ext cx="473260" cy="473260"/>
            </a:xfrm>
            <a:custGeom>
              <a:avLst/>
              <a:gdLst>
                <a:gd name="connsiteX0" fmla="*/ 236656 w 473260"/>
                <a:gd name="connsiteY0" fmla="*/ 23927 h 473260"/>
                <a:gd name="connsiteX1" fmla="*/ 449386 w 473260"/>
                <a:gd name="connsiteY1" fmla="*/ 236656 h 473260"/>
                <a:gd name="connsiteX2" fmla="*/ 439460 w 473260"/>
                <a:gd name="connsiteY2" fmla="*/ 246582 h 473260"/>
                <a:gd name="connsiteX3" fmla="*/ 434497 w 473260"/>
                <a:gd name="connsiteY3" fmla="*/ 241671 h 473260"/>
                <a:gd name="connsiteX4" fmla="*/ 405607 w 473260"/>
                <a:gd name="connsiteY4" fmla="*/ 212782 h 473260"/>
                <a:gd name="connsiteX5" fmla="*/ 405607 w 473260"/>
                <a:gd name="connsiteY5" fmla="*/ 456386 h 473260"/>
                <a:gd name="connsiteX6" fmla="*/ 270457 w 473260"/>
                <a:gd name="connsiteY6" fmla="*/ 456386 h 473260"/>
                <a:gd name="connsiteX7" fmla="*/ 270457 w 473260"/>
                <a:gd name="connsiteY7" fmla="*/ 439512 h 473260"/>
                <a:gd name="connsiteX8" fmla="*/ 354984 w 473260"/>
                <a:gd name="connsiteY8" fmla="*/ 346573 h 473260"/>
                <a:gd name="connsiteX9" fmla="*/ 264919 w 473260"/>
                <a:gd name="connsiteY9" fmla="*/ 253635 h 473260"/>
                <a:gd name="connsiteX10" fmla="*/ 208393 w 473260"/>
                <a:gd name="connsiteY10" fmla="*/ 253635 h 473260"/>
                <a:gd name="connsiteX11" fmla="*/ 202856 w 473260"/>
                <a:gd name="connsiteY11" fmla="*/ 245119 h 473260"/>
                <a:gd name="connsiteX12" fmla="*/ 208393 w 473260"/>
                <a:gd name="connsiteY12" fmla="*/ 236656 h 473260"/>
                <a:gd name="connsiteX13" fmla="*/ 361567 w 473260"/>
                <a:gd name="connsiteY13" fmla="*/ 236656 h 473260"/>
                <a:gd name="connsiteX14" fmla="*/ 354148 w 473260"/>
                <a:gd name="connsiteY14" fmla="*/ 214401 h 473260"/>
                <a:gd name="connsiteX15" fmla="*/ 271502 w 473260"/>
                <a:gd name="connsiteY15" fmla="*/ 152129 h 473260"/>
                <a:gd name="connsiteX16" fmla="*/ 270457 w 473260"/>
                <a:gd name="connsiteY16" fmla="*/ 152129 h 473260"/>
                <a:gd name="connsiteX17" fmla="*/ 270457 w 473260"/>
                <a:gd name="connsiteY17" fmla="*/ 118328 h 473260"/>
                <a:gd name="connsiteX18" fmla="*/ 202908 w 473260"/>
                <a:gd name="connsiteY18" fmla="*/ 118328 h 473260"/>
                <a:gd name="connsiteX19" fmla="*/ 202908 w 473260"/>
                <a:gd name="connsiteY19" fmla="*/ 152129 h 473260"/>
                <a:gd name="connsiteX20" fmla="*/ 118433 w 473260"/>
                <a:gd name="connsiteY20" fmla="*/ 245067 h 473260"/>
                <a:gd name="connsiteX21" fmla="*/ 208498 w 473260"/>
                <a:gd name="connsiteY21" fmla="*/ 338058 h 473260"/>
                <a:gd name="connsiteX22" fmla="*/ 265024 w 473260"/>
                <a:gd name="connsiteY22" fmla="*/ 338058 h 473260"/>
                <a:gd name="connsiteX23" fmla="*/ 270561 w 473260"/>
                <a:gd name="connsiteY23" fmla="*/ 346521 h 473260"/>
                <a:gd name="connsiteX24" fmla="*/ 265024 w 473260"/>
                <a:gd name="connsiteY24" fmla="*/ 354984 h 473260"/>
                <a:gd name="connsiteX25" fmla="*/ 111746 w 473260"/>
                <a:gd name="connsiteY25" fmla="*/ 354984 h 473260"/>
                <a:gd name="connsiteX26" fmla="*/ 119216 w 473260"/>
                <a:gd name="connsiteY26" fmla="*/ 377239 h 473260"/>
                <a:gd name="connsiteX27" fmla="*/ 201863 w 473260"/>
                <a:gd name="connsiteY27" fmla="*/ 439512 h 473260"/>
                <a:gd name="connsiteX28" fmla="*/ 202856 w 473260"/>
                <a:gd name="connsiteY28" fmla="*/ 439512 h 473260"/>
                <a:gd name="connsiteX29" fmla="*/ 202856 w 473260"/>
                <a:gd name="connsiteY29" fmla="*/ 456386 h 473260"/>
                <a:gd name="connsiteX30" fmla="*/ 67653 w 473260"/>
                <a:gd name="connsiteY30" fmla="*/ 456386 h 473260"/>
                <a:gd name="connsiteX31" fmla="*/ 67653 w 473260"/>
                <a:gd name="connsiteY31" fmla="*/ 212782 h 473260"/>
                <a:gd name="connsiteX32" fmla="*/ 38816 w 473260"/>
                <a:gd name="connsiteY32" fmla="*/ 241671 h 473260"/>
                <a:gd name="connsiteX33" fmla="*/ 33853 w 473260"/>
                <a:gd name="connsiteY33" fmla="*/ 246582 h 473260"/>
                <a:gd name="connsiteX34" fmla="*/ 23927 w 473260"/>
                <a:gd name="connsiteY34" fmla="*/ 236656 h 473260"/>
                <a:gd name="connsiteX35" fmla="*/ 236656 w 473260"/>
                <a:gd name="connsiteY35" fmla="*/ 23927 h 473260"/>
                <a:gd name="connsiteX36" fmla="*/ 236656 w 473260"/>
                <a:gd name="connsiteY36" fmla="*/ 0 h 473260"/>
                <a:gd name="connsiteX37" fmla="*/ 0 w 473260"/>
                <a:gd name="connsiteY37" fmla="*/ 236604 h 473260"/>
                <a:gd name="connsiteX38" fmla="*/ 33801 w 473260"/>
                <a:gd name="connsiteY38" fmla="*/ 270457 h 473260"/>
                <a:gd name="connsiteX39" fmla="*/ 50675 w 473260"/>
                <a:gd name="connsiteY39" fmla="*/ 253583 h 473260"/>
                <a:gd name="connsiteX40" fmla="*/ 50675 w 473260"/>
                <a:gd name="connsiteY40" fmla="*/ 473260 h 473260"/>
                <a:gd name="connsiteX41" fmla="*/ 422585 w 473260"/>
                <a:gd name="connsiteY41" fmla="*/ 473260 h 473260"/>
                <a:gd name="connsiteX42" fmla="*/ 422585 w 473260"/>
                <a:gd name="connsiteY42" fmla="*/ 253583 h 473260"/>
                <a:gd name="connsiteX43" fmla="*/ 439460 w 473260"/>
                <a:gd name="connsiteY43" fmla="*/ 270457 h 473260"/>
                <a:gd name="connsiteX44" fmla="*/ 473260 w 473260"/>
                <a:gd name="connsiteY44" fmla="*/ 236604 h 473260"/>
                <a:gd name="connsiteX45" fmla="*/ 236656 w 473260"/>
                <a:gd name="connsiteY45" fmla="*/ 0 h 473260"/>
                <a:gd name="connsiteX46" fmla="*/ 208393 w 473260"/>
                <a:gd name="connsiteY46" fmla="*/ 321184 h 473260"/>
                <a:gd name="connsiteX47" fmla="*/ 135255 w 473260"/>
                <a:gd name="connsiteY47" fmla="*/ 245119 h 473260"/>
                <a:gd name="connsiteX48" fmla="*/ 202856 w 473260"/>
                <a:gd name="connsiteY48" fmla="*/ 169107 h 473260"/>
                <a:gd name="connsiteX49" fmla="*/ 219730 w 473260"/>
                <a:gd name="connsiteY49" fmla="*/ 169107 h 473260"/>
                <a:gd name="connsiteX50" fmla="*/ 219730 w 473260"/>
                <a:gd name="connsiteY50" fmla="*/ 135307 h 473260"/>
                <a:gd name="connsiteX51" fmla="*/ 253530 w 473260"/>
                <a:gd name="connsiteY51" fmla="*/ 135307 h 473260"/>
                <a:gd name="connsiteX52" fmla="*/ 253530 w 473260"/>
                <a:gd name="connsiteY52" fmla="*/ 169107 h 473260"/>
                <a:gd name="connsiteX53" fmla="*/ 271449 w 473260"/>
                <a:gd name="connsiteY53" fmla="*/ 169107 h 473260"/>
                <a:gd name="connsiteX54" fmla="*/ 338006 w 473260"/>
                <a:gd name="connsiteY54" fmla="*/ 219782 h 473260"/>
                <a:gd name="connsiteX55" fmla="*/ 208393 w 473260"/>
                <a:gd name="connsiteY55" fmla="*/ 219782 h 473260"/>
                <a:gd name="connsiteX56" fmla="*/ 185929 w 473260"/>
                <a:gd name="connsiteY56" fmla="*/ 245119 h 473260"/>
                <a:gd name="connsiteX57" fmla="*/ 208393 w 473260"/>
                <a:gd name="connsiteY57" fmla="*/ 270509 h 473260"/>
                <a:gd name="connsiteX58" fmla="*/ 264919 w 473260"/>
                <a:gd name="connsiteY58" fmla="*/ 270509 h 473260"/>
                <a:gd name="connsiteX59" fmla="*/ 338058 w 473260"/>
                <a:gd name="connsiteY59" fmla="*/ 346521 h 473260"/>
                <a:gd name="connsiteX60" fmla="*/ 270457 w 473260"/>
                <a:gd name="connsiteY60" fmla="*/ 422585 h 473260"/>
                <a:gd name="connsiteX61" fmla="*/ 253583 w 473260"/>
                <a:gd name="connsiteY61" fmla="*/ 422585 h 473260"/>
                <a:gd name="connsiteX62" fmla="*/ 253583 w 473260"/>
                <a:gd name="connsiteY62" fmla="*/ 456386 h 473260"/>
                <a:gd name="connsiteX63" fmla="*/ 219782 w 473260"/>
                <a:gd name="connsiteY63" fmla="*/ 456386 h 473260"/>
                <a:gd name="connsiteX64" fmla="*/ 219782 w 473260"/>
                <a:gd name="connsiteY64" fmla="*/ 422585 h 473260"/>
                <a:gd name="connsiteX65" fmla="*/ 201863 w 473260"/>
                <a:gd name="connsiteY65" fmla="*/ 422585 h 473260"/>
                <a:gd name="connsiteX66" fmla="*/ 135255 w 473260"/>
                <a:gd name="connsiteY66" fmla="*/ 371911 h 473260"/>
                <a:gd name="connsiteX67" fmla="*/ 264971 w 473260"/>
                <a:gd name="connsiteY67" fmla="*/ 371911 h 473260"/>
                <a:gd name="connsiteX68" fmla="*/ 287383 w 473260"/>
                <a:gd name="connsiteY68" fmla="*/ 346521 h 473260"/>
                <a:gd name="connsiteX69" fmla="*/ 264971 w 473260"/>
                <a:gd name="connsiteY69" fmla="*/ 321184 h 473260"/>
                <a:gd name="connsiteX70" fmla="*/ 208393 w 473260"/>
                <a:gd name="connsiteY70" fmla="*/ 321184 h 47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73260" h="473260">
                  <a:moveTo>
                    <a:pt x="236656" y="23927"/>
                  </a:moveTo>
                  <a:lnTo>
                    <a:pt x="449386" y="236656"/>
                  </a:lnTo>
                  <a:lnTo>
                    <a:pt x="439460" y="246582"/>
                  </a:lnTo>
                  <a:lnTo>
                    <a:pt x="434497" y="241671"/>
                  </a:lnTo>
                  <a:lnTo>
                    <a:pt x="405607" y="212782"/>
                  </a:lnTo>
                  <a:lnTo>
                    <a:pt x="405607" y="456386"/>
                  </a:lnTo>
                  <a:lnTo>
                    <a:pt x="270457" y="456386"/>
                  </a:lnTo>
                  <a:lnTo>
                    <a:pt x="270457" y="439512"/>
                  </a:lnTo>
                  <a:cubicBezTo>
                    <a:pt x="317840" y="439512"/>
                    <a:pt x="354984" y="398711"/>
                    <a:pt x="354984" y="346573"/>
                  </a:cubicBezTo>
                  <a:cubicBezTo>
                    <a:pt x="354984" y="296160"/>
                    <a:pt x="313713" y="253635"/>
                    <a:pt x="264919" y="253635"/>
                  </a:cubicBezTo>
                  <a:lnTo>
                    <a:pt x="208393" y="253635"/>
                  </a:lnTo>
                  <a:cubicBezTo>
                    <a:pt x="204945" y="253635"/>
                    <a:pt x="202856" y="249299"/>
                    <a:pt x="202856" y="245119"/>
                  </a:cubicBezTo>
                  <a:cubicBezTo>
                    <a:pt x="202856" y="240992"/>
                    <a:pt x="204945" y="236656"/>
                    <a:pt x="208393" y="236656"/>
                  </a:cubicBezTo>
                  <a:lnTo>
                    <a:pt x="361567" y="236656"/>
                  </a:lnTo>
                  <a:lnTo>
                    <a:pt x="354148" y="214401"/>
                  </a:lnTo>
                  <a:cubicBezTo>
                    <a:pt x="341663" y="177153"/>
                    <a:pt x="308489" y="152129"/>
                    <a:pt x="271502" y="152129"/>
                  </a:cubicBezTo>
                  <a:lnTo>
                    <a:pt x="270457" y="152129"/>
                  </a:lnTo>
                  <a:lnTo>
                    <a:pt x="270457" y="118328"/>
                  </a:lnTo>
                  <a:lnTo>
                    <a:pt x="202908" y="118328"/>
                  </a:lnTo>
                  <a:lnTo>
                    <a:pt x="202908" y="152129"/>
                  </a:lnTo>
                  <a:cubicBezTo>
                    <a:pt x="155524" y="152129"/>
                    <a:pt x="118433" y="192930"/>
                    <a:pt x="118433" y="245067"/>
                  </a:cubicBezTo>
                  <a:cubicBezTo>
                    <a:pt x="118433" y="295481"/>
                    <a:pt x="159704" y="338058"/>
                    <a:pt x="208498" y="338058"/>
                  </a:cubicBezTo>
                  <a:lnTo>
                    <a:pt x="265024" y="338058"/>
                  </a:lnTo>
                  <a:cubicBezTo>
                    <a:pt x="268472" y="338058"/>
                    <a:pt x="270561" y="342394"/>
                    <a:pt x="270561" y="346521"/>
                  </a:cubicBezTo>
                  <a:cubicBezTo>
                    <a:pt x="270561" y="350701"/>
                    <a:pt x="268472" y="354984"/>
                    <a:pt x="265024" y="354984"/>
                  </a:cubicBezTo>
                  <a:lnTo>
                    <a:pt x="111746" y="354984"/>
                  </a:lnTo>
                  <a:lnTo>
                    <a:pt x="119216" y="377239"/>
                  </a:lnTo>
                  <a:cubicBezTo>
                    <a:pt x="131650" y="414488"/>
                    <a:pt x="164823" y="439512"/>
                    <a:pt x="201863" y="439512"/>
                  </a:cubicBezTo>
                  <a:lnTo>
                    <a:pt x="202856" y="439512"/>
                  </a:lnTo>
                  <a:lnTo>
                    <a:pt x="202856" y="456386"/>
                  </a:lnTo>
                  <a:lnTo>
                    <a:pt x="67653" y="456386"/>
                  </a:lnTo>
                  <a:lnTo>
                    <a:pt x="67653" y="212782"/>
                  </a:lnTo>
                  <a:lnTo>
                    <a:pt x="38816" y="241671"/>
                  </a:lnTo>
                  <a:lnTo>
                    <a:pt x="33853" y="246582"/>
                  </a:lnTo>
                  <a:lnTo>
                    <a:pt x="23927" y="236656"/>
                  </a:lnTo>
                  <a:lnTo>
                    <a:pt x="236656" y="23927"/>
                  </a:lnTo>
                  <a:moveTo>
                    <a:pt x="236656" y="0"/>
                  </a:moveTo>
                  <a:lnTo>
                    <a:pt x="0" y="236604"/>
                  </a:lnTo>
                  <a:lnTo>
                    <a:pt x="33801" y="270457"/>
                  </a:lnTo>
                  <a:lnTo>
                    <a:pt x="50675" y="253583"/>
                  </a:lnTo>
                  <a:lnTo>
                    <a:pt x="50675" y="473260"/>
                  </a:lnTo>
                  <a:lnTo>
                    <a:pt x="422585" y="473260"/>
                  </a:lnTo>
                  <a:lnTo>
                    <a:pt x="422585" y="253583"/>
                  </a:lnTo>
                  <a:lnTo>
                    <a:pt x="439460" y="270457"/>
                  </a:lnTo>
                  <a:lnTo>
                    <a:pt x="473260" y="236604"/>
                  </a:lnTo>
                  <a:lnTo>
                    <a:pt x="236656" y="0"/>
                  </a:lnTo>
                  <a:close/>
                  <a:moveTo>
                    <a:pt x="208393" y="321184"/>
                  </a:moveTo>
                  <a:cubicBezTo>
                    <a:pt x="169369" y="321184"/>
                    <a:pt x="135255" y="286965"/>
                    <a:pt x="135255" y="245119"/>
                  </a:cubicBezTo>
                  <a:cubicBezTo>
                    <a:pt x="135255" y="203326"/>
                    <a:pt x="163831" y="169107"/>
                    <a:pt x="202856" y="169107"/>
                  </a:cubicBezTo>
                  <a:lnTo>
                    <a:pt x="219730" y="169107"/>
                  </a:lnTo>
                  <a:lnTo>
                    <a:pt x="219730" y="135307"/>
                  </a:lnTo>
                  <a:lnTo>
                    <a:pt x="253530" y="135307"/>
                  </a:lnTo>
                  <a:lnTo>
                    <a:pt x="253530" y="169107"/>
                  </a:lnTo>
                  <a:lnTo>
                    <a:pt x="271449" y="169107"/>
                  </a:lnTo>
                  <a:cubicBezTo>
                    <a:pt x="302168" y="169107"/>
                    <a:pt x="328184" y="190422"/>
                    <a:pt x="338006" y="219782"/>
                  </a:cubicBezTo>
                  <a:lnTo>
                    <a:pt x="208393" y="219782"/>
                  </a:lnTo>
                  <a:cubicBezTo>
                    <a:pt x="195385" y="219782"/>
                    <a:pt x="185929" y="231171"/>
                    <a:pt x="185929" y="245119"/>
                  </a:cubicBezTo>
                  <a:cubicBezTo>
                    <a:pt x="185929" y="259120"/>
                    <a:pt x="195385" y="270509"/>
                    <a:pt x="208393" y="270509"/>
                  </a:cubicBezTo>
                  <a:lnTo>
                    <a:pt x="264919" y="270509"/>
                  </a:lnTo>
                  <a:cubicBezTo>
                    <a:pt x="303944" y="270509"/>
                    <a:pt x="338058" y="304728"/>
                    <a:pt x="338058" y="346521"/>
                  </a:cubicBezTo>
                  <a:cubicBezTo>
                    <a:pt x="338058" y="388367"/>
                    <a:pt x="309482" y="422585"/>
                    <a:pt x="270457" y="422585"/>
                  </a:cubicBezTo>
                  <a:lnTo>
                    <a:pt x="253583" y="422585"/>
                  </a:lnTo>
                  <a:lnTo>
                    <a:pt x="253583" y="456386"/>
                  </a:lnTo>
                  <a:lnTo>
                    <a:pt x="219782" y="456386"/>
                  </a:lnTo>
                  <a:lnTo>
                    <a:pt x="219782" y="422585"/>
                  </a:lnTo>
                  <a:lnTo>
                    <a:pt x="201863" y="422585"/>
                  </a:lnTo>
                  <a:cubicBezTo>
                    <a:pt x="171145" y="422585"/>
                    <a:pt x="145076" y="401271"/>
                    <a:pt x="135255" y="371911"/>
                  </a:cubicBezTo>
                  <a:lnTo>
                    <a:pt x="264971" y="371911"/>
                  </a:lnTo>
                  <a:cubicBezTo>
                    <a:pt x="277927" y="371911"/>
                    <a:pt x="287383" y="360522"/>
                    <a:pt x="287383" y="346521"/>
                  </a:cubicBezTo>
                  <a:cubicBezTo>
                    <a:pt x="287383" y="332573"/>
                    <a:pt x="277927" y="321184"/>
                    <a:pt x="264971" y="321184"/>
                  </a:cubicBezTo>
                  <a:lnTo>
                    <a:pt x="208393" y="321184"/>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2" name="任意多边形: 形状 381">
              <a:extLst>
                <a:ext uri="{FF2B5EF4-FFF2-40B4-BE49-F238E27FC236}">
                  <a16:creationId xmlns:a16="http://schemas.microsoft.com/office/drawing/2014/main" id="{2DBD3BF9-F915-482B-BCFE-88F356803EF2}"/>
                </a:ext>
              </a:extLst>
            </p:cNvPr>
            <p:cNvSpPr/>
            <p:nvPr/>
          </p:nvSpPr>
          <p:spPr>
            <a:xfrm>
              <a:off x="7838064" y="6029171"/>
              <a:ext cx="507060" cy="50726"/>
            </a:xfrm>
            <a:custGeom>
              <a:avLst/>
              <a:gdLst>
                <a:gd name="connsiteX0" fmla="*/ 490187 w 507060"/>
                <a:gd name="connsiteY0" fmla="*/ 16874 h 50726"/>
                <a:gd name="connsiteX1" fmla="*/ 490187 w 507060"/>
                <a:gd name="connsiteY1" fmla="*/ 33801 h 50726"/>
                <a:gd name="connsiteX2" fmla="*/ 16926 w 507060"/>
                <a:gd name="connsiteY2" fmla="*/ 33801 h 50726"/>
                <a:gd name="connsiteX3" fmla="*/ 16926 w 507060"/>
                <a:gd name="connsiteY3" fmla="*/ 16874 h 50726"/>
                <a:gd name="connsiteX4" fmla="*/ 490187 w 507060"/>
                <a:gd name="connsiteY4" fmla="*/ 16874 h 50726"/>
                <a:gd name="connsiteX5" fmla="*/ 507061 w 507060"/>
                <a:gd name="connsiteY5" fmla="*/ 0 h 50726"/>
                <a:gd name="connsiteX6" fmla="*/ 0 w 507060"/>
                <a:gd name="connsiteY6" fmla="*/ 0 h 50726"/>
                <a:gd name="connsiteX7" fmla="*/ 0 w 507060"/>
                <a:gd name="connsiteY7" fmla="*/ 50727 h 50726"/>
                <a:gd name="connsiteX8" fmla="*/ 507061 w 507060"/>
                <a:gd name="connsiteY8" fmla="*/ 50727 h 50726"/>
                <a:gd name="connsiteX9" fmla="*/ 507061 w 507060"/>
                <a:gd name="connsiteY9" fmla="*/ 0 h 5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060" h="50726">
                  <a:moveTo>
                    <a:pt x="490187" y="16874"/>
                  </a:moveTo>
                  <a:lnTo>
                    <a:pt x="490187" y="33801"/>
                  </a:lnTo>
                  <a:lnTo>
                    <a:pt x="16926" y="33801"/>
                  </a:lnTo>
                  <a:lnTo>
                    <a:pt x="16926" y="16874"/>
                  </a:lnTo>
                  <a:lnTo>
                    <a:pt x="490187" y="16874"/>
                  </a:lnTo>
                  <a:moveTo>
                    <a:pt x="507061" y="0"/>
                  </a:moveTo>
                  <a:lnTo>
                    <a:pt x="0" y="0"/>
                  </a:lnTo>
                  <a:lnTo>
                    <a:pt x="0" y="50727"/>
                  </a:lnTo>
                  <a:lnTo>
                    <a:pt x="507061" y="50727"/>
                  </a:lnTo>
                  <a:lnTo>
                    <a:pt x="507061"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377" name="图形 112">
            <a:extLst>
              <a:ext uri="{FF2B5EF4-FFF2-40B4-BE49-F238E27FC236}">
                <a16:creationId xmlns:a16="http://schemas.microsoft.com/office/drawing/2014/main" id="{B4DAF280-6BA4-4FA8-8F5A-3E46147A4ACD}"/>
              </a:ext>
            </a:extLst>
          </p:cNvPr>
          <p:cNvGrpSpPr/>
          <p:nvPr/>
        </p:nvGrpSpPr>
        <p:grpSpPr>
          <a:xfrm>
            <a:off x="6756823" y="5142044"/>
            <a:ext cx="411812" cy="411812"/>
            <a:chOff x="8624475" y="5558053"/>
            <a:chExt cx="534958" cy="534958"/>
          </a:xfrm>
          <a:solidFill>
            <a:schemeClr val="bg1"/>
          </a:solidFill>
        </p:grpSpPr>
        <p:sp>
          <p:nvSpPr>
            <p:cNvPr id="378" name="任意多边形: 形状 377">
              <a:extLst>
                <a:ext uri="{FF2B5EF4-FFF2-40B4-BE49-F238E27FC236}">
                  <a16:creationId xmlns:a16="http://schemas.microsoft.com/office/drawing/2014/main" id="{338728AA-0859-4B65-AC7D-2823008DF884}"/>
                </a:ext>
              </a:extLst>
            </p:cNvPr>
            <p:cNvSpPr/>
            <p:nvPr/>
          </p:nvSpPr>
          <p:spPr>
            <a:xfrm>
              <a:off x="8637274" y="5948039"/>
              <a:ext cx="510508" cy="68071"/>
            </a:xfrm>
            <a:custGeom>
              <a:avLst/>
              <a:gdLst>
                <a:gd name="connsiteX0" fmla="*/ 493269 w 510508"/>
                <a:gd name="connsiteY0" fmla="*/ 17292 h 68071"/>
                <a:gd name="connsiteX1" fmla="*/ 493269 w 510508"/>
                <a:gd name="connsiteY1" fmla="*/ 50831 h 68071"/>
                <a:gd name="connsiteX2" fmla="*/ 17240 w 510508"/>
                <a:gd name="connsiteY2" fmla="*/ 50831 h 68071"/>
                <a:gd name="connsiteX3" fmla="*/ 17240 w 510508"/>
                <a:gd name="connsiteY3" fmla="*/ 17292 h 68071"/>
                <a:gd name="connsiteX4" fmla="*/ 493269 w 510508"/>
                <a:gd name="connsiteY4" fmla="*/ 17292 h 68071"/>
                <a:gd name="connsiteX5" fmla="*/ 510509 w 510508"/>
                <a:gd name="connsiteY5" fmla="*/ 0 h 68071"/>
                <a:gd name="connsiteX6" fmla="*/ 0 w 510508"/>
                <a:gd name="connsiteY6" fmla="*/ 0 h 68071"/>
                <a:gd name="connsiteX7" fmla="*/ 0 w 510508"/>
                <a:gd name="connsiteY7" fmla="*/ 68071 h 68071"/>
                <a:gd name="connsiteX8" fmla="*/ 510509 w 510508"/>
                <a:gd name="connsiteY8" fmla="*/ 68071 h 68071"/>
                <a:gd name="connsiteX9" fmla="*/ 510509 w 510508"/>
                <a:gd name="connsiteY9" fmla="*/ 0 h 6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508" h="68071">
                  <a:moveTo>
                    <a:pt x="493269" y="17292"/>
                  </a:moveTo>
                  <a:lnTo>
                    <a:pt x="493269" y="50831"/>
                  </a:lnTo>
                  <a:lnTo>
                    <a:pt x="17240" y="50831"/>
                  </a:lnTo>
                  <a:lnTo>
                    <a:pt x="17240" y="17292"/>
                  </a:lnTo>
                  <a:lnTo>
                    <a:pt x="493269" y="17292"/>
                  </a:lnTo>
                  <a:moveTo>
                    <a:pt x="510509" y="0"/>
                  </a:moveTo>
                  <a:lnTo>
                    <a:pt x="0" y="0"/>
                  </a:lnTo>
                  <a:lnTo>
                    <a:pt x="0" y="68071"/>
                  </a:lnTo>
                  <a:lnTo>
                    <a:pt x="510509" y="68071"/>
                  </a:lnTo>
                  <a:lnTo>
                    <a:pt x="510509"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9" name="任意多边形: 形状 378">
              <a:extLst>
                <a:ext uri="{FF2B5EF4-FFF2-40B4-BE49-F238E27FC236}">
                  <a16:creationId xmlns:a16="http://schemas.microsoft.com/office/drawing/2014/main" id="{8D577E6E-90F1-485C-A6FB-4663A63D62B4}"/>
                </a:ext>
              </a:extLst>
            </p:cNvPr>
            <p:cNvSpPr/>
            <p:nvPr/>
          </p:nvSpPr>
          <p:spPr>
            <a:xfrm>
              <a:off x="8654252" y="5675754"/>
              <a:ext cx="476499" cy="289316"/>
            </a:xfrm>
            <a:custGeom>
              <a:avLst/>
              <a:gdLst>
                <a:gd name="connsiteX0" fmla="*/ 459259 w 476499"/>
                <a:gd name="connsiteY0" fmla="*/ 17240 h 289316"/>
                <a:gd name="connsiteX1" fmla="*/ 459259 w 476499"/>
                <a:gd name="connsiteY1" fmla="*/ 272076 h 289316"/>
                <a:gd name="connsiteX2" fmla="*/ 17240 w 476499"/>
                <a:gd name="connsiteY2" fmla="*/ 272076 h 289316"/>
                <a:gd name="connsiteX3" fmla="*/ 17240 w 476499"/>
                <a:gd name="connsiteY3" fmla="*/ 17240 h 289316"/>
                <a:gd name="connsiteX4" fmla="*/ 459259 w 476499"/>
                <a:gd name="connsiteY4" fmla="*/ 17240 h 289316"/>
                <a:gd name="connsiteX5" fmla="*/ 476499 w 476499"/>
                <a:gd name="connsiteY5" fmla="*/ 0 h 289316"/>
                <a:gd name="connsiteX6" fmla="*/ 0 w 476499"/>
                <a:gd name="connsiteY6" fmla="*/ 0 h 289316"/>
                <a:gd name="connsiteX7" fmla="*/ 0 w 476499"/>
                <a:gd name="connsiteY7" fmla="*/ 289316 h 289316"/>
                <a:gd name="connsiteX8" fmla="*/ 476499 w 476499"/>
                <a:gd name="connsiteY8" fmla="*/ 289316 h 289316"/>
                <a:gd name="connsiteX9" fmla="*/ 476499 w 476499"/>
                <a:gd name="connsiteY9" fmla="*/ 0 h 28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499" h="289316">
                  <a:moveTo>
                    <a:pt x="459259" y="17240"/>
                  </a:moveTo>
                  <a:lnTo>
                    <a:pt x="459259" y="272076"/>
                  </a:lnTo>
                  <a:lnTo>
                    <a:pt x="17240" y="272076"/>
                  </a:lnTo>
                  <a:lnTo>
                    <a:pt x="17240" y="17240"/>
                  </a:lnTo>
                  <a:lnTo>
                    <a:pt x="459259" y="17240"/>
                  </a:lnTo>
                  <a:moveTo>
                    <a:pt x="476499" y="0"/>
                  </a:moveTo>
                  <a:lnTo>
                    <a:pt x="0" y="0"/>
                  </a:lnTo>
                  <a:lnTo>
                    <a:pt x="0" y="289316"/>
                  </a:lnTo>
                  <a:lnTo>
                    <a:pt x="476499" y="289316"/>
                  </a:lnTo>
                  <a:lnTo>
                    <a:pt x="476499" y="0"/>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0" name="任意多边形: 形状 379">
              <a:extLst>
                <a:ext uri="{FF2B5EF4-FFF2-40B4-BE49-F238E27FC236}">
                  <a16:creationId xmlns:a16="http://schemas.microsoft.com/office/drawing/2014/main" id="{AE80B097-191E-4ABB-8252-21CDAC98B427}"/>
                </a:ext>
              </a:extLst>
            </p:cNvPr>
            <p:cNvSpPr/>
            <p:nvPr/>
          </p:nvSpPr>
          <p:spPr>
            <a:xfrm>
              <a:off x="8688314" y="5641744"/>
              <a:ext cx="408375" cy="323325"/>
            </a:xfrm>
            <a:custGeom>
              <a:avLst/>
              <a:gdLst>
                <a:gd name="connsiteX0" fmla="*/ 323064 w 408375"/>
                <a:gd name="connsiteY0" fmla="*/ 17240 h 323325"/>
                <a:gd name="connsiteX1" fmla="*/ 323064 w 408375"/>
                <a:gd name="connsiteY1" fmla="*/ 33801 h 323325"/>
                <a:gd name="connsiteX2" fmla="*/ 85311 w 408375"/>
                <a:gd name="connsiteY2" fmla="*/ 33801 h 323325"/>
                <a:gd name="connsiteX3" fmla="*/ 85311 w 408375"/>
                <a:gd name="connsiteY3" fmla="*/ 17240 h 323325"/>
                <a:gd name="connsiteX4" fmla="*/ 323064 w 408375"/>
                <a:gd name="connsiteY4" fmla="*/ 17240 h 323325"/>
                <a:gd name="connsiteX5" fmla="*/ 340304 w 408375"/>
                <a:gd name="connsiteY5" fmla="*/ 0 h 323325"/>
                <a:gd name="connsiteX6" fmla="*/ 68071 w 408375"/>
                <a:gd name="connsiteY6" fmla="*/ 0 h 323325"/>
                <a:gd name="connsiteX7" fmla="*/ 68071 w 408375"/>
                <a:gd name="connsiteY7" fmla="*/ 51040 h 323325"/>
                <a:gd name="connsiteX8" fmla="*/ 340357 w 408375"/>
                <a:gd name="connsiteY8" fmla="*/ 51040 h 323325"/>
                <a:gd name="connsiteX9" fmla="*/ 340357 w 408375"/>
                <a:gd name="connsiteY9" fmla="*/ 0 h 323325"/>
                <a:gd name="connsiteX10" fmla="*/ 340304 w 408375"/>
                <a:gd name="connsiteY10" fmla="*/ 0 h 323325"/>
                <a:gd name="connsiteX11" fmla="*/ 33801 w 408375"/>
                <a:gd name="connsiteY11" fmla="*/ 85311 h 323325"/>
                <a:gd name="connsiteX12" fmla="*/ 33801 w 408375"/>
                <a:gd name="connsiteY12" fmla="*/ 101924 h 323325"/>
                <a:gd name="connsiteX13" fmla="*/ 17240 w 408375"/>
                <a:gd name="connsiteY13" fmla="*/ 101924 h 323325"/>
                <a:gd name="connsiteX14" fmla="*/ 17240 w 408375"/>
                <a:gd name="connsiteY14" fmla="*/ 85311 h 323325"/>
                <a:gd name="connsiteX15" fmla="*/ 33801 w 408375"/>
                <a:gd name="connsiteY15" fmla="*/ 85311 h 323325"/>
                <a:gd name="connsiteX16" fmla="*/ 51040 w 408375"/>
                <a:gd name="connsiteY16" fmla="*/ 68071 h 323325"/>
                <a:gd name="connsiteX17" fmla="*/ 0 w 408375"/>
                <a:gd name="connsiteY17" fmla="*/ 68071 h 323325"/>
                <a:gd name="connsiteX18" fmla="*/ 0 w 408375"/>
                <a:gd name="connsiteY18" fmla="*/ 119164 h 323325"/>
                <a:gd name="connsiteX19" fmla="*/ 51040 w 408375"/>
                <a:gd name="connsiteY19" fmla="*/ 119164 h 323325"/>
                <a:gd name="connsiteX20" fmla="*/ 51040 w 408375"/>
                <a:gd name="connsiteY20" fmla="*/ 68071 h 323325"/>
                <a:gd name="connsiteX21" fmla="*/ 118903 w 408375"/>
                <a:gd name="connsiteY21" fmla="*/ 85311 h 323325"/>
                <a:gd name="connsiteX22" fmla="*/ 118903 w 408375"/>
                <a:gd name="connsiteY22" fmla="*/ 101924 h 323325"/>
                <a:gd name="connsiteX23" fmla="*/ 102290 w 408375"/>
                <a:gd name="connsiteY23" fmla="*/ 101924 h 323325"/>
                <a:gd name="connsiteX24" fmla="*/ 102290 w 408375"/>
                <a:gd name="connsiteY24" fmla="*/ 85311 h 323325"/>
                <a:gd name="connsiteX25" fmla="*/ 118903 w 408375"/>
                <a:gd name="connsiteY25" fmla="*/ 85311 h 323325"/>
                <a:gd name="connsiteX26" fmla="*/ 136143 w 408375"/>
                <a:gd name="connsiteY26" fmla="*/ 68071 h 323325"/>
                <a:gd name="connsiteX27" fmla="*/ 85050 w 408375"/>
                <a:gd name="connsiteY27" fmla="*/ 68071 h 323325"/>
                <a:gd name="connsiteX28" fmla="*/ 85050 w 408375"/>
                <a:gd name="connsiteY28" fmla="*/ 119164 h 323325"/>
                <a:gd name="connsiteX29" fmla="*/ 136090 w 408375"/>
                <a:gd name="connsiteY29" fmla="*/ 119164 h 323325"/>
                <a:gd name="connsiteX30" fmla="*/ 136090 w 408375"/>
                <a:gd name="connsiteY30" fmla="*/ 68071 h 323325"/>
                <a:gd name="connsiteX31" fmla="*/ 136143 w 408375"/>
                <a:gd name="connsiteY31" fmla="*/ 68071 h 323325"/>
                <a:gd name="connsiteX32" fmla="*/ 391136 w 408375"/>
                <a:gd name="connsiteY32" fmla="*/ 85311 h 323325"/>
                <a:gd name="connsiteX33" fmla="*/ 391136 w 408375"/>
                <a:gd name="connsiteY33" fmla="*/ 101924 h 323325"/>
                <a:gd name="connsiteX34" fmla="*/ 374575 w 408375"/>
                <a:gd name="connsiteY34" fmla="*/ 101924 h 323325"/>
                <a:gd name="connsiteX35" fmla="*/ 374575 w 408375"/>
                <a:gd name="connsiteY35" fmla="*/ 85311 h 323325"/>
                <a:gd name="connsiteX36" fmla="*/ 391136 w 408375"/>
                <a:gd name="connsiteY36" fmla="*/ 85311 h 323325"/>
                <a:gd name="connsiteX37" fmla="*/ 408376 w 408375"/>
                <a:gd name="connsiteY37" fmla="*/ 68071 h 323325"/>
                <a:gd name="connsiteX38" fmla="*/ 357335 w 408375"/>
                <a:gd name="connsiteY38" fmla="*/ 68071 h 323325"/>
                <a:gd name="connsiteX39" fmla="*/ 357335 w 408375"/>
                <a:gd name="connsiteY39" fmla="*/ 119164 h 323325"/>
                <a:gd name="connsiteX40" fmla="*/ 408376 w 408375"/>
                <a:gd name="connsiteY40" fmla="*/ 119164 h 323325"/>
                <a:gd name="connsiteX41" fmla="*/ 408376 w 408375"/>
                <a:gd name="connsiteY41" fmla="*/ 68071 h 323325"/>
                <a:gd name="connsiteX42" fmla="*/ 306086 w 408375"/>
                <a:gd name="connsiteY42" fmla="*/ 85311 h 323325"/>
                <a:gd name="connsiteX43" fmla="*/ 306086 w 408375"/>
                <a:gd name="connsiteY43" fmla="*/ 101924 h 323325"/>
                <a:gd name="connsiteX44" fmla="*/ 289525 w 408375"/>
                <a:gd name="connsiteY44" fmla="*/ 101924 h 323325"/>
                <a:gd name="connsiteX45" fmla="*/ 289525 w 408375"/>
                <a:gd name="connsiteY45" fmla="*/ 85311 h 323325"/>
                <a:gd name="connsiteX46" fmla="*/ 306086 w 408375"/>
                <a:gd name="connsiteY46" fmla="*/ 85311 h 323325"/>
                <a:gd name="connsiteX47" fmla="*/ 323326 w 408375"/>
                <a:gd name="connsiteY47" fmla="*/ 68071 h 323325"/>
                <a:gd name="connsiteX48" fmla="*/ 272285 w 408375"/>
                <a:gd name="connsiteY48" fmla="*/ 68071 h 323325"/>
                <a:gd name="connsiteX49" fmla="*/ 272285 w 408375"/>
                <a:gd name="connsiteY49" fmla="*/ 119164 h 323325"/>
                <a:gd name="connsiteX50" fmla="*/ 323326 w 408375"/>
                <a:gd name="connsiteY50" fmla="*/ 119164 h 323325"/>
                <a:gd name="connsiteX51" fmla="*/ 323326 w 408375"/>
                <a:gd name="connsiteY51" fmla="*/ 68071 h 323325"/>
                <a:gd name="connsiteX52" fmla="*/ 391136 w 408375"/>
                <a:gd name="connsiteY52" fmla="*/ 170361 h 323325"/>
                <a:gd name="connsiteX53" fmla="*/ 391136 w 408375"/>
                <a:gd name="connsiteY53" fmla="*/ 186974 h 323325"/>
                <a:gd name="connsiteX54" fmla="*/ 374575 w 408375"/>
                <a:gd name="connsiteY54" fmla="*/ 186974 h 323325"/>
                <a:gd name="connsiteX55" fmla="*/ 374575 w 408375"/>
                <a:gd name="connsiteY55" fmla="*/ 170361 h 323325"/>
                <a:gd name="connsiteX56" fmla="*/ 391136 w 408375"/>
                <a:gd name="connsiteY56" fmla="*/ 170361 h 323325"/>
                <a:gd name="connsiteX57" fmla="*/ 408376 w 408375"/>
                <a:gd name="connsiteY57" fmla="*/ 153121 h 323325"/>
                <a:gd name="connsiteX58" fmla="*/ 357335 w 408375"/>
                <a:gd name="connsiteY58" fmla="*/ 153121 h 323325"/>
                <a:gd name="connsiteX59" fmla="*/ 357335 w 408375"/>
                <a:gd name="connsiteY59" fmla="*/ 204214 h 323325"/>
                <a:gd name="connsiteX60" fmla="*/ 408376 w 408375"/>
                <a:gd name="connsiteY60" fmla="*/ 204214 h 323325"/>
                <a:gd name="connsiteX61" fmla="*/ 408376 w 408375"/>
                <a:gd name="connsiteY61" fmla="*/ 153121 h 323325"/>
                <a:gd name="connsiteX62" fmla="*/ 306086 w 408375"/>
                <a:gd name="connsiteY62" fmla="*/ 170361 h 323325"/>
                <a:gd name="connsiteX63" fmla="*/ 306086 w 408375"/>
                <a:gd name="connsiteY63" fmla="*/ 186974 h 323325"/>
                <a:gd name="connsiteX64" fmla="*/ 289525 w 408375"/>
                <a:gd name="connsiteY64" fmla="*/ 186974 h 323325"/>
                <a:gd name="connsiteX65" fmla="*/ 289525 w 408375"/>
                <a:gd name="connsiteY65" fmla="*/ 170361 h 323325"/>
                <a:gd name="connsiteX66" fmla="*/ 306086 w 408375"/>
                <a:gd name="connsiteY66" fmla="*/ 170361 h 323325"/>
                <a:gd name="connsiteX67" fmla="*/ 323326 w 408375"/>
                <a:gd name="connsiteY67" fmla="*/ 153121 h 323325"/>
                <a:gd name="connsiteX68" fmla="*/ 272285 w 408375"/>
                <a:gd name="connsiteY68" fmla="*/ 153121 h 323325"/>
                <a:gd name="connsiteX69" fmla="*/ 272285 w 408375"/>
                <a:gd name="connsiteY69" fmla="*/ 204214 h 323325"/>
                <a:gd name="connsiteX70" fmla="*/ 323326 w 408375"/>
                <a:gd name="connsiteY70" fmla="*/ 204214 h 323325"/>
                <a:gd name="connsiteX71" fmla="*/ 323326 w 408375"/>
                <a:gd name="connsiteY71" fmla="*/ 153121 h 323325"/>
                <a:gd name="connsiteX72" fmla="*/ 391136 w 408375"/>
                <a:gd name="connsiteY72" fmla="*/ 255463 h 323325"/>
                <a:gd name="connsiteX73" fmla="*/ 391136 w 408375"/>
                <a:gd name="connsiteY73" fmla="*/ 272024 h 323325"/>
                <a:gd name="connsiteX74" fmla="*/ 374575 w 408375"/>
                <a:gd name="connsiteY74" fmla="*/ 272024 h 323325"/>
                <a:gd name="connsiteX75" fmla="*/ 374575 w 408375"/>
                <a:gd name="connsiteY75" fmla="*/ 255463 h 323325"/>
                <a:gd name="connsiteX76" fmla="*/ 391136 w 408375"/>
                <a:gd name="connsiteY76" fmla="*/ 255463 h 323325"/>
                <a:gd name="connsiteX77" fmla="*/ 408376 w 408375"/>
                <a:gd name="connsiteY77" fmla="*/ 238224 h 323325"/>
                <a:gd name="connsiteX78" fmla="*/ 357335 w 408375"/>
                <a:gd name="connsiteY78" fmla="*/ 238224 h 323325"/>
                <a:gd name="connsiteX79" fmla="*/ 357335 w 408375"/>
                <a:gd name="connsiteY79" fmla="*/ 289264 h 323325"/>
                <a:gd name="connsiteX80" fmla="*/ 408376 w 408375"/>
                <a:gd name="connsiteY80" fmla="*/ 289264 h 323325"/>
                <a:gd name="connsiteX81" fmla="*/ 408376 w 408375"/>
                <a:gd name="connsiteY81" fmla="*/ 238224 h 323325"/>
                <a:gd name="connsiteX82" fmla="*/ 306086 w 408375"/>
                <a:gd name="connsiteY82" fmla="*/ 255463 h 323325"/>
                <a:gd name="connsiteX83" fmla="*/ 306086 w 408375"/>
                <a:gd name="connsiteY83" fmla="*/ 272024 h 323325"/>
                <a:gd name="connsiteX84" fmla="*/ 289525 w 408375"/>
                <a:gd name="connsiteY84" fmla="*/ 272024 h 323325"/>
                <a:gd name="connsiteX85" fmla="*/ 289525 w 408375"/>
                <a:gd name="connsiteY85" fmla="*/ 255463 h 323325"/>
                <a:gd name="connsiteX86" fmla="*/ 306086 w 408375"/>
                <a:gd name="connsiteY86" fmla="*/ 255463 h 323325"/>
                <a:gd name="connsiteX87" fmla="*/ 323326 w 408375"/>
                <a:gd name="connsiteY87" fmla="*/ 238224 h 323325"/>
                <a:gd name="connsiteX88" fmla="*/ 272285 w 408375"/>
                <a:gd name="connsiteY88" fmla="*/ 238224 h 323325"/>
                <a:gd name="connsiteX89" fmla="*/ 272285 w 408375"/>
                <a:gd name="connsiteY89" fmla="*/ 289264 h 323325"/>
                <a:gd name="connsiteX90" fmla="*/ 323326 w 408375"/>
                <a:gd name="connsiteY90" fmla="*/ 289264 h 323325"/>
                <a:gd name="connsiteX91" fmla="*/ 323326 w 408375"/>
                <a:gd name="connsiteY91" fmla="*/ 238224 h 323325"/>
                <a:gd name="connsiteX92" fmla="*/ 118903 w 408375"/>
                <a:gd name="connsiteY92" fmla="*/ 170361 h 323325"/>
                <a:gd name="connsiteX93" fmla="*/ 118903 w 408375"/>
                <a:gd name="connsiteY93" fmla="*/ 186974 h 323325"/>
                <a:gd name="connsiteX94" fmla="*/ 102290 w 408375"/>
                <a:gd name="connsiteY94" fmla="*/ 186974 h 323325"/>
                <a:gd name="connsiteX95" fmla="*/ 102290 w 408375"/>
                <a:gd name="connsiteY95" fmla="*/ 170361 h 323325"/>
                <a:gd name="connsiteX96" fmla="*/ 118903 w 408375"/>
                <a:gd name="connsiteY96" fmla="*/ 170361 h 323325"/>
                <a:gd name="connsiteX97" fmla="*/ 136143 w 408375"/>
                <a:gd name="connsiteY97" fmla="*/ 153121 h 323325"/>
                <a:gd name="connsiteX98" fmla="*/ 85050 w 408375"/>
                <a:gd name="connsiteY98" fmla="*/ 153121 h 323325"/>
                <a:gd name="connsiteX99" fmla="*/ 85050 w 408375"/>
                <a:gd name="connsiteY99" fmla="*/ 204214 h 323325"/>
                <a:gd name="connsiteX100" fmla="*/ 136090 w 408375"/>
                <a:gd name="connsiteY100" fmla="*/ 204214 h 323325"/>
                <a:gd name="connsiteX101" fmla="*/ 136090 w 408375"/>
                <a:gd name="connsiteY101" fmla="*/ 153121 h 323325"/>
                <a:gd name="connsiteX102" fmla="*/ 136143 w 408375"/>
                <a:gd name="connsiteY102" fmla="*/ 153121 h 323325"/>
                <a:gd name="connsiteX103" fmla="*/ 33801 w 408375"/>
                <a:gd name="connsiteY103" fmla="*/ 170361 h 323325"/>
                <a:gd name="connsiteX104" fmla="*/ 33801 w 408375"/>
                <a:gd name="connsiteY104" fmla="*/ 186974 h 323325"/>
                <a:gd name="connsiteX105" fmla="*/ 17240 w 408375"/>
                <a:gd name="connsiteY105" fmla="*/ 186974 h 323325"/>
                <a:gd name="connsiteX106" fmla="*/ 17240 w 408375"/>
                <a:gd name="connsiteY106" fmla="*/ 170361 h 323325"/>
                <a:gd name="connsiteX107" fmla="*/ 33801 w 408375"/>
                <a:gd name="connsiteY107" fmla="*/ 170361 h 323325"/>
                <a:gd name="connsiteX108" fmla="*/ 51040 w 408375"/>
                <a:gd name="connsiteY108" fmla="*/ 153121 h 323325"/>
                <a:gd name="connsiteX109" fmla="*/ 0 w 408375"/>
                <a:gd name="connsiteY109" fmla="*/ 153121 h 323325"/>
                <a:gd name="connsiteX110" fmla="*/ 0 w 408375"/>
                <a:gd name="connsiteY110" fmla="*/ 204214 h 323325"/>
                <a:gd name="connsiteX111" fmla="*/ 51040 w 408375"/>
                <a:gd name="connsiteY111" fmla="*/ 204214 h 323325"/>
                <a:gd name="connsiteX112" fmla="*/ 51040 w 408375"/>
                <a:gd name="connsiteY112" fmla="*/ 153121 h 323325"/>
                <a:gd name="connsiteX113" fmla="*/ 118903 w 408375"/>
                <a:gd name="connsiteY113" fmla="*/ 255463 h 323325"/>
                <a:gd name="connsiteX114" fmla="*/ 118903 w 408375"/>
                <a:gd name="connsiteY114" fmla="*/ 272024 h 323325"/>
                <a:gd name="connsiteX115" fmla="*/ 102290 w 408375"/>
                <a:gd name="connsiteY115" fmla="*/ 272024 h 323325"/>
                <a:gd name="connsiteX116" fmla="*/ 102290 w 408375"/>
                <a:gd name="connsiteY116" fmla="*/ 255463 h 323325"/>
                <a:gd name="connsiteX117" fmla="*/ 118903 w 408375"/>
                <a:gd name="connsiteY117" fmla="*/ 255463 h 323325"/>
                <a:gd name="connsiteX118" fmla="*/ 136143 w 408375"/>
                <a:gd name="connsiteY118" fmla="*/ 238224 h 323325"/>
                <a:gd name="connsiteX119" fmla="*/ 85050 w 408375"/>
                <a:gd name="connsiteY119" fmla="*/ 238224 h 323325"/>
                <a:gd name="connsiteX120" fmla="*/ 85050 w 408375"/>
                <a:gd name="connsiteY120" fmla="*/ 289264 h 323325"/>
                <a:gd name="connsiteX121" fmla="*/ 136090 w 408375"/>
                <a:gd name="connsiteY121" fmla="*/ 289264 h 323325"/>
                <a:gd name="connsiteX122" fmla="*/ 136090 w 408375"/>
                <a:gd name="connsiteY122" fmla="*/ 238224 h 323325"/>
                <a:gd name="connsiteX123" fmla="*/ 136143 w 408375"/>
                <a:gd name="connsiteY123" fmla="*/ 238224 h 323325"/>
                <a:gd name="connsiteX124" fmla="*/ 33801 w 408375"/>
                <a:gd name="connsiteY124" fmla="*/ 255463 h 323325"/>
                <a:gd name="connsiteX125" fmla="*/ 33801 w 408375"/>
                <a:gd name="connsiteY125" fmla="*/ 272024 h 323325"/>
                <a:gd name="connsiteX126" fmla="*/ 17240 w 408375"/>
                <a:gd name="connsiteY126" fmla="*/ 272024 h 323325"/>
                <a:gd name="connsiteX127" fmla="*/ 17240 w 408375"/>
                <a:gd name="connsiteY127" fmla="*/ 255463 h 323325"/>
                <a:gd name="connsiteX128" fmla="*/ 33801 w 408375"/>
                <a:gd name="connsiteY128" fmla="*/ 255463 h 323325"/>
                <a:gd name="connsiteX129" fmla="*/ 51040 w 408375"/>
                <a:gd name="connsiteY129" fmla="*/ 238224 h 323325"/>
                <a:gd name="connsiteX130" fmla="*/ 0 w 408375"/>
                <a:gd name="connsiteY130" fmla="*/ 238224 h 323325"/>
                <a:gd name="connsiteX131" fmla="*/ 0 w 408375"/>
                <a:gd name="connsiteY131" fmla="*/ 289264 h 323325"/>
                <a:gd name="connsiteX132" fmla="*/ 51040 w 408375"/>
                <a:gd name="connsiteY132" fmla="*/ 289264 h 323325"/>
                <a:gd name="connsiteX133" fmla="*/ 51040 w 408375"/>
                <a:gd name="connsiteY133" fmla="*/ 238224 h 323325"/>
                <a:gd name="connsiteX134" fmla="*/ 220984 w 408375"/>
                <a:gd name="connsiteY134" fmla="*/ 221454 h 323325"/>
                <a:gd name="connsiteX135" fmla="*/ 220984 w 408375"/>
                <a:gd name="connsiteY135" fmla="*/ 306086 h 323325"/>
                <a:gd name="connsiteX136" fmla="*/ 187444 w 408375"/>
                <a:gd name="connsiteY136" fmla="*/ 306086 h 323325"/>
                <a:gd name="connsiteX137" fmla="*/ 187444 w 408375"/>
                <a:gd name="connsiteY137" fmla="*/ 221454 h 323325"/>
                <a:gd name="connsiteX138" fmla="*/ 220984 w 408375"/>
                <a:gd name="connsiteY138" fmla="*/ 221454 h 323325"/>
                <a:gd name="connsiteX139" fmla="*/ 238224 w 408375"/>
                <a:gd name="connsiteY139" fmla="*/ 204214 h 323325"/>
                <a:gd name="connsiteX140" fmla="*/ 170152 w 408375"/>
                <a:gd name="connsiteY140" fmla="*/ 204214 h 323325"/>
                <a:gd name="connsiteX141" fmla="*/ 170152 w 408375"/>
                <a:gd name="connsiteY141" fmla="*/ 323326 h 323325"/>
                <a:gd name="connsiteX142" fmla="*/ 238224 w 408375"/>
                <a:gd name="connsiteY142" fmla="*/ 323326 h 323325"/>
                <a:gd name="connsiteX143" fmla="*/ 238224 w 408375"/>
                <a:gd name="connsiteY143" fmla="*/ 204214 h 323325"/>
                <a:gd name="connsiteX144" fmla="*/ 220984 w 408375"/>
                <a:gd name="connsiteY144" fmla="*/ 85311 h 323325"/>
                <a:gd name="connsiteX145" fmla="*/ 220984 w 408375"/>
                <a:gd name="connsiteY145" fmla="*/ 118903 h 323325"/>
                <a:gd name="connsiteX146" fmla="*/ 187444 w 408375"/>
                <a:gd name="connsiteY146" fmla="*/ 118903 h 323325"/>
                <a:gd name="connsiteX147" fmla="*/ 187444 w 408375"/>
                <a:gd name="connsiteY147" fmla="*/ 85311 h 323325"/>
                <a:gd name="connsiteX148" fmla="*/ 220984 w 408375"/>
                <a:gd name="connsiteY148" fmla="*/ 85311 h 323325"/>
                <a:gd name="connsiteX149" fmla="*/ 238224 w 408375"/>
                <a:gd name="connsiteY149" fmla="*/ 68071 h 323325"/>
                <a:gd name="connsiteX150" fmla="*/ 170152 w 408375"/>
                <a:gd name="connsiteY150" fmla="*/ 68071 h 323325"/>
                <a:gd name="connsiteX151" fmla="*/ 170152 w 408375"/>
                <a:gd name="connsiteY151" fmla="*/ 136143 h 323325"/>
                <a:gd name="connsiteX152" fmla="*/ 238224 w 408375"/>
                <a:gd name="connsiteY152" fmla="*/ 136143 h 323325"/>
                <a:gd name="connsiteX153" fmla="*/ 238224 w 408375"/>
                <a:gd name="connsiteY153" fmla="*/ 68071 h 32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408375" h="323325">
                  <a:moveTo>
                    <a:pt x="323064" y="17240"/>
                  </a:moveTo>
                  <a:lnTo>
                    <a:pt x="323064" y="33801"/>
                  </a:lnTo>
                  <a:lnTo>
                    <a:pt x="85311" y="33801"/>
                  </a:lnTo>
                  <a:lnTo>
                    <a:pt x="85311" y="17240"/>
                  </a:lnTo>
                  <a:lnTo>
                    <a:pt x="323064" y="17240"/>
                  </a:lnTo>
                  <a:moveTo>
                    <a:pt x="340304" y="0"/>
                  </a:moveTo>
                  <a:lnTo>
                    <a:pt x="68071" y="0"/>
                  </a:lnTo>
                  <a:lnTo>
                    <a:pt x="68071" y="51040"/>
                  </a:lnTo>
                  <a:lnTo>
                    <a:pt x="340357" y="51040"/>
                  </a:lnTo>
                  <a:lnTo>
                    <a:pt x="340357" y="0"/>
                  </a:lnTo>
                  <a:lnTo>
                    <a:pt x="340304" y="0"/>
                  </a:lnTo>
                  <a:close/>
                  <a:moveTo>
                    <a:pt x="33801" y="85311"/>
                  </a:moveTo>
                  <a:lnTo>
                    <a:pt x="33801" y="101924"/>
                  </a:lnTo>
                  <a:lnTo>
                    <a:pt x="17240" y="101924"/>
                  </a:lnTo>
                  <a:lnTo>
                    <a:pt x="17240" y="85311"/>
                  </a:lnTo>
                  <a:lnTo>
                    <a:pt x="33801" y="85311"/>
                  </a:lnTo>
                  <a:moveTo>
                    <a:pt x="51040" y="68071"/>
                  </a:moveTo>
                  <a:lnTo>
                    <a:pt x="0" y="68071"/>
                  </a:lnTo>
                  <a:lnTo>
                    <a:pt x="0" y="119164"/>
                  </a:lnTo>
                  <a:lnTo>
                    <a:pt x="51040" y="119164"/>
                  </a:lnTo>
                  <a:lnTo>
                    <a:pt x="51040" y="68071"/>
                  </a:lnTo>
                  <a:close/>
                  <a:moveTo>
                    <a:pt x="118903" y="85311"/>
                  </a:moveTo>
                  <a:lnTo>
                    <a:pt x="118903" y="101924"/>
                  </a:lnTo>
                  <a:lnTo>
                    <a:pt x="102290" y="101924"/>
                  </a:lnTo>
                  <a:lnTo>
                    <a:pt x="102290" y="85311"/>
                  </a:lnTo>
                  <a:lnTo>
                    <a:pt x="118903" y="85311"/>
                  </a:lnTo>
                  <a:moveTo>
                    <a:pt x="136143" y="68071"/>
                  </a:moveTo>
                  <a:lnTo>
                    <a:pt x="85050" y="68071"/>
                  </a:lnTo>
                  <a:lnTo>
                    <a:pt x="85050" y="119164"/>
                  </a:lnTo>
                  <a:lnTo>
                    <a:pt x="136090" y="119164"/>
                  </a:lnTo>
                  <a:lnTo>
                    <a:pt x="136090" y="68071"/>
                  </a:lnTo>
                  <a:lnTo>
                    <a:pt x="136143" y="68071"/>
                  </a:lnTo>
                  <a:close/>
                  <a:moveTo>
                    <a:pt x="391136" y="85311"/>
                  </a:moveTo>
                  <a:lnTo>
                    <a:pt x="391136" y="101924"/>
                  </a:lnTo>
                  <a:lnTo>
                    <a:pt x="374575" y="101924"/>
                  </a:lnTo>
                  <a:lnTo>
                    <a:pt x="374575" y="85311"/>
                  </a:lnTo>
                  <a:lnTo>
                    <a:pt x="391136" y="85311"/>
                  </a:lnTo>
                  <a:moveTo>
                    <a:pt x="408376" y="68071"/>
                  </a:moveTo>
                  <a:lnTo>
                    <a:pt x="357335" y="68071"/>
                  </a:lnTo>
                  <a:lnTo>
                    <a:pt x="357335" y="119164"/>
                  </a:lnTo>
                  <a:lnTo>
                    <a:pt x="408376" y="119164"/>
                  </a:lnTo>
                  <a:lnTo>
                    <a:pt x="408376" y="68071"/>
                  </a:lnTo>
                  <a:close/>
                  <a:moveTo>
                    <a:pt x="306086" y="85311"/>
                  </a:moveTo>
                  <a:lnTo>
                    <a:pt x="306086" y="101924"/>
                  </a:lnTo>
                  <a:lnTo>
                    <a:pt x="289525" y="101924"/>
                  </a:lnTo>
                  <a:lnTo>
                    <a:pt x="289525" y="85311"/>
                  </a:lnTo>
                  <a:lnTo>
                    <a:pt x="306086" y="85311"/>
                  </a:lnTo>
                  <a:moveTo>
                    <a:pt x="323326" y="68071"/>
                  </a:moveTo>
                  <a:lnTo>
                    <a:pt x="272285" y="68071"/>
                  </a:lnTo>
                  <a:lnTo>
                    <a:pt x="272285" y="119164"/>
                  </a:lnTo>
                  <a:lnTo>
                    <a:pt x="323326" y="119164"/>
                  </a:lnTo>
                  <a:lnTo>
                    <a:pt x="323326" y="68071"/>
                  </a:lnTo>
                  <a:close/>
                  <a:moveTo>
                    <a:pt x="391136" y="170361"/>
                  </a:moveTo>
                  <a:lnTo>
                    <a:pt x="391136" y="186974"/>
                  </a:lnTo>
                  <a:lnTo>
                    <a:pt x="374575" y="186974"/>
                  </a:lnTo>
                  <a:lnTo>
                    <a:pt x="374575" y="170361"/>
                  </a:lnTo>
                  <a:lnTo>
                    <a:pt x="391136" y="170361"/>
                  </a:lnTo>
                  <a:moveTo>
                    <a:pt x="408376" y="153121"/>
                  </a:moveTo>
                  <a:lnTo>
                    <a:pt x="357335" y="153121"/>
                  </a:lnTo>
                  <a:lnTo>
                    <a:pt x="357335" y="204214"/>
                  </a:lnTo>
                  <a:lnTo>
                    <a:pt x="408376" y="204214"/>
                  </a:lnTo>
                  <a:lnTo>
                    <a:pt x="408376" y="153121"/>
                  </a:lnTo>
                  <a:close/>
                  <a:moveTo>
                    <a:pt x="306086" y="170361"/>
                  </a:moveTo>
                  <a:lnTo>
                    <a:pt x="306086" y="186974"/>
                  </a:lnTo>
                  <a:lnTo>
                    <a:pt x="289525" y="186974"/>
                  </a:lnTo>
                  <a:lnTo>
                    <a:pt x="289525" y="170361"/>
                  </a:lnTo>
                  <a:lnTo>
                    <a:pt x="306086" y="170361"/>
                  </a:lnTo>
                  <a:moveTo>
                    <a:pt x="323326" y="153121"/>
                  </a:moveTo>
                  <a:lnTo>
                    <a:pt x="272285" y="153121"/>
                  </a:lnTo>
                  <a:lnTo>
                    <a:pt x="272285" y="204214"/>
                  </a:lnTo>
                  <a:lnTo>
                    <a:pt x="323326" y="204214"/>
                  </a:lnTo>
                  <a:lnTo>
                    <a:pt x="323326" y="153121"/>
                  </a:lnTo>
                  <a:close/>
                  <a:moveTo>
                    <a:pt x="391136" y="255463"/>
                  </a:moveTo>
                  <a:lnTo>
                    <a:pt x="391136" y="272024"/>
                  </a:lnTo>
                  <a:lnTo>
                    <a:pt x="374575" y="272024"/>
                  </a:lnTo>
                  <a:lnTo>
                    <a:pt x="374575" y="255463"/>
                  </a:lnTo>
                  <a:lnTo>
                    <a:pt x="391136" y="255463"/>
                  </a:lnTo>
                  <a:moveTo>
                    <a:pt x="408376" y="238224"/>
                  </a:moveTo>
                  <a:lnTo>
                    <a:pt x="357335" y="238224"/>
                  </a:lnTo>
                  <a:lnTo>
                    <a:pt x="357335" y="289264"/>
                  </a:lnTo>
                  <a:lnTo>
                    <a:pt x="408376" y="289264"/>
                  </a:lnTo>
                  <a:lnTo>
                    <a:pt x="408376" y="238224"/>
                  </a:lnTo>
                  <a:close/>
                  <a:moveTo>
                    <a:pt x="306086" y="255463"/>
                  </a:moveTo>
                  <a:lnTo>
                    <a:pt x="306086" y="272024"/>
                  </a:lnTo>
                  <a:lnTo>
                    <a:pt x="289525" y="272024"/>
                  </a:lnTo>
                  <a:lnTo>
                    <a:pt x="289525" y="255463"/>
                  </a:lnTo>
                  <a:lnTo>
                    <a:pt x="306086" y="255463"/>
                  </a:lnTo>
                  <a:moveTo>
                    <a:pt x="323326" y="238224"/>
                  </a:moveTo>
                  <a:lnTo>
                    <a:pt x="272285" y="238224"/>
                  </a:lnTo>
                  <a:lnTo>
                    <a:pt x="272285" y="289264"/>
                  </a:lnTo>
                  <a:lnTo>
                    <a:pt x="323326" y="289264"/>
                  </a:lnTo>
                  <a:lnTo>
                    <a:pt x="323326" y="238224"/>
                  </a:lnTo>
                  <a:close/>
                  <a:moveTo>
                    <a:pt x="118903" y="170361"/>
                  </a:moveTo>
                  <a:lnTo>
                    <a:pt x="118903" y="186974"/>
                  </a:lnTo>
                  <a:lnTo>
                    <a:pt x="102290" y="186974"/>
                  </a:lnTo>
                  <a:lnTo>
                    <a:pt x="102290" y="170361"/>
                  </a:lnTo>
                  <a:lnTo>
                    <a:pt x="118903" y="170361"/>
                  </a:lnTo>
                  <a:moveTo>
                    <a:pt x="136143" y="153121"/>
                  </a:moveTo>
                  <a:lnTo>
                    <a:pt x="85050" y="153121"/>
                  </a:lnTo>
                  <a:lnTo>
                    <a:pt x="85050" y="204214"/>
                  </a:lnTo>
                  <a:lnTo>
                    <a:pt x="136090" y="204214"/>
                  </a:lnTo>
                  <a:lnTo>
                    <a:pt x="136090" y="153121"/>
                  </a:lnTo>
                  <a:lnTo>
                    <a:pt x="136143" y="153121"/>
                  </a:lnTo>
                  <a:close/>
                  <a:moveTo>
                    <a:pt x="33801" y="170361"/>
                  </a:moveTo>
                  <a:lnTo>
                    <a:pt x="33801" y="186974"/>
                  </a:lnTo>
                  <a:lnTo>
                    <a:pt x="17240" y="186974"/>
                  </a:lnTo>
                  <a:lnTo>
                    <a:pt x="17240" y="170361"/>
                  </a:lnTo>
                  <a:lnTo>
                    <a:pt x="33801" y="170361"/>
                  </a:lnTo>
                  <a:moveTo>
                    <a:pt x="51040" y="153121"/>
                  </a:moveTo>
                  <a:lnTo>
                    <a:pt x="0" y="153121"/>
                  </a:lnTo>
                  <a:lnTo>
                    <a:pt x="0" y="204214"/>
                  </a:lnTo>
                  <a:lnTo>
                    <a:pt x="51040" y="204214"/>
                  </a:lnTo>
                  <a:lnTo>
                    <a:pt x="51040" y="153121"/>
                  </a:lnTo>
                  <a:close/>
                  <a:moveTo>
                    <a:pt x="118903" y="255463"/>
                  </a:moveTo>
                  <a:lnTo>
                    <a:pt x="118903" y="272024"/>
                  </a:lnTo>
                  <a:lnTo>
                    <a:pt x="102290" y="272024"/>
                  </a:lnTo>
                  <a:lnTo>
                    <a:pt x="102290" y="255463"/>
                  </a:lnTo>
                  <a:lnTo>
                    <a:pt x="118903" y="255463"/>
                  </a:lnTo>
                  <a:moveTo>
                    <a:pt x="136143" y="238224"/>
                  </a:moveTo>
                  <a:lnTo>
                    <a:pt x="85050" y="238224"/>
                  </a:lnTo>
                  <a:lnTo>
                    <a:pt x="85050" y="289264"/>
                  </a:lnTo>
                  <a:lnTo>
                    <a:pt x="136090" y="289264"/>
                  </a:lnTo>
                  <a:lnTo>
                    <a:pt x="136090" y="238224"/>
                  </a:lnTo>
                  <a:lnTo>
                    <a:pt x="136143" y="238224"/>
                  </a:lnTo>
                  <a:close/>
                  <a:moveTo>
                    <a:pt x="33801" y="255463"/>
                  </a:moveTo>
                  <a:lnTo>
                    <a:pt x="33801" y="272024"/>
                  </a:lnTo>
                  <a:lnTo>
                    <a:pt x="17240" y="272024"/>
                  </a:lnTo>
                  <a:lnTo>
                    <a:pt x="17240" y="255463"/>
                  </a:lnTo>
                  <a:lnTo>
                    <a:pt x="33801" y="255463"/>
                  </a:lnTo>
                  <a:moveTo>
                    <a:pt x="51040" y="238224"/>
                  </a:moveTo>
                  <a:lnTo>
                    <a:pt x="0" y="238224"/>
                  </a:lnTo>
                  <a:lnTo>
                    <a:pt x="0" y="289264"/>
                  </a:lnTo>
                  <a:lnTo>
                    <a:pt x="51040" y="289264"/>
                  </a:lnTo>
                  <a:lnTo>
                    <a:pt x="51040" y="238224"/>
                  </a:lnTo>
                  <a:close/>
                  <a:moveTo>
                    <a:pt x="220984" y="221454"/>
                  </a:moveTo>
                  <a:lnTo>
                    <a:pt x="220984" y="306086"/>
                  </a:lnTo>
                  <a:lnTo>
                    <a:pt x="187444" y="306086"/>
                  </a:lnTo>
                  <a:lnTo>
                    <a:pt x="187444" y="221454"/>
                  </a:lnTo>
                  <a:lnTo>
                    <a:pt x="220984" y="221454"/>
                  </a:lnTo>
                  <a:moveTo>
                    <a:pt x="238224" y="204214"/>
                  </a:moveTo>
                  <a:lnTo>
                    <a:pt x="170152" y="204214"/>
                  </a:lnTo>
                  <a:lnTo>
                    <a:pt x="170152" y="323326"/>
                  </a:lnTo>
                  <a:lnTo>
                    <a:pt x="238224" y="323326"/>
                  </a:lnTo>
                  <a:lnTo>
                    <a:pt x="238224" y="204214"/>
                  </a:lnTo>
                  <a:close/>
                  <a:moveTo>
                    <a:pt x="220984" y="85311"/>
                  </a:moveTo>
                  <a:lnTo>
                    <a:pt x="220984" y="118903"/>
                  </a:lnTo>
                  <a:lnTo>
                    <a:pt x="187444" y="118903"/>
                  </a:lnTo>
                  <a:lnTo>
                    <a:pt x="187444" y="85311"/>
                  </a:lnTo>
                  <a:lnTo>
                    <a:pt x="220984" y="85311"/>
                  </a:lnTo>
                  <a:moveTo>
                    <a:pt x="238224" y="68071"/>
                  </a:moveTo>
                  <a:lnTo>
                    <a:pt x="170152" y="68071"/>
                  </a:lnTo>
                  <a:lnTo>
                    <a:pt x="170152" y="136143"/>
                  </a:lnTo>
                  <a:lnTo>
                    <a:pt x="238224" y="136143"/>
                  </a:lnTo>
                  <a:lnTo>
                    <a:pt x="238224" y="68071"/>
                  </a:lnTo>
                  <a:close/>
                </a:path>
              </a:pathLst>
            </a:custGeom>
            <a:grpFill/>
            <a:ln w="52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594" name="图形 593">
            <a:extLst>
              <a:ext uri="{FF2B5EF4-FFF2-40B4-BE49-F238E27FC236}">
                <a16:creationId xmlns:a16="http://schemas.microsoft.com/office/drawing/2014/main" id="{14E2A04B-48A0-4835-8D46-85AEFE5E1E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7733" y="4418942"/>
            <a:ext cx="330978" cy="330978"/>
          </a:xfrm>
          <a:prstGeom prst="rect">
            <a:avLst/>
          </a:prstGeom>
        </p:spPr>
      </p:pic>
      <p:pic>
        <p:nvPicPr>
          <p:cNvPr id="595" name="图形 594">
            <a:extLst>
              <a:ext uri="{FF2B5EF4-FFF2-40B4-BE49-F238E27FC236}">
                <a16:creationId xmlns:a16="http://schemas.microsoft.com/office/drawing/2014/main" id="{DBFB86AB-336F-49B2-BD4A-C7B1C24C06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62310" y="3693109"/>
            <a:ext cx="330978" cy="319394"/>
          </a:xfrm>
          <a:prstGeom prst="rect">
            <a:avLst/>
          </a:prstGeom>
        </p:spPr>
      </p:pic>
      <p:pic>
        <p:nvPicPr>
          <p:cNvPr id="596" name="图形 595">
            <a:extLst>
              <a:ext uri="{FF2B5EF4-FFF2-40B4-BE49-F238E27FC236}">
                <a16:creationId xmlns:a16="http://schemas.microsoft.com/office/drawing/2014/main" id="{E4B6D262-E052-41B4-9561-04A429BF98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92070" y="3687317"/>
            <a:ext cx="330978" cy="330978"/>
          </a:xfrm>
          <a:prstGeom prst="rect">
            <a:avLst/>
          </a:prstGeom>
        </p:spPr>
      </p:pic>
      <p:pic>
        <p:nvPicPr>
          <p:cNvPr id="597" name="图形 596">
            <a:extLst>
              <a:ext uri="{FF2B5EF4-FFF2-40B4-BE49-F238E27FC236}">
                <a16:creationId xmlns:a16="http://schemas.microsoft.com/office/drawing/2014/main" id="{85028D9E-6DAF-458C-A496-7F3C58958B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99182" y="3687317"/>
            <a:ext cx="330978" cy="330978"/>
          </a:xfrm>
          <a:prstGeom prst="rect">
            <a:avLst/>
          </a:prstGeom>
        </p:spPr>
      </p:pic>
      <p:pic>
        <p:nvPicPr>
          <p:cNvPr id="598" name="图形 597">
            <a:extLst>
              <a:ext uri="{FF2B5EF4-FFF2-40B4-BE49-F238E27FC236}">
                <a16:creationId xmlns:a16="http://schemas.microsoft.com/office/drawing/2014/main" id="{187C1393-D3A7-4859-A268-D68B7F5B075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75972" y="3687317"/>
            <a:ext cx="330978" cy="330978"/>
          </a:xfrm>
          <a:prstGeom prst="rect">
            <a:avLst/>
          </a:prstGeom>
        </p:spPr>
      </p:pic>
      <p:pic>
        <p:nvPicPr>
          <p:cNvPr id="599" name="图形 598">
            <a:extLst>
              <a:ext uri="{FF2B5EF4-FFF2-40B4-BE49-F238E27FC236}">
                <a16:creationId xmlns:a16="http://schemas.microsoft.com/office/drawing/2014/main" id="{437C7BFA-08C0-4C9C-822D-0818119D727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67733" y="5200665"/>
            <a:ext cx="330978" cy="294571"/>
          </a:xfrm>
          <a:prstGeom prst="rect">
            <a:avLst/>
          </a:prstGeom>
        </p:spPr>
      </p:pic>
      <p:pic>
        <p:nvPicPr>
          <p:cNvPr id="600" name="图形 599">
            <a:extLst>
              <a:ext uri="{FF2B5EF4-FFF2-40B4-BE49-F238E27FC236}">
                <a16:creationId xmlns:a16="http://schemas.microsoft.com/office/drawing/2014/main" id="{45DA5CBC-DF24-4942-AD02-F23749EDCB6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362310" y="4418942"/>
            <a:ext cx="330978" cy="330978"/>
          </a:xfrm>
          <a:prstGeom prst="rect">
            <a:avLst/>
          </a:prstGeom>
        </p:spPr>
      </p:pic>
      <p:pic>
        <p:nvPicPr>
          <p:cNvPr id="601" name="图形 600">
            <a:extLst>
              <a:ext uri="{FF2B5EF4-FFF2-40B4-BE49-F238E27FC236}">
                <a16:creationId xmlns:a16="http://schemas.microsoft.com/office/drawing/2014/main" id="{E650C61D-5A34-4CB8-A02F-8D930B95E83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092070" y="4418942"/>
            <a:ext cx="330978" cy="330978"/>
          </a:xfrm>
          <a:prstGeom prst="rect">
            <a:avLst/>
          </a:prstGeom>
        </p:spPr>
      </p:pic>
      <p:pic>
        <p:nvPicPr>
          <p:cNvPr id="602" name="图形 601">
            <a:extLst>
              <a:ext uri="{FF2B5EF4-FFF2-40B4-BE49-F238E27FC236}">
                <a16:creationId xmlns:a16="http://schemas.microsoft.com/office/drawing/2014/main" id="{D41D9F8F-C12B-4520-989A-A78C4D41E5A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799182" y="4418942"/>
            <a:ext cx="330978" cy="330978"/>
          </a:xfrm>
          <a:prstGeom prst="rect">
            <a:avLst/>
          </a:prstGeom>
        </p:spPr>
      </p:pic>
      <p:pic>
        <p:nvPicPr>
          <p:cNvPr id="603" name="图形 602">
            <a:extLst>
              <a:ext uri="{FF2B5EF4-FFF2-40B4-BE49-F238E27FC236}">
                <a16:creationId xmlns:a16="http://schemas.microsoft.com/office/drawing/2014/main" id="{6BF10C45-61C9-49D5-A007-8F13D31991E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575972" y="4442938"/>
            <a:ext cx="330978" cy="282986"/>
          </a:xfrm>
          <a:prstGeom prst="rect">
            <a:avLst/>
          </a:prstGeom>
        </p:spPr>
      </p:pic>
      <p:pic>
        <p:nvPicPr>
          <p:cNvPr id="604" name="图形 603">
            <a:extLst>
              <a:ext uri="{FF2B5EF4-FFF2-40B4-BE49-F238E27FC236}">
                <a16:creationId xmlns:a16="http://schemas.microsoft.com/office/drawing/2014/main" id="{89D485B7-AE6E-4EBA-B857-9ED4E1A5749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093185" y="5207284"/>
            <a:ext cx="330978" cy="281332"/>
          </a:xfrm>
          <a:prstGeom prst="rect">
            <a:avLst/>
          </a:prstGeom>
        </p:spPr>
      </p:pic>
      <p:pic>
        <p:nvPicPr>
          <p:cNvPr id="605" name="图形 604">
            <a:extLst>
              <a:ext uri="{FF2B5EF4-FFF2-40B4-BE49-F238E27FC236}">
                <a16:creationId xmlns:a16="http://schemas.microsoft.com/office/drawing/2014/main" id="{8098881D-05C3-47F9-A552-AC18C2F7D4C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362310" y="5182461"/>
            <a:ext cx="330978" cy="330978"/>
          </a:xfrm>
          <a:prstGeom prst="rect">
            <a:avLst/>
          </a:prstGeom>
        </p:spPr>
      </p:pic>
      <p:pic>
        <p:nvPicPr>
          <p:cNvPr id="606" name="图形 605">
            <a:extLst>
              <a:ext uri="{FF2B5EF4-FFF2-40B4-BE49-F238E27FC236}">
                <a16:creationId xmlns:a16="http://schemas.microsoft.com/office/drawing/2014/main" id="{CB39D729-FF10-4470-BD3D-AEBEE3C3DEA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092070" y="5214731"/>
            <a:ext cx="330978" cy="266438"/>
          </a:xfrm>
          <a:prstGeom prst="rect">
            <a:avLst/>
          </a:prstGeom>
        </p:spPr>
      </p:pic>
      <p:pic>
        <p:nvPicPr>
          <p:cNvPr id="607" name="图形 606">
            <a:extLst>
              <a:ext uri="{FF2B5EF4-FFF2-40B4-BE49-F238E27FC236}">
                <a16:creationId xmlns:a16="http://schemas.microsoft.com/office/drawing/2014/main" id="{DCEC6ECE-904C-4DA4-9E18-AFFCFDF4C8B1}"/>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799182" y="5213904"/>
            <a:ext cx="330978" cy="268092"/>
          </a:xfrm>
          <a:prstGeom prst="rect">
            <a:avLst/>
          </a:prstGeom>
        </p:spPr>
      </p:pic>
      <p:pic>
        <p:nvPicPr>
          <p:cNvPr id="608" name="图形 607">
            <a:extLst>
              <a:ext uri="{FF2B5EF4-FFF2-40B4-BE49-F238E27FC236}">
                <a16:creationId xmlns:a16="http://schemas.microsoft.com/office/drawing/2014/main" id="{0D8CBE12-EB30-49DE-A750-EFF0AC44A978}"/>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4575972" y="5182461"/>
            <a:ext cx="330978" cy="330978"/>
          </a:xfrm>
          <a:prstGeom prst="rect">
            <a:avLst/>
          </a:prstGeom>
        </p:spPr>
      </p:pic>
      <p:pic>
        <p:nvPicPr>
          <p:cNvPr id="609" name="图形 608">
            <a:extLst>
              <a:ext uri="{FF2B5EF4-FFF2-40B4-BE49-F238E27FC236}">
                <a16:creationId xmlns:a16="http://schemas.microsoft.com/office/drawing/2014/main" id="{63A125C9-46C9-470F-B44D-69275E8CA0EB}"/>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352762" y="3687317"/>
            <a:ext cx="330978" cy="330978"/>
          </a:xfrm>
          <a:prstGeom prst="rect">
            <a:avLst/>
          </a:prstGeom>
        </p:spPr>
      </p:pic>
      <p:pic>
        <p:nvPicPr>
          <p:cNvPr id="610" name="图形 609">
            <a:extLst>
              <a:ext uri="{FF2B5EF4-FFF2-40B4-BE49-F238E27FC236}">
                <a16:creationId xmlns:a16="http://schemas.microsoft.com/office/drawing/2014/main" id="{06E34B63-5A8E-4FBB-9001-3783D1F110E5}"/>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352762" y="4418942"/>
            <a:ext cx="330978" cy="330978"/>
          </a:xfrm>
          <a:prstGeom prst="rect">
            <a:avLst/>
          </a:prstGeom>
        </p:spPr>
      </p:pic>
      <p:pic>
        <p:nvPicPr>
          <p:cNvPr id="611" name="图形 610">
            <a:extLst>
              <a:ext uri="{FF2B5EF4-FFF2-40B4-BE49-F238E27FC236}">
                <a16:creationId xmlns:a16="http://schemas.microsoft.com/office/drawing/2014/main" id="{49566801-12BA-4894-A313-DCF6817C1BEF}"/>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352762" y="5229626"/>
            <a:ext cx="330978" cy="236649"/>
          </a:xfrm>
          <a:prstGeom prst="rect">
            <a:avLst/>
          </a:prstGeom>
        </p:spPr>
      </p:pic>
      <p:pic>
        <p:nvPicPr>
          <p:cNvPr id="612" name="图形 611">
            <a:extLst>
              <a:ext uri="{FF2B5EF4-FFF2-40B4-BE49-F238E27FC236}">
                <a16:creationId xmlns:a16="http://schemas.microsoft.com/office/drawing/2014/main" id="{3B6B16FB-5A23-48D6-AE76-ECE985F87667}"/>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1569230" y="5182461"/>
            <a:ext cx="330978" cy="330978"/>
          </a:xfrm>
          <a:prstGeom prst="rect">
            <a:avLst/>
          </a:prstGeom>
        </p:spPr>
      </p:pic>
      <p:pic>
        <p:nvPicPr>
          <p:cNvPr id="613" name="图形 612">
            <a:extLst>
              <a:ext uri="{FF2B5EF4-FFF2-40B4-BE49-F238E27FC236}">
                <a16:creationId xmlns:a16="http://schemas.microsoft.com/office/drawing/2014/main" id="{98438536-6F9F-47D4-8044-E742BEE93FA2}"/>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569230" y="4418942"/>
            <a:ext cx="330978" cy="330978"/>
          </a:xfrm>
          <a:prstGeom prst="rect">
            <a:avLst/>
          </a:prstGeom>
        </p:spPr>
      </p:pic>
      <p:sp>
        <p:nvSpPr>
          <p:cNvPr id="359" name="文本框 358">
            <a:extLst>
              <a:ext uri="{FF2B5EF4-FFF2-40B4-BE49-F238E27FC236}">
                <a16:creationId xmlns:a16="http://schemas.microsoft.com/office/drawing/2014/main" id="{34D4604B-935C-49A4-AFA9-5E6BE4B636EB}"/>
              </a:ext>
            </a:extLst>
          </p:cNvPr>
          <p:cNvSpPr txBox="1"/>
          <p:nvPr/>
        </p:nvSpPr>
        <p:spPr>
          <a:xfrm>
            <a:off x="863329" y="6147356"/>
            <a:ext cx="5806169" cy="24622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chemeClr val="bg1">
                    <a:lumMod val="85000"/>
                  </a:schemeClr>
                </a:solidFill>
                <a:effectLst/>
                <a:uLnTx/>
                <a:uFillTx/>
                <a:latin typeface="+mn-ea"/>
                <a:cs typeface="+mn-cs"/>
                <a:sym typeface="OPPOSans M" panose="00020600040101010101" pitchFamily="18" charset="-122"/>
              </a:rPr>
              <a:t>注：所有图标均可编辑，可进行改色、取消组合等操作。</a:t>
            </a:r>
          </a:p>
        </p:txBody>
      </p:sp>
    </p:spTree>
    <p:extLst>
      <p:ext uri="{BB962C8B-B14F-4D97-AF65-F5344CB8AC3E}">
        <p14:creationId xmlns:p14="http://schemas.microsoft.com/office/powerpoint/2010/main" val="3511637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文本框 171">
            <a:extLst>
              <a:ext uri="{FF2B5EF4-FFF2-40B4-BE49-F238E27FC236}">
                <a16:creationId xmlns:a16="http://schemas.microsoft.com/office/drawing/2014/main" id="{5FA85DB2-3CB1-4550-BCAF-C6FFB73EBF9B}"/>
              </a:ext>
            </a:extLst>
          </p:cNvPr>
          <p:cNvSpPr txBox="1"/>
          <p:nvPr/>
        </p:nvSpPr>
        <p:spPr>
          <a:xfrm>
            <a:off x="3291083" y="2170274"/>
            <a:ext cx="1628349" cy="2633221"/>
          </a:xfrm>
          <a:custGeom>
            <a:avLst/>
            <a:gdLst/>
            <a:ahLst/>
            <a:cxnLst/>
            <a:rect l="l" t="t" r="r" b="b"/>
            <a:pathLst>
              <a:path w="4534345" h="7332567">
                <a:moveTo>
                  <a:pt x="2122742" y="64"/>
                </a:moveTo>
                <a:cubicBezTo>
                  <a:pt x="2497143" y="775"/>
                  <a:pt x="2857620" y="87225"/>
                  <a:pt x="3204172" y="259413"/>
                </a:cubicBezTo>
                <a:cubicBezTo>
                  <a:pt x="3550725" y="431601"/>
                  <a:pt x="3836188" y="685259"/>
                  <a:pt x="4060560" y="1020388"/>
                </a:cubicBezTo>
                <a:cubicBezTo>
                  <a:pt x="4284933" y="1355516"/>
                  <a:pt x="4401049" y="1767846"/>
                  <a:pt x="4408910" y="2257379"/>
                </a:cubicBezTo>
                <a:cubicBezTo>
                  <a:pt x="4408440" y="2636047"/>
                  <a:pt x="4317853" y="3012603"/>
                  <a:pt x="4137150" y="3387050"/>
                </a:cubicBezTo>
                <a:cubicBezTo>
                  <a:pt x="3956447" y="3761495"/>
                  <a:pt x="3688449" y="4134434"/>
                  <a:pt x="3333157" y="4505864"/>
                </a:cubicBezTo>
                <a:lnTo>
                  <a:pt x="1017952" y="6927496"/>
                </a:lnTo>
                <a:lnTo>
                  <a:pt x="4129510" y="6927496"/>
                </a:lnTo>
                <a:lnTo>
                  <a:pt x="4129510" y="6377757"/>
                </a:lnTo>
                <a:lnTo>
                  <a:pt x="2373611" y="6377757"/>
                </a:lnTo>
                <a:lnTo>
                  <a:pt x="2759564" y="5972686"/>
                </a:lnTo>
                <a:lnTo>
                  <a:pt x="4534345" y="5972686"/>
                </a:lnTo>
                <a:lnTo>
                  <a:pt x="4534345" y="7332567"/>
                </a:lnTo>
                <a:lnTo>
                  <a:pt x="72367" y="7332567"/>
                </a:lnTo>
                <a:lnTo>
                  <a:pt x="3034491" y="4230835"/>
                </a:lnTo>
                <a:cubicBezTo>
                  <a:pt x="3361843" y="3888053"/>
                  <a:pt x="3605456" y="3551906"/>
                  <a:pt x="3765330" y="3222393"/>
                </a:cubicBezTo>
                <a:cubicBezTo>
                  <a:pt x="3925203" y="2892881"/>
                  <a:pt x="4004848" y="2571209"/>
                  <a:pt x="4004263" y="2257379"/>
                </a:cubicBezTo>
                <a:cubicBezTo>
                  <a:pt x="3996937" y="1841163"/>
                  <a:pt x="3897947" y="1495987"/>
                  <a:pt x="3707294" y="1221851"/>
                </a:cubicBezTo>
                <a:cubicBezTo>
                  <a:pt x="3516640" y="947716"/>
                  <a:pt x="3278278" y="742994"/>
                  <a:pt x="2992208" y="607688"/>
                </a:cubicBezTo>
                <a:cubicBezTo>
                  <a:pt x="2706138" y="472381"/>
                  <a:pt x="2416317" y="404863"/>
                  <a:pt x="2122742" y="405134"/>
                </a:cubicBezTo>
                <a:cubicBezTo>
                  <a:pt x="1795084" y="405134"/>
                  <a:pt x="1502403" y="455768"/>
                  <a:pt x="1244699" y="557036"/>
                </a:cubicBezTo>
                <a:cubicBezTo>
                  <a:pt x="986995" y="658303"/>
                  <a:pt x="761855" y="810205"/>
                  <a:pt x="569281" y="1012741"/>
                </a:cubicBezTo>
                <a:lnTo>
                  <a:pt x="993829" y="1359945"/>
                </a:lnTo>
                <a:cubicBezTo>
                  <a:pt x="1136552" y="1227031"/>
                  <a:pt x="1298571" y="1126366"/>
                  <a:pt x="1479889" y="1057950"/>
                </a:cubicBezTo>
                <a:cubicBezTo>
                  <a:pt x="1661207" y="989534"/>
                  <a:pt x="1859410" y="955175"/>
                  <a:pt x="2074498" y="954873"/>
                </a:cubicBezTo>
                <a:cubicBezTo>
                  <a:pt x="2405765" y="957077"/>
                  <a:pt x="2682703" y="1040676"/>
                  <a:pt x="2905313" y="1205667"/>
                </a:cubicBezTo>
                <a:cubicBezTo>
                  <a:pt x="3127923" y="1370660"/>
                  <a:pt x="3276961" y="1603820"/>
                  <a:pt x="3352426" y="1905148"/>
                </a:cubicBezTo>
                <a:cubicBezTo>
                  <a:pt x="3366878" y="1962748"/>
                  <a:pt x="3377717" y="2024870"/>
                  <a:pt x="3384943" y="2091516"/>
                </a:cubicBezTo>
                <a:cubicBezTo>
                  <a:pt x="3392170" y="2158162"/>
                  <a:pt x="3395784" y="2231142"/>
                  <a:pt x="3395784" y="2310454"/>
                </a:cubicBezTo>
                <a:cubicBezTo>
                  <a:pt x="3392485" y="2519482"/>
                  <a:pt x="3348760" y="2715284"/>
                  <a:pt x="3264609" y="2897863"/>
                </a:cubicBezTo>
                <a:cubicBezTo>
                  <a:pt x="3180457" y="3080441"/>
                  <a:pt x="3075668" y="3250153"/>
                  <a:pt x="2950240" y="3406997"/>
                </a:cubicBezTo>
                <a:cubicBezTo>
                  <a:pt x="2824813" y="3563842"/>
                  <a:pt x="2698537" y="3708178"/>
                  <a:pt x="2571412" y="3840003"/>
                </a:cubicBezTo>
                <a:lnTo>
                  <a:pt x="72367" y="6474202"/>
                </a:lnTo>
                <a:lnTo>
                  <a:pt x="72367" y="5885835"/>
                </a:lnTo>
                <a:lnTo>
                  <a:pt x="2204757" y="3637350"/>
                </a:lnTo>
                <a:cubicBezTo>
                  <a:pt x="2325337" y="3513477"/>
                  <a:pt x="2445471" y="3381651"/>
                  <a:pt x="2565158" y="3241872"/>
                </a:cubicBezTo>
                <a:cubicBezTo>
                  <a:pt x="2684845" y="3102095"/>
                  <a:pt x="2784967" y="2954542"/>
                  <a:pt x="2865523" y="2799217"/>
                </a:cubicBezTo>
                <a:cubicBezTo>
                  <a:pt x="2946079" y="2643891"/>
                  <a:pt x="2987950" y="2480971"/>
                  <a:pt x="2991136" y="2310454"/>
                </a:cubicBezTo>
                <a:cubicBezTo>
                  <a:pt x="2990935" y="2248231"/>
                  <a:pt x="2987719" y="2191738"/>
                  <a:pt x="2981487" y="2140974"/>
                </a:cubicBezTo>
                <a:cubicBezTo>
                  <a:pt x="2975256" y="2090209"/>
                  <a:pt x="2967215" y="2042160"/>
                  <a:pt x="2957365" y="1996824"/>
                </a:cubicBezTo>
                <a:cubicBezTo>
                  <a:pt x="2900980" y="1778189"/>
                  <a:pt x="2794240" y="1617157"/>
                  <a:pt x="2637145" y="1513729"/>
                </a:cubicBezTo>
                <a:cubicBezTo>
                  <a:pt x="2480050" y="1410300"/>
                  <a:pt x="2292501" y="1359039"/>
                  <a:pt x="2074498" y="1359945"/>
                </a:cubicBezTo>
                <a:cubicBezTo>
                  <a:pt x="1834081" y="1361653"/>
                  <a:pt x="1629848" y="1412512"/>
                  <a:pt x="1461797" y="1512523"/>
                </a:cubicBezTo>
                <a:cubicBezTo>
                  <a:pt x="1293747" y="1612533"/>
                  <a:pt x="1157055" y="1751450"/>
                  <a:pt x="1051722" y="1929273"/>
                </a:cubicBezTo>
                <a:lnTo>
                  <a:pt x="0" y="1070608"/>
                </a:lnTo>
                <a:cubicBezTo>
                  <a:pt x="260920" y="694772"/>
                  <a:pt x="572497" y="421711"/>
                  <a:pt x="934730" y="251424"/>
                </a:cubicBezTo>
                <a:cubicBezTo>
                  <a:pt x="1296963" y="81138"/>
                  <a:pt x="1692967" y="-2649"/>
                  <a:pt x="2122742" y="64"/>
                </a:cubicBezTo>
                <a:close/>
              </a:path>
            </a:pathLst>
          </a:custGeom>
          <a:gradFill>
            <a:gsLst>
              <a:gs pos="16000">
                <a:schemeClr val="accent1"/>
              </a:gs>
              <a:gs pos="96000">
                <a:schemeClr val="accent1"/>
              </a:gs>
              <a:gs pos="54000">
                <a:schemeClr val="bg1">
                  <a:lumMod val="95000"/>
                </a:schemeClr>
              </a:gs>
            </a:gsLst>
            <a:lin ang="36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fontAlgn="auto">
              <a:lnSpc>
                <a:spcPct val="100000"/>
              </a:lnSpc>
              <a:spcBef>
                <a:spcPts val="0"/>
              </a:spcBef>
              <a:spcAft>
                <a:spcPts val="0"/>
              </a:spcAft>
              <a:buClrTx/>
              <a:buSzTx/>
              <a:buFontTx/>
              <a:buNone/>
              <a:tabLst/>
              <a:defRPr kumimoji="0" sz="76000" b="0" i="0" u="none" strike="noStrike" cap="none" spc="0" normalizeH="0" baseline="0">
                <a:ln>
                  <a:noFill/>
                </a:ln>
                <a:gradFill flip="none" rotWithShape="1">
                  <a:gsLst>
                    <a:gs pos="41000">
                      <a:prstClr val="white">
                        <a:alpha val="90000"/>
                      </a:prstClr>
                    </a:gs>
                    <a:gs pos="100000">
                      <a:prstClr val="white">
                        <a:alpha val="9000"/>
                      </a:prstClr>
                    </a:gs>
                  </a:gsLst>
                  <a:lin ang="5400000" scaled="1"/>
                  <a:tileRect/>
                </a:gradFill>
                <a:effectLst/>
                <a:uLnTx/>
                <a:uFillTx/>
                <a:latin typeface="LIBRARY 3 AM" panose="02000503020000020004" pitchFamily="50" charset="0"/>
                <a:ea typeface="HarmonyOS Sans SC Bold"/>
              </a:defRPr>
            </a:lvl1pPr>
          </a:lstStyle>
          <a:p>
            <a:endParaRPr lang="zh-CN" altLang="en-US" dirty="0">
              <a:latin typeface="微软雅黑" panose="020B0503020204020204" pitchFamily="34" charset="-122"/>
            </a:endParaRPr>
          </a:p>
        </p:txBody>
      </p:sp>
      <p:sp>
        <p:nvSpPr>
          <p:cNvPr id="24" name="文本框 23">
            <a:extLst>
              <a:ext uri="{FF2B5EF4-FFF2-40B4-BE49-F238E27FC236}">
                <a16:creationId xmlns:a16="http://schemas.microsoft.com/office/drawing/2014/main" id="{DB47F14E-CB52-46E3-88F4-41BFF6939A0A}"/>
              </a:ext>
            </a:extLst>
          </p:cNvPr>
          <p:cNvSpPr txBox="1"/>
          <p:nvPr/>
        </p:nvSpPr>
        <p:spPr>
          <a:xfrm>
            <a:off x="1452369" y="2167360"/>
            <a:ext cx="1015038" cy="2633222"/>
          </a:xfrm>
          <a:custGeom>
            <a:avLst/>
            <a:gdLst/>
            <a:ahLst/>
            <a:cxnLst/>
            <a:rect l="l" t="t" r="r" b="b"/>
            <a:pathLst>
              <a:path w="2826503" h="7332503">
                <a:moveTo>
                  <a:pt x="2826503" y="0"/>
                </a:moveTo>
                <a:lnTo>
                  <a:pt x="2826503" y="443845"/>
                </a:lnTo>
                <a:lnTo>
                  <a:pt x="404648" y="1524514"/>
                </a:lnTo>
                <a:lnTo>
                  <a:pt x="404648" y="2113092"/>
                </a:lnTo>
                <a:lnTo>
                  <a:pt x="2826503" y="1022775"/>
                </a:lnTo>
                <a:lnTo>
                  <a:pt x="2826503" y="7332503"/>
                </a:lnTo>
                <a:lnTo>
                  <a:pt x="1408728" y="7332503"/>
                </a:lnTo>
                <a:lnTo>
                  <a:pt x="1408728" y="2687198"/>
                </a:lnTo>
                <a:lnTo>
                  <a:pt x="1813376" y="2508694"/>
                </a:lnTo>
                <a:lnTo>
                  <a:pt x="1813376" y="6927856"/>
                </a:lnTo>
                <a:lnTo>
                  <a:pt x="2421855" y="6927856"/>
                </a:lnTo>
                <a:lnTo>
                  <a:pt x="2421855" y="1649948"/>
                </a:lnTo>
                <a:lnTo>
                  <a:pt x="0" y="2740266"/>
                </a:lnTo>
                <a:lnTo>
                  <a:pt x="0" y="1263996"/>
                </a:lnTo>
                <a:close/>
              </a:path>
            </a:pathLst>
          </a:custGeom>
          <a:gradFill>
            <a:gsLst>
              <a:gs pos="16000">
                <a:schemeClr val="accent1"/>
              </a:gs>
              <a:gs pos="96000">
                <a:schemeClr val="accent1"/>
              </a:gs>
              <a:gs pos="54000">
                <a:schemeClr val="bg1">
                  <a:lumMod val="95000"/>
                </a:schemeClr>
              </a:gs>
            </a:gsLst>
            <a:lin ang="36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fontAlgn="auto">
              <a:lnSpc>
                <a:spcPct val="100000"/>
              </a:lnSpc>
              <a:spcBef>
                <a:spcPts val="0"/>
              </a:spcBef>
              <a:spcAft>
                <a:spcPts val="0"/>
              </a:spcAft>
              <a:buClrTx/>
              <a:buSzTx/>
              <a:buFontTx/>
              <a:buNone/>
              <a:tabLst/>
              <a:defRPr kumimoji="0" sz="76000" b="0" i="0" u="none" strike="noStrike" cap="none" spc="0" normalizeH="0" baseline="0">
                <a:ln>
                  <a:noFill/>
                </a:ln>
                <a:gradFill flip="none" rotWithShape="1">
                  <a:gsLst>
                    <a:gs pos="41000">
                      <a:prstClr val="white">
                        <a:alpha val="90000"/>
                      </a:prstClr>
                    </a:gs>
                    <a:gs pos="100000">
                      <a:prstClr val="white">
                        <a:alpha val="9000"/>
                      </a:prstClr>
                    </a:gs>
                  </a:gsLst>
                  <a:lin ang="5400000" scaled="1"/>
                  <a:tileRect/>
                </a:gradFill>
                <a:effectLst/>
                <a:uLnTx/>
                <a:uFillTx/>
                <a:latin typeface="LIBRARY 3 AM" panose="02000503020000020004" pitchFamily="50" charset="0"/>
                <a:ea typeface="HarmonyOS Sans SC Bold"/>
              </a:defRPr>
            </a:lvl1pPr>
          </a:lstStyle>
          <a:p>
            <a:endParaRPr lang="zh-CN" altLang="en-US" dirty="0">
              <a:latin typeface="微软雅黑" panose="020B0503020204020204" pitchFamily="34" charset="-122"/>
            </a:endParaRPr>
          </a:p>
        </p:txBody>
      </p:sp>
      <p:sp>
        <p:nvSpPr>
          <p:cNvPr id="25" name="文本框 24">
            <a:extLst>
              <a:ext uri="{FF2B5EF4-FFF2-40B4-BE49-F238E27FC236}">
                <a16:creationId xmlns:a16="http://schemas.microsoft.com/office/drawing/2014/main" id="{895F640E-F4F9-49BE-9CE8-7FE9147E99EF}"/>
              </a:ext>
            </a:extLst>
          </p:cNvPr>
          <p:cNvSpPr txBox="1"/>
          <p:nvPr/>
        </p:nvSpPr>
        <p:spPr>
          <a:xfrm>
            <a:off x="5743108" y="2173186"/>
            <a:ext cx="1878958" cy="2627396"/>
          </a:xfrm>
          <a:custGeom>
            <a:avLst/>
            <a:gdLst/>
            <a:ahLst/>
            <a:cxnLst/>
            <a:rect l="l" t="t" r="r" b="b"/>
            <a:pathLst>
              <a:path w="5214586" h="7327679">
                <a:moveTo>
                  <a:pt x="583754" y="0"/>
                </a:moveTo>
                <a:lnTo>
                  <a:pt x="4896648" y="0"/>
                </a:lnTo>
                <a:lnTo>
                  <a:pt x="4896648" y="1089833"/>
                </a:lnTo>
                <a:lnTo>
                  <a:pt x="3024906" y="3598686"/>
                </a:lnTo>
                <a:cubicBezTo>
                  <a:pt x="3394753" y="3707351"/>
                  <a:pt x="3682509" y="3883265"/>
                  <a:pt x="3888174" y="4126429"/>
                </a:cubicBezTo>
                <a:cubicBezTo>
                  <a:pt x="4093840" y="4369593"/>
                  <a:pt x="4198269" y="4664927"/>
                  <a:pt x="4201460" y="5012433"/>
                </a:cubicBezTo>
                <a:cubicBezTo>
                  <a:pt x="4196660" y="5430094"/>
                  <a:pt x="4043586" y="5759969"/>
                  <a:pt x="3742236" y="6002059"/>
                </a:cubicBezTo>
                <a:cubicBezTo>
                  <a:pt x="3440886" y="6244148"/>
                  <a:pt x="3020057" y="6367751"/>
                  <a:pt x="2479748" y="6372868"/>
                </a:cubicBezTo>
                <a:cubicBezTo>
                  <a:pt x="2212496" y="6373069"/>
                  <a:pt x="1941323" y="6335294"/>
                  <a:pt x="1666232" y="6259541"/>
                </a:cubicBezTo>
                <a:cubicBezTo>
                  <a:pt x="1391139" y="6183788"/>
                  <a:pt x="1109112" y="6068848"/>
                  <a:pt x="820150" y="5914722"/>
                </a:cubicBezTo>
                <a:lnTo>
                  <a:pt x="540334" y="6425913"/>
                </a:lnTo>
                <a:cubicBezTo>
                  <a:pt x="838041" y="6594291"/>
                  <a:pt x="1153236" y="6719269"/>
                  <a:pt x="1485920" y="6800845"/>
                </a:cubicBezTo>
                <a:cubicBezTo>
                  <a:pt x="1818602" y="6882422"/>
                  <a:pt x="2177217" y="6923010"/>
                  <a:pt x="2561763" y="6922608"/>
                </a:cubicBezTo>
                <a:cubicBezTo>
                  <a:pt x="2967698" y="6923088"/>
                  <a:pt x="3339952" y="6854080"/>
                  <a:pt x="3678524" y="6715586"/>
                </a:cubicBezTo>
                <a:cubicBezTo>
                  <a:pt x="4017098" y="6577092"/>
                  <a:pt x="4288932" y="6366234"/>
                  <a:pt x="4494029" y="6083010"/>
                </a:cubicBezTo>
                <a:cubicBezTo>
                  <a:pt x="4699126" y="5799786"/>
                  <a:pt x="4804429" y="5441318"/>
                  <a:pt x="4809939" y="5007608"/>
                </a:cubicBezTo>
                <a:cubicBezTo>
                  <a:pt x="4806565" y="4720636"/>
                  <a:pt x="4759654" y="4472710"/>
                  <a:pt x="4669203" y="4263832"/>
                </a:cubicBezTo>
                <a:cubicBezTo>
                  <a:pt x="4578754" y="4054954"/>
                  <a:pt x="4465002" y="3879583"/>
                  <a:pt x="4327950" y="3737720"/>
                </a:cubicBezTo>
                <a:cubicBezTo>
                  <a:pt x="4190899" y="3595857"/>
                  <a:pt x="4050784" y="3481961"/>
                  <a:pt x="3907608" y="3396033"/>
                </a:cubicBezTo>
                <a:lnTo>
                  <a:pt x="4153285" y="3072753"/>
                </a:lnTo>
                <a:cubicBezTo>
                  <a:pt x="4472115" y="3273094"/>
                  <a:pt x="4727458" y="3534653"/>
                  <a:pt x="4919314" y="3857431"/>
                </a:cubicBezTo>
                <a:cubicBezTo>
                  <a:pt x="5111172" y="4180208"/>
                  <a:pt x="5209595" y="4563601"/>
                  <a:pt x="5214586" y="5007608"/>
                </a:cubicBezTo>
                <a:cubicBezTo>
                  <a:pt x="5212112" y="5464537"/>
                  <a:pt x="5103956" y="5866583"/>
                  <a:pt x="4890124" y="6213747"/>
                </a:cubicBezTo>
                <a:cubicBezTo>
                  <a:pt x="4676290" y="6560911"/>
                  <a:pt x="4371630" y="6832495"/>
                  <a:pt x="3976144" y="7028499"/>
                </a:cubicBezTo>
                <a:cubicBezTo>
                  <a:pt x="3580658" y="7224503"/>
                  <a:pt x="3109197" y="7324229"/>
                  <a:pt x="2561763" y="7327679"/>
                </a:cubicBezTo>
                <a:cubicBezTo>
                  <a:pt x="1993689" y="7322354"/>
                  <a:pt x="1501598" y="7248614"/>
                  <a:pt x="1085494" y="7106457"/>
                </a:cubicBezTo>
                <a:cubicBezTo>
                  <a:pt x="669387" y="6964300"/>
                  <a:pt x="307556" y="6785675"/>
                  <a:pt x="0" y="6570582"/>
                </a:cubicBezTo>
                <a:lnTo>
                  <a:pt x="660945" y="5359838"/>
                </a:lnTo>
                <a:cubicBezTo>
                  <a:pt x="951113" y="5541382"/>
                  <a:pt x="1248820" y="5687341"/>
                  <a:pt x="1554064" y="5797714"/>
                </a:cubicBezTo>
                <a:cubicBezTo>
                  <a:pt x="1859309" y="5908088"/>
                  <a:pt x="2167870" y="5964782"/>
                  <a:pt x="2479748" y="5967798"/>
                </a:cubicBezTo>
                <a:cubicBezTo>
                  <a:pt x="2711677" y="5968870"/>
                  <a:pt x="2926989" y="5937775"/>
                  <a:pt x="3125683" y="5874513"/>
                </a:cubicBezTo>
                <a:cubicBezTo>
                  <a:pt x="3324378" y="5811251"/>
                  <a:pt x="3485012" y="5709389"/>
                  <a:pt x="3607588" y="5568925"/>
                </a:cubicBezTo>
                <a:cubicBezTo>
                  <a:pt x="3730164" y="5428462"/>
                  <a:pt x="3793239" y="5242965"/>
                  <a:pt x="3796812" y="5012433"/>
                </a:cubicBezTo>
                <a:cubicBezTo>
                  <a:pt x="3792852" y="4759117"/>
                  <a:pt x="3721438" y="4551639"/>
                  <a:pt x="3582573" y="4389998"/>
                </a:cubicBezTo>
                <a:cubicBezTo>
                  <a:pt x="3443707" y="4228359"/>
                  <a:pt x="3261154" y="4107732"/>
                  <a:pt x="3034912" y="4028118"/>
                </a:cubicBezTo>
                <a:cubicBezTo>
                  <a:pt x="2808672" y="3948504"/>
                  <a:pt x="2562507" y="3905078"/>
                  <a:pt x="2296420" y="3897841"/>
                </a:cubicBezTo>
                <a:lnTo>
                  <a:pt x="4491212" y="954809"/>
                </a:lnTo>
                <a:lnTo>
                  <a:pt x="4491212" y="405070"/>
                </a:lnTo>
                <a:lnTo>
                  <a:pt x="989005" y="405070"/>
                </a:lnTo>
                <a:lnTo>
                  <a:pt x="989005" y="954809"/>
                </a:lnTo>
                <a:lnTo>
                  <a:pt x="3748568" y="954809"/>
                </a:lnTo>
                <a:lnTo>
                  <a:pt x="1924941" y="3429809"/>
                </a:lnTo>
                <a:lnTo>
                  <a:pt x="1707842" y="3038977"/>
                </a:lnTo>
                <a:lnTo>
                  <a:pt x="2947716" y="1359881"/>
                </a:lnTo>
                <a:lnTo>
                  <a:pt x="583754" y="1359881"/>
                </a:lnTo>
                <a:close/>
              </a:path>
            </a:pathLst>
          </a:custGeom>
          <a:gradFill>
            <a:gsLst>
              <a:gs pos="16000">
                <a:schemeClr val="accent1"/>
              </a:gs>
              <a:gs pos="96000">
                <a:schemeClr val="accent1"/>
              </a:gs>
              <a:gs pos="54000">
                <a:schemeClr val="bg1">
                  <a:lumMod val="95000"/>
                </a:schemeClr>
              </a:gs>
            </a:gsLst>
            <a:lin ang="36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fontAlgn="auto">
              <a:lnSpc>
                <a:spcPct val="100000"/>
              </a:lnSpc>
              <a:spcBef>
                <a:spcPts val="0"/>
              </a:spcBef>
              <a:spcAft>
                <a:spcPts val="0"/>
              </a:spcAft>
              <a:buClrTx/>
              <a:buSzTx/>
              <a:buFontTx/>
              <a:buNone/>
              <a:tabLst/>
              <a:defRPr kumimoji="0" sz="76000" b="0" i="0" u="none" strike="noStrike" cap="none" spc="0" normalizeH="0" baseline="0">
                <a:ln>
                  <a:noFill/>
                </a:ln>
                <a:gradFill flip="none" rotWithShape="1">
                  <a:gsLst>
                    <a:gs pos="41000">
                      <a:prstClr val="white">
                        <a:alpha val="90000"/>
                      </a:prstClr>
                    </a:gs>
                    <a:gs pos="100000">
                      <a:prstClr val="white">
                        <a:alpha val="9000"/>
                      </a:prstClr>
                    </a:gs>
                  </a:gsLst>
                  <a:lin ang="5400000" scaled="1"/>
                  <a:tileRect/>
                </a:gradFill>
                <a:effectLst/>
                <a:uLnTx/>
                <a:uFillTx/>
                <a:latin typeface="LIBRARY 3 AM" panose="02000503020000020004" pitchFamily="50" charset="0"/>
                <a:ea typeface="HarmonyOS Sans SC Bold"/>
              </a:defRPr>
            </a:lvl1pPr>
          </a:lstStyle>
          <a:p>
            <a:endParaRPr lang="zh-CN" altLang="en-US" dirty="0">
              <a:latin typeface="微软雅黑" panose="020B0503020204020204" pitchFamily="34" charset="-122"/>
            </a:endParaRPr>
          </a:p>
        </p:txBody>
      </p:sp>
      <p:sp>
        <p:nvSpPr>
          <p:cNvPr id="26" name="文本框 25">
            <a:extLst>
              <a:ext uri="{FF2B5EF4-FFF2-40B4-BE49-F238E27FC236}">
                <a16:creationId xmlns:a16="http://schemas.microsoft.com/office/drawing/2014/main" id="{483A5B63-1C2C-49C1-8BBC-CB25929FF1B5}"/>
              </a:ext>
            </a:extLst>
          </p:cNvPr>
          <p:cNvSpPr txBox="1"/>
          <p:nvPr/>
        </p:nvSpPr>
        <p:spPr>
          <a:xfrm>
            <a:off x="8445741" y="2170274"/>
            <a:ext cx="2028695" cy="2633221"/>
          </a:xfrm>
          <a:custGeom>
            <a:avLst/>
            <a:gdLst/>
            <a:ahLst/>
            <a:cxnLst/>
            <a:rect l="l" t="t" r="r" b="b"/>
            <a:pathLst>
              <a:path w="5567371" h="7226367">
                <a:moveTo>
                  <a:pt x="2629305" y="0"/>
                </a:moveTo>
                <a:lnTo>
                  <a:pt x="4211712" y="0"/>
                </a:lnTo>
                <a:lnTo>
                  <a:pt x="1292942" y="5576597"/>
                </a:lnTo>
                <a:lnTo>
                  <a:pt x="3637607" y="5576597"/>
                </a:lnTo>
                <a:lnTo>
                  <a:pt x="3637607" y="6821719"/>
                </a:lnTo>
                <a:lnTo>
                  <a:pt x="4245483" y="6821719"/>
                </a:lnTo>
                <a:lnTo>
                  <a:pt x="4245483" y="5576597"/>
                </a:lnTo>
                <a:lnTo>
                  <a:pt x="5162121" y="5576597"/>
                </a:lnTo>
                <a:lnTo>
                  <a:pt x="5162121" y="5026857"/>
                </a:lnTo>
                <a:lnTo>
                  <a:pt x="4245483" y="5026857"/>
                </a:lnTo>
                <a:lnTo>
                  <a:pt x="4245483" y="3714195"/>
                </a:lnTo>
                <a:lnTo>
                  <a:pt x="3637607" y="3714195"/>
                </a:lnTo>
                <a:lnTo>
                  <a:pt x="3637607" y="5026857"/>
                </a:lnTo>
                <a:lnTo>
                  <a:pt x="2248176" y="5026857"/>
                </a:lnTo>
                <a:lnTo>
                  <a:pt x="2460450" y="4621787"/>
                </a:lnTo>
                <a:lnTo>
                  <a:pt x="3232356" y="4621787"/>
                </a:lnTo>
                <a:lnTo>
                  <a:pt x="3232356" y="3309547"/>
                </a:lnTo>
                <a:lnTo>
                  <a:pt x="4650733" y="3309547"/>
                </a:lnTo>
                <a:lnTo>
                  <a:pt x="4650733" y="4621787"/>
                </a:lnTo>
                <a:lnTo>
                  <a:pt x="5567371" y="4621787"/>
                </a:lnTo>
                <a:lnTo>
                  <a:pt x="5567371" y="5981669"/>
                </a:lnTo>
                <a:lnTo>
                  <a:pt x="4650733" y="5981669"/>
                </a:lnTo>
                <a:lnTo>
                  <a:pt x="4650733" y="7226367"/>
                </a:lnTo>
                <a:lnTo>
                  <a:pt x="3232356" y="7226367"/>
                </a:lnTo>
                <a:lnTo>
                  <a:pt x="3232356" y="5981669"/>
                </a:lnTo>
                <a:lnTo>
                  <a:pt x="622349" y="5981669"/>
                </a:lnTo>
                <a:lnTo>
                  <a:pt x="3541119" y="404647"/>
                </a:lnTo>
                <a:lnTo>
                  <a:pt x="2875350" y="404647"/>
                </a:lnTo>
                <a:lnTo>
                  <a:pt x="458319" y="5026857"/>
                </a:lnTo>
                <a:lnTo>
                  <a:pt x="0" y="5026857"/>
                </a:lnTo>
                <a:close/>
              </a:path>
            </a:pathLst>
          </a:custGeom>
          <a:gradFill>
            <a:gsLst>
              <a:gs pos="16000">
                <a:schemeClr val="accent1"/>
              </a:gs>
              <a:gs pos="96000">
                <a:schemeClr val="accent1"/>
              </a:gs>
              <a:gs pos="54000">
                <a:schemeClr val="bg1">
                  <a:lumMod val="95000"/>
                </a:schemeClr>
              </a:gs>
            </a:gsLst>
            <a:lin ang="36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fontAlgn="auto">
              <a:lnSpc>
                <a:spcPct val="100000"/>
              </a:lnSpc>
              <a:spcBef>
                <a:spcPts val="0"/>
              </a:spcBef>
              <a:spcAft>
                <a:spcPts val="0"/>
              </a:spcAft>
              <a:buClrTx/>
              <a:buSzTx/>
              <a:buFontTx/>
              <a:buNone/>
              <a:tabLst/>
              <a:defRPr kumimoji="0" sz="76000" b="0" i="0" u="none" strike="noStrike" cap="none" spc="0" normalizeH="0" baseline="0">
                <a:ln>
                  <a:noFill/>
                </a:ln>
                <a:gradFill flip="none" rotWithShape="1">
                  <a:gsLst>
                    <a:gs pos="41000">
                      <a:prstClr val="white">
                        <a:alpha val="90000"/>
                      </a:prstClr>
                    </a:gs>
                    <a:gs pos="100000">
                      <a:prstClr val="white">
                        <a:alpha val="9000"/>
                      </a:prstClr>
                    </a:gs>
                  </a:gsLst>
                  <a:lin ang="5400000" scaled="1"/>
                  <a:tileRect/>
                </a:gradFill>
                <a:effectLst/>
                <a:uLnTx/>
                <a:uFillTx/>
                <a:latin typeface="LIBRARY 3 AM" panose="02000503020000020004" pitchFamily="50" charset="0"/>
                <a:ea typeface="HarmonyOS Sans SC Bold"/>
              </a:defRPr>
            </a:lvl1pPr>
          </a:lstStyle>
          <a:p>
            <a:endParaRPr lang="zh-CN" altLang="en-US" dirty="0">
              <a:latin typeface="微软雅黑" panose="020B0503020204020204" pitchFamily="34" charset="-122"/>
            </a:endParaRPr>
          </a:p>
        </p:txBody>
      </p:sp>
    </p:spTree>
    <p:extLst>
      <p:ext uri="{BB962C8B-B14F-4D97-AF65-F5344CB8AC3E}">
        <p14:creationId xmlns:p14="http://schemas.microsoft.com/office/powerpoint/2010/main" val="2952110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3" name="文本占位符 2">
            <a:extLst>
              <a:ext uri="{FF2B5EF4-FFF2-40B4-BE49-F238E27FC236}">
                <a16:creationId xmlns:a16="http://schemas.microsoft.com/office/drawing/2014/main" id="{9AFB47E1-7AF0-204F-89F0-4C0DE2B37BF5}"/>
              </a:ext>
            </a:extLst>
          </p:cNvPr>
          <p:cNvSpPr>
            <a:spLocks noGrp="1"/>
          </p:cNvSpPr>
          <p:nvPr>
            <p:ph type="body" sz="quarter" idx="13"/>
          </p:nvPr>
        </p:nvSpPr>
        <p:spPr/>
        <p:txBody>
          <a:bodyPr/>
          <a:lstStyle/>
          <a:p>
            <a:r>
              <a:rPr kumimoji="1" lang="zh-CN" altLang="en-US" dirty="0"/>
              <a:t>中文 微软雅黑</a:t>
            </a:r>
            <a:endParaRPr kumimoji="1" lang="en" altLang="zh-CN" dirty="0"/>
          </a:p>
          <a:p>
            <a:r>
              <a:rPr kumimoji="1" lang="zh-CN" altLang="en-US" dirty="0"/>
              <a:t>英文 </a:t>
            </a:r>
            <a:r>
              <a:rPr kumimoji="1" lang="en" altLang="zh-CN" dirty="0" err="1"/>
              <a:t>Arail</a:t>
            </a:r>
            <a:endParaRPr kumimoji="1" lang="en" altLang="zh-CN" dirty="0"/>
          </a:p>
          <a:p>
            <a:endParaRPr kumimoji="1" lang="en-US" altLang="zh-CN" dirty="0"/>
          </a:p>
          <a:p>
            <a:r>
              <a:rPr kumimoji="1" lang="zh-CN" altLang="en-US" dirty="0"/>
              <a:t>标题 </a:t>
            </a:r>
            <a:r>
              <a:rPr kumimoji="1" lang="en-US" altLang="zh-CN" dirty="0"/>
              <a:t>1.0</a:t>
            </a:r>
          </a:p>
          <a:p>
            <a:r>
              <a:rPr kumimoji="1" lang="zh-CN" altLang="en-US" dirty="0"/>
              <a:t>正文 </a:t>
            </a:r>
            <a:r>
              <a:rPr kumimoji="1" lang="en-US" altLang="zh-CN" dirty="0"/>
              <a:t>1.2</a:t>
            </a:r>
          </a:p>
          <a:p>
            <a:r>
              <a:rPr kumimoji="1" lang="en" altLang="zh-CN" dirty="0" err="1"/>
              <a:t>freepik.com</a:t>
            </a:r>
            <a:endParaRPr kumimoji="1" lang="en" altLang="zh-CN" dirty="0"/>
          </a:p>
          <a:p>
            <a:endParaRPr kumimoji="1" lang="en" altLang="zh-CN" dirty="0"/>
          </a:p>
          <a:p>
            <a:r>
              <a:rPr kumimoji="1" lang="zh-CN" altLang="en-US" dirty="0"/>
              <a:t>本网站所提供的任何信息内容（包括但不限于 </a:t>
            </a:r>
            <a:r>
              <a:rPr kumimoji="1" lang="en" altLang="zh-CN" dirty="0"/>
              <a:t>PPT </a:t>
            </a:r>
            <a:r>
              <a:rPr kumimoji="1" lang="zh-CN" altLang="en-US" dirty="0"/>
              <a:t>模板、</a:t>
            </a:r>
            <a:r>
              <a:rPr kumimoji="1" lang="en" altLang="zh-CN" dirty="0"/>
              <a:t>Word </a:t>
            </a:r>
            <a:r>
              <a:rPr kumimoji="1" lang="zh-CN" altLang="en-US" dirty="0"/>
              <a:t>文档、</a:t>
            </a:r>
            <a:r>
              <a:rPr kumimoji="1" lang="en" altLang="zh-CN" dirty="0"/>
              <a:t>Excel </a:t>
            </a:r>
            <a:r>
              <a:rPr kumimoji="1" lang="zh-CN" altLang="en-US" dirty="0"/>
              <a:t>图表、图片素材等）均受</a:t>
            </a:r>
            <a:r>
              <a:rPr kumimoji="1" lang="en-US" altLang="zh-CN" dirty="0"/>
              <a:t>《</a:t>
            </a:r>
            <a:r>
              <a:rPr kumimoji="1" lang="zh-CN" altLang="en-US" dirty="0"/>
              <a:t>中华人民共和国著作权法</a:t>
            </a:r>
            <a:r>
              <a:rPr kumimoji="1" lang="en-US" altLang="zh-CN" dirty="0"/>
              <a:t>》</a:t>
            </a:r>
            <a:r>
              <a:rPr kumimoji="1" lang="zh-CN" altLang="en-US" dirty="0"/>
              <a:t>、</a:t>
            </a:r>
            <a:r>
              <a:rPr kumimoji="1" lang="en-US" altLang="zh-CN" dirty="0"/>
              <a:t>《</a:t>
            </a:r>
            <a:r>
              <a:rPr kumimoji="1" lang="zh-CN" altLang="en-US" dirty="0"/>
              <a:t>信息网络传播权保护条例</a:t>
            </a:r>
            <a:r>
              <a:rPr kumimoji="1" lang="en-US" altLang="zh-CN" dirty="0"/>
              <a:t>》</a:t>
            </a:r>
            <a:r>
              <a:rPr kumimoji="1" lang="zh-CN" altLang="en-US" dirty="0"/>
              <a:t>及其他适用的法律法规的保护，未经权利人书面明确授权，信息内容的任何部分</a:t>
            </a:r>
            <a:r>
              <a:rPr kumimoji="1" lang="en-US" altLang="zh-CN" dirty="0"/>
              <a:t>(</a:t>
            </a:r>
            <a:r>
              <a:rPr kumimoji="1" lang="zh-CN" altLang="en-US" dirty="0"/>
              <a:t>包括图片或图表</a:t>
            </a:r>
            <a:r>
              <a:rPr kumimoji="1" lang="en-US" altLang="zh-CN" dirty="0"/>
              <a:t>)</a:t>
            </a:r>
            <a:r>
              <a:rPr kumimoji="1" lang="zh-CN" altLang="en-US" dirty="0"/>
              <a:t>不得被全部或部分的复制、传播、销售，否则将承担法律责任。</a:t>
            </a:r>
            <a:endParaRPr kumimoji="1" lang="en-US" altLang="zh-CN" dirty="0"/>
          </a:p>
          <a:p>
            <a:endParaRPr kumimoji="1" lang="en-US" altLang="zh-CN" dirty="0"/>
          </a:p>
          <a:p>
            <a:r>
              <a:rPr kumimoji="1" lang="zh-CN" altLang="en-US" dirty="0"/>
              <a:t>小堇</a:t>
            </a:r>
            <a:endParaRPr kumimoji="1" lang="en" altLang="zh-CN" dirty="0"/>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Tree>
    <p:extLst>
      <p:ext uri="{BB962C8B-B14F-4D97-AF65-F5344CB8AC3E}">
        <p14:creationId xmlns:p14="http://schemas.microsoft.com/office/powerpoint/2010/main" val="317903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文本框 186">
            <a:extLst>
              <a:ext uri="{FF2B5EF4-FFF2-40B4-BE49-F238E27FC236}">
                <a16:creationId xmlns:a16="http://schemas.microsoft.com/office/drawing/2014/main" id="{D800901D-DDD6-4AF4-B633-301EE9E2A2B2}"/>
              </a:ext>
            </a:extLst>
          </p:cNvPr>
          <p:cNvSpPr txBox="1"/>
          <p:nvPr/>
        </p:nvSpPr>
        <p:spPr>
          <a:xfrm>
            <a:off x="6536996" y="3190850"/>
            <a:ext cx="2000548" cy="553998"/>
          </a:xfrm>
          <a:prstGeom prst="rect">
            <a:avLst/>
          </a:prstGeom>
          <a:noFill/>
          <a:scene3d>
            <a:camera prst="perspectiveFront"/>
            <a:lightRig rig="threePt" dir="t"/>
          </a:scene3d>
          <a:sp3d/>
        </p:spPr>
        <p:txBody>
          <a:bodyPr wrap="none" lIns="0" tIns="0" rIns="0" bIns="0" rtlCol="0">
            <a:noAutofit/>
            <a:sp3d extrusionH="190500"/>
          </a:bodyPr>
          <a:lstStyle>
            <a:defPPr>
              <a:defRPr lang="zh-CN"/>
            </a:defPPr>
            <a:lvl1pPr marR="0" lvl="0" indent="0" fontAlgn="auto">
              <a:lnSpc>
                <a:spcPct val="100000"/>
              </a:lnSpc>
              <a:spcBef>
                <a:spcPts val="0"/>
              </a:spcBef>
              <a:spcAft>
                <a:spcPts val="0"/>
              </a:spcAft>
              <a:buClrTx/>
              <a:buSzTx/>
              <a:buFontTx/>
              <a:buNone/>
              <a:tabLst/>
              <a:defRPr kumimoji="0" sz="2800" b="0" i="0" u="none" strike="noStrike" cap="none" spc="300" normalizeH="0" baseline="0">
                <a:ln w="6350">
                  <a:solidFill>
                    <a:schemeClr val="bg1"/>
                  </a:solidFill>
                  <a:miter lim="800000"/>
                </a:ln>
                <a:gradFill>
                  <a:gsLst>
                    <a:gs pos="80000">
                      <a:schemeClr val="bg1"/>
                    </a:gs>
                    <a:gs pos="20000">
                      <a:srgbClr val="989DA0"/>
                    </a:gs>
                    <a:gs pos="60000">
                      <a:srgbClr val="989DA0"/>
                    </a:gs>
                    <a:gs pos="40000">
                      <a:srgbClr val="FEFEFE"/>
                    </a:gs>
                  </a:gsLst>
                  <a:lin ang="5400000" scaled="1"/>
                </a:gradFill>
                <a:effectLst/>
                <a:uLnTx/>
                <a:uFillTx/>
                <a:latin typeface="+mj-ea"/>
                <a:ea typeface="+mj-ea"/>
              </a:defRPr>
            </a:lvl1pPr>
          </a:lstStyle>
          <a:p>
            <a:r>
              <a:rPr lang="zh-CN" altLang="en-US" sz="3600" dirty="0">
                <a:gradFill>
                  <a:gsLst>
                    <a:gs pos="80000">
                      <a:schemeClr val="bg1"/>
                    </a:gs>
                    <a:gs pos="20000">
                      <a:schemeClr val="accent1"/>
                    </a:gs>
                    <a:gs pos="60000">
                      <a:schemeClr val="accent1"/>
                    </a:gs>
                    <a:gs pos="40000">
                      <a:srgbClr val="FEFEFE"/>
                    </a:gs>
                  </a:gsLst>
                  <a:lin ang="5400000" scaled="1"/>
                </a:gradFill>
              </a:rPr>
              <a:t>基本情况</a:t>
            </a:r>
          </a:p>
        </p:txBody>
      </p:sp>
      <p:sp>
        <p:nvSpPr>
          <p:cNvPr id="188" name="文本框 187">
            <a:extLst>
              <a:ext uri="{FF2B5EF4-FFF2-40B4-BE49-F238E27FC236}">
                <a16:creationId xmlns:a16="http://schemas.microsoft.com/office/drawing/2014/main" id="{44DFB96B-7D43-49BC-960F-F9BBF78BB74C}"/>
              </a:ext>
            </a:extLst>
          </p:cNvPr>
          <p:cNvSpPr txBox="1"/>
          <p:nvPr/>
        </p:nvSpPr>
        <p:spPr>
          <a:xfrm>
            <a:off x="6536996" y="3727456"/>
            <a:ext cx="2140195" cy="153888"/>
          </a:xfrm>
          <a:prstGeom prst="rect">
            <a:avLst/>
          </a:prstGeom>
          <a:noFill/>
        </p:spPr>
        <p:txBody>
          <a:bodyPr wrap="square" lIns="0" tIns="0" rIns="0" bIns="0" rtlCol="0">
            <a:noAutofit/>
          </a:bodyPr>
          <a:lstStyle/>
          <a:p>
            <a:r>
              <a:rPr lang="en-US" altLang="zh-CN" sz="1000" dirty="0">
                <a:solidFill>
                  <a:schemeClr val="bg1">
                    <a:alpha val="50000"/>
                  </a:schemeClr>
                </a:solidFill>
                <a:latin typeface="+mn-ea"/>
                <a:cs typeface="阿里巴巴普惠体 L" panose="00020600040101010101" pitchFamily="18" charset="-122"/>
              </a:rPr>
              <a:t>TITLE BLOCK EXAMPLE</a:t>
            </a:r>
            <a:endParaRPr lang="zh-CN" altLang="en-US" sz="1000" dirty="0">
              <a:solidFill>
                <a:schemeClr val="bg1">
                  <a:alpha val="50000"/>
                </a:schemeClr>
              </a:solidFill>
              <a:latin typeface="+mn-ea"/>
              <a:cs typeface="阿里巴巴普惠体 L" panose="00020600040101010101" pitchFamily="18" charset="-122"/>
            </a:endParaRPr>
          </a:p>
        </p:txBody>
      </p:sp>
      <p:grpSp>
        <p:nvGrpSpPr>
          <p:cNvPr id="189" name="组合 188">
            <a:extLst>
              <a:ext uri="{FF2B5EF4-FFF2-40B4-BE49-F238E27FC236}">
                <a16:creationId xmlns:a16="http://schemas.microsoft.com/office/drawing/2014/main" id="{569340D6-0B03-474B-8653-574E989CFEE1}"/>
              </a:ext>
            </a:extLst>
          </p:cNvPr>
          <p:cNvGrpSpPr/>
          <p:nvPr/>
        </p:nvGrpSpPr>
        <p:grpSpPr>
          <a:xfrm>
            <a:off x="7596994" y="3749598"/>
            <a:ext cx="1225340" cy="247095"/>
            <a:chOff x="831011" y="371173"/>
            <a:chExt cx="924557" cy="186441"/>
          </a:xfrm>
        </p:grpSpPr>
        <p:sp>
          <p:nvSpPr>
            <p:cNvPr id="191" name="任意多边形: 形状 190">
              <a:extLst>
                <a:ext uri="{FF2B5EF4-FFF2-40B4-BE49-F238E27FC236}">
                  <a16:creationId xmlns:a16="http://schemas.microsoft.com/office/drawing/2014/main" id="{904837E7-DC02-4CB6-A3D5-95BF38BCB3D8}"/>
                </a:ext>
              </a:extLst>
            </p:cNvPr>
            <p:cNvSpPr/>
            <p:nvPr/>
          </p:nvSpPr>
          <p:spPr>
            <a:xfrm>
              <a:off x="831011" y="457250"/>
              <a:ext cx="773952"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96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pic>
          <p:nvPicPr>
            <p:cNvPr id="192" name="图片 191">
              <a:extLst>
                <a:ext uri="{FF2B5EF4-FFF2-40B4-BE49-F238E27FC236}">
                  <a16:creationId xmlns:a16="http://schemas.microsoft.com/office/drawing/2014/main" id="{1F4F7F19-3896-4E8B-BAAF-AB9B549E82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44833" y="371173"/>
              <a:ext cx="310735" cy="186441"/>
            </a:xfrm>
            <a:prstGeom prst="rect">
              <a:avLst/>
            </a:prstGeom>
          </p:spPr>
        </p:pic>
      </p:grpSp>
      <p:sp>
        <p:nvSpPr>
          <p:cNvPr id="11" name="文本框 10">
            <a:extLst>
              <a:ext uri="{FF2B5EF4-FFF2-40B4-BE49-F238E27FC236}">
                <a16:creationId xmlns:a16="http://schemas.microsoft.com/office/drawing/2014/main" id="{D38BA1EE-578A-40BA-9427-D88C2CDA4875}"/>
              </a:ext>
            </a:extLst>
          </p:cNvPr>
          <p:cNvSpPr txBox="1"/>
          <p:nvPr/>
        </p:nvSpPr>
        <p:spPr>
          <a:xfrm>
            <a:off x="6536995" y="4268429"/>
            <a:ext cx="4157790" cy="246221"/>
          </a:xfrm>
          <a:prstGeom prst="rect">
            <a:avLst/>
          </a:prstGeom>
          <a:noFill/>
        </p:spPr>
        <p:txBody>
          <a:bodyPr wrap="square" lIns="0" tIns="0" rIns="0" bIns="0" rtlCol="0">
            <a:noAutofit/>
          </a:bodyPr>
          <a:lstStyle/>
          <a:p>
            <a:pPr>
              <a:spcAft>
                <a:spcPts val="800"/>
              </a:spcAft>
            </a:pPr>
            <a:r>
              <a:rPr lang="zh-CN" altLang="en-US" sz="1600" spc="300" dirty="0">
                <a:solidFill>
                  <a:schemeClr val="bg1">
                    <a:lumMod val="95000"/>
                  </a:schemeClr>
                </a:solidFill>
                <a:latin typeface="+mn-ea"/>
                <a:cs typeface="阿里巴巴普惠体 H" panose="00020600040101010101" pitchFamily="18" charset="-122"/>
              </a:rPr>
              <a:t>请输入一段话的文本描述</a:t>
            </a:r>
          </a:p>
        </p:txBody>
      </p:sp>
    </p:spTree>
    <p:extLst>
      <p:ext uri="{BB962C8B-B14F-4D97-AF65-F5344CB8AC3E}">
        <p14:creationId xmlns:p14="http://schemas.microsoft.com/office/powerpoint/2010/main" val="127662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69A6C58-11C4-4D7F-9CB4-1F569BEBEE73}"/>
              </a:ext>
            </a:extLst>
          </p:cNvPr>
          <p:cNvSpPr/>
          <p:nvPr/>
        </p:nvSpPr>
        <p:spPr>
          <a:xfrm>
            <a:off x="0" y="1295400"/>
            <a:ext cx="457200" cy="42214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id="{E3AC4D7C-8A93-4F7C-AE00-1898D51FD1DB}"/>
              </a:ext>
            </a:extLst>
          </p:cNvPr>
          <p:cNvSpPr/>
          <p:nvPr/>
        </p:nvSpPr>
        <p:spPr>
          <a:xfrm>
            <a:off x="6598920" y="1295400"/>
            <a:ext cx="5090160" cy="5562600"/>
          </a:xfrm>
          <a:custGeom>
            <a:avLst/>
            <a:gdLst>
              <a:gd name="connsiteX0" fmla="*/ 0 w 5090160"/>
              <a:gd name="connsiteY0" fmla="*/ 0 h 5562600"/>
              <a:gd name="connsiteX1" fmla="*/ 5090160 w 5090160"/>
              <a:gd name="connsiteY1" fmla="*/ 0 h 5562600"/>
              <a:gd name="connsiteX2" fmla="*/ 5090160 w 5090160"/>
              <a:gd name="connsiteY2" fmla="*/ 5562600 h 5562600"/>
              <a:gd name="connsiteX3" fmla="*/ 873760 w 5090160"/>
              <a:gd name="connsiteY3" fmla="*/ 5562600 h 5562600"/>
              <a:gd name="connsiteX4" fmla="*/ 873760 w 5090160"/>
              <a:gd name="connsiteY4" fmla="*/ 4221480 h 5562600"/>
              <a:gd name="connsiteX5" fmla="*/ 0 w 5090160"/>
              <a:gd name="connsiteY5" fmla="*/ 4221480 h 556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0160" h="5562600">
                <a:moveTo>
                  <a:pt x="0" y="0"/>
                </a:moveTo>
                <a:lnTo>
                  <a:pt x="5090160" y="0"/>
                </a:lnTo>
                <a:lnTo>
                  <a:pt x="5090160" y="5562600"/>
                </a:lnTo>
                <a:lnTo>
                  <a:pt x="873760" y="5562600"/>
                </a:lnTo>
                <a:lnTo>
                  <a:pt x="873760" y="4221480"/>
                </a:lnTo>
                <a:lnTo>
                  <a:pt x="0" y="4221480"/>
                </a:lnTo>
                <a:close/>
              </a:path>
            </a:pathLst>
          </a:custGeom>
          <a:blipFill>
            <a:blip r:embed="rId2"/>
            <a:stretch>
              <a:fillRect t="-18673" b="-185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文本框 11">
            <a:extLst>
              <a:ext uri="{FF2B5EF4-FFF2-40B4-BE49-F238E27FC236}">
                <a16:creationId xmlns:a16="http://schemas.microsoft.com/office/drawing/2014/main" id="{CFCDAD69-C947-4737-9E73-D71FFC5895F3}"/>
              </a:ext>
            </a:extLst>
          </p:cNvPr>
          <p:cNvSpPr txBox="1"/>
          <p:nvPr/>
        </p:nvSpPr>
        <p:spPr>
          <a:xfrm>
            <a:off x="1106930" y="1316925"/>
            <a:ext cx="2385268" cy="430887"/>
          </a:xfrm>
          <a:prstGeom prst="rect">
            <a:avLst/>
          </a:prstGeom>
          <a:noFill/>
          <a:scene3d>
            <a:camera prst="perspectiveFront"/>
            <a:lightRig rig="threePt" dir="t"/>
          </a:scene3d>
          <a:sp3d/>
        </p:spPr>
        <p:txBody>
          <a:bodyPr wrap="none" lIns="0" tIns="0" rIns="0" bIns="0" rtlCol="0">
            <a:noAutofit/>
            <a:sp3d extrusionH="190500"/>
          </a:bodyPr>
          <a:lstStyle>
            <a:defPPr>
              <a:defRPr lang="zh-CN"/>
            </a:defPPr>
            <a:lvl1pPr marR="0" lvl="0" indent="0" fontAlgn="auto">
              <a:lnSpc>
                <a:spcPct val="100000"/>
              </a:lnSpc>
              <a:spcBef>
                <a:spcPts val="0"/>
              </a:spcBef>
              <a:spcAft>
                <a:spcPts val="0"/>
              </a:spcAft>
              <a:buClrTx/>
              <a:buSzTx/>
              <a:buFontTx/>
              <a:buNone/>
              <a:tabLst/>
              <a:defRPr kumimoji="0" sz="2800" b="0" i="0" u="none" strike="noStrike" cap="none" spc="300" normalizeH="0" baseline="0">
                <a:ln w="6350">
                  <a:solidFill>
                    <a:schemeClr val="bg1"/>
                  </a:solidFill>
                  <a:miter lim="800000"/>
                </a:ln>
                <a:gradFill>
                  <a:gsLst>
                    <a:gs pos="80000">
                      <a:schemeClr val="bg1"/>
                    </a:gs>
                    <a:gs pos="20000">
                      <a:srgbClr val="989DA0"/>
                    </a:gs>
                    <a:gs pos="60000">
                      <a:srgbClr val="989DA0"/>
                    </a:gs>
                    <a:gs pos="40000">
                      <a:srgbClr val="FEFEFE"/>
                    </a:gs>
                  </a:gsLst>
                  <a:lin ang="5400000" scaled="1"/>
                </a:gradFill>
                <a:effectLst/>
                <a:uLnTx/>
                <a:uFillTx/>
                <a:latin typeface="+mj-ea"/>
                <a:ea typeface="+mj-ea"/>
              </a:defRPr>
            </a:lvl1pPr>
          </a:lstStyle>
          <a:p>
            <a:r>
              <a:rPr lang="zh-CN" altLang="en-US" dirty="0">
                <a:gradFill>
                  <a:gsLst>
                    <a:gs pos="80000">
                      <a:schemeClr val="bg1"/>
                    </a:gs>
                    <a:gs pos="20000">
                      <a:schemeClr val="accent1"/>
                    </a:gs>
                    <a:gs pos="60000">
                      <a:schemeClr val="accent1"/>
                    </a:gs>
                    <a:gs pos="40000">
                      <a:srgbClr val="FEFEFE"/>
                    </a:gs>
                  </a:gsLst>
                  <a:lin ang="5400000" scaled="1"/>
                </a:gradFill>
              </a:rPr>
              <a:t>全年工作回顾</a:t>
            </a:r>
          </a:p>
        </p:txBody>
      </p:sp>
      <p:sp>
        <p:nvSpPr>
          <p:cNvPr id="13" name="文本框 12">
            <a:extLst>
              <a:ext uri="{FF2B5EF4-FFF2-40B4-BE49-F238E27FC236}">
                <a16:creationId xmlns:a16="http://schemas.microsoft.com/office/drawing/2014/main" id="{2AB4A138-E99C-42A4-A218-D41746AA0EEC}"/>
              </a:ext>
            </a:extLst>
          </p:cNvPr>
          <p:cNvSpPr txBox="1"/>
          <p:nvPr/>
        </p:nvSpPr>
        <p:spPr>
          <a:xfrm>
            <a:off x="1106930" y="1759911"/>
            <a:ext cx="1614843" cy="123111"/>
          </a:xfrm>
          <a:prstGeom prst="rect">
            <a:avLst/>
          </a:prstGeom>
          <a:noFill/>
        </p:spPr>
        <p:txBody>
          <a:bodyPr wrap="square" lIns="0" tIns="0" rIns="0" bIns="0" rtlCol="0">
            <a:noAutofit/>
          </a:bodyPr>
          <a:lstStyle/>
          <a:p>
            <a:r>
              <a:rPr lang="en-US" altLang="zh-CN" sz="800" dirty="0">
                <a:solidFill>
                  <a:schemeClr val="bg1">
                    <a:alpha val="50000"/>
                  </a:schemeClr>
                </a:solidFill>
                <a:latin typeface="+mn-ea"/>
                <a:cs typeface="阿里巴巴普惠体 L" panose="00020600040101010101" pitchFamily="18" charset="-122"/>
              </a:rPr>
              <a:t>TITLE BLOCK EXAMPLE</a:t>
            </a:r>
            <a:endParaRPr lang="zh-CN" altLang="en-US" sz="800" dirty="0">
              <a:solidFill>
                <a:schemeClr val="bg1">
                  <a:alpha val="50000"/>
                </a:schemeClr>
              </a:solidFill>
              <a:latin typeface="+mn-ea"/>
              <a:cs typeface="阿里巴巴普惠体 L" panose="00020600040101010101" pitchFamily="18" charset="-122"/>
            </a:endParaRPr>
          </a:p>
        </p:txBody>
      </p:sp>
      <p:sp>
        <p:nvSpPr>
          <p:cNvPr id="14" name="文本框 13">
            <a:extLst>
              <a:ext uri="{FF2B5EF4-FFF2-40B4-BE49-F238E27FC236}">
                <a16:creationId xmlns:a16="http://schemas.microsoft.com/office/drawing/2014/main" id="{50DC979F-0AA6-41E0-B636-26A4B02F7C4B}"/>
              </a:ext>
            </a:extLst>
          </p:cNvPr>
          <p:cNvSpPr txBox="1"/>
          <p:nvPr/>
        </p:nvSpPr>
        <p:spPr>
          <a:xfrm>
            <a:off x="2397760" y="2291033"/>
            <a:ext cx="3024130" cy="3407792"/>
          </a:xfrm>
          <a:prstGeom prst="rect">
            <a:avLst/>
          </a:prstGeom>
          <a:noFill/>
        </p:spPr>
        <p:txBody>
          <a:bodyPr wrap="square" lIns="0" tIns="0" rIns="0" bIns="0" rtlCol="0">
            <a:noAutofit/>
          </a:bodyPr>
          <a:lstStyle/>
          <a:p>
            <a:pPr>
              <a:lnSpc>
                <a:spcPct val="120000"/>
              </a:lnSpc>
              <a:spcAft>
                <a:spcPts val="8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请在这里输入你的正文内容请在这里输入你的正文内容，请在这里输入你的正文内容，请在这里输入你的正文内容，请在这里输入你的正文内容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a:p>
            <a:pPr>
              <a:lnSpc>
                <a:spcPct val="120000"/>
              </a:lnSpc>
              <a:spcAft>
                <a:spcPts val="800"/>
              </a:spcAft>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请在这里输入你的正文内容，请在这里输入你的正文内容，请在这里输入你的正文内容，请在这里输入你的正文内容请在这里输入你的正文内容请在这里输入你的正文内容，请在这里输入你的正文内容，</a:t>
            </a:r>
            <a:endParaRPr lang="en-US" altLang="zh-CN" sz="1200" spc="300" dirty="0">
              <a:solidFill>
                <a:schemeClr val="bg1">
                  <a:lumMod val="95000"/>
                </a:schemeClr>
              </a:solidFill>
              <a:latin typeface="+mn-ea"/>
              <a:cs typeface="阿里巴巴普惠体 H" panose="00020600040101010101" pitchFamily="18" charset="-122"/>
            </a:endParaRPr>
          </a:p>
        </p:txBody>
      </p:sp>
      <p:grpSp>
        <p:nvGrpSpPr>
          <p:cNvPr id="16" name="组合 15">
            <a:extLst>
              <a:ext uri="{FF2B5EF4-FFF2-40B4-BE49-F238E27FC236}">
                <a16:creationId xmlns:a16="http://schemas.microsoft.com/office/drawing/2014/main" id="{A2AE2C03-B923-4FB6-A534-B3542A216F71}"/>
              </a:ext>
            </a:extLst>
          </p:cNvPr>
          <p:cNvGrpSpPr/>
          <p:nvPr/>
        </p:nvGrpSpPr>
        <p:grpSpPr>
          <a:xfrm rot="5400000">
            <a:off x="6136641" y="6028181"/>
            <a:ext cx="924557" cy="186441"/>
            <a:chOff x="831011" y="371173"/>
            <a:chExt cx="924557" cy="186441"/>
          </a:xfrm>
        </p:grpSpPr>
        <p:sp>
          <p:nvSpPr>
            <p:cNvPr id="17" name="任意多边形: 形状 16">
              <a:extLst>
                <a:ext uri="{FF2B5EF4-FFF2-40B4-BE49-F238E27FC236}">
                  <a16:creationId xmlns:a16="http://schemas.microsoft.com/office/drawing/2014/main" id="{B9E37AB1-AA0F-443D-8A0E-A58CF8BD1A75}"/>
                </a:ext>
              </a:extLst>
            </p:cNvPr>
            <p:cNvSpPr/>
            <p:nvPr/>
          </p:nvSpPr>
          <p:spPr>
            <a:xfrm>
              <a:off x="831011" y="457250"/>
              <a:ext cx="773952"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96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pic>
          <p:nvPicPr>
            <p:cNvPr id="18" name="图片 17">
              <a:extLst>
                <a:ext uri="{FF2B5EF4-FFF2-40B4-BE49-F238E27FC236}">
                  <a16:creationId xmlns:a16="http://schemas.microsoft.com/office/drawing/2014/main" id="{28CF72C5-973B-47F2-88F1-32F1F61819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44833" y="371173"/>
              <a:ext cx="310735" cy="186441"/>
            </a:xfrm>
            <a:prstGeom prst="rect">
              <a:avLst/>
            </a:prstGeom>
          </p:spPr>
        </p:pic>
      </p:grpSp>
    </p:spTree>
    <p:extLst>
      <p:ext uri="{BB962C8B-B14F-4D97-AF65-F5344CB8AC3E}">
        <p14:creationId xmlns:p14="http://schemas.microsoft.com/office/powerpoint/2010/main" val="772113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0279D480-AA83-4C46-A201-CA042C7B08E5}"/>
              </a:ext>
            </a:extLst>
          </p:cNvPr>
          <p:cNvSpPr/>
          <p:nvPr/>
        </p:nvSpPr>
        <p:spPr>
          <a:xfrm>
            <a:off x="0" y="4657856"/>
            <a:ext cx="12192000" cy="2200144"/>
          </a:xfrm>
          <a:prstGeom prst="rect">
            <a:avLst/>
          </a:prstGeom>
          <a:blipFill>
            <a:blip r:embed="rId2">
              <a:extLst>
                <a:ext uri="{BEBA8EAE-BF5A-486C-A8C5-ECC9F3942E4B}">
                  <a14:imgProps xmlns:a14="http://schemas.microsoft.com/office/drawing/2010/main">
                    <a14:imgLayer r:embed="rId3">
                      <a14:imgEffect>
                        <a14:saturation sat="0"/>
                      </a14:imgEffect>
                    </a14:imgLayer>
                  </a14:imgProps>
                </a:ext>
              </a:extLst>
            </a:blip>
            <a:stretch>
              <a:fillRect t="-135493" b="-133937"/>
            </a:stretch>
          </a:blip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760E68A4-7EB8-4425-9470-FB34A80B809B}"/>
              </a:ext>
            </a:extLst>
          </p:cNvPr>
          <p:cNvSpPr/>
          <p:nvPr/>
        </p:nvSpPr>
        <p:spPr>
          <a:xfrm>
            <a:off x="6384568" y="1863905"/>
            <a:ext cx="185766" cy="2793945"/>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22" name="直接连接符 21">
            <a:extLst>
              <a:ext uri="{FF2B5EF4-FFF2-40B4-BE49-F238E27FC236}">
                <a16:creationId xmlns:a16="http://schemas.microsoft.com/office/drawing/2014/main" id="{2048CDF0-588D-4FD9-847B-FC55B1BD8CA5}"/>
              </a:ext>
            </a:extLst>
          </p:cNvPr>
          <p:cNvCxnSpPr>
            <a:cxnSpLocks/>
          </p:cNvCxnSpPr>
          <p:nvPr/>
        </p:nvCxnSpPr>
        <p:spPr>
          <a:xfrm>
            <a:off x="2562214" y="3657600"/>
            <a:ext cx="3822354" cy="0"/>
          </a:xfrm>
          <a:prstGeom prst="line">
            <a:avLst/>
          </a:prstGeom>
          <a:gradFill flip="none" rotWithShape="1">
            <a:gsLst>
              <a:gs pos="50000">
                <a:schemeClr val="bg1">
                  <a:alpha val="15000"/>
                </a:schemeClr>
              </a:gs>
              <a:gs pos="0">
                <a:schemeClr val="bg1">
                  <a:alpha val="0"/>
                </a:schemeClr>
              </a:gs>
              <a:gs pos="100000">
                <a:schemeClr val="bg1">
                  <a:alpha val="0"/>
                </a:schemeClr>
              </a:gs>
            </a:gsLst>
            <a:lin ang="0" scaled="1"/>
            <a:tileRect/>
          </a:gradFill>
          <a:ln w="6350">
            <a:gradFill flip="none" rotWithShape="1">
              <a:gsLst>
                <a:gs pos="0">
                  <a:schemeClr val="accent1">
                    <a:lumMod val="20000"/>
                    <a:lumOff val="80000"/>
                    <a:alpha val="0"/>
                  </a:schemeClr>
                </a:gs>
                <a:gs pos="98000">
                  <a:schemeClr val="accent1">
                    <a:lumMod val="60000"/>
                    <a:lumOff val="4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23" name="文本框 22">
            <a:extLst>
              <a:ext uri="{FF2B5EF4-FFF2-40B4-BE49-F238E27FC236}">
                <a16:creationId xmlns:a16="http://schemas.microsoft.com/office/drawing/2014/main" id="{0F86A65B-79C4-48CF-9900-39C37F5F350B}"/>
              </a:ext>
            </a:extLst>
          </p:cNvPr>
          <p:cNvSpPr txBox="1"/>
          <p:nvPr/>
        </p:nvSpPr>
        <p:spPr>
          <a:xfrm>
            <a:off x="3763347" y="3885745"/>
            <a:ext cx="2332653" cy="400110"/>
          </a:xfrm>
          <a:prstGeom prst="rect">
            <a:avLst/>
          </a:prstGeom>
          <a:noFill/>
        </p:spPr>
        <p:txBody>
          <a:bodyPr wrap="square" rtlCol="0">
            <a:noAutofit/>
          </a:bodyPr>
          <a:lstStyle/>
          <a:p>
            <a:pPr algn="r"/>
            <a:r>
              <a:rPr lang="zh-CN" altLang="en-US" sz="2000" spc="300" dirty="0">
                <a:solidFill>
                  <a:schemeClr val="bg1"/>
                </a:solidFill>
                <a:latin typeface="+mn-ea"/>
                <a:cs typeface="阿里巴巴普惠体 H" panose="00020600040101010101" pitchFamily="18" charset="-122"/>
              </a:rPr>
              <a:t>工作成果</a:t>
            </a:r>
          </a:p>
        </p:txBody>
      </p:sp>
      <p:sp>
        <p:nvSpPr>
          <p:cNvPr id="20" name="文本框 19">
            <a:extLst>
              <a:ext uri="{FF2B5EF4-FFF2-40B4-BE49-F238E27FC236}">
                <a16:creationId xmlns:a16="http://schemas.microsoft.com/office/drawing/2014/main" id="{FCC0E928-4BCC-4A39-82B3-4F3F75F5B520}"/>
              </a:ext>
            </a:extLst>
          </p:cNvPr>
          <p:cNvSpPr txBox="1"/>
          <p:nvPr/>
        </p:nvSpPr>
        <p:spPr>
          <a:xfrm>
            <a:off x="3763347" y="3277355"/>
            <a:ext cx="2332653" cy="400110"/>
          </a:xfrm>
          <a:prstGeom prst="rect">
            <a:avLst/>
          </a:prstGeom>
          <a:noFill/>
        </p:spPr>
        <p:txBody>
          <a:bodyPr wrap="square" rtlCol="0">
            <a:noAutofit/>
          </a:bodyPr>
          <a:lstStyle/>
          <a:p>
            <a:pPr algn="r"/>
            <a:r>
              <a:rPr lang="zh-CN" altLang="en-US" sz="2000" spc="300" dirty="0">
                <a:gradFill>
                  <a:gsLst>
                    <a:gs pos="5000">
                      <a:schemeClr val="bg1"/>
                    </a:gs>
                    <a:gs pos="100000">
                      <a:schemeClr val="accent2"/>
                    </a:gs>
                  </a:gsLst>
                  <a:lin ang="0" scaled="0"/>
                </a:gradFill>
                <a:latin typeface="+mj-ea"/>
                <a:ea typeface="+mj-ea"/>
                <a:cs typeface="阿里巴巴普惠体 H" panose="00020600040101010101" pitchFamily="18" charset="-122"/>
              </a:rPr>
              <a:t>工作程序</a:t>
            </a:r>
          </a:p>
        </p:txBody>
      </p:sp>
      <p:sp>
        <p:nvSpPr>
          <p:cNvPr id="21" name="文本框 20">
            <a:extLst>
              <a:ext uri="{FF2B5EF4-FFF2-40B4-BE49-F238E27FC236}">
                <a16:creationId xmlns:a16="http://schemas.microsoft.com/office/drawing/2014/main" id="{A272F7B7-59CB-4B4F-9F34-42AAFD57922F}"/>
              </a:ext>
            </a:extLst>
          </p:cNvPr>
          <p:cNvSpPr txBox="1"/>
          <p:nvPr/>
        </p:nvSpPr>
        <p:spPr>
          <a:xfrm>
            <a:off x="3763347" y="2668964"/>
            <a:ext cx="2332653" cy="400110"/>
          </a:xfrm>
          <a:prstGeom prst="rect">
            <a:avLst/>
          </a:prstGeom>
          <a:noFill/>
        </p:spPr>
        <p:txBody>
          <a:bodyPr wrap="square" rtlCol="0">
            <a:noAutofit/>
          </a:bodyPr>
          <a:lstStyle/>
          <a:p>
            <a:pPr algn="r"/>
            <a:r>
              <a:rPr lang="zh-CN" altLang="en-US" sz="2000" spc="300" dirty="0">
                <a:solidFill>
                  <a:schemeClr val="bg1"/>
                </a:solidFill>
                <a:latin typeface="+mn-ea"/>
                <a:cs typeface="阿里巴巴普惠体 H" panose="00020600040101010101" pitchFamily="18" charset="-122"/>
              </a:rPr>
              <a:t>工作责任</a:t>
            </a:r>
          </a:p>
        </p:txBody>
      </p:sp>
      <p:sp>
        <p:nvSpPr>
          <p:cNvPr id="24" name="文本框 23">
            <a:extLst>
              <a:ext uri="{FF2B5EF4-FFF2-40B4-BE49-F238E27FC236}">
                <a16:creationId xmlns:a16="http://schemas.microsoft.com/office/drawing/2014/main" id="{6722263E-7F45-4330-AD5A-BC80FCFD2CE8}"/>
              </a:ext>
            </a:extLst>
          </p:cNvPr>
          <p:cNvSpPr txBox="1"/>
          <p:nvPr/>
        </p:nvSpPr>
        <p:spPr>
          <a:xfrm>
            <a:off x="3763347" y="2060573"/>
            <a:ext cx="2332653" cy="362587"/>
          </a:xfrm>
          <a:prstGeom prst="rect">
            <a:avLst/>
          </a:prstGeom>
          <a:noFill/>
        </p:spPr>
        <p:txBody>
          <a:bodyPr wrap="square" rtlCol="0">
            <a:noAutofit/>
          </a:bodyPr>
          <a:lstStyle/>
          <a:p>
            <a:pPr algn="r"/>
            <a:r>
              <a:rPr lang="zh-CN" altLang="en-US" sz="2000" spc="300" dirty="0">
                <a:solidFill>
                  <a:schemeClr val="bg1"/>
                </a:solidFill>
                <a:latin typeface="+mn-ea"/>
                <a:cs typeface="阿里巴巴普惠体 H" panose="00020600040101010101" pitchFamily="18" charset="-122"/>
              </a:rPr>
              <a:t>工作范围</a:t>
            </a:r>
          </a:p>
        </p:txBody>
      </p:sp>
      <p:sp>
        <p:nvSpPr>
          <p:cNvPr id="25" name="文本框 24">
            <a:extLst>
              <a:ext uri="{FF2B5EF4-FFF2-40B4-BE49-F238E27FC236}">
                <a16:creationId xmlns:a16="http://schemas.microsoft.com/office/drawing/2014/main" id="{671557E5-8C71-4515-8788-E9A27D011215}"/>
              </a:ext>
            </a:extLst>
          </p:cNvPr>
          <p:cNvSpPr txBox="1"/>
          <p:nvPr/>
        </p:nvSpPr>
        <p:spPr>
          <a:xfrm>
            <a:off x="6849447" y="3198056"/>
            <a:ext cx="4263053" cy="890693"/>
          </a:xfrm>
          <a:prstGeom prst="rect">
            <a:avLst/>
          </a:prstGeom>
          <a:noFill/>
        </p:spPr>
        <p:txBody>
          <a:bodyPr wrap="square" rtlCol="0">
            <a:noAutofit/>
          </a:bodyPr>
          <a:lstStyle/>
          <a:p>
            <a:pPr>
              <a:lnSpc>
                <a:spcPct val="120000"/>
              </a:lnSpc>
            </a:pPr>
            <a:r>
              <a:rPr lang="zh-CN" altLang="en-US" sz="1200" spc="300" dirty="0">
                <a:solidFill>
                  <a:schemeClr val="bg1">
                    <a:lumMod val="95000"/>
                  </a:schemeClr>
                </a:solidFill>
                <a:latin typeface="+mn-ea"/>
                <a:cs typeface="阿里巴巴普惠体 H" panose="00020600040101010101" pitchFamily="18" charset="-122"/>
              </a:rPr>
              <a:t>请在这里输入你的正文内容请在这里输入你的正文内容请在这里输入你的正文内容请在这里输入你的正文内容请在这里输入你的正文内容请在这里输入你的正文内容</a:t>
            </a:r>
          </a:p>
        </p:txBody>
      </p:sp>
      <p:sp>
        <p:nvSpPr>
          <p:cNvPr id="2" name="文本占位符 1">
            <a:extLst>
              <a:ext uri="{FF2B5EF4-FFF2-40B4-BE49-F238E27FC236}">
                <a16:creationId xmlns:a16="http://schemas.microsoft.com/office/drawing/2014/main" id="{2B0363BC-659B-46A6-8EDA-B6E6E7A91AC7}"/>
              </a:ext>
            </a:extLst>
          </p:cNvPr>
          <p:cNvSpPr>
            <a:spLocks noGrp="1"/>
          </p:cNvSpPr>
          <p:nvPr>
            <p:ph type="body" sz="quarter" idx="11"/>
          </p:nvPr>
        </p:nvSpPr>
        <p:spPr/>
        <p:txBody>
          <a:bodyPr>
            <a:noAutofit/>
          </a:bodyPr>
          <a:lstStyle/>
          <a:p>
            <a:r>
              <a:rPr lang="en-US" altLang="zh-CN" dirty="0"/>
              <a:t>TITLE BLOCK EXAMPLE</a:t>
            </a:r>
          </a:p>
        </p:txBody>
      </p:sp>
      <p:sp>
        <p:nvSpPr>
          <p:cNvPr id="3" name="文本占位符 2">
            <a:extLst>
              <a:ext uri="{FF2B5EF4-FFF2-40B4-BE49-F238E27FC236}">
                <a16:creationId xmlns:a16="http://schemas.microsoft.com/office/drawing/2014/main" id="{8A578B12-4D52-455B-A39E-1D1C69232D4E}"/>
              </a:ext>
            </a:extLst>
          </p:cNvPr>
          <p:cNvSpPr>
            <a:spLocks noGrp="1"/>
          </p:cNvSpPr>
          <p:nvPr>
            <p:ph type="body" sz="quarter" idx="12"/>
          </p:nvPr>
        </p:nvSpPr>
        <p:spPr/>
        <p:txBody>
          <a:bodyPr>
            <a:noAutofit/>
          </a:bodyPr>
          <a:lstStyle/>
          <a:p>
            <a:r>
              <a:rPr lang="zh-CN" altLang="en-US" dirty="0"/>
              <a:t>核心工作指标</a:t>
            </a:r>
          </a:p>
        </p:txBody>
      </p:sp>
    </p:spTree>
    <p:extLst>
      <p:ext uri="{BB962C8B-B14F-4D97-AF65-F5344CB8AC3E}">
        <p14:creationId xmlns:p14="http://schemas.microsoft.com/office/powerpoint/2010/main" val="4232814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a:extLst>
              <a:ext uri="{FF2B5EF4-FFF2-40B4-BE49-F238E27FC236}">
                <a16:creationId xmlns:a16="http://schemas.microsoft.com/office/drawing/2014/main" id="{535987FA-71E8-4FC0-8D7E-FA1ACEEF0169}"/>
              </a:ext>
            </a:extLst>
          </p:cNvPr>
          <p:cNvSpPr/>
          <p:nvPr/>
        </p:nvSpPr>
        <p:spPr>
          <a:xfrm>
            <a:off x="698479" y="1971715"/>
            <a:ext cx="5074850" cy="3924300"/>
          </a:xfrm>
          <a:prstGeom prst="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27">
            <a:extLst>
              <a:ext uri="{FF2B5EF4-FFF2-40B4-BE49-F238E27FC236}">
                <a16:creationId xmlns:a16="http://schemas.microsoft.com/office/drawing/2014/main" id="{6FADC107-07AE-4CFC-A01C-74DBC2DCF973}"/>
              </a:ext>
            </a:extLst>
          </p:cNvPr>
          <p:cNvSpPr/>
          <p:nvPr/>
        </p:nvSpPr>
        <p:spPr>
          <a:xfrm>
            <a:off x="774678" y="2046010"/>
            <a:ext cx="4912021" cy="3092450"/>
          </a:xfrm>
          <a:prstGeom prst="rect">
            <a:avLst/>
          </a:prstGeom>
          <a:blipFill>
            <a:blip r:embed="rId2">
              <a:extLst>
                <a:ext uri="{BEBA8EAE-BF5A-486C-A8C5-ECC9F3942E4B}">
                  <a14:imgProps xmlns:a14="http://schemas.microsoft.com/office/drawing/2010/main">
                    <a14:imgLayer r:embed="rId3">
                      <a14:imgEffect>
                        <a14:saturation sat="0"/>
                      </a14:imgEffect>
                    </a14:imgLayer>
                  </a14:imgProps>
                </a:ext>
              </a:extLst>
            </a:blip>
            <a:stretch>
              <a:fillRect l="-450" r="-44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29" name="组合 28">
            <a:extLst>
              <a:ext uri="{FF2B5EF4-FFF2-40B4-BE49-F238E27FC236}">
                <a16:creationId xmlns:a16="http://schemas.microsoft.com/office/drawing/2014/main" id="{EEA39325-DDBE-499B-8ADD-AD4F49473477}"/>
              </a:ext>
            </a:extLst>
          </p:cNvPr>
          <p:cNvGrpSpPr/>
          <p:nvPr/>
        </p:nvGrpSpPr>
        <p:grpSpPr>
          <a:xfrm>
            <a:off x="5065733" y="4544056"/>
            <a:ext cx="433070" cy="433070"/>
            <a:chOff x="5028565" y="4141470"/>
            <a:chExt cx="433070" cy="433070"/>
          </a:xfrm>
        </p:grpSpPr>
        <p:sp>
          <p:nvSpPr>
            <p:cNvPr id="32" name="椭圆 31">
              <a:extLst>
                <a:ext uri="{FF2B5EF4-FFF2-40B4-BE49-F238E27FC236}">
                  <a16:creationId xmlns:a16="http://schemas.microsoft.com/office/drawing/2014/main" id="{F679ADA8-D233-4009-8F35-B1517304F229}"/>
                </a:ext>
              </a:extLst>
            </p:cNvPr>
            <p:cNvSpPr/>
            <p:nvPr/>
          </p:nvSpPr>
          <p:spPr>
            <a:xfrm>
              <a:off x="5028565" y="4141470"/>
              <a:ext cx="433070" cy="43307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33" name="等腰三角形 32">
              <a:extLst>
                <a:ext uri="{FF2B5EF4-FFF2-40B4-BE49-F238E27FC236}">
                  <a16:creationId xmlns:a16="http://schemas.microsoft.com/office/drawing/2014/main" id="{045BA456-995C-439E-B359-4D01892EAE3D}"/>
                </a:ext>
              </a:extLst>
            </p:cNvPr>
            <p:cNvSpPr/>
            <p:nvPr/>
          </p:nvSpPr>
          <p:spPr>
            <a:xfrm rot="5400000">
              <a:off x="5187467" y="4303395"/>
              <a:ext cx="126696" cy="1092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sp>
        <p:nvSpPr>
          <p:cNvPr id="30" name="文本框 29">
            <a:extLst>
              <a:ext uri="{FF2B5EF4-FFF2-40B4-BE49-F238E27FC236}">
                <a16:creationId xmlns:a16="http://schemas.microsoft.com/office/drawing/2014/main" id="{380F2174-AEED-4271-968D-212162707714}"/>
              </a:ext>
            </a:extLst>
          </p:cNvPr>
          <p:cNvSpPr txBox="1"/>
          <p:nvPr/>
        </p:nvSpPr>
        <p:spPr>
          <a:xfrm>
            <a:off x="2069578" y="5212755"/>
            <a:ext cx="2332653" cy="400110"/>
          </a:xfrm>
          <a:prstGeom prst="rect">
            <a:avLst/>
          </a:prstGeom>
          <a:noFill/>
        </p:spPr>
        <p:txBody>
          <a:bodyPr wrap="square" rtlCol="0">
            <a:noAutofit/>
          </a:bodyPr>
          <a:lstStyle/>
          <a:p>
            <a:pPr algn="ctr"/>
            <a:r>
              <a:rPr lang="zh-CN" altLang="en-US" sz="2000" spc="300" dirty="0">
                <a:solidFill>
                  <a:schemeClr val="tx2"/>
                </a:solidFill>
                <a:latin typeface="+mn-ea"/>
                <a:cs typeface="阿里巴巴普惠体 H" panose="00020600040101010101" pitchFamily="18" charset="-122"/>
              </a:rPr>
              <a:t>图片描述</a:t>
            </a:r>
          </a:p>
        </p:txBody>
      </p:sp>
      <p:sp>
        <p:nvSpPr>
          <p:cNvPr id="31" name="文本框 30">
            <a:extLst>
              <a:ext uri="{FF2B5EF4-FFF2-40B4-BE49-F238E27FC236}">
                <a16:creationId xmlns:a16="http://schemas.microsoft.com/office/drawing/2014/main" id="{6FCCB2EF-6A32-450B-BA8C-6B493D26E977}"/>
              </a:ext>
            </a:extLst>
          </p:cNvPr>
          <p:cNvSpPr txBox="1"/>
          <p:nvPr/>
        </p:nvSpPr>
        <p:spPr>
          <a:xfrm>
            <a:off x="1667314" y="5547958"/>
            <a:ext cx="3137181" cy="249877"/>
          </a:xfrm>
          <a:prstGeom prst="rect">
            <a:avLst/>
          </a:prstGeom>
          <a:noFill/>
        </p:spPr>
        <p:txBody>
          <a:bodyPr wrap="square" rtlCol="0">
            <a:noAutofit/>
          </a:bodyPr>
          <a:lstStyle/>
          <a:p>
            <a:pPr algn="ctr">
              <a:spcAft>
                <a:spcPts val="800"/>
              </a:spcAft>
            </a:pPr>
            <a:r>
              <a:rPr lang="zh-CN" altLang="en-US" sz="1000" spc="300" dirty="0">
                <a:solidFill>
                  <a:schemeClr val="bg1">
                    <a:lumMod val="50000"/>
                  </a:schemeClr>
                </a:solidFill>
                <a:latin typeface="+mn-ea"/>
                <a:cs typeface="阿里巴巴普惠体 H" panose="00020600040101010101" pitchFamily="18" charset="-122"/>
              </a:rPr>
              <a:t>请输入文本内容，以一段话的形式描述</a:t>
            </a:r>
          </a:p>
        </p:txBody>
      </p:sp>
      <p:sp>
        <p:nvSpPr>
          <p:cNvPr id="35" name="矩形 34">
            <a:extLst>
              <a:ext uri="{FF2B5EF4-FFF2-40B4-BE49-F238E27FC236}">
                <a16:creationId xmlns:a16="http://schemas.microsoft.com/office/drawing/2014/main" id="{D382B225-758A-44CF-99D6-03092A1B4950}"/>
              </a:ext>
            </a:extLst>
          </p:cNvPr>
          <p:cNvSpPr/>
          <p:nvPr/>
        </p:nvSpPr>
        <p:spPr>
          <a:xfrm>
            <a:off x="6458338" y="1971715"/>
            <a:ext cx="5074850" cy="3924300"/>
          </a:xfrm>
          <a:prstGeom prst="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 name="矩形 6">
            <a:extLst>
              <a:ext uri="{FF2B5EF4-FFF2-40B4-BE49-F238E27FC236}">
                <a16:creationId xmlns:a16="http://schemas.microsoft.com/office/drawing/2014/main" id="{B8AA9159-C9BB-4B24-BFCF-99A8E7F192D6}"/>
              </a:ext>
            </a:extLst>
          </p:cNvPr>
          <p:cNvSpPr>
            <a:spLocks/>
          </p:cNvSpPr>
          <p:nvPr/>
        </p:nvSpPr>
        <p:spPr>
          <a:xfrm>
            <a:off x="6539753" y="2046010"/>
            <a:ext cx="4912021" cy="3092450"/>
          </a:xfrm>
          <a:prstGeom prst="rect">
            <a:avLst/>
          </a:prstGeom>
          <a:blipFill>
            <a:blip r:embed="rId4">
              <a:extLst>
                <a:ext uri="{BEBA8EAE-BF5A-486C-A8C5-ECC9F3942E4B}">
                  <a14:imgProps xmlns:a14="http://schemas.microsoft.com/office/drawing/2010/main">
                    <a14:imgLayer r:embed="rId5">
                      <a14:imgEffect>
                        <a14:saturation sat="0"/>
                      </a14:imgEffect>
                    </a14:imgLayer>
                  </a14:imgProps>
                </a:ext>
              </a:extLst>
            </a:blip>
            <a:stretch>
              <a:fillRect t="-1104" b="-109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37" name="组合 36">
            <a:extLst>
              <a:ext uri="{FF2B5EF4-FFF2-40B4-BE49-F238E27FC236}">
                <a16:creationId xmlns:a16="http://schemas.microsoft.com/office/drawing/2014/main" id="{213825AA-510A-472C-9FAB-AE5D8DCE924B}"/>
              </a:ext>
            </a:extLst>
          </p:cNvPr>
          <p:cNvGrpSpPr/>
          <p:nvPr/>
        </p:nvGrpSpPr>
        <p:grpSpPr>
          <a:xfrm>
            <a:off x="10825592" y="4544056"/>
            <a:ext cx="433070" cy="433070"/>
            <a:chOff x="5028565" y="4141470"/>
            <a:chExt cx="433070" cy="433070"/>
          </a:xfrm>
        </p:grpSpPr>
        <p:sp>
          <p:nvSpPr>
            <p:cNvPr id="40" name="椭圆 39">
              <a:extLst>
                <a:ext uri="{FF2B5EF4-FFF2-40B4-BE49-F238E27FC236}">
                  <a16:creationId xmlns:a16="http://schemas.microsoft.com/office/drawing/2014/main" id="{28560521-8446-4C6C-B62F-638A78462E20}"/>
                </a:ext>
              </a:extLst>
            </p:cNvPr>
            <p:cNvSpPr/>
            <p:nvPr/>
          </p:nvSpPr>
          <p:spPr>
            <a:xfrm>
              <a:off x="5028565" y="4141470"/>
              <a:ext cx="433070" cy="43307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41" name="等腰三角形 40">
              <a:extLst>
                <a:ext uri="{FF2B5EF4-FFF2-40B4-BE49-F238E27FC236}">
                  <a16:creationId xmlns:a16="http://schemas.microsoft.com/office/drawing/2014/main" id="{C42591F4-07B4-4B6E-9648-1E47B29FE55D}"/>
                </a:ext>
              </a:extLst>
            </p:cNvPr>
            <p:cNvSpPr/>
            <p:nvPr/>
          </p:nvSpPr>
          <p:spPr>
            <a:xfrm rot="5400000">
              <a:off x="5187467" y="4303395"/>
              <a:ext cx="126696" cy="1092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sp>
        <p:nvSpPr>
          <p:cNvPr id="38" name="文本框 37">
            <a:extLst>
              <a:ext uri="{FF2B5EF4-FFF2-40B4-BE49-F238E27FC236}">
                <a16:creationId xmlns:a16="http://schemas.microsoft.com/office/drawing/2014/main" id="{55AE138A-1185-4281-B4F6-E02C7814CA6F}"/>
              </a:ext>
            </a:extLst>
          </p:cNvPr>
          <p:cNvSpPr txBox="1"/>
          <p:nvPr/>
        </p:nvSpPr>
        <p:spPr>
          <a:xfrm>
            <a:off x="7829437" y="5212755"/>
            <a:ext cx="2332653" cy="400110"/>
          </a:xfrm>
          <a:prstGeom prst="rect">
            <a:avLst/>
          </a:prstGeom>
          <a:noFill/>
        </p:spPr>
        <p:txBody>
          <a:bodyPr wrap="square" rtlCol="0">
            <a:noAutofit/>
          </a:bodyPr>
          <a:lstStyle/>
          <a:p>
            <a:pPr algn="ctr"/>
            <a:r>
              <a:rPr lang="zh-CN" altLang="en-US" sz="2000" spc="300" dirty="0">
                <a:solidFill>
                  <a:schemeClr val="tx2"/>
                </a:solidFill>
                <a:latin typeface="+mn-ea"/>
                <a:cs typeface="阿里巴巴普惠体 H" panose="00020600040101010101" pitchFamily="18" charset="-122"/>
              </a:rPr>
              <a:t>图片描述</a:t>
            </a:r>
          </a:p>
        </p:txBody>
      </p:sp>
      <p:sp>
        <p:nvSpPr>
          <p:cNvPr id="39" name="文本框 38">
            <a:extLst>
              <a:ext uri="{FF2B5EF4-FFF2-40B4-BE49-F238E27FC236}">
                <a16:creationId xmlns:a16="http://schemas.microsoft.com/office/drawing/2014/main" id="{FA532E84-FFF5-4CB1-892E-6BAA60CE2764}"/>
              </a:ext>
            </a:extLst>
          </p:cNvPr>
          <p:cNvSpPr txBox="1"/>
          <p:nvPr/>
        </p:nvSpPr>
        <p:spPr>
          <a:xfrm>
            <a:off x="7427173" y="5547958"/>
            <a:ext cx="3137181" cy="249877"/>
          </a:xfrm>
          <a:prstGeom prst="rect">
            <a:avLst/>
          </a:prstGeom>
          <a:noFill/>
        </p:spPr>
        <p:txBody>
          <a:bodyPr wrap="square" rtlCol="0">
            <a:noAutofit/>
          </a:bodyPr>
          <a:lstStyle/>
          <a:p>
            <a:pPr algn="ctr">
              <a:spcAft>
                <a:spcPts val="800"/>
              </a:spcAft>
            </a:pPr>
            <a:r>
              <a:rPr lang="zh-CN" altLang="en-US" sz="1000" spc="300" dirty="0">
                <a:solidFill>
                  <a:schemeClr val="bg1">
                    <a:lumMod val="50000"/>
                  </a:schemeClr>
                </a:solidFill>
                <a:latin typeface="+mn-ea"/>
                <a:cs typeface="阿里巴巴普惠体 H" panose="00020600040101010101" pitchFamily="18" charset="-122"/>
              </a:rPr>
              <a:t>请输入文本内容，以一段话的形式描述</a:t>
            </a:r>
          </a:p>
        </p:txBody>
      </p:sp>
      <p:sp>
        <p:nvSpPr>
          <p:cNvPr id="4" name="文本占位符 3">
            <a:extLst>
              <a:ext uri="{FF2B5EF4-FFF2-40B4-BE49-F238E27FC236}">
                <a16:creationId xmlns:a16="http://schemas.microsoft.com/office/drawing/2014/main" id="{956072B1-BD28-469A-B1F7-4FB172AB4E8F}"/>
              </a:ext>
            </a:extLst>
          </p:cNvPr>
          <p:cNvSpPr>
            <a:spLocks noGrp="1"/>
          </p:cNvSpPr>
          <p:nvPr>
            <p:ph type="body" sz="quarter" idx="11"/>
          </p:nvPr>
        </p:nvSpPr>
        <p:spPr/>
        <p:txBody>
          <a:bodyPr>
            <a:noAutofit/>
          </a:bodyPr>
          <a:lstStyle/>
          <a:p>
            <a:r>
              <a:rPr lang="en-US" altLang="zh-CN" dirty="0"/>
              <a:t>TITLE BLOCK EXAMPLE</a:t>
            </a:r>
          </a:p>
        </p:txBody>
      </p:sp>
      <p:sp>
        <p:nvSpPr>
          <p:cNvPr id="5" name="文本占位符 4">
            <a:extLst>
              <a:ext uri="{FF2B5EF4-FFF2-40B4-BE49-F238E27FC236}">
                <a16:creationId xmlns:a16="http://schemas.microsoft.com/office/drawing/2014/main" id="{DA2DF55F-2AD6-43BA-8904-552BC6311825}"/>
              </a:ext>
            </a:extLst>
          </p:cNvPr>
          <p:cNvSpPr>
            <a:spLocks noGrp="1"/>
          </p:cNvSpPr>
          <p:nvPr>
            <p:ph type="body" sz="quarter" idx="12"/>
          </p:nvPr>
        </p:nvSpPr>
        <p:spPr/>
        <p:txBody>
          <a:bodyPr>
            <a:noAutofit/>
          </a:bodyPr>
          <a:lstStyle/>
          <a:p>
            <a:r>
              <a:rPr lang="zh-CN" altLang="en-US" dirty="0"/>
              <a:t>成果展示</a:t>
            </a:r>
          </a:p>
        </p:txBody>
      </p:sp>
    </p:spTree>
    <p:extLst>
      <p:ext uri="{BB962C8B-B14F-4D97-AF65-F5344CB8AC3E}">
        <p14:creationId xmlns:p14="http://schemas.microsoft.com/office/powerpoint/2010/main" val="3220788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ound Single Corner Rectangle 14">
            <a:extLst>
              <a:ext uri="{FF2B5EF4-FFF2-40B4-BE49-F238E27FC236}">
                <a16:creationId xmlns:a16="http://schemas.microsoft.com/office/drawing/2014/main" id="{AE26A905-4AC8-4F9B-97DE-5A9212F95068}"/>
              </a:ext>
            </a:extLst>
          </p:cNvPr>
          <p:cNvSpPr/>
          <p:nvPr/>
        </p:nvSpPr>
        <p:spPr>
          <a:xfrm>
            <a:off x="0" y="0"/>
            <a:ext cx="12192000" cy="3390899"/>
          </a:xfrm>
          <a:prstGeom prst="round1Rect">
            <a:avLst>
              <a:gd name="adj" fmla="val 0"/>
            </a:avLst>
          </a:prstGeom>
          <a:blipFill>
            <a:blip r:embed="rId2"/>
            <a:stretch>
              <a:fillRect t="-69360" b="-68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Round Single Corner Rectangle 14">
            <a:extLst>
              <a:ext uri="{FF2B5EF4-FFF2-40B4-BE49-F238E27FC236}">
                <a16:creationId xmlns:a16="http://schemas.microsoft.com/office/drawing/2014/main" id="{6795C944-2CA5-4C03-AA0C-9DF884250384}"/>
              </a:ext>
            </a:extLst>
          </p:cNvPr>
          <p:cNvSpPr/>
          <p:nvPr/>
        </p:nvSpPr>
        <p:spPr>
          <a:xfrm>
            <a:off x="0" y="0"/>
            <a:ext cx="12192000" cy="3390899"/>
          </a:xfrm>
          <a:prstGeom prst="round1Rect">
            <a:avLst>
              <a:gd name="adj" fmla="val 0"/>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2" name="Straight Connector 77">
            <a:extLst>
              <a:ext uri="{FF2B5EF4-FFF2-40B4-BE49-F238E27FC236}">
                <a16:creationId xmlns:a16="http://schemas.microsoft.com/office/drawing/2014/main" id="{1A2520C1-C65F-4EFF-916B-36D83AE1C63E}"/>
              </a:ext>
            </a:extLst>
          </p:cNvPr>
          <p:cNvCxnSpPr/>
          <p:nvPr/>
        </p:nvCxnSpPr>
        <p:spPr>
          <a:xfrm flipH="1">
            <a:off x="10453830" y="4362272"/>
            <a:ext cx="2503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Straight Connector 78">
            <a:extLst>
              <a:ext uri="{FF2B5EF4-FFF2-40B4-BE49-F238E27FC236}">
                <a16:creationId xmlns:a16="http://schemas.microsoft.com/office/drawing/2014/main" id="{CEF13BFB-A9BC-4A91-83E9-237F2AFCCD47}"/>
              </a:ext>
            </a:extLst>
          </p:cNvPr>
          <p:cNvCxnSpPr/>
          <p:nvPr/>
        </p:nvCxnSpPr>
        <p:spPr>
          <a:xfrm flipH="1">
            <a:off x="10453830" y="5259388"/>
            <a:ext cx="2503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Straight Connector 79">
            <a:extLst>
              <a:ext uri="{FF2B5EF4-FFF2-40B4-BE49-F238E27FC236}">
                <a16:creationId xmlns:a16="http://schemas.microsoft.com/office/drawing/2014/main" id="{025DA8FD-12AD-411A-87B1-7082CEE9FBF5}"/>
              </a:ext>
            </a:extLst>
          </p:cNvPr>
          <p:cNvCxnSpPr/>
          <p:nvPr/>
        </p:nvCxnSpPr>
        <p:spPr>
          <a:xfrm flipH="1">
            <a:off x="10453830" y="6160198"/>
            <a:ext cx="2503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74">
            <a:extLst>
              <a:ext uri="{FF2B5EF4-FFF2-40B4-BE49-F238E27FC236}">
                <a16:creationId xmlns:a16="http://schemas.microsoft.com/office/drawing/2014/main" id="{0B38DFFF-273B-46E6-BDB5-EA5810162A35}"/>
              </a:ext>
            </a:extLst>
          </p:cNvPr>
          <p:cNvCxnSpPr/>
          <p:nvPr/>
        </p:nvCxnSpPr>
        <p:spPr>
          <a:xfrm flipH="1">
            <a:off x="8233596" y="4362093"/>
            <a:ext cx="2503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75">
            <a:extLst>
              <a:ext uri="{FF2B5EF4-FFF2-40B4-BE49-F238E27FC236}">
                <a16:creationId xmlns:a16="http://schemas.microsoft.com/office/drawing/2014/main" id="{47CE4ED3-BEDC-4A88-80A5-2886CAD8EEBC}"/>
              </a:ext>
            </a:extLst>
          </p:cNvPr>
          <p:cNvCxnSpPr/>
          <p:nvPr/>
        </p:nvCxnSpPr>
        <p:spPr>
          <a:xfrm flipH="1">
            <a:off x="8233596" y="5259209"/>
            <a:ext cx="2503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76">
            <a:extLst>
              <a:ext uri="{FF2B5EF4-FFF2-40B4-BE49-F238E27FC236}">
                <a16:creationId xmlns:a16="http://schemas.microsoft.com/office/drawing/2014/main" id="{BDF76FC4-7D7B-4DDB-A76D-AEBD340270E7}"/>
              </a:ext>
            </a:extLst>
          </p:cNvPr>
          <p:cNvCxnSpPr/>
          <p:nvPr/>
        </p:nvCxnSpPr>
        <p:spPr>
          <a:xfrm flipH="1">
            <a:off x="8233596" y="6160019"/>
            <a:ext cx="2503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1">
            <a:extLst>
              <a:ext uri="{FF2B5EF4-FFF2-40B4-BE49-F238E27FC236}">
                <a16:creationId xmlns:a16="http://schemas.microsoft.com/office/drawing/2014/main" id="{4D5D6A6E-42A9-4A2F-BFB1-DDD2482ECEA8}"/>
              </a:ext>
            </a:extLst>
          </p:cNvPr>
          <p:cNvCxnSpPr/>
          <p:nvPr/>
        </p:nvCxnSpPr>
        <p:spPr>
          <a:xfrm flipH="1">
            <a:off x="3657600" y="4362093"/>
            <a:ext cx="2503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72">
            <a:extLst>
              <a:ext uri="{FF2B5EF4-FFF2-40B4-BE49-F238E27FC236}">
                <a16:creationId xmlns:a16="http://schemas.microsoft.com/office/drawing/2014/main" id="{2268AC31-4B13-4497-B122-C8C44AC2A04F}"/>
              </a:ext>
            </a:extLst>
          </p:cNvPr>
          <p:cNvCxnSpPr/>
          <p:nvPr/>
        </p:nvCxnSpPr>
        <p:spPr>
          <a:xfrm flipH="1">
            <a:off x="3657600" y="5259209"/>
            <a:ext cx="2503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73">
            <a:extLst>
              <a:ext uri="{FF2B5EF4-FFF2-40B4-BE49-F238E27FC236}">
                <a16:creationId xmlns:a16="http://schemas.microsoft.com/office/drawing/2014/main" id="{B5F6B250-CEB9-4810-A96B-F924191DEA6D}"/>
              </a:ext>
            </a:extLst>
          </p:cNvPr>
          <p:cNvCxnSpPr/>
          <p:nvPr/>
        </p:nvCxnSpPr>
        <p:spPr>
          <a:xfrm flipH="1">
            <a:off x="3657600" y="6160019"/>
            <a:ext cx="2503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69">
            <a:extLst>
              <a:ext uri="{FF2B5EF4-FFF2-40B4-BE49-F238E27FC236}">
                <a16:creationId xmlns:a16="http://schemas.microsoft.com/office/drawing/2014/main" id="{2D3BCEB1-AFF2-4F92-A2B5-A3E4C4C38E34}"/>
              </a:ext>
            </a:extLst>
          </p:cNvPr>
          <p:cNvCxnSpPr/>
          <p:nvPr/>
        </p:nvCxnSpPr>
        <p:spPr>
          <a:xfrm flipH="1">
            <a:off x="1391206" y="5259209"/>
            <a:ext cx="2503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e 11">
            <a:extLst>
              <a:ext uri="{FF2B5EF4-FFF2-40B4-BE49-F238E27FC236}">
                <a16:creationId xmlns:a16="http://schemas.microsoft.com/office/drawing/2014/main" id="{C57E7EDC-2204-4104-B6E3-AAEA3AF53AF9}"/>
              </a:ext>
            </a:extLst>
          </p:cNvPr>
          <p:cNvSpPr/>
          <p:nvPr/>
        </p:nvSpPr>
        <p:spPr>
          <a:xfrm>
            <a:off x="5225143" y="2524034"/>
            <a:ext cx="1727200" cy="1727200"/>
          </a:xfrm>
          <a:prstGeom prst="pie">
            <a:avLst>
              <a:gd name="adj1" fmla="val 0"/>
              <a:gd name="adj2" fmla="val 1083507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latin typeface="+mn-ea"/>
            </a:endParaRPr>
          </a:p>
        </p:txBody>
      </p:sp>
      <p:sp>
        <p:nvSpPr>
          <p:cNvPr id="15" name="Oval 13">
            <a:extLst>
              <a:ext uri="{FF2B5EF4-FFF2-40B4-BE49-F238E27FC236}">
                <a16:creationId xmlns:a16="http://schemas.microsoft.com/office/drawing/2014/main" id="{B92319C7-FF31-4EF8-B06D-666DC1D50A82}"/>
              </a:ext>
            </a:extLst>
          </p:cNvPr>
          <p:cNvSpPr/>
          <p:nvPr/>
        </p:nvSpPr>
        <p:spPr>
          <a:xfrm>
            <a:off x="5435600" y="2737757"/>
            <a:ext cx="1306285" cy="13062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ea"/>
            </a:endParaRPr>
          </a:p>
        </p:txBody>
      </p:sp>
      <p:sp>
        <p:nvSpPr>
          <p:cNvPr id="16" name="Round Diagonal Corner Rectangle 1">
            <a:extLst>
              <a:ext uri="{FF2B5EF4-FFF2-40B4-BE49-F238E27FC236}">
                <a16:creationId xmlns:a16="http://schemas.microsoft.com/office/drawing/2014/main" id="{96247693-50A3-4BBE-ABDB-08ECBF1E4C9F}"/>
              </a:ext>
            </a:extLst>
          </p:cNvPr>
          <p:cNvSpPr/>
          <p:nvPr/>
        </p:nvSpPr>
        <p:spPr>
          <a:xfrm>
            <a:off x="3904891" y="4083221"/>
            <a:ext cx="1466302" cy="502276"/>
          </a:xfrm>
          <a:prstGeom prst="round2DiagRect">
            <a:avLst>
              <a:gd name="adj1" fmla="val 5000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ea"/>
            </a:endParaRPr>
          </a:p>
        </p:txBody>
      </p:sp>
      <p:sp>
        <p:nvSpPr>
          <p:cNvPr id="17" name="Round Diagonal Corner Rectangle 9">
            <a:extLst>
              <a:ext uri="{FF2B5EF4-FFF2-40B4-BE49-F238E27FC236}">
                <a16:creationId xmlns:a16="http://schemas.microsoft.com/office/drawing/2014/main" id="{CF81F9A0-C67C-480D-8829-6F9333F6BB45}"/>
              </a:ext>
            </a:extLst>
          </p:cNvPr>
          <p:cNvSpPr/>
          <p:nvPr/>
        </p:nvSpPr>
        <p:spPr>
          <a:xfrm>
            <a:off x="3904891" y="4966706"/>
            <a:ext cx="1466302" cy="502276"/>
          </a:xfrm>
          <a:prstGeom prst="round2DiagRect">
            <a:avLst>
              <a:gd name="adj1" fmla="val 5000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ea"/>
            </a:endParaRPr>
          </a:p>
        </p:txBody>
      </p:sp>
      <p:sp>
        <p:nvSpPr>
          <p:cNvPr id="18" name="Round Diagonal Corner Rectangle 10">
            <a:extLst>
              <a:ext uri="{FF2B5EF4-FFF2-40B4-BE49-F238E27FC236}">
                <a16:creationId xmlns:a16="http://schemas.microsoft.com/office/drawing/2014/main" id="{A3C1BB69-B9AE-40E1-B4DA-1A07839BE851}"/>
              </a:ext>
            </a:extLst>
          </p:cNvPr>
          <p:cNvSpPr/>
          <p:nvPr/>
        </p:nvSpPr>
        <p:spPr>
          <a:xfrm>
            <a:off x="3904891" y="5827041"/>
            <a:ext cx="1466302" cy="502276"/>
          </a:xfrm>
          <a:prstGeom prst="round2DiagRect">
            <a:avLst>
              <a:gd name="adj1" fmla="val 5000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ea"/>
            </a:endParaRPr>
          </a:p>
        </p:txBody>
      </p:sp>
      <p:sp>
        <p:nvSpPr>
          <p:cNvPr id="19" name="Round Diagonal Corner Rectangle 12">
            <a:extLst>
              <a:ext uri="{FF2B5EF4-FFF2-40B4-BE49-F238E27FC236}">
                <a16:creationId xmlns:a16="http://schemas.microsoft.com/office/drawing/2014/main" id="{51548B04-F255-47F0-9AF8-A1A3D8B7C534}"/>
              </a:ext>
            </a:extLst>
          </p:cNvPr>
          <p:cNvSpPr/>
          <p:nvPr/>
        </p:nvSpPr>
        <p:spPr>
          <a:xfrm>
            <a:off x="1636790" y="4106371"/>
            <a:ext cx="1466302" cy="502276"/>
          </a:xfrm>
          <a:prstGeom prst="round2Diag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2"/>
              </a:solidFill>
              <a:latin typeface="+mn-ea"/>
            </a:endParaRPr>
          </a:p>
        </p:txBody>
      </p:sp>
      <p:sp>
        <p:nvSpPr>
          <p:cNvPr id="20" name="Round Diagonal Corner Rectangle 15">
            <a:extLst>
              <a:ext uri="{FF2B5EF4-FFF2-40B4-BE49-F238E27FC236}">
                <a16:creationId xmlns:a16="http://schemas.microsoft.com/office/drawing/2014/main" id="{C25E36EA-6AA9-40E1-943F-CFBD7D7B7B8F}"/>
              </a:ext>
            </a:extLst>
          </p:cNvPr>
          <p:cNvSpPr/>
          <p:nvPr/>
        </p:nvSpPr>
        <p:spPr>
          <a:xfrm>
            <a:off x="1636790" y="4966706"/>
            <a:ext cx="1466302" cy="502276"/>
          </a:xfrm>
          <a:prstGeom prst="round2Diag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2"/>
              </a:solidFill>
              <a:latin typeface="+mn-ea"/>
            </a:endParaRPr>
          </a:p>
        </p:txBody>
      </p:sp>
      <p:sp>
        <p:nvSpPr>
          <p:cNvPr id="21" name="Round Diagonal Corner Rectangle 16">
            <a:extLst>
              <a:ext uri="{FF2B5EF4-FFF2-40B4-BE49-F238E27FC236}">
                <a16:creationId xmlns:a16="http://schemas.microsoft.com/office/drawing/2014/main" id="{B6250CF3-DB08-43C7-9B6C-3D5270E26E15}"/>
              </a:ext>
            </a:extLst>
          </p:cNvPr>
          <p:cNvSpPr/>
          <p:nvPr/>
        </p:nvSpPr>
        <p:spPr>
          <a:xfrm>
            <a:off x="1636790" y="5827041"/>
            <a:ext cx="1466302" cy="502276"/>
          </a:xfrm>
          <a:prstGeom prst="round2Diag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2"/>
              </a:solidFill>
              <a:latin typeface="+mn-ea"/>
            </a:endParaRPr>
          </a:p>
        </p:txBody>
      </p:sp>
      <p:cxnSp>
        <p:nvCxnSpPr>
          <p:cNvPr id="22" name="Straight Connector 3">
            <a:extLst>
              <a:ext uri="{FF2B5EF4-FFF2-40B4-BE49-F238E27FC236}">
                <a16:creationId xmlns:a16="http://schemas.microsoft.com/office/drawing/2014/main" id="{85E57310-0E24-4096-A9FE-043638819A37}"/>
              </a:ext>
            </a:extLst>
          </p:cNvPr>
          <p:cNvCxnSpPr>
            <a:cxnSpLocks/>
          </p:cNvCxnSpPr>
          <p:nvPr/>
        </p:nvCxnSpPr>
        <p:spPr>
          <a:xfrm>
            <a:off x="3637412" y="2524032"/>
            <a:ext cx="20188" cy="36449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3">
            <a:extLst>
              <a:ext uri="{FF2B5EF4-FFF2-40B4-BE49-F238E27FC236}">
                <a16:creationId xmlns:a16="http://schemas.microsoft.com/office/drawing/2014/main" id="{DA8621D1-3A91-4A78-9C3B-E9412B8EEDFB}"/>
              </a:ext>
            </a:extLst>
          </p:cNvPr>
          <p:cNvCxnSpPr>
            <a:cxnSpLocks/>
          </p:cNvCxnSpPr>
          <p:nvPr/>
        </p:nvCxnSpPr>
        <p:spPr>
          <a:xfrm>
            <a:off x="1386444" y="2524032"/>
            <a:ext cx="20188" cy="36449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ound Diagonal Corner Rectangle 24">
            <a:extLst>
              <a:ext uri="{FF2B5EF4-FFF2-40B4-BE49-F238E27FC236}">
                <a16:creationId xmlns:a16="http://schemas.microsoft.com/office/drawing/2014/main" id="{8EB9C561-275F-47D0-9409-1C5FB7C8B764}"/>
              </a:ext>
            </a:extLst>
          </p:cNvPr>
          <p:cNvSpPr/>
          <p:nvPr/>
        </p:nvSpPr>
        <p:spPr>
          <a:xfrm>
            <a:off x="9009713" y="4106371"/>
            <a:ext cx="1466302" cy="502276"/>
          </a:xfrm>
          <a:prstGeom prst="round2Diag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2"/>
              </a:solidFill>
              <a:latin typeface="+mn-ea"/>
            </a:endParaRPr>
          </a:p>
        </p:txBody>
      </p:sp>
      <p:sp>
        <p:nvSpPr>
          <p:cNvPr id="25" name="Round Diagonal Corner Rectangle 25">
            <a:extLst>
              <a:ext uri="{FF2B5EF4-FFF2-40B4-BE49-F238E27FC236}">
                <a16:creationId xmlns:a16="http://schemas.microsoft.com/office/drawing/2014/main" id="{3119FB3F-5D98-4274-8AFC-D702F8DCE454}"/>
              </a:ext>
            </a:extLst>
          </p:cNvPr>
          <p:cNvSpPr/>
          <p:nvPr/>
        </p:nvSpPr>
        <p:spPr>
          <a:xfrm>
            <a:off x="9009713" y="4943556"/>
            <a:ext cx="1466302" cy="502276"/>
          </a:xfrm>
          <a:prstGeom prst="round2Diag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2"/>
              </a:solidFill>
              <a:latin typeface="+mn-ea"/>
            </a:endParaRPr>
          </a:p>
        </p:txBody>
      </p:sp>
      <p:sp>
        <p:nvSpPr>
          <p:cNvPr id="26" name="Round Diagonal Corner Rectangle 26">
            <a:extLst>
              <a:ext uri="{FF2B5EF4-FFF2-40B4-BE49-F238E27FC236}">
                <a16:creationId xmlns:a16="http://schemas.microsoft.com/office/drawing/2014/main" id="{4E1FC36F-45DE-4C86-9580-DF11C08A127A}"/>
              </a:ext>
            </a:extLst>
          </p:cNvPr>
          <p:cNvSpPr/>
          <p:nvPr/>
        </p:nvSpPr>
        <p:spPr>
          <a:xfrm>
            <a:off x="9009713" y="5827041"/>
            <a:ext cx="1466302" cy="502276"/>
          </a:xfrm>
          <a:prstGeom prst="round2Diag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2"/>
              </a:solidFill>
              <a:latin typeface="+mn-ea"/>
            </a:endParaRPr>
          </a:p>
        </p:txBody>
      </p:sp>
      <p:sp>
        <p:nvSpPr>
          <p:cNvPr id="27" name="Round Diagonal Corner Rectangle 27">
            <a:extLst>
              <a:ext uri="{FF2B5EF4-FFF2-40B4-BE49-F238E27FC236}">
                <a16:creationId xmlns:a16="http://schemas.microsoft.com/office/drawing/2014/main" id="{AC636896-30CF-4771-9D4A-0A012AF8172A}"/>
              </a:ext>
            </a:extLst>
          </p:cNvPr>
          <p:cNvSpPr/>
          <p:nvPr/>
        </p:nvSpPr>
        <p:spPr>
          <a:xfrm>
            <a:off x="6786062" y="4106371"/>
            <a:ext cx="1466302" cy="502276"/>
          </a:xfrm>
          <a:prstGeom prst="round2DiagRect">
            <a:avLst>
              <a:gd name="adj1" fmla="val 5000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ea"/>
            </a:endParaRPr>
          </a:p>
        </p:txBody>
      </p:sp>
      <p:sp>
        <p:nvSpPr>
          <p:cNvPr id="28" name="Round Diagonal Corner Rectangle 28">
            <a:extLst>
              <a:ext uri="{FF2B5EF4-FFF2-40B4-BE49-F238E27FC236}">
                <a16:creationId xmlns:a16="http://schemas.microsoft.com/office/drawing/2014/main" id="{0541EE37-7AA4-4E05-B16C-E096EEE26DF9}"/>
              </a:ext>
            </a:extLst>
          </p:cNvPr>
          <p:cNvSpPr/>
          <p:nvPr/>
        </p:nvSpPr>
        <p:spPr>
          <a:xfrm>
            <a:off x="6786062" y="4966706"/>
            <a:ext cx="1466302" cy="502276"/>
          </a:xfrm>
          <a:prstGeom prst="round2DiagRect">
            <a:avLst>
              <a:gd name="adj1" fmla="val 5000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ea"/>
            </a:endParaRPr>
          </a:p>
        </p:txBody>
      </p:sp>
      <p:sp>
        <p:nvSpPr>
          <p:cNvPr id="29" name="Round Diagonal Corner Rectangle 29">
            <a:extLst>
              <a:ext uri="{FF2B5EF4-FFF2-40B4-BE49-F238E27FC236}">
                <a16:creationId xmlns:a16="http://schemas.microsoft.com/office/drawing/2014/main" id="{500739FD-3051-415A-BFC7-203C422B992F}"/>
              </a:ext>
            </a:extLst>
          </p:cNvPr>
          <p:cNvSpPr/>
          <p:nvPr/>
        </p:nvSpPr>
        <p:spPr>
          <a:xfrm>
            <a:off x="6786062" y="5818504"/>
            <a:ext cx="1466302" cy="519351"/>
          </a:xfrm>
          <a:prstGeom prst="round2DiagRect">
            <a:avLst>
              <a:gd name="adj1" fmla="val 5000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ea"/>
            </a:endParaRPr>
          </a:p>
        </p:txBody>
      </p:sp>
      <p:cxnSp>
        <p:nvCxnSpPr>
          <p:cNvPr id="30" name="Straight Connector 30">
            <a:extLst>
              <a:ext uri="{FF2B5EF4-FFF2-40B4-BE49-F238E27FC236}">
                <a16:creationId xmlns:a16="http://schemas.microsoft.com/office/drawing/2014/main" id="{F7192A66-6EBF-4486-9703-95EFAF793982}"/>
              </a:ext>
            </a:extLst>
          </p:cNvPr>
          <p:cNvCxnSpPr/>
          <p:nvPr/>
        </p:nvCxnSpPr>
        <p:spPr>
          <a:xfrm>
            <a:off x="8463754" y="2524031"/>
            <a:ext cx="20188" cy="36449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1">
            <a:extLst>
              <a:ext uri="{FF2B5EF4-FFF2-40B4-BE49-F238E27FC236}">
                <a16:creationId xmlns:a16="http://schemas.microsoft.com/office/drawing/2014/main" id="{5316F7AC-C3CA-4586-BE90-9E51BC63E78C}"/>
              </a:ext>
            </a:extLst>
          </p:cNvPr>
          <p:cNvCxnSpPr/>
          <p:nvPr/>
        </p:nvCxnSpPr>
        <p:spPr>
          <a:xfrm>
            <a:off x="10698277" y="2524030"/>
            <a:ext cx="20188" cy="36449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2">
            <a:extLst>
              <a:ext uri="{FF2B5EF4-FFF2-40B4-BE49-F238E27FC236}">
                <a16:creationId xmlns:a16="http://schemas.microsoft.com/office/drawing/2014/main" id="{67D0E804-F002-40A5-B37B-F5F68D74D6B6}"/>
              </a:ext>
            </a:extLst>
          </p:cNvPr>
          <p:cNvCxnSpPr>
            <a:stCxn id="19" idx="2"/>
          </p:cNvCxnSpPr>
          <p:nvPr/>
        </p:nvCxnSpPr>
        <p:spPr>
          <a:xfrm flipH="1">
            <a:off x="1386444" y="4357509"/>
            <a:ext cx="2503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Box 33">
            <a:extLst>
              <a:ext uri="{FF2B5EF4-FFF2-40B4-BE49-F238E27FC236}">
                <a16:creationId xmlns:a16="http://schemas.microsoft.com/office/drawing/2014/main" id="{87CED4EA-4621-499D-B11A-4B5937788D28}"/>
              </a:ext>
            </a:extLst>
          </p:cNvPr>
          <p:cNvSpPr txBox="1"/>
          <p:nvPr/>
        </p:nvSpPr>
        <p:spPr>
          <a:xfrm>
            <a:off x="5435600" y="3329534"/>
            <a:ext cx="1358417" cy="400110"/>
          </a:xfrm>
          <a:prstGeom prst="rect">
            <a:avLst/>
          </a:prstGeom>
          <a:noFill/>
        </p:spPr>
        <p:txBody>
          <a:bodyPr wrap="square" rtlCol="0">
            <a:noAutofit/>
          </a:bodyPr>
          <a:lstStyle/>
          <a:p>
            <a:pPr algn="ctr"/>
            <a:r>
              <a:rPr lang="zh-CN" altLang="en-US" sz="2000" dirty="0">
                <a:latin typeface="+mn-ea"/>
              </a:rPr>
              <a:t>姓名</a:t>
            </a:r>
            <a:endParaRPr lang="en-US" sz="2000" dirty="0">
              <a:latin typeface="+mn-ea"/>
            </a:endParaRPr>
          </a:p>
        </p:txBody>
      </p:sp>
      <p:sp>
        <p:nvSpPr>
          <p:cNvPr id="34" name="TextBox 34">
            <a:extLst>
              <a:ext uri="{FF2B5EF4-FFF2-40B4-BE49-F238E27FC236}">
                <a16:creationId xmlns:a16="http://schemas.microsoft.com/office/drawing/2014/main" id="{65DFCFAB-199B-4D2B-9CA4-950275B107F3}"/>
              </a:ext>
            </a:extLst>
          </p:cNvPr>
          <p:cNvSpPr txBox="1"/>
          <p:nvPr/>
        </p:nvSpPr>
        <p:spPr>
          <a:xfrm>
            <a:off x="5609289" y="3668278"/>
            <a:ext cx="973420" cy="276999"/>
          </a:xfrm>
          <a:prstGeom prst="rect">
            <a:avLst/>
          </a:prstGeom>
          <a:noFill/>
        </p:spPr>
        <p:txBody>
          <a:bodyPr wrap="square" rtlCol="0">
            <a:noAutofit/>
          </a:bodyPr>
          <a:lstStyle/>
          <a:p>
            <a:pPr algn="ctr"/>
            <a:r>
              <a:rPr lang="en-US" sz="1200" dirty="0">
                <a:latin typeface="+mn-ea"/>
              </a:rPr>
              <a:t>- C E O -</a:t>
            </a:r>
          </a:p>
        </p:txBody>
      </p:sp>
      <p:sp>
        <p:nvSpPr>
          <p:cNvPr id="35" name="Rectangle 35">
            <a:extLst>
              <a:ext uri="{FF2B5EF4-FFF2-40B4-BE49-F238E27FC236}">
                <a16:creationId xmlns:a16="http://schemas.microsoft.com/office/drawing/2014/main" id="{D18F8427-B35E-465B-9257-3864DE8AA691}"/>
              </a:ext>
            </a:extLst>
          </p:cNvPr>
          <p:cNvSpPr/>
          <p:nvPr/>
        </p:nvSpPr>
        <p:spPr>
          <a:xfrm>
            <a:off x="5675817" y="2821557"/>
            <a:ext cx="748924" cy="769441"/>
          </a:xfrm>
          <a:prstGeom prst="rect">
            <a:avLst/>
          </a:prstGeom>
        </p:spPr>
        <p:txBody>
          <a:bodyPr wrap="none">
            <a:noAutofit/>
          </a:bodyPr>
          <a:lstStyle/>
          <a:p>
            <a:pPr algn="ctr"/>
            <a:r>
              <a:rPr lang="en-US" sz="4400" dirty="0">
                <a:solidFill>
                  <a:schemeClr val="tx2"/>
                </a:solidFill>
                <a:latin typeface="+mn-ea"/>
              </a:rPr>
              <a:t></a:t>
            </a:r>
          </a:p>
        </p:txBody>
      </p:sp>
      <p:sp>
        <p:nvSpPr>
          <p:cNvPr id="36" name="TextBox 44">
            <a:extLst>
              <a:ext uri="{FF2B5EF4-FFF2-40B4-BE49-F238E27FC236}">
                <a16:creationId xmlns:a16="http://schemas.microsoft.com/office/drawing/2014/main" id="{6E7B04B9-3843-4192-B1D3-2238C1B756C1}"/>
              </a:ext>
            </a:extLst>
          </p:cNvPr>
          <p:cNvSpPr txBox="1"/>
          <p:nvPr/>
        </p:nvSpPr>
        <p:spPr>
          <a:xfrm>
            <a:off x="1725972" y="4132754"/>
            <a:ext cx="1358417" cy="307777"/>
          </a:xfrm>
          <a:prstGeom prst="rect">
            <a:avLst/>
          </a:prstGeom>
          <a:noFill/>
        </p:spPr>
        <p:txBody>
          <a:bodyPr wrap="square" rtlCol="0">
            <a:noAutofit/>
          </a:bodyPr>
          <a:lstStyle/>
          <a:p>
            <a:pPr algn="ctr"/>
            <a:r>
              <a:rPr lang="zh-CN" altLang="en-US" sz="1400" dirty="0">
                <a:solidFill>
                  <a:schemeClr val="tx2"/>
                </a:solidFill>
                <a:latin typeface="+mn-ea"/>
              </a:rPr>
              <a:t>姓名</a:t>
            </a:r>
          </a:p>
        </p:txBody>
      </p:sp>
      <p:sp>
        <p:nvSpPr>
          <p:cNvPr id="37" name="TextBox 45">
            <a:extLst>
              <a:ext uri="{FF2B5EF4-FFF2-40B4-BE49-F238E27FC236}">
                <a16:creationId xmlns:a16="http://schemas.microsoft.com/office/drawing/2014/main" id="{8C3E2FF6-6068-4965-8E05-8989E93ED323}"/>
              </a:ext>
            </a:extLst>
          </p:cNvPr>
          <p:cNvSpPr txBox="1"/>
          <p:nvPr/>
        </p:nvSpPr>
        <p:spPr>
          <a:xfrm>
            <a:off x="1893240" y="4349919"/>
            <a:ext cx="973420" cy="246221"/>
          </a:xfrm>
          <a:prstGeom prst="rect">
            <a:avLst/>
          </a:prstGeom>
          <a:noFill/>
        </p:spPr>
        <p:txBody>
          <a:bodyPr wrap="square" rtlCol="0">
            <a:noAutofit/>
          </a:bodyPr>
          <a:lstStyle/>
          <a:p>
            <a:pPr algn="ctr"/>
            <a:r>
              <a:rPr lang="en-US" altLang="zh-CN" sz="1000" dirty="0">
                <a:solidFill>
                  <a:schemeClr val="tx2"/>
                </a:solidFill>
                <a:latin typeface="+mn-ea"/>
              </a:rPr>
              <a:t>-  </a:t>
            </a:r>
            <a:r>
              <a:rPr lang="zh-CN" altLang="en-US" sz="1000" dirty="0">
                <a:solidFill>
                  <a:schemeClr val="tx2"/>
                </a:solidFill>
                <a:latin typeface="+mn-ea"/>
              </a:rPr>
              <a:t>职位</a:t>
            </a:r>
            <a:r>
              <a:rPr lang="en-US" altLang="zh-CN" sz="1000" dirty="0">
                <a:solidFill>
                  <a:schemeClr val="tx2"/>
                </a:solidFill>
                <a:latin typeface="+mn-ea"/>
              </a:rPr>
              <a:t> -</a:t>
            </a:r>
          </a:p>
        </p:txBody>
      </p:sp>
      <p:sp>
        <p:nvSpPr>
          <p:cNvPr id="38" name="TextBox 46">
            <a:extLst>
              <a:ext uri="{FF2B5EF4-FFF2-40B4-BE49-F238E27FC236}">
                <a16:creationId xmlns:a16="http://schemas.microsoft.com/office/drawing/2014/main" id="{BED386B7-7817-4624-98D1-8595C423189E}"/>
              </a:ext>
            </a:extLst>
          </p:cNvPr>
          <p:cNvSpPr txBox="1"/>
          <p:nvPr/>
        </p:nvSpPr>
        <p:spPr>
          <a:xfrm>
            <a:off x="1714609" y="4988559"/>
            <a:ext cx="1358417" cy="307777"/>
          </a:xfrm>
          <a:prstGeom prst="rect">
            <a:avLst/>
          </a:prstGeom>
          <a:noFill/>
        </p:spPr>
        <p:txBody>
          <a:bodyPr wrap="square" rtlCol="0">
            <a:noAutofit/>
          </a:bodyPr>
          <a:lstStyle/>
          <a:p>
            <a:pPr algn="ctr"/>
            <a:r>
              <a:rPr lang="zh-CN" altLang="en-US" sz="1400" dirty="0">
                <a:solidFill>
                  <a:schemeClr val="tx2"/>
                </a:solidFill>
                <a:latin typeface="+mn-ea"/>
              </a:rPr>
              <a:t>姓名</a:t>
            </a:r>
          </a:p>
        </p:txBody>
      </p:sp>
      <p:sp>
        <p:nvSpPr>
          <p:cNvPr id="39" name="TextBox 47">
            <a:extLst>
              <a:ext uri="{FF2B5EF4-FFF2-40B4-BE49-F238E27FC236}">
                <a16:creationId xmlns:a16="http://schemas.microsoft.com/office/drawing/2014/main" id="{65D07C3D-2544-45EE-A966-323D04A21C5D}"/>
              </a:ext>
            </a:extLst>
          </p:cNvPr>
          <p:cNvSpPr txBox="1"/>
          <p:nvPr/>
        </p:nvSpPr>
        <p:spPr>
          <a:xfrm>
            <a:off x="1881877" y="5203824"/>
            <a:ext cx="973420" cy="246221"/>
          </a:xfrm>
          <a:prstGeom prst="rect">
            <a:avLst/>
          </a:prstGeom>
          <a:noFill/>
        </p:spPr>
        <p:txBody>
          <a:bodyPr wrap="square" rtlCol="0">
            <a:noAutofit/>
          </a:bodyPr>
          <a:lstStyle/>
          <a:p>
            <a:pPr algn="ctr"/>
            <a:r>
              <a:rPr lang="en-US" altLang="zh-CN" sz="1000" dirty="0">
                <a:solidFill>
                  <a:schemeClr val="tx2"/>
                </a:solidFill>
                <a:latin typeface="+mn-ea"/>
              </a:rPr>
              <a:t>-  </a:t>
            </a:r>
            <a:r>
              <a:rPr lang="zh-CN" altLang="en-US" sz="1000" dirty="0">
                <a:solidFill>
                  <a:schemeClr val="tx2"/>
                </a:solidFill>
                <a:latin typeface="+mn-ea"/>
              </a:rPr>
              <a:t>职位</a:t>
            </a:r>
            <a:r>
              <a:rPr lang="en-US" altLang="zh-CN" sz="1000" dirty="0">
                <a:solidFill>
                  <a:schemeClr val="tx2"/>
                </a:solidFill>
                <a:latin typeface="+mn-ea"/>
              </a:rPr>
              <a:t> -</a:t>
            </a:r>
          </a:p>
        </p:txBody>
      </p:sp>
      <p:sp>
        <p:nvSpPr>
          <p:cNvPr id="40" name="TextBox 48">
            <a:extLst>
              <a:ext uri="{FF2B5EF4-FFF2-40B4-BE49-F238E27FC236}">
                <a16:creationId xmlns:a16="http://schemas.microsoft.com/office/drawing/2014/main" id="{0DF2C5F3-7B86-48D6-9261-004FA85177B1}"/>
              </a:ext>
            </a:extLst>
          </p:cNvPr>
          <p:cNvSpPr txBox="1"/>
          <p:nvPr/>
        </p:nvSpPr>
        <p:spPr>
          <a:xfrm>
            <a:off x="1723024" y="5846994"/>
            <a:ext cx="1358417" cy="307777"/>
          </a:xfrm>
          <a:prstGeom prst="rect">
            <a:avLst/>
          </a:prstGeom>
          <a:noFill/>
        </p:spPr>
        <p:txBody>
          <a:bodyPr wrap="square" rtlCol="0">
            <a:noAutofit/>
          </a:bodyPr>
          <a:lstStyle/>
          <a:p>
            <a:pPr algn="ctr"/>
            <a:r>
              <a:rPr lang="zh-CN" altLang="en-US" sz="1400" dirty="0">
                <a:solidFill>
                  <a:schemeClr val="tx2"/>
                </a:solidFill>
                <a:latin typeface="+mn-ea"/>
              </a:rPr>
              <a:t>姓名</a:t>
            </a:r>
          </a:p>
        </p:txBody>
      </p:sp>
      <p:sp>
        <p:nvSpPr>
          <p:cNvPr id="41" name="TextBox 49">
            <a:extLst>
              <a:ext uri="{FF2B5EF4-FFF2-40B4-BE49-F238E27FC236}">
                <a16:creationId xmlns:a16="http://schemas.microsoft.com/office/drawing/2014/main" id="{71E0C546-9CB4-4E15-AC47-E220FA0C984B}"/>
              </a:ext>
            </a:extLst>
          </p:cNvPr>
          <p:cNvSpPr txBox="1"/>
          <p:nvPr/>
        </p:nvSpPr>
        <p:spPr>
          <a:xfrm>
            <a:off x="1890292" y="6050582"/>
            <a:ext cx="973420" cy="246221"/>
          </a:xfrm>
          <a:prstGeom prst="rect">
            <a:avLst/>
          </a:prstGeom>
          <a:noFill/>
        </p:spPr>
        <p:txBody>
          <a:bodyPr wrap="square" rtlCol="0">
            <a:noAutofit/>
          </a:bodyPr>
          <a:lstStyle/>
          <a:p>
            <a:pPr algn="ctr"/>
            <a:r>
              <a:rPr lang="en-US" sz="1000" dirty="0">
                <a:solidFill>
                  <a:schemeClr val="tx2"/>
                </a:solidFill>
                <a:latin typeface="+mn-ea"/>
              </a:rPr>
              <a:t>-  </a:t>
            </a:r>
            <a:r>
              <a:rPr lang="zh-CN" altLang="en-US" sz="1000" dirty="0">
                <a:solidFill>
                  <a:schemeClr val="tx2"/>
                </a:solidFill>
                <a:latin typeface="+mn-ea"/>
              </a:rPr>
              <a:t>职位</a:t>
            </a:r>
            <a:r>
              <a:rPr lang="en-US" sz="1000" dirty="0">
                <a:solidFill>
                  <a:schemeClr val="tx2"/>
                </a:solidFill>
                <a:latin typeface="+mn-ea"/>
              </a:rPr>
              <a:t> -</a:t>
            </a:r>
          </a:p>
        </p:txBody>
      </p:sp>
      <p:sp>
        <p:nvSpPr>
          <p:cNvPr id="42" name="TextBox 50">
            <a:extLst>
              <a:ext uri="{FF2B5EF4-FFF2-40B4-BE49-F238E27FC236}">
                <a16:creationId xmlns:a16="http://schemas.microsoft.com/office/drawing/2014/main" id="{653A95C7-812B-4D37-BDFE-19F13EA62085}"/>
              </a:ext>
            </a:extLst>
          </p:cNvPr>
          <p:cNvSpPr txBox="1"/>
          <p:nvPr/>
        </p:nvSpPr>
        <p:spPr>
          <a:xfrm>
            <a:off x="3992474" y="4136017"/>
            <a:ext cx="1358417" cy="307777"/>
          </a:xfrm>
          <a:prstGeom prst="rect">
            <a:avLst/>
          </a:prstGeom>
          <a:noFill/>
        </p:spPr>
        <p:txBody>
          <a:bodyPr wrap="square" rtlCol="0">
            <a:noAutofit/>
          </a:bodyPr>
          <a:lstStyle/>
          <a:p>
            <a:pPr algn="ctr"/>
            <a:r>
              <a:rPr lang="zh-CN" altLang="en-US" sz="1400" dirty="0">
                <a:solidFill>
                  <a:schemeClr val="bg1"/>
                </a:solidFill>
                <a:latin typeface="+mn-ea"/>
              </a:rPr>
              <a:t>姓名</a:t>
            </a:r>
          </a:p>
        </p:txBody>
      </p:sp>
      <p:sp>
        <p:nvSpPr>
          <p:cNvPr id="43" name="TextBox 51">
            <a:extLst>
              <a:ext uri="{FF2B5EF4-FFF2-40B4-BE49-F238E27FC236}">
                <a16:creationId xmlns:a16="http://schemas.microsoft.com/office/drawing/2014/main" id="{D2B85D65-9A80-46C0-98EB-4F77CB36FBC3}"/>
              </a:ext>
            </a:extLst>
          </p:cNvPr>
          <p:cNvSpPr txBox="1"/>
          <p:nvPr/>
        </p:nvSpPr>
        <p:spPr>
          <a:xfrm>
            <a:off x="4159742" y="4349919"/>
            <a:ext cx="973420" cy="246221"/>
          </a:xfrm>
          <a:prstGeom prst="rect">
            <a:avLst/>
          </a:prstGeom>
          <a:noFill/>
        </p:spPr>
        <p:txBody>
          <a:bodyPr wrap="square" rtlCol="0">
            <a:noAutofit/>
          </a:bodyPr>
          <a:lstStyle/>
          <a:p>
            <a:pPr algn="ctr"/>
            <a:r>
              <a:rPr lang="en-US" altLang="zh-CN" sz="1000" dirty="0">
                <a:solidFill>
                  <a:schemeClr val="bg1"/>
                </a:solidFill>
                <a:latin typeface="+mn-ea"/>
              </a:rPr>
              <a:t>-  </a:t>
            </a:r>
            <a:r>
              <a:rPr lang="zh-CN" altLang="en-US" sz="1000" dirty="0">
                <a:solidFill>
                  <a:schemeClr val="bg1"/>
                </a:solidFill>
                <a:latin typeface="+mn-ea"/>
              </a:rPr>
              <a:t>职位</a:t>
            </a:r>
            <a:r>
              <a:rPr lang="en-US" altLang="zh-CN" sz="1000" dirty="0">
                <a:solidFill>
                  <a:schemeClr val="bg1"/>
                </a:solidFill>
                <a:latin typeface="+mn-ea"/>
              </a:rPr>
              <a:t> -</a:t>
            </a:r>
          </a:p>
        </p:txBody>
      </p:sp>
      <p:sp>
        <p:nvSpPr>
          <p:cNvPr id="44" name="TextBox 52">
            <a:extLst>
              <a:ext uri="{FF2B5EF4-FFF2-40B4-BE49-F238E27FC236}">
                <a16:creationId xmlns:a16="http://schemas.microsoft.com/office/drawing/2014/main" id="{0A816DF8-1E55-4A66-8482-48C062CD056E}"/>
              </a:ext>
            </a:extLst>
          </p:cNvPr>
          <p:cNvSpPr txBox="1"/>
          <p:nvPr/>
        </p:nvSpPr>
        <p:spPr>
          <a:xfrm>
            <a:off x="3985674" y="4986659"/>
            <a:ext cx="1358417" cy="307777"/>
          </a:xfrm>
          <a:prstGeom prst="rect">
            <a:avLst/>
          </a:prstGeom>
          <a:noFill/>
        </p:spPr>
        <p:txBody>
          <a:bodyPr wrap="square" rtlCol="0">
            <a:noAutofit/>
          </a:bodyPr>
          <a:lstStyle/>
          <a:p>
            <a:pPr algn="ctr"/>
            <a:r>
              <a:rPr lang="zh-CN" altLang="en-US" sz="1400" dirty="0">
                <a:solidFill>
                  <a:schemeClr val="bg1"/>
                </a:solidFill>
                <a:latin typeface="+mn-ea"/>
              </a:rPr>
              <a:t>姓名</a:t>
            </a:r>
          </a:p>
        </p:txBody>
      </p:sp>
      <p:sp>
        <p:nvSpPr>
          <p:cNvPr id="45" name="TextBox 53">
            <a:extLst>
              <a:ext uri="{FF2B5EF4-FFF2-40B4-BE49-F238E27FC236}">
                <a16:creationId xmlns:a16="http://schemas.microsoft.com/office/drawing/2014/main" id="{2FAC8B18-5100-461B-A788-E2FAB478FBB0}"/>
              </a:ext>
            </a:extLst>
          </p:cNvPr>
          <p:cNvSpPr txBox="1"/>
          <p:nvPr/>
        </p:nvSpPr>
        <p:spPr>
          <a:xfrm>
            <a:off x="4152942" y="5203824"/>
            <a:ext cx="973420" cy="246221"/>
          </a:xfrm>
          <a:prstGeom prst="rect">
            <a:avLst/>
          </a:prstGeom>
          <a:noFill/>
        </p:spPr>
        <p:txBody>
          <a:bodyPr wrap="square" rtlCol="0">
            <a:noAutofit/>
          </a:bodyPr>
          <a:lstStyle/>
          <a:p>
            <a:pPr algn="ctr"/>
            <a:r>
              <a:rPr lang="en-US" altLang="zh-CN" sz="1000" dirty="0">
                <a:solidFill>
                  <a:schemeClr val="bg1"/>
                </a:solidFill>
                <a:latin typeface="+mn-ea"/>
              </a:rPr>
              <a:t>-  </a:t>
            </a:r>
            <a:r>
              <a:rPr lang="zh-CN" altLang="en-US" sz="1000" dirty="0">
                <a:solidFill>
                  <a:schemeClr val="bg1"/>
                </a:solidFill>
                <a:latin typeface="+mn-ea"/>
              </a:rPr>
              <a:t>职位 </a:t>
            </a:r>
            <a:r>
              <a:rPr lang="en-US" altLang="zh-CN" sz="1000" dirty="0">
                <a:solidFill>
                  <a:schemeClr val="bg1"/>
                </a:solidFill>
                <a:latin typeface="+mn-ea"/>
              </a:rPr>
              <a:t>-</a:t>
            </a:r>
          </a:p>
        </p:txBody>
      </p:sp>
      <p:sp>
        <p:nvSpPr>
          <p:cNvPr id="46" name="TextBox 54">
            <a:extLst>
              <a:ext uri="{FF2B5EF4-FFF2-40B4-BE49-F238E27FC236}">
                <a16:creationId xmlns:a16="http://schemas.microsoft.com/office/drawing/2014/main" id="{0ED64DF4-A319-409F-8EF8-D1B2562B61E1}"/>
              </a:ext>
            </a:extLst>
          </p:cNvPr>
          <p:cNvSpPr txBox="1"/>
          <p:nvPr/>
        </p:nvSpPr>
        <p:spPr>
          <a:xfrm>
            <a:off x="3992474" y="5833417"/>
            <a:ext cx="1358417" cy="307777"/>
          </a:xfrm>
          <a:prstGeom prst="rect">
            <a:avLst/>
          </a:prstGeom>
          <a:noFill/>
        </p:spPr>
        <p:txBody>
          <a:bodyPr wrap="square" rtlCol="0">
            <a:noAutofit/>
          </a:bodyPr>
          <a:lstStyle/>
          <a:p>
            <a:pPr algn="ctr"/>
            <a:r>
              <a:rPr lang="zh-CN" altLang="en-US" sz="1400" dirty="0">
                <a:solidFill>
                  <a:schemeClr val="bg1"/>
                </a:solidFill>
                <a:latin typeface="+mn-ea"/>
              </a:rPr>
              <a:t>姓名</a:t>
            </a:r>
          </a:p>
        </p:txBody>
      </p:sp>
      <p:sp>
        <p:nvSpPr>
          <p:cNvPr id="47" name="TextBox 55">
            <a:extLst>
              <a:ext uri="{FF2B5EF4-FFF2-40B4-BE49-F238E27FC236}">
                <a16:creationId xmlns:a16="http://schemas.microsoft.com/office/drawing/2014/main" id="{5EE3411B-0879-4C6C-87D8-AC6C0771F2B7}"/>
              </a:ext>
            </a:extLst>
          </p:cNvPr>
          <p:cNvSpPr txBox="1"/>
          <p:nvPr/>
        </p:nvSpPr>
        <p:spPr>
          <a:xfrm>
            <a:off x="4159742" y="6050582"/>
            <a:ext cx="973420" cy="246221"/>
          </a:xfrm>
          <a:prstGeom prst="rect">
            <a:avLst/>
          </a:prstGeom>
          <a:noFill/>
        </p:spPr>
        <p:txBody>
          <a:bodyPr wrap="square" rtlCol="0">
            <a:noAutofit/>
          </a:bodyPr>
          <a:lstStyle/>
          <a:p>
            <a:pPr algn="ctr"/>
            <a:r>
              <a:rPr lang="en-US" altLang="zh-CN" sz="1000" dirty="0">
                <a:solidFill>
                  <a:schemeClr val="bg1"/>
                </a:solidFill>
                <a:latin typeface="+mn-ea"/>
              </a:rPr>
              <a:t>-  </a:t>
            </a:r>
            <a:r>
              <a:rPr lang="zh-CN" altLang="en-US" sz="1000" dirty="0">
                <a:solidFill>
                  <a:schemeClr val="bg1"/>
                </a:solidFill>
                <a:latin typeface="+mn-ea"/>
              </a:rPr>
              <a:t>职位 </a:t>
            </a:r>
            <a:r>
              <a:rPr lang="en-US" altLang="zh-CN" sz="1000" dirty="0">
                <a:solidFill>
                  <a:schemeClr val="bg1"/>
                </a:solidFill>
                <a:latin typeface="+mn-ea"/>
              </a:rPr>
              <a:t>-</a:t>
            </a:r>
          </a:p>
        </p:txBody>
      </p:sp>
      <p:sp>
        <p:nvSpPr>
          <p:cNvPr id="48" name="TextBox 56">
            <a:extLst>
              <a:ext uri="{FF2B5EF4-FFF2-40B4-BE49-F238E27FC236}">
                <a16:creationId xmlns:a16="http://schemas.microsoft.com/office/drawing/2014/main" id="{157E743B-9474-437F-9EA0-F32F4DAFF475}"/>
              </a:ext>
            </a:extLst>
          </p:cNvPr>
          <p:cNvSpPr txBox="1"/>
          <p:nvPr/>
        </p:nvSpPr>
        <p:spPr>
          <a:xfrm>
            <a:off x="6870177" y="4136017"/>
            <a:ext cx="1358417" cy="307777"/>
          </a:xfrm>
          <a:prstGeom prst="rect">
            <a:avLst/>
          </a:prstGeom>
          <a:noFill/>
        </p:spPr>
        <p:txBody>
          <a:bodyPr wrap="square" rtlCol="0">
            <a:noAutofit/>
          </a:bodyPr>
          <a:lstStyle/>
          <a:p>
            <a:pPr algn="ctr"/>
            <a:r>
              <a:rPr lang="zh-CN" altLang="en-US" sz="1400" dirty="0">
                <a:solidFill>
                  <a:schemeClr val="bg1"/>
                </a:solidFill>
                <a:latin typeface="+mn-ea"/>
              </a:rPr>
              <a:t>姓名</a:t>
            </a:r>
          </a:p>
        </p:txBody>
      </p:sp>
      <p:sp>
        <p:nvSpPr>
          <p:cNvPr id="49" name="TextBox 57">
            <a:extLst>
              <a:ext uri="{FF2B5EF4-FFF2-40B4-BE49-F238E27FC236}">
                <a16:creationId xmlns:a16="http://schemas.microsoft.com/office/drawing/2014/main" id="{3CF1CE29-24C9-42E5-A7AB-7DBEA3E1C36E}"/>
              </a:ext>
            </a:extLst>
          </p:cNvPr>
          <p:cNvSpPr txBox="1"/>
          <p:nvPr/>
        </p:nvSpPr>
        <p:spPr>
          <a:xfrm>
            <a:off x="7037445" y="4349919"/>
            <a:ext cx="973420" cy="246221"/>
          </a:xfrm>
          <a:prstGeom prst="rect">
            <a:avLst/>
          </a:prstGeom>
          <a:noFill/>
        </p:spPr>
        <p:txBody>
          <a:bodyPr wrap="square" rtlCol="0">
            <a:noAutofit/>
          </a:bodyPr>
          <a:lstStyle/>
          <a:p>
            <a:pPr algn="ctr"/>
            <a:r>
              <a:rPr lang="en-US" altLang="zh-CN" sz="1000" dirty="0">
                <a:solidFill>
                  <a:schemeClr val="bg1"/>
                </a:solidFill>
                <a:latin typeface="+mn-ea"/>
              </a:rPr>
              <a:t>-  </a:t>
            </a:r>
            <a:r>
              <a:rPr lang="zh-CN" altLang="en-US" sz="1000" dirty="0">
                <a:solidFill>
                  <a:schemeClr val="bg1"/>
                </a:solidFill>
                <a:latin typeface="+mn-ea"/>
              </a:rPr>
              <a:t>职位</a:t>
            </a:r>
            <a:r>
              <a:rPr lang="en-US" altLang="zh-CN" sz="1000" dirty="0">
                <a:solidFill>
                  <a:schemeClr val="bg1"/>
                </a:solidFill>
                <a:latin typeface="+mn-ea"/>
              </a:rPr>
              <a:t> -</a:t>
            </a:r>
          </a:p>
        </p:txBody>
      </p:sp>
      <p:sp>
        <p:nvSpPr>
          <p:cNvPr id="50" name="TextBox 58">
            <a:extLst>
              <a:ext uri="{FF2B5EF4-FFF2-40B4-BE49-F238E27FC236}">
                <a16:creationId xmlns:a16="http://schemas.microsoft.com/office/drawing/2014/main" id="{7B43DBFF-15D3-45C1-B9F5-542D800BFDE4}"/>
              </a:ext>
            </a:extLst>
          </p:cNvPr>
          <p:cNvSpPr txBox="1"/>
          <p:nvPr/>
        </p:nvSpPr>
        <p:spPr>
          <a:xfrm>
            <a:off x="6870177" y="4986659"/>
            <a:ext cx="1358417" cy="307777"/>
          </a:xfrm>
          <a:prstGeom prst="rect">
            <a:avLst/>
          </a:prstGeom>
          <a:noFill/>
        </p:spPr>
        <p:txBody>
          <a:bodyPr wrap="square" rtlCol="0">
            <a:noAutofit/>
          </a:bodyPr>
          <a:lstStyle/>
          <a:p>
            <a:pPr algn="ctr"/>
            <a:r>
              <a:rPr lang="zh-CN" altLang="en-US" sz="1400" dirty="0">
                <a:solidFill>
                  <a:schemeClr val="bg1"/>
                </a:solidFill>
                <a:latin typeface="+mn-ea"/>
              </a:rPr>
              <a:t>姓名</a:t>
            </a:r>
          </a:p>
        </p:txBody>
      </p:sp>
      <p:sp>
        <p:nvSpPr>
          <p:cNvPr id="51" name="TextBox 59">
            <a:extLst>
              <a:ext uri="{FF2B5EF4-FFF2-40B4-BE49-F238E27FC236}">
                <a16:creationId xmlns:a16="http://schemas.microsoft.com/office/drawing/2014/main" id="{12B6C740-C5B5-4DCA-8F93-BF7170048A8B}"/>
              </a:ext>
            </a:extLst>
          </p:cNvPr>
          <p:cNvSpPr txBox="1"/>
          <p:nvPr/>
        </p:nvSpPr>
        <p:spPr>
          <a:xfrm>
            <a:off x="7037445" y="5203824"/>
            <a:ext cx="973420" cy="246221"/>
          </a:xfrm>
          <a:prstGeom prst="rect">
            <a:avLst/>
          </a:prstGeom>
          <a:noFill/>
        </p:spPr>
        <p:txBody>
          <a:bodyPr wrap="square" rtlCol="0">
            <a:noAutofit/>
          </a:bodyPr>
          <a:lstStyle/>
          <a:p>
            <a:pPr algn="ctr"/>
            <a:r>
              <a:rPr lang="en-US" altLang="zh-CN" sz="1000" dirty="0">
                <a:solidFill>
                  <a:schemeClr val="bg1"/>
                </a:solidFill>
                <a:latin typeface="+mn-ea"/>
              </a:rPr>
              <a:t>-  </a:t>
            </a:r>
            <a:r>
              <a:rPr lang="zh-CN" altLang="en-US" sz="1000" dirty="0">
                <a:solidFill>
                  <a:schemeClr val="bg1"/>
                </a:solidFill>
                <a:latin typeface="+mn-ea"/>
              </a:rPr>
              <a:t>职位</a:t>
            </a:r>
            <a:r>
              <a:rPr lang="en-US" altLang="zh-CN" sz="1000" dirty="0">
                <a:solidFill>
                  <a:schemeClr val="bg1"/>
                </a:solidFill>
                <a:latin typeface="+mn-ea"/>
              </a:rPr>
              <a:t> -</a:t>
            </a:r>
          </a:p>
        </p:txBody>
      </p:sp>
      <p:sp>
        <p:nvSpPr>
          <p:cNvPr id="52" name="TextBox 60">
            <a:extLst>
              <a:ext uri="{FF2B5EF4-FFF2-40B4-BE49-F238E27FC236}">
                <a16:creationId xmlns:a16="http://schemas.microsoft.com/office/drawing/2014/main" id="{0FDB5066-D459-4964-92E6-DD2BE8751B31}"/>
              </a:ext>
            </a:extLst>
          </p:cNvPr>
          <p:cNvSpPr txBox="1"/>
          <p:nvPr/>
        </p:nvSpPr>
        <p:spPr>
          <a:xfrm>
            <a:off x="6897220" y="5833417"/>
            <a:ext cx="1358417" cy="307777"/>
          </a:xfrm>
          <a:prstGeom prst="rect">
            <a:avLst/>
          </a:prstGeom>
          <a:noFill/>
        </p:spPr>
        <p:txBody>
          <a:bodyPr wrap="square" rtlCol="0">
            <a:noAutofit/>
          </a:bodyPr>
          <a:lstStyle/>
          <a:p>
            <a:pPr algn="ctr"/>
            <a:r>
              <a:rPr lang="zh-CN" altLang="en-US" sz="1400" dirty="0">
                <a:solidFill>
                  <a:schemeClr val="bg1"/>
                </a:solidFill>
                <a:latin typeface="+mn-ea"/>
              </a:rPr>
              <a:t>姓名</a:t>
            </a:r>
          </a:p>
        </p:txBody>
      </p:sp>
      <p:sp>
        <p:nvSpPr>
          <p:cNvPr id="53" name="TextBox 61">
            <a:extLst>
              <a:ext uri="{FF2B5EF4-FFF2-40B4-BE49-F238E27FC236}">
                <a16:creationId xmlns:a16="http://schemas.microsoft.com/office/drawing/2014/main" id="{ED8FE2E0-A3CC-4707-A103-577D7A248D19}"/>
              </a:ext>
            </a:extLst>
          </p:cNvPr>
          <p:cNvSpPr txBox="1"/>
          <p:nvPr/>
        </p:nvSpPr>
        <p:spPr>
          <a:xfrm>
            <a:off x="7064488" y="6050582"/>
            <a:ext cx="973420" cy="246221"/>
          </a:xfrm>
          <a:prstGeom prst="rect">
            <a:avLst/>
          </a:prstGeom>
          <a:noFill/>
        </p:spPr>
        <p:txBody>
          <a:bodyPr wrap="square" rtlCol="0">
            <a:noAutofit/>
          </a:bodyPr>
          <a:lstStyle/>
          <a:p>
            <a:pPr algn="ctr"/>
            <a:r>
              <a:rPr lang="en-US" altLang="zh-CN" sz="1000" dirty="0">
                <a:solidFill>
                  <a:schemeClr val="bg1"/>
                </a:solidFill>
                <a:latin typeface="+mn-ea"/>
              </a:rPr>
              <a:t>-  </a:t>
            </a:r>
            <a:r>
              <a:rPr lang="zh-CN" altLang="en-US" sz="1000" dirty="0">
                <a:solidFill>
                  <a:schemeClr val="bg1"/>
                </a:solidFill>
                <a:latin typeface="+mn-ea"/>
              </a:rPr>
              <a:t>职位</a:t>
            </a:r>
            <a:r>
              <a:rPr lang="en-US" altLang="zh-CN" sz="1000" dirty="0">
                <a:solidFill>
                  <a:schemeClr val="bg1"/>
                </a:solidFill>
                <a:latin typeface="+mn-ea"/>
              </a:rPr>
              <a:t> -</a:t>
            </a:r>
          </a:p>
        </p:txBody>
      </p:sp>
      <p:sp>
        <p:nvSpPr>
          <p:cNvPr id="54" name="TextBox 62">
            <a:extLst>
              <a:ext uri="{FF2B5EF4-FFF2-40B4-BE49-F238E27FC236}">
                <a16:creationId xmlns:a16="http://schemas.microsoft.com/office/drawing/2014/main" id="{FB1818A5-E1F4-456C-83B6-4AEB7F5AAF20}"/>
              </a:ext>
            </a:extLst>
          </p:cNvPr>
          <p:cNvSpPr txBox="1"/>
          <p:nvPr/>
        </p:nvSpPr>
        <p:spPr>
          <a:xfrm>
            <a:off x="9117598" y="4132754"/>
            <a:ext cx="1358417" cy="307777"/>
          </a:xfrm>
          <a:prstGeom prst="rect">
            <a:avLst/>
          </a:prstGeom>
          <a:noFill/>
        </p:spPr>
        <p:txBody>
          <a:bodyPr wrap="square" rtlCol="0">
            <a:noAutofit/>
          </a:bodyPr>
          <a:lstStyle/>
          <a:p>
            <a:pPr algn="ctr"/>
            <a:r>
              <a:rPr lang="zh-CN" altLang="en-US" sz="1400" dirty="0">
                <a:solidFill>
                  <a:schemeClr val="tx2"/>
                </a:solidFill>
                <a:latin typeface="+mn-ea"/>
              </a:rPr>
              <a:t>姓名</a:t>
            </a:r>
          </a:p>
        </p:txBody>
      </p:sp>
      <p:sp>
        <p:nvSpPr>
          <p:cNvPr id="55" name="TextBox 63">
            <a:extLst>
              <a:ext uri="{FF2B5EF4-FFF2-40B4-BE49-F238E27FC236}">
                <a16:creationId xmlns:a16="http://schemas.microsoft.com/office/drawing/2014/main" id="{B065BEAA-8213-4868-B26E-0074FFB6F0B4}"/>
              </a:ext>
            </a:extLst>
          </p:cNvPr>
          <p:cNvSpPr txBox="1"/>
          <p:nvPr/>
        </p:nvSpPr>
        <p:spPr>
          <a:xfrm>
            <a:off x="9284866" y="4349919"/>
            <a:ext cx="973420" cy="246221"/>
          </a:xfrm>
          <a:prstGeom prst="rect">
            <a:avLst/>
          </a:prstGeom>
          <a:noFill/>
        </p:spPr>
        <p:txBody>
          <a:bodyPr wrap="square" rtlCol="0">
            <a:noAutofit/>
          </a:bodyPr>
          <a:lstStyle/>
          <a:p>
            <a:pPr algn="ctr"/>
            <a:r>
              <a:rPr lang="en-US" altLang="zh-CN" sz="1000" dirty="0">
                <a:solidFill>
                  <a:schemeClr val="tx2"/>
                </a:solidFill>
                <a:latin typeface="+mn-ea"/>
              </a:rPr>
              <a:t>-  </a:t>
            </a:r>
            <a:r>
              <a:rPr lang="zh-CN" altLang="en-US" sz="1000" dirty="0">
                <a:solidFill>
                  <a:schemeClr val="tx2"/>
                </a:solidFill>
                <a:latin typeface="+mn-ea"/>
              </a:rPr>
              <a:t>职位</a:t>
            </a:r>
            <a:r>
              <a:rPr lang="en-US" altLang="zh-CN" sz="1000" dirty="0">
                <a:solidFill>
                  <a:schemeClr val="tx2"/>
                </a:solidFill>
                <a:latin typeface="+mn-ea"/>
              </a:rPr>
              <a:t> -</a:t>
            </a:r>
          </a:p>
        </p:txBody>
      </p:sp>
      <p:sp>
        <p:nvSpPr>
          <p:cNvPr id="56" name="TextBox 64">
            <a:extLst>
              <a:ext uri="{FF2B5EF4-FFF2-40B4-BE49-F238E27FC236}">
                <a16:creationId xmlns:a16="http://schemas.microsoft.com/office/drawing/2014/main" id="{9B466CD4-EEDD-4F2A-A18B-0DC0F9AAA6E5}"/>
              </a:ext>
            </a:extLst>
          </p:cNvPr>
          <p:cNvSpPr txBox="1"/>
          <p:nvPr/>
        </p:nvSpPr>
        <p:spPr>
          <a:xfrm>
            <a:off x="9117952" y="4988559"/>
            <a:ext cx="1358417" cy="307777"/>
          </a:xfrm>
          <a:prstGeom prst="rect">
            <a:avLst/>
          </a:prstGeom>
          <a:noFill/>
        </p:spPr>
        <p:txBody>
          <a:bodyPr wrap="square" rtlCol="0">
            <a:noAutofit/>
          </a:bodyPr>
          <a:lstStyle/>
          <a:p>
            <a:pPr algn="ctr"/>
            <a:r>
              <a:rPr lang="zh-CN" altLang="en-US" sz="1400" dirty="0">
                <a:solidFill>
                  <a:schemeClr val="tx2"/>
                </a:solidFill>
                <a:latin typeface="+mn-ea"/>
              </a:rPr>
              <a:t>姓名</a:t>
            </a:r>
          </a:p>
        </p:txBody>
      </p:sp>
      <p:sp>
        <p:nvSpPr>
          <p:cNvPr id="57" name="TextBox 65">
            <a:extLst>
              <a:ext uri="{FF2B5EF4-FFF2-40B4-BE49-F238E27FC236}">
                <a16:creationId xmlns:a16="http://schemas.microsoft.com/office/drawing/2014/main" id="{141F35B3-2E8B-46C4-B0D6-86C7337E82AA}"/>
              </a:ext>
            </a:extLst>
          </p:cNvPr>
          <p:cNvSpPr txBox="1"/>
          <p:nvPr/>
        </p:nvSpPr>
        <p:spPr>
          <a:xfrm>
            <a:off x="9285220" y="5203824"/>
            <a:ext cx="973420" cy="246221"/>
          </a:xfrm>
          <a:prstGeom prst="rect">
            <a:avLst/>
          </a:prstGeom>
          <a:noFill/>
        </p:spPr>
        <p:txBody>
          <a:bodyPr wrap="square" rtlCol="0">
            <a:noAutofit/>
          </a:bodyPr>
          <a:lstStyle/>
          <a:p>
            <a:pPr algn="ctr"/>
            <a:r>
              <a:rPr lang="en-US" altLang="zh-CN" sz="1000" dirty="0">
                <a:solidFill>
                  <a:schemeClr val="tx2"/>
                </a:solidFill>
                <a:latin typeface="+mn-ea"/>
              </a:rPr>
              <a:t>-  </a:t>
            </a:r>
            <a:r>
              <a:rPr lang="zh-CN" altLang="en-US" sz="1000" dirty="0">
                <a:solidFill>
                  <a:schemeClr val="tx2"/>
                </a:solidFill>
                <a:latin typeface="+mn-ea"/>
              </a:rPr>
              <a:t>职位</a:t>
            </a:r>
            <a:r>
              <a:rPr lang="en-US" altLang="zh-CN" sz="1000" dirty="0">
                <a:solidFill>
                  <a:schemeClr val="tx2"/>
                </a:solidFill>
                <a:latin typeface="+mn-ea"/>
              </a:rPr>
              <a:t> -</a:t>
            </a:r>
          </a:p>
        </p:txBody>
      </p:sp>
      <p:sp>
        <p:nvSpPr>
          <p:cNvPr id="58" name="TextBox 66">
            <a:extLst>
              <a:ext uri="{FF2B5EF4-FFF2-40B4-BE49-F238E27FC236}">
                <a16:creationId xmlns:a16="http://schemas.microsoft.com/office/drawing/2014/main" id="{227D4BA8-38BB-426B-A2DD-040C7655196C}"/>
              </a:ext>
            </a:extLst>
          </p:cNvPr>
          <p:cNvSpPr txBox="1"/>
          <p:nvPr/>
        </p:nvSpPr>
        <p:spPr>
          <a:xfrm>
            <a:off x="9127393" y="5846994"/>
            <a:ext cx="1358417" cy="307777"/>
          </a:xfrm>
          <a:prstGeom prst="rect">
            <a:avLst/>
          </a:prstGeom>
          <a:noFill/>
        </p:spPr>
        <p:txBody>
          <a:bodyPr wrap="square" rtlCol="0">
            <a:noAutofit/>
          </a:bodyPr>
          <a:lstStyle/>
          <a:p>
            <a:pPr algn="ctr"/>
            <a:r>
              <a:rPr lang="zh-CN" altLang="en-US" sz="1400" dirty="0">
                <a:solidFill>
                  <a:schemeClr val="tx2"/>
                </a:solidFill>
                <a:latin typeface="+mn-ea"/>
              </a:rPr>
              <a:t>姓名</a:t>
            </a:r>
          </a:p>
        </p:txBody>
      </p:sp>
      <p:sp>
        <p:nvSpPr>
          <p:cNvPr id="59" name="TextBox 67">
            <a:extLst>
              <a:ext uri="{FF2B5EF4-FFF2-40B4-BE49-F238E27FC236}">
                <a16:creationId xmlns:a16="http://schemas.microsoft.com/office/drawing/2014/main" id="{29651BE0-2D09-4213-A3E9-53B7D3A6C59E}"/>
              </a:ext>
            </a:extLst>
          </p:cNvPr>
          <p:cNvSpPr txBox="1"/>
          <p:nvPr/>
        </p:nvSpPr>
        <p:spPr>
          <a:xfrm>
            <a:off x="9294661" y="6050582"/>
            <a:ext cx="973420" cy="246221"/>
          </a:xfrm>
          <a:prstGeom prst="rect">
            <a:avLst/>
          </a:prstGeom>
          <a:noFill/>
        </p:spPr>
        <p:txBody>
          <a:bodyPr wrap="square" rtlCol="0">
            <a:noAutofit/>
          </a:bodyPr>
          <a:lstStyle/>
          <a:p>
            <a:pPr algn="ctr"/>
            <a:r>
              <a:rPr lang="en-US" altLang="zh-CN" sz="1000" dirty="0">
                <a:solidFill>
                  <a:schemeClr val="tx2"/>
                </a:solidFill>
                <a:latin typeface="+mn-ea"/>
              </a:rPr>
              <a:t>-  </a:t>
            </a:r>
            <a:r>
              <a:rPr lang="zh-CN" altLang="en-US" sz="1000" dirty="0">
                <a:solidFill>
                  <a:schemeClr val="tx2"/>
                </a:solidFill>
                <a:latin typeface="+mn-ea"/>
              </a:rPr>
              <a:t>职位</a:t>
            </a:r>
            <a:r>
              <a:rPr lang="en-US" altLang="zh-CN" sz="1000" dirty="0">
                <a:solidFill>
                  <a:schemeClr val="tx2"/>
                </a:solidFill>
                <a:latin typeface="+mn-ea"/>
              </a:rPr>
              <a:t> -</a:t>
            </a:r>
          </a:p>
        </p:txBody>
      </p:sp>
      <p:cxnSp>
        <p:nvCxnSpPr>
          <p:cNvPr id="60" name="Straight Connector 80">
            <a:extLst>
              <a:ext uri="{FF2B5EF4-FFF2-40B4-BE49-F238E27FC236}">
                <a16:creationId xmlns:a16="http://schemas.microsoft.com/office/drawing/2014/main" id="{B3B8B68C-C768-455C-ACD0-11D5EA4DDEEA}"/>
              </a:ext>
            </a:extLst>
          </p:cNvPr>
          <p:cNvCxnSpPr/>
          <p:nvPr/>
        </p:nvCxnSpPr>
        <p:spPr>
          <a:xfrm>
            <a:off x="1389619" y="2517631"/>
            <a:ext cx="0" cy="8754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Oval 5">
            <a:extLst>
              <a:ext uri="{FF2B5EF4-FFF2-40B4-BE49-F238E27FC236}">
                <a16:creationId xmlns:a16="http://schemas.microsoft.com/office/drawing/2014/main" id="{4EE5A118-C83F-489B-B242-B2818325AE73}"/>
              </a:ext>
            </a:extLst>
          </p:cNvPr>
          <p:cNvSpPr/>
          <p:nvPr/>
        </p:nvSpPr>
        <p:spPr>
          <a:xfrm>
            <a:off x="743396" y="1616166"/>
            <a:ext cx="1306285" cy="13062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ea"/>
            </a:endParaRPr>
          </a:p>
        </p:txBody>
      </p:sp>
      <p:sp>
        <p:nvSpPr>
          <p:cNvPr id="62" name="TextBox 38">
            <a:extLst>
              <a:ext uri="{FF2B5EF4-FFF2-40B4-BE49-F238E27FC236}">
                <a16:creationId xmlns:a16="http://schemas.microsoft.com/office/drawing/2014/main" id="{3A01825D-4120-443F-B447-F5971C5281FA}"/>
              </a:ext>
            </a:extLst>
          </p:cNvPr>
          <p:cNvSpPr txBox="1"/>
          <p:nvPr/>
        </p:nvSpPr>
        <p:spPr>
          <a:xfrm>
            <a:off x="757225" y="1993181"/>
            <a:ext cx="1358417" cy="369332"/>
          </a:xfrm>
          <a:prstGeom prst="rect">
            <a:avLst/>
          </a:prstGeom>
          <a:noFill/>
        </p:spPr>
        <p:txBody>
          <a:bodyPr wrap="square" rtlCol="0">
            <a:noAutofit/>
          </a:bodyPr>
          <a:lstStyle/>
          <a:p>
            <a:pPr algn="ctr"/>
            <a:r>
              <a:rPr lang="zh-CN" altLang="en-US" dirty="0">
                <a:solidFill>
                  <a:schemeClr val="tx2"/>
                </a:solidFill>
                <a:latin typeface="+mn-ea"/>
              </a:rPr>
              <a:t>姓名</a:t>
            </a:r>
          </a:p>
        </p:txBody>
      </p:sp>
      <p:sp>
        <p:nvSpPr>
          <p:cNvPr id="63" name="TextBox 39">
            <a:extLst>
              <a:ext uri="{FF2B5EF4-FFF2-40B4-BE49-F238E27FC236}">
                <a16:creationId xmlns:a16="http://schemas.microsoft.com/office/drawing/2014/main" id="{142EA96B-63FD-456A-B8FB-6AD381966706}"/>
              </a:ext>
            </a:extLst>
          </p:cNvPr>
          <p:cNvSpPr txBox="1"/>
          <p:nvPr/>
        </p:nvSpPr>
        <p:spPr>
          <a:xfrm>
            <a:off x="923657" y="2303819"/>
            <a:ext cx="973420" cy="261610"/>
          </a:xfrm>
          <a:prstGeom prst="rect">
            <a:avLst/>
          </a:prstGeom>
          <a:noFill/>
        </p:spPr>
        <p:txBody>
          <a:bodyPr wrap="square" rtlCol="0">
            <a:noAutofit/>
          </a:bodyPr>
          <a:lstStyle/>
          <a:p>
            <a:pPr algn="ctr"/>
            <a:r>
              <a:rPr lang="en-US" altLang="zh-CN" sz="1100" dirty="0">
                <a:solidFill>
                  <a:schemeClr val="tx2"/>
                </a:solidFill>
                <a:latin typeface="+mn-ea"/>
              </a:rPr>
              <a:t>-  </a:t>
            </a:r>
            <a:r>
              <a:rPr lang="zh-CN" altLang="en-US" sz="1100" dirty="0">
                <a:solidFill>
                  <a:schemeClr val="tx2"/>
                </a:solidFill>
                <a:latin typeface="+mn-ea"/>
              </a:rPr>
              <a:t>职位 </a:t>
            </a:r>
            <a:r>
              <a:rPr lang="en-US" altLang="zh-CN" sz="1100" dirty="0">
                <a:solidFill>
                  <a:schemeClr val="tx2"/>
                </a:solidFill>
                <a:latin typeface="+mn-ea"/>
              </a:rPr>
              <a:t>-</a:t>
            </a:r>
          </a:p>
        </p:txBody>
      </p:sp>
      <p:cxnSp>
        <p:nvCxnSpPr>
          <p:cNvPr id="64" name="Straight Connector 83">
            <a:extLst>
              <a:ext uri="{FF2B5EF4-FFF2-40B4-BE49-F238E27FC236}">
                <a16:creationId xmlns:a16="http://schemas.microsoft.com/office/drawing/2014/main" id="{AA44A7C6-79A7-47C7-8052-72A3301052DE}"/>
              </a:ext>
            </a:extLst>
          </p:cNvPr>
          <p:cNvCxnSpPr/>
          <p:nvPr/>
        </p:nvCxnSpPr>
        <p:spPr>
          <a:xfrm>
            <a:off x="3643415" y="2517631"/>
            <a:ext cx="0" cy="8754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Oval 4">
            <a:extLst>
              <a:ext uri="{FF2B5EF4-FFF2-40B4-BE49-F238E27FC236}">
                <a16:creationId xmlns:a16="http://schemas.microsoft.com/office/drawing/2014/main" id="{B6A307AF-CE03-4BD5-865F-6372255BCF48}"/>
              </a:ext>
            </a:extLst>
          </p:cNvPr>
          <p:cNvSpPr/>
          <p:nvPr/>
        </p:nvSpPr>
        <p:spPr>
          <a:xfrm>
            <a:off x="2984269" y="1616165"/>
            <a:ext cx="1306285" cy="13062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ea"/>
            </a:endParaRPr>
          </a:p>
        </p:txBody>
      </p:sp>
      <p:sp>
        <p:nvSpPr>
          <p:cNvPr id="66" name="TextBox 36">
            <a:extLst>
              <a:ext uri="{FF2B5EF4-FFF2-40B4-BE49-F238E27FC236}">
                <a16:creationId xmlns:a16="http://schemas.microsoft.com/office/drawing/2014/main" id="{04C4349D-A01A-4559-BA4E-2603CB206005}"/>
              </a:ext>
            </a:extLst>
          </p:cNvPr>
          <p:cNvSpPr txBox="1"/>
          <p:nvPr/>
        </p:nvSpPr>
        <p:spPr>
          <a:xfrm>
            <a:off x="2984269" y="2008241"/>
            <a:ext cx="1358417" cy="369332"/>
          </a:xfrm>
          <a:prstGeom prst="rect">
            <a:avLst/>
          </a:prstGeom>
          <a:noFill/>
        </p:spPr>
        <p:txBody>
          <a:bodyPr wrap="square" rtlCol="0">
            <a:noAutofit/>
          </a:bodyPr>
          <a:lstStyle/>
          <a:p>
            <a:pPr algn="ctr"/>
            <a:r>
              <a:rPr lang="zh-CN" altLang="en-US" dirty="0">
                <a:solidFill>
                  <a:schemeClr val="bg1"/>
                </a:solidFill>
                <a:latin typeface="+mn-ea"/>
              </a:rPr>
              <a:t>姓名</a:t>
            </a:r>
          </a:p>
        </p:txBody>
      </p:sp>
      <p:sp>
        <p:nvSpPr>
          <p:cNvPr id="67" name="TextBox 37">
            <a:extLst>
              <a:ext uri="{FF2B5EF4-FFF2-40B4-BE49-F238E27FC236}">
                <a16:creationId xmlns:a16="http://schemas.microsoft.com/office/drawing/2014/main" id="{4861B78D-8F90-462F-BE2B-C4D5C5F8DC7C}"/>
              </a:ext>
            </a:extLst>
          </p:cNvPr>
          <p:cNvSpPr txBox="1"/>
          <p:nvPr/>
        </p:nvSpPr>
        <p:spPr>
          <a:xfrm>
            <a:off x="3150701" y="2318879"/>
            <a:ext cx="973420" cy="261610"/>
          </a:xfrm>
          <a:prstGeom prst="rect">
            <a:avLst/>
          </a:prstGeom>
          <a:noFill/>
        </p:spPr>
        <p:txBody>
          <a:bodyPr wrap="square" rtlCol="0">
            <a:noAutofit/>
          </a:bodyPr>
          <a:lstStyle/>
          <a:p>
            <a:pPr algn="ctr"/>
            <a:r>
              <a:rPr lang="en-US" altLang="zh-CN" sz="1100" dirty="0">
                <a:solidFill>
                  <a:schemeClr val="bg1"/>
                </a:solidFill>
                <a:latin typeface="+mn-ea"/>
              </a:rPr>
              <a:t>-  </a:t>
            </a:r>
            <a:r>
              <a:rPr lang="zh-CN" altLang="en-US" sz="1100" dirty="0">
                <a:solidFill>
                  <a:schemeClr val="bg1"/>
                </a:solidFill>
                <a:latin typeface="+mn-ea"/>
              </a:rPr>
              <a:t>职位 </a:t>
            </a:r>
            <a:r>
              <a:rPr lang="en-US" altLang="zh-CN" sz="1100" dirty="0">
                <a:solidFill>
                  <a:schemeClr val="bg1"/>
                </a:solidFill>
                <a:latin typeface="+mn-ea"/>
              </a:rPr>
              <a:t>-</a:t>
            </a:r>
          </a:p>
        </p:txBody>
      </p:sp>
      <p:cxnSp>
        <p:nvCxnSpPr>
          <p:cNvPr id="68" name="Straight Connector 84">
            <a:extLst>
              <a:ext uri="{FF2B5EF4-FFF2-40B4-BE49-F238E27FC236}">
                <a16:creationId xmlns:a16="http://schemas.microsoft.com/office/drawing/2014/main" id="{F40335AC-CA4D-474E-8D61-0A86D0DEA6FD}"/>
              </a:ext>
            </a:extLst>
          </p:cNvPr>
          <p:cNvCxnSpPr/>
          <p:nvPr/>
        </p:nvCxnSpPr>
        <p:spPr>
          <a:xfrm>
            <a:off x="8468167" y="2514506"/>
            <a:ext cx="0" cy="8754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Oval 7">
            <a:extLst>
              <a:ext uri="{FF2B5EF4-FFF2-40B4-BE49-F238E27FC236}">
                <a16:creationId xmlns:a16="http://schemas.microsoft.com/office/drawing/2014/main" id="{5E3F8D1C-7EB9-49EB-9AB7-D45B6D270185}"/>
              </a:ext>
            </a:extLst>
          </p:cNvPr>
          <p:cNvSpPr/>
          <p:nvPr/>
        </p:nvSpPr>
        <p:spPr>
          <a:xfrm>
            <a:off x="7798592" y="1616166"/>
            <a:ext cx="1306285" cy="13062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ea"/>
            </a:endParaRPr>
          </a:p>
        </p:txBody>
      </p:sp>
      <p:sp>
        <p:nvSpPr>
          <p:cNvPr id="70" name="TextBox 40">
            <a:extLst>
              <a:ext uri="{FF2B5EF4-FFF2-40B4-BE49-F238E27FC236}">
                <a16:creationId xmlns:a16="http://schemas.microsoft.com/office/drawing/2014/main" id="{1BF94C09-013D-4489-9CB5-4A3E51360082}"/>
              </a:ext>
            </a:extLst>
          </p:cNvPr>
          <p:cNvSpPr txBox="1"/>
          <p:nvPr/>
        </p:nvSpPr>
        <p:spPr>
          <a:xfrm>
            <a:off x="7804469" y="1993181"/>
            <a:ext cx="1358417" cy="369332"/>
          </a:xfrm>
          <a:prstGeom prst="rect">
            <a:avLst/>
          </a:prstGeom>
          <a:noFill/>
        </p:spPr>
        <p:txBody>
          <a:bodyPr wrap="square" rtlCol="0">
            <a:noAutofit/>
          </a:bodyPr>
          <a:lstStyle/>
          <a:p>
            <a:pPr algn="ctr"/>
            <a:r>
              <a:rPr lang="zh-CN" altLang="en-US" dirty="0">
                <a:solidFill>
                  <a:schemeClr val="bg1"/>
                </a:solidFill>
                <a:latin typeface="+mn-ea"/>
              </a:rPr>
              <a:t>姓名</a:t>
            </a:r>
          </a:p>
        </p:txBody>
      </p:sp>
      <p:sp>
        <p:nvSpPr>
          <p:cNvPr id="71" name="TextBox 41">
            <a:extLst>
              <a:ext uri="{FF2B5EF4-FFF2-40B4-BE49-F238E27FC236}">
                <a16:creationId xmlns:a16="http://schemas.microsoft.com/office/drawing/2014/main" id="{E1FF5007-8626-4E20-BA4D-7B9EBFBE8409}"/>
              </a:ext>
            </a:extLst>
          </p:cNvPr>
          <p:cNvSpPr txBox="1"/>
          <p:nvPr/>
        </p:nvSpPr>
        <p:spPr>
          <a:xfrm>
            <a:off x="7970901" y="2303819"/>
            <a:ext cx="973420" cy="261610"/>
          </a:xfrm>
          <a:prstGeom prst="rect">
            <a:avLst/>
          </a:prstGeom>
          <a:noFill/>
        </p:spPr>
        <p:txBody>
          <a:bodyPr wrap="square" rtlCol="0">
            <a:noAutofit/>
          </a:bodyPr>
          <a:lstStyle/>
          <a:p>
            <a:pPr algn="ctr"/>
            <a:r>
              <a:rPr lang="en-US" altLang="zh-CN" sz="1100" dirty="0">
                <a:solidFill>
                  <a:schemeClr val="bg1"/>
                </a:solidFill>
                <a:latin typeface="+mn-ea"/>
              </a:rPr>
              <a:t>-  </a:t>
            </a:r>
            <a:r>
              <a:rPr lang="zh-CN" altLang="en-US" sz="1100" dirty="0">
                <a:solidFill>
                  <a:schemeClr val="bg1"/>
                </a:solidFill>
                <a:latin typeface="+mn-ea"/>
              </a:rPr>
              <a:t>职位 </a:t>
            </a:r>
            <a:r>
              <a:rPr lang="en-US" altLang="zh-CN" sz="1100" dirty="0">
                <a:solidFill>
                  <a:schemeClr val="bg1"/>
                </a:solidFill>
                <a:latin typeface="+mn-ea"/>
              </a:rPr>
              <a:t>-</a:t>
            </a:r>
          </a:p>
        </p:txBody>
      </p:sp>
      <p:cxnSp>
        <p:nvCxnSpPr>
          <p:cNvPr id="72" name="Straight Connector 86">
            <a:extLst>
              <a:ext uri="{FF2B5EF4-FFF2-40B4-BE49-F238E27FC236}">
                <a16:creationId xmlns:a16="http://schemas.microsoft.com/office/drawing/2014/main" id="{1DC57EF7-3E52-4B0B-A644-2D8FD5129A18}"/>
              </a:ext>
            </a:extLst>
          </p:cNvPr>
          <p:cNvCxnSpPr/>
          <p:nvPr/>
        </p:nvCxnSpPr>
        <p:spPr>
          <a:xfrm>
            <a:off x="10704176" y="2512231"/>
            <a:ext cx="0" cy="8754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Oval 6">
            <a:extLst>
              <a:ext uri="{FF2B5EF4-FFF2-40B4-BE49-F238E27FC236}">
                <a16:creationId xmlns:a16="http://schemas.microsoft.com/office/drawing/2014/main" id="{92969688-BA48-47E4-9817-E28CEA7E7E1B}"/>
              </a:ext>
            </a:extLst>
          </p:cNvPr>
          <p:cNvSpPr/>
          <p:nvPr/>
        </p:nvSpPr>
        <p:spPr>
          <a:xfrm>
            <a:off x="10039465" y="1616165"/>
            <a:ext cx="1306285" cy="13062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n-ea"/>
            </a:endParaRPr>
          </a:p>
        </p:txBody>
      </p:sp>
      <p:sp>
        <p:nvSpPr>
          <p:cNvPr id="74" name="TextBox 42">
            <a:extLst>
              <a:ext uri="{FF2B5EF4-FFF2-40B4-BE49-F238E27FC236}">
                <a16:creationId xmlns:a16="http://schemas.microsoft.com/office/drawing/2014/main" id="{A37D40F3-E55E-4FFB-97E4-011DBD5BD8AB}"/>
              </a:ext>
            </a:extLst>
          </p:cNvPr>
          <p:cNvSpPr txBox="1"/>
          <p:nvPr/>
        </p:nvSpPr>
        <p:spPr>
          <a:xfrm>
            <a:off x="10039465" y="1986603"/>
            <a:ext cx="1358417" cy="369332"/>
          </a:xfrm>
          <a:prstGeom prst="rect">
            <a:avLst/>
          </a:prstGeom>
          <a:noFill/>
        </p:spPr>
        <p:txBody>
          <a:bodyPr wrap="square" rtlCol="0">
            <a:noAutofit/>
          </a:bodyPr>
          <a:lstStyle/>
          <a:p>
            <a:pPr algn="ctr"/>
            <a:r>
              <a:rPr lang="zh-CN" altLang="en-US" dirty="0">
                <a:solidFill>
                  <a:schemeClr val="tx2"/>
                </a:solidFill>
                <a:latin typeface="+mn-ea"/>
              </a:rPr>
              <a:t>姓名</a:t>
            </a:r>
          </a:p>
        </p:txBody>
      </p:sp>
      <p:sp>
        <p:nvSpPr>
          <p:cNvPr id="75" name="TextBox 43">
            <a:extLst>
              <a:ext uri="{FF2B5EF4-FFF2-40B4-BE49-F238E27FC236}">
                <a16:creationId xmlns:a16="http://schemas.microsoft.com/office/drawing/2014/main" id="{8A69D929-CFB2-4EBC-99D5-A785100B49C1}"/>
              </a:ext>
            </a:extLst>
          </p:cNvPr>
          <p:cNvSpPr txBox="1"/>
          <p:nvPr/>
        </p:nvSpPr>
        <p:spPr>
          <a:xfrm>
            <a:off x="10205897" y="2297241"/>
            <a:ext cx="973420" cy="261610"/>
          </a:xfrm>
          <a:prstGeom prst="rect">
            <a:avLst/>
          </a:prstGeom>
          <a:noFill/>
        </p:spPr>
        <p:txBody>
          <a:bodyPr wrap="square" rtlCol="0">
            <a:noAutofit/>
          </a:bodyPr>
          <a:lstStyle/>
          <a:p>
            <a:pPr algn="ctr"/>
            <a:r>
              <a:rPr lang="en-US" altLang="zh-CN" sz="1100" dirty="0">
                <a:solidFill>
                  <a:schemeClr val="tx2"/>
                </a:solidFill>
                <a:latin typeface="+mn-ea"/>
              </a:rPr>
              <a:t>-  </a:t>
            </a:r>
            <a:r>
              <a:rPr lang="zh-CN" altLang="en-US" sz="1100" dirty="0">
                <a:solidFill>
                  <a:schemeClr val="tx2"/>
                </a:solidFill>
                <a:latin typeface="+mn-ea"/>
              </a:rPr>
              <a:t>职位 </a:t>
            </a:r>
            <a:r>
              <a:rPr lang="en-US" altLang="zh-CN" sz="1100" dirty="0">
                <a:solidFill>
                  <a:schemeClr val="tx2"/>
                </a:solidFill>
                <a:latin typeface="+mn-ea"/>
              </a:rPr>
              <a:t>-</a:t>
            </a:r>
          </a:p>
        </p:txBody>
      </p:sp>
      <p:sp>
        <p:nvSpPr>
          <p:cNvPr id="88" name="文本框 87">
            <a:extLst>
              <a:ext uri="{FF2B5EF4-FFF2-40B4-BE49-F238E27FC236}">
                <a16:creationId xmlns:a16="http://schemas.microsoft.com/office/drawing/2014/main" id="{C7ABCAE2-C3F2-42DD-8604-9834135650EA}"/>
              </a:ext>
            </a:extLst>
          </p:cNvPr>
          <p:cNvSpPr txBox="1"/>
          <p:nvPr/>
        </p:nvSpPr>
        <p:spPr>
          <a:xfrm>
            <a:off x="4857662" y="670277"/>
            <a:ext cx="2385269" cy="430887"/>
          </a:xfrm>
          <a:prstGeom prst="rect">
            <a:avLst/>
          </a:prstGeom>
          <a:noFill/>
          <a:scene3d>
            <a:camera prst="perspectiveFront"/>
            <a:lightRig rig="threePt" dir="t"/>
          </a:scene3d>
          <a:sp3d/>
        </p:spPr>
        <p:txBody>
          <a:bodyPr wrap="none" lIns="0" tIns="0" rIns="0" bIns="0" rtlCol="0">
            <a:noAutofit/>
            <a:sp3d extrusionH="190500"/>
          </a:bodyPr>
          <a:lstStyle>
            <a:defPPr>
              <a:defRPr lang="zh-CN"/>
            </a:defPPr>
            <a:lvl1pPr marR="0" lvl="0" indent="0" fontAlgn="auto">
              <a:lnSpc>
                <a:spcPct val="100000"/>
              </a:lnSpc>
              <a:spcBef>
                <a:spcPts val="0"/>
              </a:spcBef>
              <a:spcAft>
                <a:spcPts val="0"/>
              </a:spcAft>
              <a:buClrTx/>
              <a:buSzTx/>
              <a:buFontTx/>
              <a:buNone/>
              <a:tabLst/>
              <a:defRPr kumimoji="0" sz="2800" b="0" i="0" u="none" strike="noStrike" cap="none" spc="300" normalizeH="0" baseline="0">
                <a:ln w="6350">
                  <a:solidFill>
                    <a:schemeClr val="bg1"/>
                  </a:solidFill>
                  <a:miter lim="800000"/>
                </a:ln>
                <a:gradFill>
                  <a:gsLst>
                    <a:gs pos="80000">
                      <a:schemeClr val="bg1"/>
                    </a:gs>
                    <a:gs pos="20000">
                      <a:schemeClr val="accent1"/>
                    </a:gs>
                    <a:gs pos="60000">
                      <a:schemeClr val="accent1"/>
                    </a:gs>
                    <a:gs pos="40000">
                      <a:srgbClr val="FEFEFE"/>
                    </a:gs>
                  </a:gsLst>
                  <a:lin ang="5400000" scaled="1"/>
                </a:gradFill>
                <a:effectLst/>
                <a:uLnTx/>
                <a:uFillTx/>
                <a:latin typeface="+mj-ea"/>
                <a:ea typeface="+mj-ea"/>
              </a:defRPr>
            </a:lvl1pPr>
          </a:lstStyle>
          <a:p>
            <a:r>
              <a:rPr lang="zh-CN" altLang="en-US" dirty="0"/>
              <a:t>团队人员结构</a:t>
            </a:r>
          </a:p>
        </p:txBody>
      </p:sp>
      <p:sp>
        <p:nvSpPr>
          <p:cNvPr id="89" name="文本框 88">
            <a:extLst>
              <a:ext uri="{FF2B5EF4-FFF2-40B4-BE49-F238E27FC236}">
                <a16:creationId xmlns:a16="http://schemas.microsoft.com/office/drawing/2014/main" id="{C7C20D22-CD67-4C87-817C-AD004489897A}"/>
              </a:ext>
            </a:extLst>
          </p:cNvPr>
          <p:cNvSpPr txBox="1"/>
          <p:nvPr/>
        </p:nvSpPr>
        <p:spPr>
          <a:xfrm>
            <a:off x="5236772" y="1113263"/>
            <a:ext cx="1614843" cy="123111"/>
          </a:xfrm>
          <a:prstGeom prst="rect">
            <a:avLst/>
          </a:prstGeom>
          <a:noFill/>
        </p:spPr>
        <p:txBody>
          <a:bodyPr wrap="square" lIns="0" tIns="0" rIns="0" bIns="0" rtlCol="0">
            <a:noAutofit/>
          </a:bodyPr>
          <a:lstStyle/>
          <a:p>
            <a:pPr algn="ctr"/>
            <a:r>
              <a:rPr lang="en-US" altLang="zh-CN" sz="800" dirty="0">
                <a:solidFill>
                  <a:schemeClr val="bg1">
                    <a:alpha val="50000"/>
                  </a:schemeClr>
                </a:solidFill>
                <a:latin typeface="+mn-ea"/>
                <a:cs typeface="阿里巴巴普惠体 L" panose="00020600040101010101" pitchFamily="18" charset="-122"/>
              </a:rPr>
              <a:t>TITLE BLOCK EXAMPLE</a:t>
            </a:r>
            <a:endParaRPr lang="zh-CN" altLang="en-US" sz="800" dirty="0">
              <a:solidFill>
                <a:schemeClr val="bg1">
                  <a:alpha val="50000"/>
                </a:schemeClr>
              </a:solidFill>
              <a:latin typeface="+mn-ea"/>
              <a:cs typeface="阿里巴巴普惠体 L" panose="00020600040101010101" pitchFamily="18" charset="-122"/>
            </a:endParaRPr>
          </a:p>
        </p:txBody>
      </p:sp>
      <p:sp>
        <p:nvSpPr>
          <p:cNvPr id="93" name="任意多边形: 形状 92">
            <a:extLst>
              <a:ext uri="{FF2B5EF4-FFF2-40B4-BE49-F238E27FC236}">
                <a16:creationId xmlns:a16="http://schemas.microsoft.com/office/drawing/2014/main" id="{4EC94416-E8DC-4036-B7A5-BABBA2D8CAB0}"/>
              </a:ext>
            </a:extLst>
          </p:cNvPr>
          <p:cNvSpPr/>
          <p:nvPr/>
        </p:nvSpPr>
        <p:spPr>
          <a:xfrm>
            <a:off x="309937" y="467043"/>
            <a:ext cx="745287"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100000">
                  <a:schemeClr val="bg1">
                    <a:alpha val="80000"/>
                  </a:schemeClr>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spTree>
    <p:extLst>
      <p:ext uri="{BB962C8B-B14F-4D97-AF65-F5344CB8AC3E}">
        <p14:creationId xmlns:p14="http://schemas.microsoft.com/office/powerpoint/2010/main" val="1044812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文本框 186">
            <a:extLst>
              <a:ext uri="{FF2B5EF4-FFF2-40B4-BE49-F238E27FC236}">
                <a16:creationId xmlns:a16="http://schemas.microsoft.com/office/drawing/2014/main" id="{D800901D-DDD6-4AF4-B633-301EE9E2A2B2}"/>
              </a:ext>
            </a:extLst>
          </p:cNvPr>
          <p:cNvSpPr txBox="1"/>
          <p:nvPr/>
        </p:nvSpPr>
        <p:spPr>
          <a:xfrm>
            <a:off x="6536996" y="3190852"/>
            <a:ext cx="2000548" cy="553998"/>
          </a:xfrm>
          <a:prstGeom prst="rect">
            <a:avLst/>
          </a:prstGeom>
          <a:noFill/>
          <a:scene3d>
            <a:camera prst="perspectiveFront"/>
            <a:lightRig rig="threePt" dir="t"/>
          </a:scene3d>
          <a:sp3d/>
        </p:spPr>
        <p:txBody>
          <a:bodyPr wrap="none" lIns="0" tIns="0" rIns="0" bIns="0" rtlCol="0">
            <a:noAutofit/>
            <a:sp3d extrusionH="190500"/>
          </a:bodyPr>
          <a:lstStyle>
            <a:defPPr>
              <a:defRPr lang="zh-CN"/>
            </a:defPPr>
            <a:lvl1pPr marR="0" lvl="0" indent="0" fontAlgn="auto">
              <a:lnSpc>
                <a:spcPct val="100000"/>
              </a:lnSpc>
              <a:spcBef>
                <a:spcPts val="0"/>
              </a:spcBef>
              <a:spcAft>
                <a:spcPts val="0"/>
              </a:spcAft>
              <a:buClrTx/>
              <a:buSzTx/>
              <a:buFontTx/>
              <a:buNone/>
              <a:tabLst/>
              <a:defRPr kumimoji="0" sz="3600" b="0" i="0" u="none" strike="noStrike" cap="none" spc="300" normalizeH="0" baseline="0">
                <a:ln w="6350">
                  <a:solidFill>
                    <a:schemeClr val="bg1"/>
                  </a:solidFill>
                  <a:miter lim="800000"/>
                </a:ln>
                <a:gradFill>
                  <a:gsLst>
                    <a:gs pos="80000">
                      <a:schemeClr val="bg1"/>
                    </a:gs>
                    <a:gs pos="20000">
                      <a:schemeClr val="accent1"/>
                    </a:gs>
                    <a:gs pos="60000">
                      <a:schemeClr val="accent1"/>
                    </a:gs>
                    <a:gs pos="40000">
                      <a:srgbClr val="FEFEFE"/>
                    </a:gs>
                  </a:gsLst>
                  <a:lin ang="5400000" scaled="1"/>
                </a:gradFill>
                <a:effectLst/>
                <a:uLnTx/>
                <a:uFillTx/>
                <a:latin typeface="+mj-ea"/>
                <a:ea typeface="+mj-ea"/>
              </a:defRPr>
            </a:lvl1pPr>
          </a:lstStyle>
          <a:p>
            <a:r>
              <a:rPr lang="zh-CN" altLang="en-US" dirty="0"/>
              <a:t>存在问题</a:t>
            </a:r>
          </a:p>
        </p:txBody>
      </p:sp>
      <p:sp>
        <p:nvSpPr>
          <p:cNvPr id="188" name="文本框 187">
            <a:extLst>
              <a:ext uri="{FF2B5EF4-FFF2-40B4-BE49-F238E27FC236}">
                <a16:creationId xmlns:a16="http://schemas.microsoft.com/office/drawing/2014/main" id="{44DFB96B-7D43-49BC-960F-F9BBF78BB74C}"/>
              </a:ext>
            </a:extLst>
          </p:cNvPr>
          <p:cNvSpPr txBox="1"/>
          <p:nvPr/>
        </p:nvSpPr>
        <p:spPr>
          <a:xfrm>
            <a:off x="6536996" y="3727458"/>
            <a:ext cx="2140195" cy="203952"/>
          </a:xfrm>
          <a:prstGeom prst="rect">
            <a:avLst/>
          </a:prstGeom>
          <a:noFill/>
        </p:spPr>
        <p:txBody>
          <a:bodyPr wrap="square" lIns="0" tIns="0" rIns="0" bIns="0" rtlCol="0">
            <a:noAutofit/>
          </a:bodyPr>
          <a:lstStyle/>
          <a:p>
            <a:r>
              <a:rPr lang="en-US" altLang="zh-CN" sz="1000" dirty="0">
                <a:solidFill>
                  <a:schemeClr val="bg1">
                    <a:alpha val="50000"/>
                  </a:schemeClr>
                </a:solidFill>
                <a:latin typeface="+mn-ea"/>
                <a:cs typeface="阿里巴巴普惠体 L" panose="00020600040101010101" pitchFamily="18" charset="-122"/>
              </a:rPr>
              <a:t>TITLE BLOCK EXAMPLE</a:t>
            </a:r>
            <a:endParaRPr lang="zh-CN" altLang="en-US" sz="1000" dirty="0">
              <a:solidFill>
                <a:schemeClr val="bg1">
                  <a:alpha val="50000"/>
                </a:schemeClr>
              </a:solidFill>
              <a:latin typeface="+mn-ea"/>
              <a:cs typeface="阿里巴巴普惠体 L" panose="00020600040101010101" pitchFamily="18" charset="-122"/>
            </a:endParaRPr>
          </a:p>
        </p:txBody>
      </p:sp>
      <p:grpSp>
        <p:nvGrpSpPr>
          <p:cNvPr id="189" name="组合 188">
            <a:extLst>
              <a:ext uri="{FF2B5EF4-FFF2-40B4-BE49-F238E27FC236}">
                <a16:creationId xmlns:a16="http://schemas.microsoft.com/office/drawing/2014/main" id="{569340D6-0B03-474B-8653-574E989CFEE1}"/>
              </a:ext>
            </a:extLst>
          </p:cNvPr>
          <p:cNvGrpSpPr/>
          <p:nvPr/>
        </p:nvGrpSpPr>
        <p:grpSpPr>
          <a:xfrm>
            <a:off x="7596994" y="3749600"/>
            <a:ext cx="1225340" cy="247095"/>
            <a:chOff x="831011" y="371173"/>
            <a:chExt cx="924557" cy="186441"/>
          </a:xfrm>
        </p:grpSpPr>
        <p:sp>
          <p:nvSpPr>
            <p:cNvPr id="191" name="任意多边形: 形状 190">
              <a:extLst>
                <a:ext uri="{FF2B5EF4-FFF2-40B4-BE49-F238E27FC236}">
                  <a16:creationId xmlns:a16="http://schemas.microsoft.com/office/drawing/2014/main" id="{904837E7-DC02-4CB6-A3D5-95BF38BCB3D8}"/>
                </a:ext>
              </a:extLst>
            </p:cNvPr>
            <p:cNvSpPr/>
            <p:nvPr/>
          </p:nvSpPr>
          <p:spPr>
            <a:xfrm>
              <a:off x="831011" y="457248"/>
              <a:ext cx="773952"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96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pic>
          <p:nvPicPr>
            <p:cNvPr id="192" name="图片 191">
              <a:extLst>
                <a:ext uri="{FF2B5EF4-FFF2-40B4-BE49-F238E27FC236}">
                  <a16:creationId xmlns:a16="http://schemas.microsoft.com/office/drawing/2014/main" id="{1F4F7F19-3896-4E8B-BAAF-AB9B549E82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44833" y="371173"/>
              <a:ext cx="310735" cy="186441"/>
            </a:xfrm>
            <a:prstGeom prst="rect">
              <a:avLst/>
            </a:prstGeom>
          </p:spPr>
        </p:pic>
      </p:grpSp>
      <p:sp>
        <p:nvSpPr>
          <p:cNvPr id="11" name="文本框 10">
            <a:extLst>
              <a:ext uri="{FF2B5EF4-FFF2-40B4-BE49-F238E27FC236}">
                <a16:creationId xmlns:a16="http://schemas.microsoft.com/office/drawing/2014/main" id="{02E4DA0A-6F2A-498E-B5A8-F8052D63E41A}"/>
              </a:ext>
            </a:extLst>
          </p:cNvPr>
          <p:cNvSpPr txBox="1"/>
          <p:nvPr/>
        </p:nvSpPr>
        <p:spPr>
          <a:xfrm>
            <a:off x="6536995" y="4268429"/>
            <a:ext cx="4157790" cy="246221"/>
          </a:xfrm>
          <a:prstGeom prst="rect">
            <a:avLst/>
          </a:prstGeom>
          <a:noFill/>
        </p:spPr>
        <p:txBody>
          <a:bodyPr wrap="square" lIns="0" tIns="0" rIns="0" bIns="0" rtlCol="0">
            <a:noAutofit/>
          </a:bodyPr>
          <a:lstStyle/>
          <a:p>
            <a:pPr>
              <a:spcAft>
                <a:spcPts val="800"/>
              </a:spcAft>
            </a:pPr>
            <a:r>
              <a:rPr lang="zh-CN" altLang="en-US" sz="1600" spc="300" dirty="0">
                <a:solidFill>
                  <a:schemeClr val="bg1">
                    <a:lumMod val="95000"/>
                  </a:schemeClr>
                </a:solidFill>
                <a:latin typeface="+mn-ea"/>
                <a:cs typeface="阿里巴巴普惠体 H" panose="00020600040101010101" pitchFamily="18" charset="-122"/>
              </a:rPr>
              <a:t>请输入一段话的文本描述</a:t>
            </a:r>
          </a:p>
        </p:txBody>
      </p:sp>
    </p:spTree>
    <p:extLst>
      <p:ext uri="{BB962C8B-B14F-4D97-AF65-F5344CB8AC3E}">
        <p14:creationId xmlns:p14="http://schemas.microsoft.com/office/powerpoint/2010/main" val="3563594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37">
            <a:extLst>
              <a:ext uri="{FF2B5EF4-FFF2-40B4-BE49-F238E27FC236}">
                <a16:creationId xmlns:a16="http://schemas.microsoft.com/office/drawing/2014/main" id="{C1627E0C-48B8-44B9-9BDD-A9786FFC7E4B}"/>
              </a:ext>
            </a:extLst>
          </p:cNvPr>
          <p:cNvSpPr/>
          <p:nvPr/>
        </p:nvSpPr>
        <p:spPr>
          <a:xfrm>
            <a:off x="8282555" y="1615631"/>
            <a:ext cx="3115545" cy="4152040"/>
          </a:xfrm>
          <a:prstGeom prst="rect">
            <a:avLst/>
          </a:prstGeom>
          <a:blipFill>
            <a:blip r:embed="rId2">
              <a:extLst>
                <a:ext uri="{BEBA8EAE-BF5A-486C-A8C5-ECC9F3942E4B}">
                  <a14:imgProps xmlns:a14="http://schemas.microsoft.com/office/drawing/2010/main">
                    <a14:imgLayer r:embed="rId3">
                      <a14:imgEffect>
                        <a14:saturation sat="0"/>
                      </a14:imgEffect>
                    </a14:imgLayer>
                  </a14:imgProps>
                </a:ext>
              </a:extLst>
            </a:blip>
            <a:stretch>
              <a:fillRect l="-47122" r="-46740"/>
            </a:stretch>
          </a:blipFill>
          <a:ln w="1708" cap="flat">
            <a:noFill/>
            <a:prstDash val="solid"/>
            <a:miter/>
          </a:ln>
        </p:spPr>
        <p:txBody>
          <a:bodyPr rtlCol="0" anchor="ctr"/>
          <a:lstStyle/>
          <a:p>
            <a:endParaRPr lang="zh-CN" altLang="en-US">
              <a:solidFill>
                <a:schemeClr val="bg2">
                  <a:lumMod val="60000"/>
                  <a:lumOff val="40000"/>
                </a:schemeClr>
              </a:solidFill>
            </a:endParaRPr>
          </a:p>
        </p:txBody>
      </p:sp>
      <p:sp>
        <p:nvSpPr>
          <p:cNvPr id="38" name="文本框 37">
            <a:extLst>
              <a:ext uri="{FF2B5EF4-FFF2-40B4-BE49-F238E27FC236}">
                <a16:creationId xmlns:a16="http://schemas.microsoft.com/office/drawing/2014/main" id="{B70D420F-C38D-4BB1-94A2-3030041F67F7}"/>
              </a:ext>
            </a:extLst>
          </p:cNvPr>
          <p:cNvSpPr txBox="1"/>
          <p:nvPr/>
        </p:nvSpPr>
        <p:spPr bwMode="auto">
          <a:xfrm>
            <a:off x="673100" y="5230959"/>
            <a:ext cx="1454931" cy="400110"/>
          </a:xfrm>
          <a:prstGeom prst="rect">
            <a:avLst/>
          </a:prstGeom>
          <a:noFill/>
        </p:spPr>
        <p:txBody>
          <a:bodyPr wrap="square" rtlCol="0">
            <a:noAutofit/>
          </a:bodyPr>
          <a:lstStyle>
            <a:defPPr>
              <a:defRPr lang="zh-CN"/>
            </a:defPPr>
            <a:lvl1pPr algn="r">
              <a:defRPr sz="2000" spc="300">
                <a:gradFill>
                  <a:gsLst>
                    <a:gs pos="5000">
                      <a:schemeClr val="bg1"/>
                    </a:gs>
                    <a:gs pos="100000">
                      <a:schemeClr val="accent1"/>
                    </a:gs>
                  </a:gsLst>
                  <a:lin ang="0" scaled="0"/>
                </a:gradFill>
                <a:latin typeface="+mn-ea"/>
                <a:cs typeface="阿里巴巴普惠体 H" panose="00020600040101010101" pitchFamily="18" charset="-122"/>
              </a:defRPr>
            </a:lvl1pPr>
          </a:lstStyle>
          <a:p>
            <a:pPr algn="ctr"/>
            <a:r>
              <a:rPr lang="zh-CN" altLang="en-US" dirty="0">
                <a:gradFill>
                  <a:gsLst>
                    <a:gs pos="5000">
                      <a:schemeClr val="bg1"/>
                    </a:gs>
                    <a:gs pos="100000">
                      <a:schemeClr val="accent2"/>
                    </a:gs>
                  </a:gsLst>
                  <a:lin ang="0" scaled="0"/>
                </a:gradFill>
                <a:latin typeface="+mj-ea"/>
                <a:ea typeface="+mj-ea"/>
              </a:rPr>
              <a:t>特征描述</a:t>
            </a:r>
          </a:p>
        </p:txBody>
      </p:sp>
      <p:cxnSp>
        <p:nvCxnSpPr>
          <p:cNvPr id="39" name="直接连接符 38">
            <a:extLst>
              <a:ext uri="{FF2B5EF4-FFF2-40B4-BE49-F238E27FC236}">
                <a16:creationId xmlns:a16="http://schemas.microsoft.com/office/drawing/2014/main" id="{51BEB48A-F39B-45C9-BB47-AECCCC4A6B27}"/>
              </a:ext>
            </a:extLst>
          </p:cNvPr>
          <p:cNvCxnSpPr>
            <a:cxnSpLocks/>
          </p:cNvCxnSpPr>
          <p:nvPr/>
        </p:nvCxnSpPr>
        <p:spPr>
          <a:xfrm>
            <a:off x="833187" y="5869940"/>
            <a:ext cx="1134756" cy="0"/>
          </a:xfrm>
          <a:prstGeom prst="line">
            <a:avLst/>
          </a:prstGeom>
          <a:ln w="127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1DD82770-7A0C-4D69-9A9A-CB1473DAD530}"/>
              </a:ext>
            </a:extLst>
          </p:cNvPr>
          <p:cNvSpPr txBox="1"/>
          <p:nvPr/>
        </p:nvSpPr>
        <p:spPr bwMode="auto">
          <a:xfrm>
            <a:off x="2529383" y="5230959"/>
            <a:ext cx="1454931" cy="400110"/>
          </a:xfrm>
          <a:prstGeom prst="rect">
            <a:avLst/>
          </a:prstGeom>
          <a:noFill/>
        </p:spPr>
        <p:txBody>
          <a:bodyPr wrap="square" rtlCol="0">
            <a:noAutofit/>
          </a:bodyPr>
          <a:lstStyle>
            <a:defPPr>
              <a:defRPr lang="zh-CN"/>
            </a:defPPr>
            <a:lvl1pPr algn="ctr">
              <a:defRPr sz="2000" spc="300">
                <a:gradFill>
                  <a:gsLst>
                    <a:gs pos="5000">
                      <a:schemeClr val="bg1"/>
                    </a:gs>
                    <a:gs pos="100000">
                      <a:schemeClr val="accent1"/>
                    </a:gs>
                  </a:gsLst>
                  <a:lin ang="0" scaled="0"/>
                </a:gradFill>
                <a:latin typeface="+mn-ea"/>
                <a:cs typeface="阿里巴巴普惠体 H" panose="00020600040101010101" pitchFamily="18" charset="-122"/>
              </a:defRPr>
            </a:lvl1pPr>
          </a:lstStyle>
          <a:p>
            <a:pPr algn="ctr"/>
            <a:r>
              <a:rPr lang="zh-CN" altLang="en-US" dirty="0">
                <a:gradFill>
                  <a:gsLst>
                    <a:gs pos="5000">
                      <a:schemeClr val="bg1"/>
                    </a:gs>
                    <a:gs pos="100000">
                      <a:schemeClr val="accent2"/>
                    </a:gs>
                  </a:gsLst>
                  <a:lin ang="0" scaled="0"/>
                </a:gradFill>
                <a:latin typeface="+mj-ea"/>
                <a:ea typeface="+mj-ea"/>
              </a:rPr>
              <a:t>特征描述</a:t>
            </a:r>
          </a:p>
        </p:txBody>
      </p:sp>
      <p:cxnSp>
        <p:nvCxnSpPr>
          <p:cNvPr id="41" name="直接连接符 40">
            <a:extLst>
              <a:ext uri="{FF2B5EF4-FFF2-40B4-BE49-F238E27FC236}">
                <a16:creationId xmlns:a16="http://schemas.microsoft.com/office/drawing/2014/main" id="{C0FF59ED-E58B-4F7B-8EE7-7739D472A356}"/>
              </a:ext>
            </a:extLst>
          </p:cNvPr>
          <p:cNvCxnSpPr>
            <a:cxnSpLocks/>
          </p:cNvCxnSpPr>
          <p:nvPr/>
        </p:nvCxnSpPr>
        <p:spPr>
          <a:xfrm flipV="1">
            <a:off x="2689470" y="5869940"/>
            <a:ext cx="1134756" cy="236"/>
          </a:xfrm>
          <a:prstGeom prst="line">
            <a:avLst/>
          </a:prstGeom>
          <a:ln w="127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21CB2521-52E4-4BD5-9FBD-21DF32A47EA9}"/>
              </a:ext>
            </a:extLst>
          </p:cNvPr>
          <p:cNvCxnSpPr>
            <a:cxnSpLocks/>
          </p:cNvCxnSpPr>
          <p:nvPr/>
        </p:nvCxnSpPr>
        <p:spPr>
          <a:xfrm flipV="1">
            <a:off x="4545753" y="5869940"/>
            <a:ext cx="1134756" cy="236"/>
          </a:xfrm>
          <a:prstGeom prst="line">
            <a:avLst/>
          </a:prstGeom>
          <a:ln w="127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FF7A3E23-8A94-4F89-BE76-15282EF549C8}"/>
              </a:ext>
            </a:extLst>
          </p:cNvPr>
          <p:cNvSpPr txBox="1"/>
          <p:nvPr/>
        </p:nvSpPr>
        <p:spPr bwMode="auto">
          <a:xfrm>
            <a:off x="4385666" y="5230959"/>
            <a:ext cx="1454931" cy="400110"/>
          </a:xfrm>
          <a:prstGeom prst="rect">
            <a:avLst/>
          </a:prstGeom>
          <a:noFill/>
        </p:spPr>
        <p:txBody>
          <a:bodyPr wrap="square" rtlCol="0">
            <a:noAutofit/>
          </a:bodyPr>
          <a:lstStyle>
            <a:defPPr>
              <a:defRPr lang="zh-CN"/>
            </a:defPPr>
            <a:lvl1pPr algn="ctr">
              <a:defRPr sz="2000" spc="300">
                <a:gradFill>
                  <a:gsLst>
                    <a:gs pos="5000">
                      <a:schemeClr val="bg1"/>
                    </a:gs>
                    <a:gs pos="100000">
                      <a:schemeClr val="accent1"/>
                    </a:gs>
                  </a:gsLst>
                  <a:lin ang="0" scaled="0"/>
                </a:gradFill>
                <a:latin typeface="+mn-ea"/>
                <a:cs typeface="阿里巴巴普惠体 H" panose="00020600040101010101" pitchFamily="18" charset="-122"/>
              </a:defRPr>
            </a:lvl1pPr>
          </a:lstStyle>
          <a:p>
            <a:pPr algn="ctr"/>
            <a:r>
              <a:rPr lang="zh-CN" altLang="en-US" dirty="0">
                <a:gradFill>
                  <a:gsLst>
                    <a:gs pos="5000">
                      <a:schemeClr val="bg1"/>
                    </a:gs>
                    <a:gs pos="100000">
                      <a:schemeClr val="accent2"/>
                    </a:gs>
                  </a:gsLst>
                  <a:lin ang="0" scaled="0"/>
                </a:gradFill>
                <a:latin typeface="+mj-ea"/>
                <a:ea typeface="+mj-ea"/>
              </a:rPr>
              <a:t>特征描述</a:t>
            </a:r>
          </a:p>
        </p:txBody>
      </p:sp>
      <p:sp>
        <p:nvSpPr>
          <p:cNvPr id="44" name="文本框 43">
            <a:extLst>
              <a:ext uri="{FF2B5EF4-FFF2-40B4-BE49-F238E27FC236}">
                <a16:creationId xmlns:a16="http://schemas.microsoft.com/office/drawing/2014/main" id="{196B3A5C-83B1-4C71-8B2B-4EE43402F290}"/>
              </a:ext>
            </a:extLst>
          </p:cNvPr>
          <p:cNvSpPr txBox="1"/>
          <p:nvPr/>
        </p:nvSpPr>
        <p:spPr bwMode="auto">
          <a:xfrm>
            <a:off x="6241950" y="5230959"/>
            <a:ext cx="1454931" cy="400110"/>
          </a:xfrm>
          <a:prstGeom prst="rect">
            <a:avLst/>
          </a:prstGeom>
          <a:noFill/>
        </p:spPr>
        <p:txBody>
          <a:bodyPr wrap="square" rtlCol="0">
            <a:noAutofit/>
          </a:bodyPr>
          <a:lstStyle>
            <a:defPPr>
              <a:defRPr lang="zh-CN"/>
            </a:defPPr>
            <a:lvl1pPr algn="ctr">
              <a:defRPr sz="2000" spc="300">
                <a:gradFill>
                  <a:gsLst>
                    <a:gs pos="5000">
                      <a:schemeClr val="bg1"/>
                    </a:gs>
                    <a:gs pos="100000">
                      <a:schemeClr val="accent1"/>
                    </a:gs>
                  </a:gsLst>
                  <a:lin ang="0" scaled="0"/>
                </a:gradFill>
                <a:latin typeface="+mn-ea"/>
                <a:cs typeface="阿里巴巴普惠体 H" panose="00020600040101010101" pitchFamily="18" charset="-122"/>
              </a:defRPr>
            </a:lvl1pPr>
          </a:lstStyle>
          <a:p>
            <a:pPr algn="ctr"/>
            <a:r>
              <a:rPr lang="zh-CN" altLang="en-US" dirty="0">
                <a:gradFill>
                  <a:gsLst>
                    <a:gs pos="5000">
                      <a:schemeClr val="bg1"/>
                    </a:gs>
                    <a:gs pos="100000">
                      <a:schemeClr val="accent2"/>
                    </a:gs>
                  </a:gsLst>
                  <a:lin ang="0" scaled="0"/>
                </a:gradFill>
                <a:latin typeface="+mj-ea"/>
                <a:ea typeface="+mj-ea"/>
              </a:rPr>
              <a:t>特征描述</a:t>
            </a:r>
          </a:p>
        </p:txBody>
      </p:sp>
      <p:cxnSp>
        <p:nvCxnSpPr>
          <p:cNvPr id="45" name="直接连接符 44">
            <a:extLst>
              <a:ext uri="{FF2B5EF4-FFF2-40B4-BE49-F238E27FC236}">
                <a16:creationId xmlns:a16="http://schemas.microsoft.com/office/drawing/2014/main" id="{83CD8C19-65EF-4663-931F-4D54A24ECF9C}"/>
              </a:ext>
            </a:extLst>
          </p:cNvPr>
          <p:cNvCxnSpPr>
            <a:cxnSpLocks/>
          </p:cNvCxnSpPr>
          <p:nvPr/>
        </p:nvCxnSpPr>
        <p:spPr>
          <a:xfrm flipV="1">
            <a:off x="6402037" y="5869940"/>
            <a:ext cx="1134756" cy="236"/>
          </a:xfrm>
          <a:prstGeom prst="line">
            <a:avLst/>
          </a:prstGeom>
          <a:ln w="127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44" name="文本框 143">
            <a:extLst>
              <a:ext uri="{FF2B5EF4-FFF2-40B4-BE49-F238E27FC236}">
                <a16:creationId xmlns:a16="http://schemas.microsoft.com/office/drawing/2014/main" id="{B6D431D9-24B7-4398-96C1-50B9492C275F}"/>
              </a:ext>
            </a:extLst>
          </p:cNvPr>
          <p:cNvSpPr txBox="1"/>
          <p:nvPr/>
        </p:nvSpPr>
        <p:spPr>
          <a:xfrm>
            <a:off x="912527" y="1213584"/>
            <a:ext cx="1590179" cy="430887"/>
          </a:xfrm>
          <a:prstGeom prst="rect">
            <a:avLst/>
          </a:prstGeom>
          <a:noFill/>
          <a:scene3d>
            <a:camera prst="perspectiveFront"/>
            <a:lightRig rig="threePt" dir="t"/>
          </a:scene3d>
          <a:sp3d/>
        </p:spPr>
        <p:txBody>
          <a:bodyPr wrap="none" lIns="0" tIns="0" rIns="0" bIns="0" rtlCol="0">
            <a:noAutofit/>
            <a:sp3d extrusionH="190500"/>
          </a:bodyPr>
          <a:lstStyle>
            <a:defPPr>
              <a:defRPr lang="zh-CN"/>
            </a:defPPr>
            <a:lvl1pPr marR="0" lvl="0" indent="0" fontAlgn="auto">
              <a:lnSpc>
                <a:spcPct val="100000"/>
              </a:lnSpc>
              <a:spcBef>
                <a:spcPts val="0"/>
              </a:spcBef>
              <a:spcAft>
                <a:spcPts val="0"/>
              </a:spcAft>
              <a:buClrTx/>
              <a:buSzTx/>
              <a:buFontTx/>
              <a:buNone/>
              <a:tabLst/>
              <a:defRPr kumimoji="0" sz="2800" b="0" i="0" u="none" strike="noStrike" cap="none" spc="300" normalizeH="0" baseline="0">
                <a:ln w="6350">
                  <a:solidFill>
                    <a:schemeClr val="bg1"/>
                  </a:solidFill>
                  <a:miter lim="800000"/>
                </a:ln>
                <a:gradFill>
                  <a:gsLst>
                    <a:gs pos="80000">
                      <a:schemeClr val="bg1"/>
                    </a:gs>
                    <a:gs pos="20000">
                      <a:schemeClr val="accent1"/>
                    </a:gs>
                    <a:gs pos="60000">
                      <a:schemeClr val="accent1"/>
                    </a:gs>
                    <a:gs pos="40000">
                      <a:srgbClr val="FEFEFE"/>
                    </a:gs>
                  </a:gsLst>
                  <a:lin ang="5400000" scaled="1"/>
                </a:gradFill>
                <a:effectLst/>
                <a:uLnTx/>
                <a:uFillTx/>
                <a:latin typeface="+mj-ea"/>
                <a:ea typeface="+mj-ea"/>
              </a:defRPr>
            </a:lvl1pPr>
          </a:lstStyle>
          <a:p>
            <a:r>
              <a:rPr lang="zh-CN" altLang="en-US" dirty="0"/>
              <a:t>关键问题</a:t>
            </a:r>
          </a:p>
        </p:txBody>
      </p:sp>
      <p:sp>
        <p:nvSpPr>
          <p:cNvPr id="145" name="文本框 144">
            <a:extLst>
              <a:ext uri="{FF2B5EF4-FFF2-40B4-BE49-F238E27FC236}">
                <a16:creationId xmlns:a16="http://schemas.microsoft.com/office/drawing/2014/main" id="{567EEACE-75AB-45D0-BBD9-DBA26DBE9EF4}"/>
              </a:ext>
            </a:extLst>
          </p:cNvPr>
          <p:cNvSpPr txBox="1"/>
          <p:nvPr/>
        </p:nvSpPr>
        <p:spPr>
          <a:xfrm>
            <a:off x="912527" y="1656570"/>
            <a:ext cx="1614843" cy="123111"/>
          </a:xfrm>
          <a:prstGeom prst="rect">
            <a:avLst/>
          </a:prstGeom>
          <a:noFill/>
        </p:spPr>
        <p:txBody>
          <a:bodyPr wrap="square" lIns="0" tIns="0" rIns="0" bIns="0" rtlCol="0">
            <a:noAutofit/>
          </a:bodyPr>
          <a:lstStyle/>
          <a:p>
            <a:r>
              <a:rPr lang="en-US" altLang="zh-CN" sz="800" dirty="0">
                <a:solidFill>
                  <a:schemeClr val="bg1">
                    <a:alpha val="50000"/>
                  </a:schemeClr>
                </a:solidFill>
                <a:latin typeface="+mn-ea"/>
                <a:cs typeface="阿里巴巴普惠体 L" panose="00020600040101010101" pitchFamily="18" charset="-122"/>
              </a:rPr>
              <a:t>TITLE BLOCK EXAMPLE</a:t>
            </a:r>
            <a:endParaRPr lang="zh-CN" altLang="en-US" sz="800" dirty="0">
              <a:solidFill>
                <a:schemeClr val="bg1">
                  <a:alpha val="50000"/>
                </a:schemeClr>
              </a:solidFill>
              <a:latin typeface="+mn-ea"/>
              <a:cs typeface="阿里巴巴普惠体 L" panose="00020600040101010101" pitchFamily="18" charset="-122"/>
            </a:endParaRPr>
          </a:p>
        </p:txBody>
      </p:sp>
      <p:grpSp>
        <p:nvGrpSpPr>
          <p:cNvPr id="29" name="组合 28">
            <a:extLst>
              <a:ext uri="{FF2B5EF4-FFF2-40B4-BE49-F238E27FC236}">
                <a16:creationId xmlns:a16="http://schemas.microsoft.com/office/drawing/2014/main" id="{6DAD1291-5832-4354-8F97-F274D270203B}"/>
              </a:ext>
            </a:extLst>
          </p:cNvPr>
          <p:cNvGrpSpPr>
            <a:grpSpLocks/>
          </p:cNvGrpSpPr>
          <p:nvPr/>
        </p:nvGrpSpPr>
        <p:grpSpPr>
          <a:xfrm>
            <a:off x="1712328" y="1673277"/>
            <a:ext cx="924557" cy="186441"/>
            <a:chOff x="831011" y="371173"/>
            <a:chExt cx="924557" cy="186441"/>
          </a:xfrm>
        </p:grpSpPr>
        <p:sp>
          <p:nvSpPr>
            <p:cNvPr id="30" name="任意多边形: 形状 29">
              <a:extLst>
                <a:ext uri="{FF2B5EF4-FFF2-40B4-BE49-F238E27FC236}">
                  <a16:creationId xmlns:a16="http://schemas.microsoft.com/office/drawing/2014/main" id="{6EEAC67D-53EF-4A9C-85D9-A24A40538AAC}"/>
                </a:ext>
              </a:extLst>
            </p:cNvPr>
            <p:cNvSpPr/>
            <p:nvPr/>
          </p:nvSpPr>
          <p:spPr>
            <a:xfrm>
              <a:off x="831011" y="457250"/>
              <a:ext cx="773952" cy="45719"/>
            </a:xfrm>
            <a:custGeom>
              <a:avLst/>
              <a:gdLst>
                <a:gd name="connsiteX0" fmla="*/ 0 w 2727251"/>
                <a:gd name="connsiteY0" fmla="*/ 0 h 744279"/>
                <a:gd name="connsiteX1" fmla="*/ 2727251 w 2727251"/>
                <a:gd name="connsiteY1" fmla="*/ 0 h 744279"/>
                <a:gd name="connsiteX2" fmla="*/ 2392325 w 2727251"/>
                <a:gd name="connsiteY2" fmla="*/ 744279 h 744279"/>
                <a:gd name="connsiteX0" fmla="*/ 0 w 2727251"/>
                <a:gd name="connsiteY0" fmla="*/ 0 h 0"/>
                <a:gd name="connsiteX1" fmla="*/ 2727251 w 2727251"/>
                <a:gd name="connsiteY1" fmla="*/ 0 h 0"/>
              </a:gdLst>
              <a:ahLst/>
              <a:cxnLst>
                <a:cxn ang="0">
                  <a:pos x="connsiteX0" y="connsiteY0"/>
                </a:cxn>
                <a:cxn ang="0">
                  <a:pos x="connsiteX1" y="connsiteY1"/>
                </a:cxn>
              </a:cxnLst>
              <a:rect l="l" t="t" r="r" b="b"/>
              <a:pathLst>
                <a:path w="2727251">
                  <a:moveTo>
                    <a:pt x="0" y="0"/>
                  </a:moveTo>
                  <a:lnTo>
                    <a:pt x="2727251" y="0"/>
                  </a:lnTo>
                </a:path>
              </a:pathLst>
            </a:custGeom>
            <a:noFill/>
            <a:ln w="9525">
              <a:gradFill flip="none" rotWithShape="1">
                <a:gsLst>
                  <a:gs pos="0">
                    <a:schemeClr val="tx2">
                      <a:alpha val="0"/>
                    </a:schemeClr>
                  </a:gs>
                  <a:gs pos="96000">
                    <a:schemeClr val="accent2"/>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腾讯体 W3" panose="020C04030202040F0204" pitchFamily="34" charset="-122"/>
                <a:cs typeface="+mn-cs"/>
              </a:endParaRPr>
            </a:p>
          </p:txBody>
        </p:sp>
        <p:pic>
          <p:nvPicPr>
            <p:cNvPr id="31" name="图片 30">
              <a:extLst>
                <a:ext uri="{FF2B5EF4-FFF2-40B4-BE49-F238E27FC236}">
                  <a16:creationId xmlns:a16="http://schemas.microsoft.com/office/drawing/2014/main" id="{8A7A544D-A5B2-4AC8-A783-EFFEF6C0880F}"/>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1444833" y="371173"/>
              <a:ext cx="310735" cy="186441"/>
            </a:xfrm>
            <a:prstGeom prst="rect">
              <a:avLst/>
            </a:prstGeom>
          </p:spPr>
        </p:pic>
      </p:grpSp>
      <p:grpSp>
        <p:nvGrpSpPr>
          <p:cNvPr id="59" name="图形 62">
            <a:extLst>
              <a:ext uri="{FF2B5EF4-FFF2-40B4-BE49-F238E27FC236}">
                <a16:creationId xmlns:a16="http://schemas.microsoft.com/office/drawing/2014/main" id="{37EA74C7-786E-4074-AD03-33533A8F93DE}"/>
              </a:ext>
            </a:extLst>
          </p:cNvPr>
          <p:cNvGrpSpPr/>
          <p:nvPr/>
        </p:nvGrpSpPr>
        <p:grpSpPr>
          <a:xfrm>
            <a:off x="2921264" y="4500459"/>
            <a:ext cx="596870" cy="596870"/>
            <a:chOff x="8153721" y="4972291"/>
            <a:chExt cx="1028861" cy="1028861"/>
          </a:xfrm>
          <a:solidFill>
            <a:schemeClr val="bg1">
              <a:lumMod val="95000"/>
            </a:schemeClr>
          </a:solidFill>
        </p:grpSpPr>
        <p:sp>
          <p:nvSpPr>
            <p:cNvPr id="60" name="任意多边形: 形状 59">
              <a:extLst>
                <a:ext uri="{FF2B5EF4-FFF2-40B4-BE49-F238E27FC236}">
                  <a16:creationId xmlns:a16="http://schemas.microsoft.com/office/drawing/2014/main" id="{54DE3E47-8D23-43B0-A320-AD4FB2693BFB}"/>
                </a:ext>
              </a:extLst>
            </p:cNvPr>
            <p:cNvSpPr/>
            <p:nvPr/>
          </p:nvSpPr>
          <p:spPr>
            <a:xfrm>
              <a:off x="8280530" y="5404261"/>
              <a:ext cx="774577" cy="271100"/>
            </a:xfrm>
            <a:custGeom>
              <a:avLst/>
              <a:gdLst>
                <a:gd name="connsiteX0" fmla="*/ 751239 w 774577"/>
                <a:gd name="connsiteY0" fmla="*/ 31549 h 271100"/>
                <a:gd name="connsiteX1" fmla="*/ 690352 w 774577"/>
                <a:gd name="connsiteY1" fmla="*/ 0 h 271100"/>
                <a:gd name="connsiteX2" fmla="*/ 677591 w 774577"/>
                <a:gd name="connsiteY2" fmla="*/ 24626 h 271100"/>
                <a:gd name="connsiteX3" fmla="*/ 738459 w 774577"/>
                <a:gd name="connsiteY3" fmla="*/ 56175 h 271100"/>
                <a:gd name="connsiteX4" fmla="*/ 738459 w 774577"/>
                <a:gd name="connsiteY4" fmla="*/ 71196 h 271100"/>
                <a:gd name="connsiteX5" fmla="*/ 419170 w 774577"/>
                <a:gd name="connsiteY5" fmla="*/ 236678 h 271100"/>
                <a:gd name="connsiteX6" fmla="*/ 355439 w 774577"/>
                <a:gd name="connsiteY6" fmla="*/ 236678 h 271100"/>
                <a:gd name="connsiteX7" fmla="*/ 36151 w 774577"/>
                <a:gd name="connsiteY7" fmla="*/ 71196 h 271100"/>
                <a:gd name="connsiteX8" fmla="*/ 36151 w 774577"/>
                <a:gd name="connsiteY8" fmla="*/ 56175 h 271100"/>
                <a:gd name="connsiteX9" fmla="*/ 91221 w 774577"/>
                <a:gd name="connsiteY9" fmla="*/ 27621 h 271100"/>
                <a:gd name="connsiteX10" fmla="*/ 78461 w 774577"/>
                <a:gd name="connsiteY10" fmla="*/ 2994 h 271100"/>
                <a:gd name="connsiteX11" fmla="*/ 23360 w 774577"/>
                <a:gd name="connsiteY11" fmla="*/ 31549 h 271100"/>
                <a:gd name="connsiteX12" fmla="*/ 23360 w 774577"/>
                <a:gd name="connsiteY12" fmla="*/ 95853 h 271100"/>
                <a:gd name="connsiteX13" fmla="*/ 342669 w 774577"/>
                <a:gd name="connsiteY13" fmla="*/ 261305 h 271100"/>
                <a:gd name="connsiteX14" fmla="*/ 431941 w 774577"/>
                <a:gd name="connsiteY14" fmla="*/ 261305 h 271100"/>
                <a:gd name="connsiteX15" fmla="*/ 751239 w 774577"/>
                <a:gd name="connsiteY15" fmla="*/ 95823 h 271100"/>
                <a:gd name="connsiteX16" fmla="*/ 751239 w 774577"/>
                <a:gd name="connsiteY16" fmla="*/ 31549 h 2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4577" h="271100">
                  <a:moveTo>
                    <a:pt x="751239" y="31549"/>
                  </a:moveTo>
                  <a:lnTo>
                    <a:pt x="690352" y="0"/>
                  </a:lnTo>
                  <a:lnTo>
                    <a:pt x="677591" y="24626"/>
                  </a:lnTo>
                  <a:lnTo>
                    <a:pt x="738459" y="56175"/>
                  </a:lnTo>
                  <a:cubicBezTo>
                    <a:pt x="749612" y="61953"/>
                    <a:pt x="749612" y="65419"/>
                    <a:pt x="738459" y="71196"/>
                  </a:cubicBezTo>
                  <a:lnTo>
                    <a:pt x="419170" y="236678"/>
                  </a:lnTo>
                  <a:cubicBezTo>
                    <a:pt x="402090" y="245550"/>
                    <a:pt x="372560" y="245550"/>
                    <a:pt x="355439" y="236678"/>
                  </a:cubicBezTo>
                  <a:lnTo>
                    <a:pt x="36151" y="71196"/>
                  </a:lnTo>
                  <a:cubicBezTo>
                    <a:pt x="24998" y="65419"/>
                    <a:pt x="24998" y="61953"/>
                    <a:pt x="36151" y="56175"/>
                  </a:cubicBezTo>
                  <a:lnTo>
                    <a:pt x="91221" y="27621"/>
                  </a:lnTo>
                  <a:lnTo>
                    <a:pt x="78461" y="2994"/>
                  </a:lnTo>
                  <a:lnTo>
                    <a:pt x="23360" y="31549"/>
                  </a:lnTo>
                  <a:cubicBezTo>
                    <a:pt x="-7787" y="47625"/>
                    <a:pt x="-7787" y="79707"/>
                    <a:pt x="23360" y="95853"/>
                  </a:cubicBezTo>
                  <a:lnTo>
                    <a:pt x="342669" y="261305"/>
                  </a:lnTo>
                  <a:cubicBezTo>
                    <a:pt x="367788" y="274366"/>
                    <a:pt x="406812" y="274366"/>
                    <a:pt x="431941" y="261305"/>
                  </a:cubicBezTo>
                  <a:lnTo>
                    <a:pt x="751239" y="95823"/>
                  </a:lnTo>
                  <a:cubicBezTo>
                    <a:pt x="782356" y="79707"/>
                    <a:pt x="782356" y="47675"/>
                    <a:pt x="751239" y="31549"/>
                  </a:cubicBezTo>
                  <a:close/>
                </a:path>
              </a:pathLst>
            </a:custGeom>
            <a:grpFill/>
            <a:ln w="100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 name="任意多边形: 形状 60">
              <a:extLst>
                <a:ext uri="{FF2B5EF4-FFF2-40B4-BE49-F238E27FC236}">
                  <a16:creationId xmlns:a16="http://schemas.microsoft.com/office/drawing/2014/main" id="{133297C2-337C-4BD4-A643-0DD5518EA90B}"/>
                </a:ext>
              </a:extLst>
            </p:cNvPr>
            <p:cNvSpPr/>
            <p:nvPr/>
          </p:nvSpPr>
          <p:spPr>
            <a:xfrm>
              <a:off x="8280550" y="5113086"/>
              <a:ext cx="774579" cy="723036"/>
            </a:xfrm>
            <a:custGeom>
              <a:avLst/>
              <a:gdLst>
                <a:gd name="connsiteX0" fmla="*/ 23360 w 774579"/>
                <a:gd name="connsiteY0" fmla="*/ 239552 h 723036"/>
                <a:gd name="connsiteX1" fmla="*/ 342659 w 774579"/>
                <a:gd name="connsiteY1" fmla="*/ 405034 h 723036"/>
                <a:gd name="connsiteX2" fmla="*/ 431931 w 774579"/>
                <a:gd name="connsiteY2" fmla="*/ 405034 h 723036"/>
                <a:gd name="connsiteX3" fmla="*/ 751219 w 774579"/>
                <a:gd name="connsiteY3" fmla="*/ 239552 h 723036"/>
                <a:gd name="connsiteX4" fmla="*/ 751219 w 774579"/>
                <a:gd name="connsiteY4" fmla="*/ 175248 h 723036"/>
                <a:gd name="connsiteX5" fmla="*/ 431931 w 774579"/>
                <a:gd name="connsiteY5" fmla="*/ 9796 h 723036"/>
                <a:gd name="connsiteX6" fmla="*/ 342659 w 774579"/>
                <a:gd name="connsiteY6" fmla="*/ 9796 h 723036"/>
                <a:gd name="connsiteX7" fmla="*/ 23360 w 774579"/>
                <a:gd name="connsiteY7" fmla="*/ 175278 h 723036"/>
                <a:gd name="connsiteX8" fmla="*/ 23360 w 774579"/>
                <a:gd name="connsiteY8" fmla="*/ 239552 h 723036"/>
                <a:gd name="connsiteX9" fmla="*/ 36131 w 774579"/>
                <a:gd name="connsiteY9" fmla="*/ 199904 h 723036"/>
                <a:gd name="connsiteX10" fmla="*/ 355449 w 774579"/>
                <a:gd name="connsiteY10" fmla="*/ 34423 h 723036"/>
                <a:gd name="connsiteX11" fmla="*/ 419180 w 774579"/>
                <a:gd name="connsiteY11" fmla="*/ 34423 h 723036"/>
                <a:gd name="connsiteX12" fmla="*/ 738479 w 774579"/>
                <a:gd name="connsiteY12" fmla="*/ 199904 h 723036"/>
                <a:gd name="connsiteX13" fmla="*/ 738479 w 774579"/>
                <a:gd name="connsiteY13" fmla="*/ 214925 h 723036"/>
                <a:gd name="connsiteX14" fmla="*/ 419150 w 774579"/>
                <a:gd name="connsiteY14" fmla="*/ 380407 h 723036"/>
                <a:gd name="connsiteX15" fmla="*/ 355419 w 774579"/>
                <a:gd name="connsiteY15" fmla="*/ 380407 h 723036"/>
                <a:gd name="connsiteX16" fmla="*/ 36131 w 774579"/>
                <a:gd name="connsiteY16" fmla="*/ 214885 h 723036"/>
                <a:gd name="connsiteX17" fmla="*/ 36131 w 774579"/>
                <a:gd name="connsiteY17" fmla="*/ 199904 h 723036"/>
                <a:gd name="connsiteX18" fmla="*/ 751219 w 774579"/>
                <a:gd name="connsiteY18" fmla="*/ 483444 h 723036"/>
                <a:gd name="connsiteX19" fmla="*/ 691628 w 774579"/>
                <a:gd name="connsiteY19" fmla="*/ 452558 h 723036"/>
                <a:gd name="connsiteX20" fmla="*/ 678867 w 774579"/>
                <a:gd name="connsiteY20" fmla="*/ 477185 h 723036"/>
                <a:gd name="connsiteX21" fmla="*/ 738449 w 774579"/>
                <a:gd name="connsiteY21" fmla="*/ 508070 h 723036"/>
                <a:gd name="connsiteX22" fmla="*/ 738449 w 774579"/>
                <a:gd name="connsiteY22" fmla="*/ 523091 h 723036"/>
                <a:gd name="connsiteX23" fmla="*/ 419150 w 774579"/>
                <a:gd name="connsiteY23" fmla="*/ 688573 h 723036"/>
                <a:gd name="connsiteX24" fmla="*/ 355419 w 774579"/>
                <a:gd name="connsiteY24" fmla="*/ 688573 h 723036"/>
                <a:gd name="connsiteX25" fmla="*/ 36131 w 774579"/>
                <a:gd name="connsiteY25" fmla="*/ 523091 h 723036"/>
                <a:gd name="connsiteX26" fmla="*/ 36131 w 774579"/>
                <a:gd name="connsiteY26" fmla="*/ 508070 h 723036"/>
                <a:gd name="connsiteX27" fmla="*/ 94356 w 774579"/>
                <a:gd name="connsiteY27" fmla="*/ 477928 h 723036"/>
                <a:gd name="connsiteX28" fmla="*/ 81585 w 774579"/>
                <a:gd name="connsiteY28" fmla="*/ 453302 h 723036"/>
                <a:gd name="connsiteX29" fmla="*/ 23360 w 774579"/>
                <a:gd name="connsiteY29" fmla="*/ 483444 h 723036"/>
                <a:gd name="connsiteX30" fmla="*/ 23360 w 774579"/>
                <a:gd name="connsiteY30" fmla="*/ 547748 h 723036"/>
                <a:gd name="connsiteX31" fmla="*/ 342649 w 774579"/>
                <a:gd name="connsiteY31" fmla="*/ 713240 h 723036"/>
                <a:gd name="connsiteX32" fmla="*/ 431921 w 774579"/>
                <a:gd name="connsiteY32" fmla="*/ 713240 h 723036"/>
                <a:gd name="connsiteX33" fmla="*/ 751219 w 774579"/>
                <a:gd name="connsiteY33" fmla="*/ 547718 h 723036"/>
                <a:gd name="connsiteX34" fmla="*/ 751219 w 774579"/>
                <a:gd name="connsiteY34" fmla="*/ 483444 h 72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74579" h="723036">
                  <a:moveTo>
                    <a:pt x="23360" y="239552"/>
                  </a:moveTo>
                  <a:lnTo>
                    <a:pt x="342659" y="405034"/>
                  </a:lnTo>
                  <a:cubicBezTo>
                    <a:pt x="367778" y="418095"/>
                    <a:pt x="406802" y="418095"/>
                    <a:pt x="431931" y="405034"/>
                  </a:cubicBezTo>
                  <a:lnTo>
                    <a:pt x="751219" y="239552"/>
                  </a:lnTo>
                  <a:cubicBezTo>
                    <a:pt x="782366" y="223476"/>
                    <a:pt x="782366" y="191394"/>
                    <a:pt x="751219" y="175248"/>
                  </a:cubicBezTo>
                  <a:lnTo>
                    <a:pt x="431931" y="9796"/>
                  </a:lnTo>
                  <a:cubicBezTo>
                    <a:pt x="406812" y="-3265"/>
                    <a:pt x="367788" y="-3265"/>
                    <a:pt x="342659" y="9796"/>
                  </a:cubicBezTo>
                  <a:lnTo>
                    <a:pt x="23360" y="175278"/>
                  </a:lnTo>
                  <a:cubicBezTo>
                    <a:pt x="-7747" y="191394"/>
                    <a:pt x="-7747" y="223426"/>
                    <a:pt x="23360" y="239552"/>
                  </a:cubicBezTo>
                  <a:close/>
                  <a:moveTo>
                    <a:pt x="36131" y="199904"/>
                  </a:moveTo>
                  <a:lnTo>
                    <a:pt x="355449" y="34423"/>
                  </a:lnTo>
                  <a:cubicBezTo>
                    <a:pt x="372530" y="25551"/>
                    <a:pt x="402060" y="25551"/>
                    <a:pt x="419180" y="34423"/>
                  </a:cubicBezTo>
                  <a:lnTo>
                    <a:pt x="738479" y="199904"/>
                  </a:lnTo>
                  <a:cubicBezTo>
                    <a:pt x="749632" y="205682"/>
                    <a:pt x="749632" y="209148"/>
                    <a:pt x="738479" y="214925"/>
                  </a:cubicBezTo>
                  <a:lnTo>
                    <a:pt x="419150" y="380407"/>
                  </a:lnTo>
                  <a:cubicBezTo>
                    <a:pt x="402070" y="389279"/>
                    <a:pt x="372540" y="389279"/>
                    <a:pt x="355419" y="380407"/>
                  </a:cubicBezTo>
                  <a:lnTo>
                    <a:pt x="36131" y="214885"/>
                  </a:lnTo>
                  <a:cubicBezTo>
                    <a:pt x="24978" y="209148"/>
                    <a:pt x="24978" y="205682"/>
                    <a:pt x="36131" y="199904"/>
                  </a:cubicBezTo>
                  <a:close/>
                  <a:moveTo>
                    <a:pt x="751219" y="483444"/>
                  </a:moveTo>
                  <a:lnTo>
                    <a:pt x="691628" y="452558"/>
                  </a:lnTo>
                  <a:lnTo>
                    <a:pt x="678867" y="477185"/>
                  </a:lnTo>
                  <a:lnTo>
                    <a:pt x="738449" y="508070"/>
                  </a:lnTo>
                  <a:cubicBezTo>
                    <a:pt x="749602" y="513848"/>
                    <a:pt x="749602" y="517314"/>
                    <a:pt x="738449" y="523091"/>
                  </a:cubicBezTo>
                  <a:lnTo>
                    <a:pt x="419150" y="688573"/>
                  </a:lnTo>
                  <a:cubicBezTo>
                    <a:pt x="402070" y="697445"/>
                    <a:pt x="372540" y="697445"/>
                    <a:pt x="355419" y="688573"/>
                  </a:cubicBezTo>
                  <a:lnTo>
                    <a:pt x="36131" y="523091"/>
                  </a:lnTo>
                  <a:cubicBezTo>
                    <a:pt x="24978" y="517314"/>
                    <a:pt x="24978" y="513848"/>
                    <a:pt x="36131" y="508070"/>
                  </a:cubicBezTo>
                  <a:lnTo>
                    <a:pt x="94356" y="477928"/>
                  </a:lnTo>
                  <a:lnTo>
                    <a:pt x="81585" y="453302"/>
                  </a:lnTo>
                  <a:lnTo>
                    <a:pt x="23360" y="483444"/>
                  </a:lnTo>
                  <a:cubicBezTo>
                    <a:pt x="-7787" y="499520"/>
                    <a:pt x="-7787" y="531602"/>
                    <a:pt x="23360" y="547748"/>
                  </a:cubicBezTo>
                  <a:lnTo>
                    <a:pt x="342649" y="713240"/>
                  </a:lnTo>
                  <a:cubicBezTo>
                    <a:pt x="367768" y="726302"/>
                    <a:pt x="406792" y="726302"/>
                    <a:pt x="431921" y="713240"/>
                  </a:cubicBezTo>
                  <a:lnTo>
                    <a:pt x="751219" y="547718"/>
                  </a:lnTo>
                  <a:cubicBezTo>
                    <a:pt x="782336" y="531592"/>
                    <a:pt x="782336" y="499570"/>
                    <a:pt x="751219" y="483444"/>
                  </a:cubicBezTo>
                  <a:close/>
                </a:path>
              </a:pathLst>
            </a:custGeom>
            <a:grpFill/>
            <a:ln w="100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 name="任意多边形: 形状 61">
              <a:extLst>
                <a:ext uri="{FF2B5EF4-FFF2-40B4-BE49-F238E27FC236}">
                  <a16:creationId xmlns:a16="http://schemas.microsoft.com/office/drawing/2014/main" id="{39467204-278A-492A-B0F9-500CC29A1070}"/>
                </a:ext>
              </a:extLst>
            </p:cNvPr>
            <p:cNvSpPr/>
            <p:nvPr/>
          </p:nvSpPr>
          <p:spPr>
            <a:xfrm>
              <a:off x="8591313" y="5241955"/>
              <a:ext cx="152832" cy="154947"/>
            </a:xfrm>
            <a:custGeom>
              <a:avLst/>
              <a:gdLst>
                <a:gd name="connsiteX0" fmla="*/ 13871 w 152832"/>
                <a:gd name="connsiteY0" fmla="*/ 27741 h 154947"/>
                <a:gd name="connsiteX1" fmla="*/ 65273 w 152832"/>
                <a:gd name="connsiteY1" fmla="*/ 27741 h 154947"/>
                <a:gd name="connsiteX2" fmla="*/ 65273 w 152832"/>
                <a:gd name="connsiteY2" fmla="*/ 141077 h 154947"/>
                <a:gd name="connsiteX3" fmla="*/ 79144 w 152832"/>
                <a:gd name="connsiteY3" fmla="*/ 154947 h 154947"/>
                <a:gd name="connsiteX4" fmla="*/ 93014 w 152832"/>
                <a:gd name="connsiteY4" fmla="*/ 141077 h 154947"/>
                <a:gd name="connsiteX5" fmla="*/ 93014 w 152832"/>
                <a:gd name="connsiteY5" fmla="*/ 27741 h 154947"/>
                <a:gd name="connsiteX6" fmla="*/ 138962 w 152832"/>
                <a:gd name="connsiteY6" fmla="*/ 27741 h 154947"/>
                <a:gd name="connsiteX7" fmla="*/ 152832 w 152832"/>
                <a:gd name="connsiteY7" fmla="*/ 13871 h 154947"/>
                <a:gd name="connsiteX8" fmla="*/ 138962 w 152832"/>
                <a:gd name="connsiteY8" fmla="*/ 0 h 154947"/>
                <a:gd name="connsiteX9" fmla="*/ 13871 w 152832"/>
                <a:gd name="connsiteY9" fmla="*/ 0 h 154947"/>
                <a:gd name="connsiteX10" fmla="*/ 0 w 152832"/>
                <a:gd name="connsiteY10" fmla="*/ 13871 h 154947"/>
                <a:gd name="connsiteX11" fmla="*/ 13871 w 152832"/>
                <a:gd name="connsiteY11" fmla="*/ 27741 h 15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32" h="154947">
                  <a:moveTo>
                    <a:pt x="13871" y="27741"/>
                  </a:moveTo>
                  <a:lnTo>
                    <a:pt x="65273" y="27741"/>
                  </a:lnTo>
                  <a:lnTo>
                    <a:pt x="65273" y="141077"/>
                  </a:lnTo>
                  <a:cubicBezTo>
                    <a:pt x="65273" y="148737"/>
                    <a:pt x="71483" y="154947"/>
                    <a:pt x="79144" y="154947"/>
                  </a:cubicBezTo>
                  <a:cubicBezTo>
                    <a:pt x="86804" y="154947"/>
                    <a:pt x="93014" y="148737"/>
                    <a:pt x="93014" y="141077"/>
                  </a:cubicBezTo>
                  <a:lnTo>
                    <a:pt x="93014" y="27741"/>
                  </a:lnTo>
                  <a:lnTo>
                    <a:pt x="138962" y="27741"/>
                  </a:lnTo>
                  <a:cubicBezTo>
                    <a:pt x="146622" y="27741"/>
                    <a:pt x="152832" y="21531"/>
                    <a:pt x="152832" y="13871"/>
                  </a:cubicBezTo>
                  <a:cubicBezTo>
                    <a:pt x="152832" y="6210"/>
                    <a:pt x="146622" y="0"/>
                    <a:pt x="138962" y="0"/>
                  </a:cubicBezTo>
                  <a:lnTo>
                    <a:pt x="13871" y="0"/>
                  </a:lnTo>
                  <a:cubicBezTo>
                    <a:pt x="6210" y="0"/>
                    <a:pt x="0" y="6210"/>
                    <a:pt x="0" y="13871"/>
                  </a:cubicBezTo>
                  <a:cubicBezTo>
                    <a:pt x="0" y="21531"/>
                    <a:pt x="6210" y="27741"/>
                    <a:pt x="13871" y="27741"/>
                  </a:cubicBezTo>
                  <a:close/>
                </a:path>
              </a:pathLst>
            </a:custGeom>
            <a:grpFill/>
            <a:ln w="100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63" name="图形 38">
            <a:extLst>
              <a:ext uri="{FF2B5EF4-FFF2-40B4-BE49-F238E27FC236}">
                <a16:creationId xmlns:a16="http://schemas.microsoft.com/office/drawing/2014/main" id="{E61E1E32-78BB-4564-8320-4A3B873E3327}"/>
              </a:ext>
            </a:extLst>
          </p:cNvPr>
          <p:cNvGrpSpPr/>
          <p:nvPr/>
        </p:nvGrpSpPr>
        <p:grpSpPr>
          <a:xfrm>
            <a:off x="6720137" y="4553182"/>
            <a:ext cx="452309" cy="452309"/>
            <a:chOff x="4630255" y="2362677"/>
            <a:chExt cx="534958" cy="534958"/>
          </a:xfrm>
          <a:solidFill>
            <a:schemeClr val="bg1">
              <a:lumMod val="95000"/>
            </a:schemeClr>
          </a:solidFill>
        </p:grpSpPr>
        <p:sp>
          <p:nvSpPr>
            <p:cNvPr id="64" name="任意多边形: 形状 63">
              <a:extLst>
                <a:ext uri="{FF2B5EF4-FFF2-40B4-BE49-F238E27FC236}">
                  <a16:creationId xmlns:a16="http://schemas.microsoft.com/office/drawing/2014/main" id="{EEDDD830-93E3-41CB-A168-630C1FAC413E}"/>
                </a:ext>
              </a:extLst>
            </p:cNvPr>
            <p:cNvSpPr/>
            <p:nvPr/>
          </p:nvSpPr>
          <p:spPr>
            <a:xfrm>
              <a:off x="4656898" y="2566473"/>
              <a:ext cx="290883" cy="307026"/>
            </a:xfrm>
            <a:custGeom>
              <a:avLst/>
              <a:gdLst>
                <a:gd name="connsiteX0" fmla="*/ 0 w 290883"/>
                <a:gd name="connsiteY0" fmla="*/ 0 h 307026"/>
                <a:gd name="connsiteX1" fmla="*/ 16195 w 290883"/>
                <a:gd name="connsiteY1" fmla="*/ 0 h 307026"/>
                <a:gd name="connsiteX2" fmla="*/ 16195 w 290883"/>
                <a:gd name="connsiteY2" fmla="*/ 307026 h 307026"/>
                <a:gd name="connsiteX3" fmla="*/ 0 w 290883"/>
                <a:gd name="connsiteY3" fmla="*/ 307026 h 307026"/>
                <a:gd name="connsiteX4" fmla="*/ 193922 w 290883"/>
                <a:gd name="connsiteY4" fmla="*/ 32286 h 307026"/>
                <a:gd name="connsiteX5" fmla="*/ 210065 w 290883"/>
                <a:gd name="connsiteY5" fmla="*/ 32286 h 307026"/>
                <a:gd name="connsiteX6" fmla="*/ 210065 w 290883"/>
                <a:gd name="connsiteY6" fmla="*/ 306974 h 307026"/>
                <a:gd name="connsiteX7" fmla="*/ 193922 w 290883"/>
                <a:gd name="connsiteY7" fmla="*/ 306974 h 307026"/>
                <a:gd name="connsiteX8" fmla="*/ 274741 w 290883"/>
                <a:gd name="connsiteY8" fmla="*/ 32286 h 307026"/>
                <a:gd name="connsiteX9" fmla="*/ 290883 w 290883"/>
                <a:gd name="connsiteY9" fmla="*/ 32286 h 307026"/>
                <a:gd name="connsiteX10" fmla="*/ 290883 w 290883"/>
                <a:gd name="connsiteY10" fmla="*/ 306974 h 307026"/>
                <a:gd name="connsiteX11" fmla="*/ 274741 w 290883"/>
                <a:gd name="connsiteY11" fmla="*/ 306974 h 30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883" h="307026">
                  <a:moveTo>
                    <a:pt x="0" y="0"/>
                  </a:moveTo>
                  <a:lnTo>
                    <a:pt x="16195" y="0"/>
                  </a:lnTo>
                  <a:lnTo>
                    <a:pt x="16195" y="307026"/>
                  </a:lnTo>
                  <a:lnTo>
                    <a:pt x="0" y="307026"/>
                  </a:lnTo>
                  <a:close/>
                  <a:moveTo>
                    <a:pt x="193922" y="32286"/>
                  </a:moveTo>
                  <a:lnTo>
                    <a:pt x="210065" y="32286"/>
                  </a:lnTo>
                  <a:lnTo>
                    <a:pt x="210065" y="306974"/>
                  </a:lnTo>
                  <a:lnTo>
                    <a:pt x="193922" y="306974"/>
                  </a:lnTo>
                  <a:close/>
                  <a:moveTo>
                    <a:pt x="274741" y="32286"/>
                  </a:moveTo>
                  <a:lnTo>
                    <a:pt x="290883" y="32286"/>
                  </a:lnTo>
                  <a:lnTo>
                    <a:pt x="290883" y="306974"/>
                  </a:lnTo>
                  <a:lnTo>
                    <a:pt x="274741" y="306974"/>
                  </a:lnTo>
                  <a:close/>
                </a:path>
              </a:pathLst>
            </a:custGeom>
            <a:grpFill/>
            <a:ln w="521"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 name="任意多边形: 形状 64">
              <a:extLst>
                <a:ext uri="{FF2B5EF4-FFF2-40B4-BE49-F238E27FC236}">
                  <a16:creationId xmlns:a16="http://schemas.microsoft.com/office/drawing/2014/main" id="{F44B0298-CF9E-40FC-A6CB-2F0E10E714BF}"/>
                </a:ext>
              </a:extLst>
            </p:cNvPr>
            <p:cNvSpPr/>
            <p:nvPr/>
          </p:nvSpPr>
          <p:spPr>
            <a:xfrm>
              <a:off x="4656898" y="2566473"/>
              <a:ext cx="484753" cy="307026"/>
            </a:xfrm>
            <a:custGeom>
              <a:avLst/>
              <a:gdLst>
                <a:gd name="connsiteX0" fmla="*/ 0 w 484753"/>
                <a:gd name="connsiteY0" fmla="*/ 0 h 307026"/>
                <a:gd name="connsiteX1" fmla="*/ 96961 w 484753"/>
                <a:gd name="connsiteY1" fmla="*/ 0 h 307026"/>
                <a:gd name="connsiteX2" fmla="*/ 96961 w 484753"/>
                <a:gd name="connsiteY2" fmla="*/ 16143 h 307026"/>
                <a:gd name="connsiteX3" fmla="*/ 0 w 484753"/>
                <a:gd name="connsiteY3" fmla="*/ 16143 h 307026"/>
                <a:gd name="connsiteX4" fmla="*/ 468611 w 484753"/>
                <a:gd name="connsiteY4" fmla="*/ 0 h 307026"/>
                <a:gd name="connsiteX5" fmla="*/ 484753 w 484753"/>
                <a:gd name="connsiteY5" fmla="*/ 0 h 307026"/>
                <a:gd name="connsiteX6" fmla="*/ 484753 w 484753"/>
                <a:gd name="connsiteY6" fmla="*/ 307026 h 307026"/>
                <a:gd name="connsiteX7" fmla="*/ 468611 w 484753"/>
                <a:gd name="connsiteY7" fmla="*/ 307026 h 30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753" h="307026">
                  <a:moveTo>
                    <a:pt x="0" y="0"/>
                  </a:moveTo>
                  <a:lnTo>
                    <a:pt x="96961" y="0"/>
                  </a:lnTo>
                  <a:lnTo>
                    <a:pt x="96961" y="16143"/>
                  </a:lnTo>
                  <a:lnTo>
                    <a:pt x="0" y="16143"/>
                  </a:lnTo>
                  <a:close/>
                  <a:moveTo>
                    <a:pt x="468611" y="0"/>
                  </a:moveTo>
                  <a:lnTo>
                    <a:pt x="484753" y="0"/>
                  </a:lnTo>
                  <a:lnTo>
                    <a:pt x="484753" y="307026"/>
                  </a:lnTo>
                  <a:lnTo>
                    <a:pt x="468611" y="307026"/>
                  </a:lnTo>
                  <a:close/>
                </a:path>
              </a:pathLst>
            </a:custGeom>
            <a:grpFill/>
            <a:ln w="521"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 name="任意多边形: 形状 65">
              <a:extLst>
                <a:ext uri="{FF2B5EF4-FFF2-40B4-BE49-F238E27FC236}">
                  <a16:creationId xmlns:a16="http://schemas.microsoft.com/office/drawing/2014/main" id="{1CEC3DE8-55DC-4169-B07F-5917275CC0A9}"/>
                </a:ext>
              </a:extLst>
            </p:cNvPr>
            <p:cNvSpPr/>
            <p:nvPr/>
          </p:nvSpPr>
          <p:spPr>
            <a:xfrm>
              <a:off x="4705378" y="2501797"/>
              <a:ext cx="436272" cy="339364"/>
            </a:xfrm>
            <a:custGeom>
              <a:avLst/>
              <a:gdLst>
                <a:gd name="connsiteX0" fmla="*/ 339364 w 436272"/>
                <a:gd name="connsiteY0" fmla="*/ 64676 h 339364"/>
                <a:gd name="connsiteX1" fmla="*/ 436273 w 436272"/>
                <a:gd name="connsiteY1" fmla="*/ 64676 h 339364"/>
                <a:gd name="connsiteX2" fmla="*/ 436273 w 436272"/>
                <a:gd name="connsiteY2" fmla="*/ 80818 h 339364"/>
                <a:gd name="connsiteX3" fmla="*/ 339364 w 436272"/>
                <a:gd name="connsiteY3" fmla="*/ 80818 h 339364"/>
                <a:gd name="connsiteX4" fmla="*/ 371650 w 436272"/>
                <a:gd name="connsiteY4" fmla="*/ 129299 h 339364"/>
                <a:gd name="connsiteX5" fmla="*/ 371650 w 436272"/>
                <a:gd name="connsiteY5" fmla="*/ 161584 h 339364"/>
                <a:gd name="connsiteX6" fmla="*/ 339364 w 436272"/>
                <a:gd name="connsiteY6" fmla="*/ 161584 h 339364"/>
                <a:gd name="connsiteX7" fmla="*/ 339364 w 436272"/>
                <a:gd name="connsiteY7" fmla="*/ 129299 h 339364"/>
                <a:gd name="connsiteX8" fmla="*/ 371650 w 436272"/>
                <a:gd name="connsiteY8" fmla="*/ 129299 h 339364"/>
                <a:gd name="connsiteX9" fmla="*/ 387845 w 436272"/>
                <a:gd name="connsiteY9" fmla="*/ 113104 h 339364"/>
                <a:gd name="connsiteX10" fmla="*/ 323221 w 436272"/>
                <a:gd name="connsiteY10" fmla="*/ 113104 h 339364"/>
                <a:gd name="connsiteX11" fmla="*/ 323221 w 436272"/>
                <a:gd name="connsiteY11" fmla="*/ 177727 h 339364"/>
                <a:gd name="connsiteX12" fmla="*/ 387845 w 436272"/>
                <a:gd name="connsiteY12" fmla="*/ 177727 h 339364"/>
                <a:gd name="connsiteX13" fmla="*/ 387845 w 436272"/>
                <a:gd name="connsiteY13" fmla="*/ 113104 h 339364"/>
                <a:gd name="connsiteX14" fmla="*/ 371650 w 436272"/>
                <a:gd name="connsiteY14" fmla="*/ 210065 h 339364"/>
                <a:gd name="connsiteX15" fmla="*/ 371650 w 436272"/>
                <a:gd name="connsiteY15" fmla="*/ 242403 h 339364"/>
                <a:gd name="connsiteX16" fmla="*/ 339364 w 436272"/>
                <a:gd name="connsiteY16" fmla="*/ 242403 h 339364"/>
                <a:gd name="connsiteX17" fmla="*/ 339364 w 436272"/>
                <a:gd name="connsiteY17" fmla="*/ 210065 h 339364"/>
                <a:gd name="connsiteX18" fmla="*/ 371650 w 436272"/>
                <a:gd name="connsiteY18" fmla="*/ 210065 h 339364"/>
                <a:gd name="connsiteX19" fmla="*/ 387845 w 436272"/>
                <a:gd name="connsiteY19" fmla="*/ 193922 h 339364"/>
                <a:gd name="connsiteX20" fmla="*/ 323221 w 436272"/>
                <a:gd name="connsiteY20" fmla="*/ 193922 h 339364"/>
                <a:gd name="connsiteX21" fmla="*/ 323221 w 436272"/>
                <a:gd name="connsiteY21" fmla="*/ 258546 h 339364"/>
                <a:gd name="connsiteX22" fmla="*/ 387845 w 436272"/>
                <a:gd name="connsiteY22" fmla="*/ 258546 h 339364"/>
                <a:gd name="connsiteX23" fmla="*/ 387845 w 436272"/>
                <a:gd name="connsiteY23" fmla="*/ 193922 h 339364"/>
                <a:gd name="connsiteX24" fmla="*/ 371650 w 436272"/>
                <a:gd name="connsiteY24" fmla="*/ 290883 h 339364"/>
                <a:gd name="connsiteX25" fmla="*/ 371650 w 436272"/>
                <a:gd name="connsiteY25" fmla="*/ 323169 h 339364"/>
                <a:gd name="connsiteX26" fmla="*/ 339364 w 436272"/>
                <a:gd name="connsiteY26" fmla="*/ 323169 h 339364"/>
                <a:gd name="connsiteX27" fmla="*/ 339364 w 436272"/>
                <a:gd name="connsiteY27" fmla="*/ 290883 h 339364"/>
                <a:gd name="connsiteX28" fmla="*/ 371650 w 436272"/>
                <a:gd name="connsiteY28" fmla="*/ 290883 h 339364"/>
                <a:gd name="connsiteX29" fmla="*/ 387845 w 436272"/>
                <a:gd name="connsiteY29" fmla="*/ 274741 h 339364"/>
                <a:gd name="connsiteX30" fmla="*/ 323221 w 436272"/>
                <a:gd name="connsiteY30" fmla="*/ 274741 h 339364"/>
                <a:gd name="connsiteX31" fmla="*/ 323221 w 436272"/>
                <a:gd name="connsiteY31" fmla="*/ 339364 h 339364"/>
                <a:gd name="connsiteX32" fmla="*/ 387845 w 436272"/>
                <a:gd name="connsiteY32" fmla="*/ 339364 h 339364"/>
                <a:gd name="connsiteX33" fmla="*/ 387845 w 436272"/>
                <a:gd name="connsiteY33" fmla="*/ 274741 h 339364"/>
                <a:gd name="connsiteX34" fmla="*/ 48481 w 436272"/>
                <a:gd name="connsiteY34" fmla="*/ 129299 h 339364"/>
                <a:gd name="connsiteX35" fmla="*/ 48481 w 436272"/>
                <a:gd name="connsiteY35" fmla="*/ 161584 h 339364"/>
                <a:gd name="connsiteX36" fmla="*/ 16143 w 436272"/>
                <a:gd name="connsiteY36" fmla="*/ 161584 h 339364"/>
                <a:gd name="connsiteX37" fmla="*/ 16143 w 436272"/>
                <a:gd name="connsiteY37" fmla="*/ 129299 h 339364"/>
                <a:gd name="connsiteX38" fmla="*/ 48481 w 436272"/>
                <a:gd name="connsiteY38" fmla="*/ 129299 h 339364"/>
                <a:gd name="connsiteX39" fmla="*/ 64623 w 436272"/>
                <a:gd name="connsiteY39" fmla="*/ 113104 h 339364"/>
                <a:gd name="connsiteX40" fmla="*/ 0 w 436272"/>
                <a:gd name="connsiteY40" fmla="*/ 113104 h 339364"/>
                <a:gd name="connsiteX41" fmla="*/ 0 w 436272"/>
                <a:gd name="connsiteY41" fmla="*/ 177727 h 339364"/>
                <a:gd name="connsiteX42" fmla="*/ 64623 w 436272"/>
                <a:gd name="connsiteY42" fmla="*/ 177727 h 339364"/>
                <a:gd name="connsiteX43" fmla="*/ 64623 w 436272"/>
                <a:gd name="connsiteY43" fmla="*/ 113104 h 339364"/>
                <a:gd name="connsiteX44" fmla="*/ 48481 w 436272"/>
                <a:gd name="connsiteY44" fmla="*/ 210065 h 339364"/>
                <a:gd name="connsiteX45" fmla="*/ 48481 w 436272"/>
                <a:gd name="connsiteY45" fmla="*/ 242403 h 339364"/>
                <a:gd name="connsiteX46" fmla="*/ 16143 w 436272"/>
                <a:gd name="connsiteY46" fmla="*/ 242403 h 339364"/>
                <a:gd name="connsiteX47" fmla="*/ 16143 w 436272"/>
                <a:gd name="connsiteY47" fmla="*/ 210065 h 339364"/>
                <a:gd name="connsiteX48" fmla="*/ 48481 w 436272"/>
                <a:gd name="connsiteY48" fmla="*/ 210065 h 339364"/>
                <a:gd name="connsiteX49" fmla="*/ 64623 w 436272"/>
                <a:gd name="connsiteY49" fmla="*/ 193922 h 339364"/>
                <a:gd name="connsiteX50" fmla="*/ 0 w 436272"/>
                <a:gd name="connsiteY50" fmla="*/ 193922 h 339364"/>
                <a:gd name="connsiteX51" fmla="*/ 0 w 436272"/>
                <a:gd name="connsiteY51" fmla="*/ 258546 h 339364"/>
                <a:gd name="connsiteX52" fmla="*/ 64623 w 436272"/>
                <a:gd name="connsiteY52" fmla="*/ 258546 h 339364"/>
                <a:gd name="connsiteX53" fmla="*/ 64623 w 436272"/>
                <a:gd name="connsiteY53" fmla="*/ 193922 h 339364"/>
                <a:gd name="connsiteX54" fmla="*/ 48481 w 436272"/>
                <a:gd name="connsiteY54" fmla="*/ 290883 h 339364"/>
                <a:gd name="connsiteX55" fmla="*/ 48481 w 436272"/>
                <a:gd name="connsiteY55" fmla="*/ 323169 h 339364"/>
                <a:gd name="connsiteX56" fmla="*/ 16143 w 436272"/>
                <a:gd name="connsiteY56" fmla="*/ 323169 h 339364"/>
                <a:gd name="connsiteX57" fmla="*/ 16143 w 436272"/>
                <a:gd name="connsiteY57" fmla="*/ 290883 h 339364"/>
                <a:gd name="connsiteX58" fmla="*/ 48481 w 436272"/>
                <a:gd name="connsiteY58" fmla="*/ 290883 h 339364"/>
                <a:gd name="connsiteX59" fmla="*/ 64623 w 436272"/>
                <a:gd name="connsiteY59" fmla="*/ 274741 h 339364"/>
                <a:gd name="connsiteX60" fmla="*/ 0 w 436272"/>
                <a:gd name="connsiteY60" fmla="*/ 274741 h 339364"/>
                <a:gd name="connsiteX61" fmla="*/ 0 w 436272"/>
                <a:gd name="connsiteY61" fmla="*/ 339364 h 339364"/>
                <a:gd name="connsiteX62" fmla="*/ 64623 w 436272"/>
                <a:gd name="connsiteY62" fmla="*/ 339364 h 339364"/>
                <a:gd name="connsiteX63" fmla="*/ 64623 w 436272"/>
                <a:gd name="connsiteY63" fmla="*/ 274741 h 339364"/>
                <a:gd name="connsiteX64" fmla="*/ 210065 w 436272"/>
                <a:gd name="connsiteY64" fmla="*/ 16143 h 339364"/>
                <a:gd name="connsiteX65" fmla="*/ 210065 w 436272"/>
                <a:gd name="connsiteY65" fmla="*/ 48481 h 339364"/>
                <a:gd name="connsiteX66" fmla="*/ 177727 w 436272"/>
                <a:gd name="connsiteY66" fmla="*/ 48481 h 339364"/>
                <a:gd name="connsiteX67" fmla="*/ 177727 w 436272"/>
                <a:gd name="connsiteY67" fmla="*/ 16143 h 339364"/>
                <a:gd name="connsiteX68" fmla="*/ 210065 w 436272"/>
                <a:gd name="connsiteY68" fmla="*/ 16143 h 339364"/>
                <a:gd name="connsiteX69" fmla="*/ 226260 w 436272"/>
                <a:gd name="connsiteY69" fmla="*/ 0 h 339364"/>
                <a:gd name="connsiteX70" fmla="*/ 161584 w 436272"/>
                <a:gd name="connsiteY70" fmla="*/ 0 h 339364"/>
                <a:gd name="connsiteX71" fmla="*/ 161584 w 436272"/>
                <a:gd name="connsiteY71" fmla="*/ 64623 h 339364"/>
                <a:gd name="connsiteX72" fmla="*/ 226208 w 436272"/>
                <a:gd name="connsiteY72" fmla="*/ 64623 h 339364"/>
                <a:gd name="connsiteX73" fmla="*/ 226208 w 436272"/>
                <a:gd name="connsiteY73" fmla="*/ 0 h 339364"/>
                <a:gd name="connsiteX74" fmla="*/ 226260 w 436272"/>
                <a:gd name="connsiteY74" fmla="*/ 0 h 33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36272" h="339364">
                  <a:moveTo>
                    <a:pt x="339364" y="64676"/>
                  </a:moveTo>
                  <a:lnTo>
                    <a:pt x="436273" y="64676"/>
                  </a:lnTo>
                  <a:lnTo>
                    <a:pt x="436273" y="80818"/>
                  </a:lnTo>
                  <a:lnTo>
                    <a:pt x="339364" y="80818"/>
                  </a:lnTo>
                  <a:close/>
                  <a:moveTo>
                    <a:pt x="371650" y="129299"/>
                  </a:moveTo>
                  <a:lnTo>
                    <a:pt x="371650" y="161584"/>
                  </a:lnTo>
                  <a:lnTo>
                    <a:pt x="339364" y="161584"/>
                  </a:lnTo>
                  <a:lnTo>
                    <a:pt x="339364" y="129299"/>
                  </a:lnTo>
                  <a:lnTo>
                    <a:pt x="371650" y="129299"/>
                  </a:lnTo>
                  <a:moveTo>
                    <a:pt x="387845" y="113104"/>
                  </a:moveTo>
                  <a:lnTo>
                    <a:pt x="323221" y="113104"/>
                  </a:lnTo>
                  <a:lnTo>
                    <a:pt x="323221" y="177727"/>
                  </a:lnTo>
                  <a:lnTo>
                    <a:pt x="387845" y="177727"/>
                  </a:lnTo>
                  <a:lnTo>
                    <a:pt x="387845" y="113104"/>
                  </a:lnTo>
                  <a:close/>
                  <a:moveTo>
                    <a:pt x="371650" y="210065"/>
                  </a:moveTo>
                  <a:lnTo>
                    <a:pt x="371650" y="242403"/>
                  </a:lnTo>
                  <a:lnTo>
                    <a:pt x="339364" y="242403"/>
                  </a:lnTo>
                  <a:lnTo>
                    <a:pt x="339364" y="210065"/>
                  </a:lnTo>
                  <a:lnTo>
                    <a:pt x="371650" y="210065"/>
                  </a:lnTo>
                  <a:moveTo>
                    <a:pt x="387845" y="193922"/>
                  </a:moveTo>
                  <a:lnTo>
                    <a:pt x="323221" y="193922"/>
                  </a:lnTo>
                  <a:lnTo>
                    <a:pt x="323221" y="258546"/>
                  </a:lnTo>
                  <a:lnTo>
                    <a:pt x="387845" y="258546"/>
                  </a:lnTo>
                  <a:lnTo>
                    <a:pt x="387845" y="193922"/>
                  </a:lnTo>
                  <a:close/>
                  <a:moveTo>
                    <a:pt x="371650" y="290883"/>
                  </a:moveTo>
                  <a:lnTo>
                    <a:pt x="371650" y="323169"/>
                  </a:lnTo>
                  <a:lnTo>
                    <a:pt x="339364" y="323169"/>
                  </a:lnTo>
                  <a:lnTo>
                    <a:pt x="339364" y="290883"/>
                  </a:lnTo>
                  <a:lnTo>
                    <a:pt x="371650" y="290883"/>
                  </a:lnTo>
                  <a:moveTo>
                    <a:pt x="387845" y="274741"/>
                  </a:moveTo>
                  <a:lnTo>
                    <a:pt x="323221" y="274741"/>
                  </a:lnTo>
                  <a:lnTo>
                    <a:pt x="323221" y="339364"/>
                  </a:lnTo>
                  <a:lnTo>
                    <a:pt x="387845" y="339364"/>
                  </a:lnTo>
                  <a:lnTo>
                    <a:pt x="387845" y="274741"/>
                  </a:lnTo>
                  <a:close/>
                  <a:moveTo>
                    <a:pt x="48481" y="129299"/>
                  </a:moveTo>
                  <a:lnTo>
                    <a:pt x="48481" y="161584"/>
                  </a:lnTo>
                  <a:lnTo>
                    <a:pt x="16143" y="161584"/>
                  </a:lnTo>
                  <a:lnTo>
                    <a:pt x="16143" y="129299"/>
                  </a:lnTo>
                  <a:lnTo>
                    <a:pt x="48481" y="129299"/>
                  </a:lnTo>
                  <a:moveTo>
                    <a:pt x="64623" y="113104"/>
                  </a:moveTo>
                  <a:lnTo>
                    <a:pt x="0" y="113104"/>
                  </a:lnTo>
                  <a:lnTo>
                    <a:pt x="0" y="177727"/>
                  </a:lnTo>
                  <a:lnTo>
                    <a:pt x="64623" y="177727"/>
                  </a:lnTo>
                  <a:lnTo>
                    <a:pt x="64623" y="113104"/>
                  </a:lnTo>
                  <a:close/>
                  <a:moveTo>
                    <a:pt x="48481" y="210065"/>
                  </a:moveTo>
                  <a:lnTo>
                    <a:pt x="48481" y="242403"/>
                  </a:lnTo>
                  <a:lnTo>
                    <a:pt x="16143" y="242403"/>
                  </a:lnTo>
                  <a:lnTo>
                    <a:pt x="16143" y="210065"/>
                  </a:lnTo>
                  <a:lnTo>
                    <a:pt x="48481" y="210065"/>
                  </a:lnTo>
                  <a:moveTo>
                    <a:pt x="64623" y="193922"/>
                  </a:moveTo>
                  <a:lnTo>
                    <a:pt x="0" y="193922"/>
                  </a:lnTo>
                  <a:lnTo>
                    <a:pt x="0" y="258546"/>
                  </a:lnTo>
                  <a:lnTo>
                    <a:pt x="64623" y="258546"/>
                  </a:lnTo>
                  <a:lnTo>
                    <a:pt x="64623" y="193922"/>
                  </a:lnTo>
                  <a:close/>
                  <a:moveTo>
                    <a:pt x="48481" y="290883"/>
                  </a:moveTo>
                  <a:lnTo>
                    <a:pt x="48481" y="323169"/>
                  </a:lnTo>
                  <a:lnTo>
                    <a:pt x="16143" y="323169"/>
                  </a:lnTo>
                  <a:lnTo>
                    <a:pt x="16143" y="290883"/>
                  </a:lnTo>
                  <a:lnTo>
                    <a:pt x="48481" y="290883"/>
                  </a:lnTo>
                  <a:moveTo>
                    <a:pt x="64623" y="274741"/>
                  </a:moveTo>
                  <a:lnTo>
                    <a:pt x="0" y="274741"/>
                  </a:lnTo>
                  <a:lnTo>
                    <a:pt x="0" y="339364"/>
                  </a:lnTo>
                  <a:lnTo>
                    <a:pt x="64623" y="339364"/>
                  </a:lnTo>
                  <a:lnTo>
                    <a:pt x="64623" y="274741"/>
                  </a:lnTo>
                  <a:close/>
                  <a:moveTo>
                    <a:pt x="210065" y="16143"/>
                  </a:moveTo>
                  <a:lnTo>
                    <a:pt x="210065" y="48481"/>
                  </a:lnTo>
                  <a:lnTo>
                    <a:pt x="177727" y="48481"/>
                  </a:lnTo>
                  <a:lnTo>
                    <a:pt x="177727" y="16143"/>
                  </a:lnTo>
                  <a:lnTo>
                    <a:pt x="210065" y="16143"/>
                  </a:lnTo>
                  <a:moveTo>
                    <a:pt x="226260" y="0"/>
                  </a:moveTo>
                  <a:lnTo>
                    <a:pt x="161584" y="0"/>
                  </a:lnTo>
                  <a:lnTo>
                    <a:pt x="161584" y="64623"/>
                  </a:lnTo>
                  <a:lnTo>
                    <a:pt x="226208" y="64623"/>
                  </a:lnTo>
                  <a:lnTo>
                    <a:pt x="226208" y="0"/>
                  </a:lnTo>
                  <a:lnTo>
                    <a:pt x="226260" y="0"/>
                  </a:lnTo>
                  <a:close/>
                </a:path>
              </a:pathLst>
            </a:custGeom>
            <a:grpFill/>
            <a:ln w="521"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 name="任意多边形: 形状 66">
              <a:extLst>
                <a:ext uri="{FF2B5EF4-FFF2-40B4-BE49-F238E27FC236}">
                  <a16:creationId xmlns:a16="http://schemas.microsoft.com/office/drawing/2014/main" id="{BB75F84D-611B-4806-A5F3-58C6EEE28BB2}"/>
                </a:ext>
              </a:extLst>
            </p:cNvPr>
            <p:cNvSpPr/>
            <p:nvPr/>
          </p:nvSpPr>
          <p:spPr>
            <a:xfrm>
              <a:off x="4786197" y="2388693"/>
              <a:ext cx="226207" cy="484805"/>
            </a:xfrm>
            <a:custGeom>
              <a:avLst/>
              <a:gdLst>
                <a:gd name="connsiteX0" fmla="*/ 113888 w 226207"/>
                <a:gd name="connsiteY0" fmla="*/ 20688 h 484805"/>
                <a:gd name="connsiteX1" fmla="*/ 210065 w 226207"/>
                <a:gd name="connsiteY1" fmla="*/ 97745 h 484805"/>
                <a:gd name="connsiteX2" fmla="*/ 210065 w 226207"/>
                <a:gd name="connsiteY2" fmla="*/ 468611 h 484805"/>
                <a:gd name="connsiteX3" fmla="*/ 16143 w 226207"/>
                <a:gd name="connsiteY3" fmla="*/ 468611 h 484805"/>
                <a:gd name="connsiteX4" fmla="*/ 16143 w 226207"/>
                <a:gd name="connsiteY4" fmla="*/ 98685 h 484805"/>
                <a:gd name="connsiteX5" fmla="*/ 113888 w 226207"/>
                <a:gd name="connsiteY5" fmla="*/ 20688 h 484805"/>
                <a:gd name="connsiteX6" fmla="*/ 113888 w 226207"/>
                <a:gd name="connsiteY6" fmla="*/ 0 h 484805"/>
                <a:gd name="connsiteX7" fmla="*/ 0 w 226207"/>
                <a:gd name="connsiteY7" fmla="*/ 90953 h 484805"/>
                <a:gd name="connsiteX8" fmla="*/ 0 w 226207"/>
                <a:gd name="connsiteY8" fmla="*/ 484806 h 484805"/>
                <a:gd name="connsiteX9" fmla="*/ 226208 w 226207"/>
                <a:gd name="connsiteY9" fmla="*/ 484806 h 484805"/>
                <a:gd name="connsiteX10" fmla="*/ 226208 w 226207"/>
                <a:gd name="connsiteY10" fmla="*/ 90013 h 484805"/>
                <a:gd name="connsiteX11" fmla="*/ 113888 w 226207"/>
                <a:gd name="connsiteY11" fmla="*/ 0 h 48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207" h="484805">
                  <a:moveTo>
                    <a:pt x="113888" y="20688"/>
                  </a:moveTo>
                  <a:lnTo>
                    <a:pt x="210065" y="97745"/>
                  </a:lnTo>
                  <a:lnTo>
                    <a:pt x="210065" y="468611"/>
                  </a:lnTo>
                  <a:lnTo>
                    <a:pt x="16143" y="468611"/>
                  </a:lnTo>
                  <a:lnTo>
                    <a:pt x="16143" y="98685"/>
                  </a:lnTo>
                  <a:lnTo>
                    <a:pt x="113888" y="20688"/>
                  </a:lnTo>
                  <a:moveTo>
                    <a:pt x="113888" y="0"/>
                  </a:moveTo>
                  <a:lnTo>
                    <a:pt x="0" y="90953"/>
                  </a:lnTo>
                  <a:lnTo>
                    <a:pt x="0" y="484806"/>
                  </a:lnTo>
                  <a:lnTo>
                    <a:pt x="226208" y="484806"/>
                  </a:lnTo>
                  <a:lnTo>
                    <a:pt x="226208" y="90013"/>
                  </a:lnTo>
                  <a:lnTo>
                    <a:pt x="113888" y="0"/>
                  </a:lnTo>
                  <a:close/>
                </a:path>
              </a:pathLst>
            </a:custGeom>
            <a:grpFill/>
            <a:ln w="521"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68" name="图形 67">
            <a:extLst>
              <a:ext uri="{FF2B5EF4-FFF2-40B4-BE49-F238E27FC236}">
                <a16:creationId xmlns:a16="http://schemas.microsoft.com/office/drawing/2014/main" id="{DFBCDAF1-36EF-438E-B5CF-3F6CFA6F13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82624" y="4569957"/>
            <a:ext cx="419453" cy="419453"/>
          </a:xfrm>
          <a:prstGeom prst="rect">
            <a:avLst/>
          </a:prstGeom>
        </p:spPr>
      </p:pic>
      <p:pic>
        <p:nvPicPr>
          <p:cNvPr id="69" name="图形 68">
            <a:extLst>
              <a:ext uri="{FF2B5EF4-FFF2-40B4-BE49-F238E27FC236}">
                <a16:creationId xmlns:a16="http://schemas.microsoft.com/office/drawing/2014/main" id="{311D5D42-9EEB-4498-AF89-8C21696825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90224" y="4572826"/>
            <a:ext cx="442002" cy="442002"/>
          </a:xfrm>
          <a:prstGeom prst="rect">
            <a:avLst/>
          </a:prstGeom>
        </p:spPr>
      </p:pic>
    </p:spTree>
    <p:extLst>
      <p:ext uri="{BB962C8B-B14F-4D97-AF65-F5344CB8AC3E}">
        <p14:creationId xmlns:p14="http://schemas.microsoft.com/office/powerpoint/2010/main" val="31253743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PICTURE" val="#611168;"/>
</p:tagLst>
</file>

<file path=ppt/theme/theme1.xml><?xml version="1.0" encoding="utf-8"?>
<a:theme xmlns:a="http://schemas.openxmlformats.org/drawingml/2006/main" name="Office 主题​​">
  <a:themeElements>
    <a:clrScheme name="科技-黑白黄">
      <a:dk1>
        <a:sysClr val="windowText" lastClr="000000"/>
      </a:dk1>
      <a:lt1>
        <a:sysClr val="window" lastClr="FFFFFF"/>
      </a:lt1>
      <a:dk2>
        <a:srgbClr val="000306"/>
      </a:dk2>
      <a:lt2>
        <a:srgbClr val="BAAEAE"/>
      </a:lt2>
      <a:accent1>
        <a:srgbClr val="989DA0"/>
      </a:accent1>
      <a:accent2>
        <a:srgbClr val="FEFCCC"/>
      </a:accent2>
      <a:accent3>
        <a:srgbClr val="FFE79B"/>
      </a:accent3>
      <a:accent4>
        <a:srgbClr val="10CF9B"/>
      </a:accent4>
      <a:accent5>
        <a:srgbClr val="7CCA62"/>
      </a:accent5>
      <a:accent6>
        <a:srgbClr val="A5C249"/>
      </a:accent6>
      <a:hlink>
        <a:srgbClr val="F49100"/>
      </a:hlink>
      <a:folHlink>
        <a:srgbClr val="85DFD0"/>
      </a:folHlink>
    </a:clrScheme>
    <a:fontScheme name="微软雅黑+Arial">
      <a:majorFont>
        <a:latin typeface="Arial Bold"/>
        <a:ea typeface="微软雅黑 Bold"/>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10000"/>
          </a:lnSpc>
          <a:spcAft>
            <a:spcPts val="800"/>
          </a:spcAft>
          <a:defRPr sz="1200" spc="300" dirty="0" smtClean="0">
            <a:solidFill>
              <a:schemeClr val="bg1"/>
            </a:solidFill>
            <a:latin typeface="+mn-ea"/>
            <a:cs typeface="阿里巴巴普惠体 H" panose="00020600040101010101" pitchFamily="18" charset="-122"/>
          </a:defRPr>
        </a:defPPr>
      </a:lstStyle>
    </a:txDef>
  </a:objectDefaults>
  <a:extraClrSchemeLst/>
  <a:extLst>
    <a:ext uri="{05A4C25C-085E-4340-85A3-A5531E510DB2}">
      <thm15:themeFamily xmlns:thm15="http://schemas.microsoft.com/office/thememl/2012/main" name="演示文稿1" id="{63BC1124-33DC-472F-852D-AA68D1902E75}" vid="{DB8BBD78-4E07-409A-99E9-10EA610335FF}"/>
    </a:ext>
  </a:extLst>
</a:theme>
</file>

<file path=ppt/theme/theme2.xml><?xml version="1.0" encoding="utf-8"?>
<a:theme xmlns:a="http://schemas.openxmlformats.org/drawingml/2006/main" name="1_Office 主题​​">
  <a:themeElements>
    <a:clrScheme name="OfficePLUS">
      <a:dk1>
        <a:srgbClr val="000000"/>
      </a:dk1>
      <a:lt1>
        <a:srgbClr val="FFFFFF"/>
      </a:lt1>
      <a:dk2>
        <a:srgbClr val="44546A"/>
      </a:dk2>
      <a:lt2>
        <a:srgbClr val="E7E6E6"/>
      </a:lt2>
      <a:accent1>
        <a:srgbClr val="D93A00"/>
      </a:accent1>
      <a:accent2>
        <a:srgbClr val="404040"/>
      </a:accent2>
      <a:accent3>
        <a:srgbClr val="EF5B34"/>
      </a:accent3>
      <a:accent4>
        <a:srgbClr val="283B8F"/>
      </a:accent4>
      <a:accent5>
        <a:srgbClr val="1A9248"/>
      </a:accent5>
      <a:accent6>
        <a:srgbClr val="FBB04C"/>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空白模板</Template>
  <TotalTime>2368</TotalTime>
  <Words>2162</Words>
  <Application>Microsoft Office PowerPoint</Application>
  <PresentationFormat>宽屏</PresentationFormat>
  <Paragraphs>345</Paragraphs>
  <Slides>28</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28</vt:i4>
      </vt:variant>
    </vt:vector>
  </HeadingPairs>
  <TitlesOfParts>
    <vt:vector size="37" baseType="lpstr">
      <vt:lpstr>Microsoft YaHei Light</vt:lpstr>
      <vt:lpstr>等线</vt:lpstr>
      <vt:lpstr>Microsoft YaHei</vt:lpstr>
      <vt:lpstr>Microsoft YaHei</vt:lpstr>
      <vt:lpstr>微软雅黑 Bold</vt:lpstr>
      <vt:lpstr>Arial</vt:lpstr>
      <vt:lpstr>Arial Bold</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小堇</dc:creator>
  <cp:lastModifiedBy>董 子卉</cp:lastModifiedBy>
  <cp:revision>45</cp:revision>
  <dcterms:created xsi:type="dcterms:W3CDTF">2021-08-19T03:13:05Z</dcterms:created>
  <dcterms:modified xsi:type="dcterms:W3CDTF">2022-02-28T09:46:04Z</dcterms:modified>
</cp:coreProperties>
</file>