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9" r:id="rId17"/>
    <p:sldId id="281" r:id="rId18"/>
    <p:sldId id="282" r:id="rId19"/>
    <p:sldId id="280" r:id="rId20"/>
    <p:sldId id="277" r:id="rId21"/>
    <p:sldId id="283" r:id="rId22"/>
  </p:sldIdLst>
  <p:sldSz cx="12192000" cy="6858000"/>
  <p:notesSz cx="6858000" cy="9144000"/>
  <p:embeddedFontLst>
    <p:embeddedFont>
      <p:font typeface="HarmonyOS Sans SC" panose="00000500000000000000" pitchFamily="2" charset="-122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Segoe UI Light" panose="020B0502040204020203" pitchFamily="34" charset="0"/>
      <p:regular r:id="rId27"/>
    </p:embeddedFont>
    <p:embeddedFont>
      <p:font typeface="Microsoft YaHei Light" panose="020B0502040204020203" pitchFamily="34" charset="-122"/>
      <p:regular r:id="rId28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200" y="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09226527373955E-3"/>
          <c:y val="0"/>
          <c:w val="0.44606805655956494"/>
          <c:h val="1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数值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DB-4F7F-8061-35B07452C06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DB-4F7F-8061-35B07452C06A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DB-4F7F-8061-35B07452C06A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DB-4F7F-8061-35B07452C06A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DB-4F7F-8061-35B07452C06A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DB-4F7F-8061-35B07452C0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DDB-4F7F-8061-35B07452C06A}"/>
              </c:ext>
            </c:extLst>
          </c:dPt>
          <c:dPt>
            <c:idx val="7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DB-4F7F-8061-35B07452C06A}"/>
              </c:ext>
            </c:extLst>
          </c:dPt>
          <c:cat>
            <c:strRef>
              <c:f>Sheet1!$A$2:$A$9</c:f>
              <c:strCache>
                <c:ptCount val="8"/>
                <c:pt idx="0">
                  <c:v>项目一</c:v>
                </c:pt>
                <c:pt idx="1">
                  <c:v>项目二</c:v>
                </c:pt>
                <c:pt idx="2">
                  <c:v>项目三</c:v>
                </c:pt>
                <c:pt idx="3">
                  <c:v>项目四</c:v>
                </c:pt>
                <c:pt idx="4">
                  <c:v>项目五</c:v>
                </c:pt>
                <c:pt idx="5">
                  <c:v>项目六</c:v>
                </c:pt>
                <c:pt idx="6">
                  <c:v>项目七</c:v>
                </c:pt>
                <c:pt idx="7">
                  <c:v>项目八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150</c:v>
                </c:pt>
                <c:pt idx="1">
                  <c:v>120</c:v>
                </c:pt>
                <c:pt idx="2">
                  <c:v>100</c:v>
                </c:pt>
                <c:pt idx="3">
                  <c:v>85</c:v>
                </c:pt>
                <c:pt idx="4">
                  <c:v>80</c:v>
                </c:pt>
                <c:pt idx="5">
                  <c:v>65</c:v>
                </c:pt>
                <c:pt idx="6">
                  <c:v>50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DB-4F7F-8061-35B07452C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01974008114716"/>
          <c:y val="6.7748761984729303E-2"/>
          <c:w val="0.3469802599188529"/>
          <c:h val="0.8573579156426559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40742211293797E-2"/>
          <c:y val="5.45058854022362E-2"/>
          <c:w val="0.93674069899552503"/>
          <c:h val="0.8311738629152629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Sessions</c:v>
                </c:pt>
              </c:strCache>
            </c:strRef>
          </c:tx>
          <c:spPr>
            <a:gradFill>
              <a:gsLst>
                <a:gs pos="0">
                  <a:schemeClr val="accent1">
                    <a:alpha val="45000"/>
                  </a:schemeClr>
                </a:gs>
                <a:gs pos="100000">
                  <a:schemeClr val="accent1">
                    <a:alpha val="5000"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12.29</c:v>
                </c:pt>
                <c:pt idx="1">
                  <c:v>11.78</c:v>
                </c:pt>
                <c:pt idx="2">
                  <c:v>12.65</c:v>
                </c:pt>
                <c:pt idx="3">
                  <c:v>12.14</c:v>
                </c:pt>
                <c:pt idx="4">
                  <c:v>12.99</c:v>
                </c:pt>
                <c:pt idx="5">
                  <c:v>11.32</c:v>
                </c:pt>
                <c:pt idx="6">
                  <c:v>12.28</c:v>
                </c:pt>
                <c:pt idx="7">
                  <c:v>11.5</c:v>
                </c:pt>
                <c:pt idx="8">
                  <c:v>11.41</c:v>
                </c:pt>
                <c:pt idx="9">
                  <c:v>12.34</c:v>
                </c:pt>
                <c:pt idx="10">
                  <c:v>12.07</c:v>
                </c:pt>
                <c:pt idx="11">
                  <c:v>11.82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0-457C-940A-8E7E31480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3593056"/>
        <c:axId val="1563595536"/>
      </c:areaChart>
      <c:catAx>
        <c:axId val="156359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563595536"/>
        <c:crosses val="autoZero"/>
        <c:auto val="1"/>
        <c:lblAlgn val="ctr"/>
        <c:lblOffset val="100"/>
        <c:noMultiLvlLbl val="0"/>
      </c:catAx>
      <c:valAx>
        <c:axId val="156359553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563593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完成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项目一</c:v>
                </c:pt>
                <c:pt idx="1">
                  <c:v>项目二</c:v>
                </c:pt>
                <c:pt idx="2">
                  <c:v>项目三</c:v>
                </c:pt>
                <c:pt idx="3">
                  <c:v>项目四</c:v>
                </c:pt>
                <c:pt idx="4">
                  <c:v>项目五</c:v>
                </c:pt>
                <c:pt idx="5">
                  <c:v>项目六</c:v>
                </c:pt>
                <c:pt idx="6">
                  <c:v>项目七</c:v>
                </c:pt>
                <c:pt idx="7">
                  <c:v>项目八</c:v>
                </c:pt>
                <c:pt idx="8">
                  <c:v>项目九</c:v>
                </c:pt>
                <c:pt idx="9">
                  <c:v>项目十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</c:v>
                </c:pt>
                <c:pt idx="1">
                  <c:v>28</c:v>
                </c:pt>
                <c:pt idx="2">
                  <c:v>38</c:v>
                </c:pt>
                <c:pt idx="3">
                  <c:v>26</c:v>
                </c:pt>
                <c:pt idx="4">
                  <c:v>31</c:v>
                </c:pt>
                <c:pt idx="5">
                  <c:v>20</c:v>
                </c:pt>
                <c:pt idx="6">
                  <c:v>34</c:v>
                </c:pt>
                <c:pt idx="7">
                  <c:v>33</c:v>
                </c:pt>
                <c:pt idx="8">
                  <c:v>31</c:v>
                </c:pt>
                <c:pt idx="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A-4D74-82E0-468BFD4E64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预计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项目一</c:v>
                </c:pt>
                <c:pt idx="1">
                  <c:v>项目二</c:v>
                </c:pt>
                <c:pt idx="2">
                  <c:v>项目三</c:v>
                </c:pt>
                <c:pt idx="3">
                  <c:v>项目四</c:v>
                </c:pt>
                <c:pt idx="4">
                  <c:v>项目五</c:v>
                </c:pt>
                <c:pt idx="5">
                  <c:v>项目六</c:v>
                </c:pt>
                <c:pt idx="6">
                  <c:v>项目七</c:v>
                </c:pt>
                <c:pt idx="7">
                  <c:v>项目八</c:v>
                </c:pt>
                <c:pt idx="8">
                  <c:v>项目九</c:v>
                </c:pt>
                <c:pt idx="9">
                  <c:v>项目十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25</c:v>
                </c:pt>
                <c:pt idx="1">
                  <c:v>26</c:v>
                </c:pt>
                <c:pt idx="2">
                  <c:v>22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30</c:v>
                </c:pt>
                <c:pt idx="7">
                  <c:v>30</c:v>
                </c:pt>
                <c:pt idx="8">
                  <c:v>25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A-4D74-82E0-468BFD4E6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682458000"/>
        <c:axId val="1682464240"/>
      </c:barChart>
      <c:catAx>
        <c:axId val="16824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82464240"/>
        <c:crosses val="autoZero"/>
        <c:auto val="1"/>
        <c:lblAlgn val="ctr"/>
        <c:lblOffset val="100"/>
        <c:noMultiLvlLbl val="0"/>
      </c:catAx>
      <c:valAx>
        <c:axId val="168246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824580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173617063689823"/>
          <c:y val="2.5477724043481982E-2"/>
          <c:w val="0.25652755905511809"/>
          <c:h val="0.11472465334246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>
        <a:alpha val="53000"/>
      </a:schemeClr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6434307" y="1193800"/>
            <a:ext cx="5059680" cy="5059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6673067" y="1432560"/>
            <a:ext cx="4582160" cy="4582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6" name="齿轮"/>
          <p:cNvSpPr/>
          <p:nvPr userDrawn="1"/>
        </p:nvSpPr>
        <p:spPr>
          <a:xfrm>
            <a:off x="5020358" y="1028699"/>
            <a:ext cx="679401" cy="678835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7" name="齿轮"/>
          <p:cNvSpPr/>
          <p:nvPr userDrawn="1"/>
        </p:nvSpPr>
        <p:spPr>
          <a:xfrm>
            <a:off x="420094" y="6108302"/>
            <a:ext cx="730959" cy="730350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0" name="齿轮"/>
          <p:cNvSpPr/>
          <p:nvPr userDrawn="1"/>
        </p:nvSpPr>
        <p:spPr>
          <a:xfrm>
            <a:off x="10899094" y="175261"/>
            <a:ext cx="854150" cy="853439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6" y="554695"/>
            <a:ext cx="6160144" cy="59117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3254" y="1975186"/>
            <a:ext cx="9114145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spc="3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14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1" name="齿轮"/>
          <p:cNvSpPr/>
          <p:nvPr userDrawn="1"/>
        </p:nvSpPr>
        <p:spPr>
          <a:xfrm>
            <a:off x="8751618" y="5013009"/>
            <a:ext cx="2767282" cy="1844991"/>
          </a:xfrm>
          <a:custGeom>
            <a:avLst/>
            <a:gdLst>
              <a:gd name="connsiteX0" fmla="*/ 1384194 w 2767282"/>
              <a:gd name="connsiteY0" fmla="*/ 921383 h 1844991"/>
              <a:gd name="connsiteX1" fmla="*/ 1058062 w 2767282"/>
              <a:gd name="connsiteY1" fmla="*/ 1056367 h 1844991"/>
              <a:gd name="connsiteX2" fmla="*/ 922796 w 2767282"/>
              <a:gd name="connsiteY2" fmla="*/ 1382489 h 1844991"/>
              <a:gd name="connsiteX3" fmla="*/ 1058062 w 2767282"/>
              <a:gd name="connsiteY3" fmla="*/ 1708610 h 1844991"/>
              <a:gd name="connsiteX4" fmla="*/ 1384194 w 2767282"/>
              <a:gd name="connsiteY4" fmla="*/ 1843871 h 1844991"/>
              <a:gd name="connsiteX5" fmla="*/ 1710326 w 2767282"/>
              <a:gd name="connsiteY5" fmla="*/ 1708333 h 1844991"/>
              <a:gd name="connsiteX6" fmla="*/ 1845592 w 2767282"/>
              <a:gd name="connsiteY6" fmla="*/ 1382212 h 1844991"/>
              <a:gd name="connsiteX7" fmla="*/ 1710326 w 2767282"/>
              <a:gd name="connsiteY7" fmla="*/ 1056091 h 1844991"/>
              <a:gd name="connsiteX8" fmla="*/ 1384194 w 2767282"/>
              <a:gd name="connsiteY8" fmla="*/ 921383 h 1844991"/>
              <a:gd name="connsiteX9" fmla="*/ 1182263 w 2767282"/>
              <a:gd name="connsiteY9" fmla="*/ 0 h 1844991"/>
              <a:gd name="connsiteX10" fmla="*/ 1581976 w 2767282"/>
              <a:gd name="connsiteY10" fmla="*/ 0 h 1844991"/>
              <a:gd name="connsiteX11" fmla="*/ 1625958 w 2767282"/>
              <a:gd name="connsiteY11" fmla="*/ 15214 h 1844991"/>
              <a:gd name="connsiteX12" fmla="*/ 1646704 w 2767282"/>
              <a:gd name="connsiteY12" fmla="*/ 53662 h 1844991"/>
              <a:gd name="connsiteX13" fmla="*/ 1697049 w 2767282"/>
              <a:gd name="connsiteY13" fmla="*/ 385039 h 1844991"/>
              <a:gd name="connsiteX14" fmla="*/ 1859423 w 2767282"/>
              <a:gd name="connsiteY14" fmla="*/ 451425 h 1844991"/>
              <a:gd name="connsiteX15" fmla="*/ 2114741 w 2767282"/>
              <a:gd name="connsiteY15" fmla="*/ 258352 h 1844991"/>
              <a:gd name="connsiteX16" fmla="*/ 2158170 w 2767282"/>
              <a:gd name="connsiteY16" fmla="*/ 241756 h 1844991"/>
              <a:gd name="connsiteX17" fmla="*/ 2203259 w 2767282"/>
              <a:gd name="connsiteY17" fmla="*/ 260012 h 1844991"/>
              <a:gd name="connsiteX18" fmla="*/ 2500623 w 2767282"/>
              <a:gd name="connsiteY18" fmla="*/ 566217 h 1844991"/>
              <a:gd name="connsiteX19" fmla="*/ 2513070 w 2767282"/>
              <a:gd name="connsiteY19" fmla="*/ 605772 h 1844991"/>
              <a:gd name="connsiteX20" fmla="*/ 2498686 w 2767282"/>
              <a:gd name="connsiteY20" fmla="*/ 646987 h 1844991"/>
              <a:gd name="connsiteX21" fmla="*/ 2407126 w 2767282"/>
              <a:gd name="connsiteY21" fmla="*/ 766759 h 1844991"/>
              <a:gd name="connsiteX22" fmla="*/ 2309756 w 2767282"/>
              <a:gd name="connsiteY22" fmla="*/ 893445 h 1844991"/>
              <a:gd name="connsiteX23" fmla="*/ 2383890 w 2767282"/>
              <a:gd name="connsiteY23" fmla="*/ 1069921 h 1844991"/>
              <a:gd name="connsiteX24" fmla="*/ 2713342 w 2767282"/>
              <a:gd name="connsiteY24" fmla="*/ 1120264 h 1844991"/>
              <a:gd name="connsiteX25" fmla="*/ 2750962 w 2767282"/>
              <a:gd name="connsiteY25" fmla="*/ 1142946 h 1844991"/>
              <a:gd name="connsiteX26" fmla="*/ 2767282 w 2767282"/>
              <a:gd name="connsiteY26" fmla="*/ 1185820 h 1844991"/>
              <a:gd name="connsiteX27" fmla="*/ 2767282 w 2767282"/>
              <a:gd name="connsiteY27" fmla="*/ 1585519 h 1844991"/>
              <a:gd name="connsiteX28" fmla="*/ 2752898 w 2767282"/>
              <a:gd name="connsiteY28" fmla="*/ 1626734 h 1844991"/>
              <a:gd name="connsiteX29" fmla="*/ 2716938 w 2767282"/>
              <a:gd name="connsiteY29" fmla="*/ 1650246 h 1844991"/>
              <a:gd name="connsiteX30" fmla="*/ 2383614 w 2767282"/>
              <a:gd name="connsiteY30" fmla="*/ 1700588 h 1844991"/>
              <a:gd name="connsiteX31" fmla="*/ 2348794 w 2767282"/>
              <a:gd name="connsiteY31" fmla="*/ 1790071 h 1844991"/>
              <a:gd name="connsiteX32" fmla="*/ 2322683 w 2767282"/>
              <a:gd name="connsiteY32" fmla="*/ 1844991 h 1844991"/>
              <a:gd name="connsiteX33" fmla="*/ 443231 w 2767282"/>
              <a:gd name="connsiteY33" fmla="*/ 1844991 h 1844991"/>
              <a:gd name="connsiteX34" fmla="*/ 412886 w 2767282"/>
              <a:gd name="connsiteY34" fmla="*/ 1781911 h 1844991"/>
              <a:gd name="connsiteX35" fmla="*/ 381732 w 2767282"/>
              <a:gd name="connsiteY35" fmla="*/ 1693396 h 1844991"/>
              <a:gd name="connsiteX36" fmla="*/ 52281 w 2767282"/>
              <a:gd name="connsiteY36" fmla="*/ 1644990 h 1844991"/>
              <a:gd name="connsiteX37" fmla="*/ 14661 w 2767282"/>
              <a:gd name="connsiteY37" fmla="*/ 1622308 h 1844991"/>
              <a:gd name="connsiteX38" fmla="*/ 0 w 2767282"/>
              <a:gd name="connsiteY38" fmla="*/ 1579987 h 1844991"/>
              <a:gd name="connsiteX39" fmla="*/ 0 w 2767282"/>
              <a:gd name="connsiteY39" fmla="*/ 1178905 h 1844991"/>
              <a:gd name="connsiteX40" fmla="*/ 14661 w 2767282"/>
              <a:gd name="connsiteY40" fmla="*/ 1137690 h 1844991"/>
              <a:gd name="connsiteX41" fmla="*/ 48408 w 2767282"/>
              <a:gd name="connsiteY41" fmla="*/ 1114179 h 1844991"/>
              <a:gd name="connsiteX42" fmla="*/ 383115 w 2767282"/>
              <a:gd name="connsiteY42" fmla="*/ 1063559 h 1844991"/>
              <a:gd name="connsiteX43" fmla="*/ 453376 w 2767282"/>
              <a:gd name="connsiteY43" fmla="*/ 898148 h 1844991"/>
              <a:gd name="connsiteX44" fmla="*/ 260297 w 2767282"/>
              <a:gd name="connsiteY44" fmla="*/ 649477 h 1844991"/>
              <a:gd name="connsiteX45" fmla="*/ 242040 w 2767282"/>
              <a:gd name="connsiteY45" fmla="*/ 606326 h 1844991"/>
              <a:gd name="connsiteX46" fmla="*/ 258637 w 2767282"/>
              <a:gd name="connsiteY46" fmla="*/ 565111 h 1844991"/>
              <a:gd name="connsiteX47" fmla="*/ 435673 w 2767282"/>
              <a:gd name="connsiteY47" fmla="*/ 371485 h 1844991"/>
              <a:gd name="connsiteX48" fmla="*/ 605792 w 2767282"/>
              <a:gd name="connsiteY48" fmla="*/ 242586 h 1844991"/>
              <a:gd name="connsiteX49" fmla="*/ 652817 w 2767282"/>
              <a:gd name="connsiteY49" fmla="*/ 260842 h 1844991"/>
              <a:gd name="connsiteX50" fmla="*/ 901497 w 2767282"/>
              <a:gd name="connsiteY50" fmla="*/ 453638 h 1844991"/>
              <a:gd name="connsiteX51" fmla="*/ 1065254 w 2767282"/>
              <a:gd name="connsiteY51" fmla="*/ 385316 h 1844991"/>
              <a:gd name="connsiteX52" fmla="*/ 1117535 w 2767282"/>
              <a:gd name="connsiteY52" fmla="*/ 50620 h 1844991"/>
              <a:gd name="connsiteX53" fmla="*/ 1182263 w 2767282"/>
              <a:gd name="connsiteY53" fmla="*/ 0 h 18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67282" h="1844991">
                <a:moveTo>
                  <a:pt x="1384194" y="921383"/>
                </a:moveTo>
                <a:cubicBezTo>
                  <a:pt x="1256950" y="921383"/>
                  <a:pt x="1148240" y="966470"/>
                  <a:pt x="1058062" y="1056367"/>
                </a:cubicBezTo>
                <a:cubicBezTo>
                  <a:pt x="968161" y="1146265"/>
                  <a:pt x="922796" y="1255249"/>
                  <a:pt x="922796" y="1382489"/>
                </a:cubicBezTo>
                <a:cubicBezTo>
                  <a:pt x="922796" y="1509729"/>
                  <a:pt x="968161" y="1618436"/>
                  <a:pt x="1058062" y="1708610"/>
                </a:cubicBezTo>
                <a:cubicBezTo>
                  <a:pt x="1147963" y="1798784"/>
                  <a:pt x="1256950" y="1843871"/>
                  <a:pt x="1384194" y="1843871"/>
                </a:cubicBezTo>
                <a:cubicBezTo>
                  <a:pt x="1511438" y="1843042"/>
                  <a:pt x="1619872" y="1797954"/>
                  <a:pt x="1710326" y="1708333"/>
                </a:cubicBezTo>
                <a:cubicBezTo>
                  <a:pt x="1800227" y="1618436"/>
                  <a:pt x="1845592" y="1509452"/>
                  <a:pt x="1845592" y="1382212"/>
                </a:cubicBezTo>
                <a:cubicBezTo>
                  <a:pt x="1845592" y="1254972"/>
                  <a:pt x="1800227" y="1146265"/>
                  <a:pt x="1710326" y="1056091"/>
                </a:cubicBezTo>
                <a:cubicBezTo>
                  <a:pt x="1620426" y="966470"/>
                  <a:pt x="1511438" y="921383"/>
                  <a:pt x="1384194" y="921383"/>
                </a:cubicBezTo>
                <a:close/>
                <a:moveTo>
                  <a:pt x="1182263" y="0"/>
                </a:moveTo>
                <a:lnTo>
                  <a:pt x="1581976" y="0"/>
                </a:lnTo>
                <a:cubicBezTo>
                  <a:pt x="1598850" y="0"/>
                  <a:pt x="1613510" y="5256"/>
                  <a:pt x="1625958" y="15214"/>
                </a:cubicBezTo>
                <a:cubicBezTo>
                  <a:pt x="1638406" y="25448"/>
                  <a:pt x="1645321" y="38449"/>
                  <a:pt x="1646704" y="53662"/>
                </a:cubicBezTo>
                <a:lnTo>
                  <a:pt x="1697049" y="385039"/>
                </a:lnTo>
                <a:cubicBezTo>
                  <a:pt x="1755968" y="404402"/>
                  <a:pt x="1809909" y="425977"/>
                  <a:pt x="1859423" y="451425"/>
                </a:cubicBezTo>
                <a:lnTo>
                  <a:pt x="2114741" y="258352"/>
                </a:lnTo>
                <a:cubicBezTo>
                  <a:pt x="2125529" y="247565"/>
                  <a:pt x="2139914" y="241756"/>
                  <a:pt x="2158170" y="241756"/>
                </a:cubicBezTo>
                <a:cubicBezTo>
                  <a:pt x="2173661" y="241756"/>
                  <a:pt x="2188875" y="247565"/>
                  <a:pt x="2203259" y="260012"/>
                </a:cubicBezTo>
                <a:cubicBezTo>
                  <a:pt x="2358165" y="403019"/>
                  <a:pt x="2457194" y="505364"/>
                  <a:pt x="2500623" y="566217"/>
                </a:cubicBezTo>
                <a:cubicBezTo>
                  <a:pt x="2508921" y="575346"/>
                  <a:pt x="2513070" y="588899"/>
                  <a:pt x="2513070" y="605772"/>
                </a:cubicBezTo>
                <a:cubicBezTo>
                  <a:pt x="2513070" y="620433"/>
                  <a:pt x="2508368" y="634263"/>
                  <a:pt x="2498686" y="646987"/>
                </a:cubicBezTo>
                <a:cubicBezTo>
                  <a:pt x="2480430" y="672158"/>
                  <a:pt x="2450278" y="711990"/>
                  <a:pt x="2407126" y="766759"/>
                </a:cubicBezTo>
                <a:cubicBezTo>
                  <a:pt x="2363697" y="821250"/>
                  <a:pt x="2331333" y="863571"/>
                  <a:pt x="2309756" y="893445"/>
                </a:cubicBezTo>
                <a:cubicBezTo>
                  <a:pt x="2341014" y="953746"/>
                  <a:pt x="2365633" y="1012387"/>
                  <a:pt x="2383890" y="1069921"/>
                </a:cubicBezTo>
                <a:lnTo>
                  <a:pt x="2713342" y="1120264"/>
                </a:lnTo>
                <a:cubicBezTo>
                  <a:pt x="2728832" y="1122477"/>
                  <a:pt x="2741280" y="1129945"/>
                  <a:pt x="2750962" y="1142946"/>
                </a:cubicBezTo>
                <a:cubicBezTo>
                  <a:pt x="2762026" y="1156223"/>
                  <a:pt x="2767282" y="1170053"/>
                  <a:pt x="2767282" y="1185820"/>
                </a:cubicBezTo>
                <a:lnTo>
                  <a:pt x="2767282" y="1585519"/>
                </a:lnTo>
                <a:cubicBezTo>
                  <a:pt x="2767282" y="1599903"/>
                  <a:pt x="2762580" y="1613733"/>
                  <a:pt x="2752898" y="1626734"/>
                </a:cubicBezTo>
                <a:cubicBezTo>
                  <a:pt x="2743493" y="1639734"/>
                  <a:pt x="2731045" y="1647479"/>
                  <a:pt x="2716938" y="1650246"/>
                </a:cubicBezTo>
                <a:lnTo>
                  <a:pt x="2383614" y="1700588"/>
                </a:lnTo>
                <a:cubicBezTo>
                  <a:pt x="2372134" y="1732951"/>
                  <a:pt x="2360516" y="1762756"/>
                  <a:pt x="2348794" y="1790071"/>
                </a:cubicBezTo>
                <a:lnTo>
                  <a:pt x="2322683" y="1844991"/>
                </a:lnTo>
                <a:lnTo>
                  <a:pt x="443231" y="1844991"/>
                </a:lnTo>
                <a:lnTo>
                  <a:pt x="412886" y="1781911"/>
                </a:lnTo>
                <a:cubicBezTo>
                  <a:pt x="400542" y="1752245"/>
                  <a:pt x="390169" y="1722717"/>
                  <a:pt x="381732" y="1693396"/>
                </a:cubicBezTo>
                <a:lnTo>
                  <a:pt x="52281" y="1644990"/>
                </a:lnTo>
                <a:cubicBezTo>
                  <a:pt x="36790" y="1642777"/>
                  <a:pt x="23789" y="1635309"/>
                  <a:pt x="14661" y="1622308"/>
                </a:cubicBezTo>
                <a:cubicBezTo>
                  <a:pt x="5256" y="1609861"/>
                  <a:pt x="0" y="1595477"/>
                  <a:pt x="0" y="1579987"/>
                </a:cubicBezTo>
                <a:lnTo>
                  <a:pt x="0" y="1178905"/>
                </a:lnTo>
                <a:cubicBezTo>
                  <a:pt x="0" y="1164245"/>
                  <a:pt x="4979" y="1150691"/>
                  <a:pt x="14661" y="1137690"/>
                </a:cubicBezTo>
                <a:cubicBezTo>
                  <a:pt x="24342" y="1124413"/>
                  <a:pt x="35407" y="1116945"/>
                  <a:pt x="48408" y="1114179"/>
                </a:cubicBezTo>
                <a:lnTo>
                  <a:pt x="383115" y="1063559"/>
                </a:lnTo>
                <a:cubicBezTo>
                  <a:pt x="399989" y="1008238"/>
                  <a:pt x="423225" y="952916"/>
                  <a:pt x="453376" y="898148"/>
                </a:cubicBezTo>
                <a:cubicBezTo>
                  <a:pt x="405245" y="829549"/>
                  <a:pt x="341346" y="746843"/>
                  <a:pt x="260297" y="649477"/>
                </a:cubicBezTo>
                <a:cubicBezTo>
                  <a:pt x="248403" y="634816"/>
                  <a:pt x="242040" y="620709"/>
                  <a:pt x="242040" y="606326"/>
                </a:cubicBezTo>
                <a:cubicBezTo>
                  <a:pt x="242040" y="594155"/>
                  <a:pt x="247296" y="580325"/>
                  <a:pt x="258637" y="565111"/>
                </a:cubicBezTo>
                <a:cubicBezTo>
                  <a:pt x="289895" y="521960"/>
                  <a:pt x="348538" y="457510"/>
                  <a:pt x="435673" y="371485"/>
                </a:cubicBezTo>
                <a:cubicBezTo>
                  <a:pt x="522807" y="285460"/>
                  <a:pt x="579514" y="242586"/>
                  <a:pt x="605792" y="242586"/>
                </a:cubicBezTo>
                <a:cubicBezTo>
                  <a:pt x="621283" y="242586"/>
                  <a:pt x="637050" y="248395"/>
                  <a:pt x="652817" y="260842"/>
                </a:cubicBezTo>
                <a:lnTo>
                  <a:pt x="901497" y="453638"/>
                </a:lnTo>
                <a:cubicBezTo>
                  <a:pt x="954054" y="425977"/>
                  <a:pt x="1009101" y="403295"/>
                  <a:pt x="1065254" y="385316"/>
                </a:cubicBezTo>
                <a:cubicBezTo>
                  <a:pt x="1084894" y="222117"/>
                  <a:pt x="1102044" y="110367"/>
                  <a:pt x="1117535" y="50620"/>
                </a:cubicBezTo>
                <a:cubicBezTo>
                  <a:pt x="1125834" y="17150"/>
                  <a:pt x="1147410" y="0"/>
                  <a:pt x="118226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37760" y="614362"/>
            <a:ext cx="2316480" cy="828675"/>
          </a:xfrm>
          <a:prstGeom prst="rect">
            <a:avLst/>
          </a:prstGeom>
        </p:spPr>
        <p:txBody>
          <a:bodyPr/>
          <a:lstStyle>
            <a:lvl1pPr algn="dist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4937760" y="1258371"/>
            <a:ext cx="231648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contents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6" name="齿轮"/>
          <p:cNvSpPr/>
          <p:nvPr userDrawn="1"/>
        </p:nvSpPr>
        <p:spPr>
          <a:xfrm>
            <a:off x="853440" y="1443037"/>
            <a:ext cx="1462154" cy="1460937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7" name="齿轮"/>
          <p:cNvSpPr/>
          <p:nvPr userDrawn="1"/>
        </p:nvSpPr>
        <p:spPr>
          <a:xfrm>
            <a:off x="547910" y="5447349"/>
            <a:ext cx="611060" cy="610551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8" name="齿轮"/>
          <p:cNvSpPr/>
          <p:nvPr userDrawn="1"/>
        </p:nvSpPr>
        <p:spPr>
          <a:xfrm>
            <a:off x="10797256" y="307657"/>
            <a:ext cx="721644" cy="721043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9" name="同侧圆角矩形 8"/>
          <p:cNvSpPr/>
          <p:nvPr userDrawn="1"/>
        </p:nvSpPr>
        <p:spPr>
          <a:xfrm>
            <a:off x="944880" y="1798320"/>
            <a:ext cx="3169920" cy="4614179"/>
          </a:xfrm>
          <a:prstGeom prst="round2SameRect">
            <a:avLst>
              <a:gd name="adj1" fmla="val 844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44880" y="6426226"/>
            <a:ext cx="3169920" cy="142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0" name="同侧圆角矩形 9"/>
          <p:cNvSpPr/>
          <p:nvPr userDrawn="1"/>
        </p:nvSpPr>
        <p:spPr>
          <a:xfrm>
            <a:off x="4511040" y="1798320"/>
            <a:ext cx="3169920" cy="4614179"/>
          </a:xfrm>
          <a:prstGeom prst="round2SameRect">
            <a:avLst>
              <a:gd name="adj1" fmla="val 844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508102" y="6426226"/>
            <a:ext cx="3169920" cy="142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1" name="同侧圆角矩形 10"/>
          <p:cNvSpPr/>
          <p:nvPr userDrawn="1"/>
        </p:nvSpPr>
        <p:spPr>
          <a:xfrm>
            <a:off x="8077200" y="1798320"/>
            <a:ext cx="3169920" cy="4614179"/>
          </a:xfrm>
          <a:prstGeom prst="round2SameRect">
            <a:avLst>
              <a:gd name="adj1" fmla="val 844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8071324" y="6426226"/>
            <a:ext cx="3169920" cy="142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96" y="4294806"/>
            <a:ext cx="1760264" cy="1785884"/>
          </a:xfrm>
          <a:prstGeom prst="rect">
            <a:avLst/>
          </a:prstGeom>
          <a:effectLst>
            <a:outerShdw blurRad="190500" dist="190500" dir="5400000" sx="94000" sy="94000" algn="t" rotWithShape="0">
              <a:prstClr val="black">
                <a:alpha val="2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30" y="4521590"/>
            <a:ext cx="1760264" cy="1582224"/>
          </a:xfrm>
          <a:prstGeom prst="rect">
            <a:avLst/>
          </a:prstGeom>
          <a:effectLst>
            <a:outerShdw blurRad="190500" dist="190500" dir="5400000" sx="94000" sy="94000" algn="t" rotWithShape="0">
              <a:prstClr val="black">
                <a:alpha val="2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19" y="4173654"/>
            <a:ext cx="1760264" cy="1894682"/>
          </a:xfrm>
          <a:prstGeom prst="rect">
            <a:avLst/>
          </a:prstGeom>
          <a:effectLst>
            <a:outerShdw blurRad="190500" dist="190500" dir="5400000" sx="94000" sy="94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67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" name="齿轮"/>
          <p:cNvSpPr/>
          <p:nvPr userDrawn="1"/>
        </p:nvSpPr>
        <p:spPr>
          <a:xfrm>
            <a:off x="660400" y="837799"/>
            <a:ext cx="679401" cy="678835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7" name="齿轮"/>
          <p:cNvSpPr/>
          <p:nvPr userDrawn="1"/>
        </p:nvSpPr>
        <p:spPr>
          <a:xfrm>
            <a:off x="5014689" y="3754119"/>
            <a:ext cx="605025" cy="604521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9" name="齿轮"/>
          <p:cNvSpPr/>
          <p:nvPr userDrawn="1"/>
        </p:nvSpPr>
        <p:spPr>
          <a:xfrm>
            <a:off x="10040791" y="298231"/>
            <a:ext cx="1462154" cy="1460937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690956" y="1072084"/>
            <a:ext cx="5056079" cy="5056083"/>
            <a:chOff x="365472" y="1325877"/>
            <a:chExt cx="4283746" cy="428374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365472" y="1325880"/>
              <a:ext cx="4283746" cy="4283746"/>
              <a:chOff x="729461" y="1389861"/>
              <a:chExt cx="4667559" cy="4667559"/>
            </a:xfrm>
          </p:grpSpPr>
          <p:sp>
            <p:nvSpPr>
              <p:cNvPr id="11" name="椭圆 10"/>
              <p:cNvSpPr/>
              <p:nvPr userDrawn="1"/>
            </p:nvSpPr>
            <p:spPr>
              <a:xfrm>
                <a:off x="729461" y="1389861"/>
                <a:ext cx="4667559" cy="466755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onyOS Sans SC"/>
                  <a:ea typeface="HarmonyOS Sans SC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 userDrawn="1"/>
            </p:nvSpPr>
            <p:spPr>
              <a:xfrm>
                <a:off x="1054052" y="1714452"/>
                <a:ext cx="4018375" cy="40183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onyOS Sans SC"/>
                  <a:ea typeface="HarmonyOS Sans SC"/>
                  <a:cs typeface="+mn-cs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1023077" y="1325877"/>
              <a:ext cx="3033793" cy="4167072"/>
              <a:chOff x="958974" y="1330947"/>
              <a:chExt cx="3166815" cy="4349784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070" y="1330947"/>
                <a:ext cx="2400719" cy="3723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974" y="1725122"/>
                <a:ext cx="1335963" cy="3955609"/>
              </a:xfrm>
              <a:prstGeom prst="rect">
                <a:avLst/>
              </a:prstGeom>
            </p:spPr>
          </p:pic>
        </p:grpSp>
      </p:grpSp>
      <p:sp>
        <p:nvSpPr>
          <p:cNvPr id="18" name="任意多边形 17"/>
          <p:cNvSpPr/>
          <p:nvPr userDrawn="1"/>
        </p:nvSpPr>
        <p:spPr>
          <a:xfrm>
            <a:off x="0" y="6410066"/>
            <a:ext cx="533400" cy="447934"/>
          </a:xfrm>
          <a:custGeom>
            <a:avLst/>
            <a:gdLst>
              <a:gd name="connsiteX0" fmla="*/ 114728 w 533400"/>
              <a:gd name="connsiteY0" fmla="*/ 0 h 447934"/>
              <a:gd name="connsiteX1" fmla="*/ 220310 w 533400"/>
              <a:gd name="connsiteY1" fmla="*/ 0 h 447934"/>
              <a:gd name="connsiteX2" fmla="*/ 231927 w 533400"/>
              <a:gd name="connsiteY2" fmla="*/ 4019 h 447934"/>
              <a:gd name="connsiteX3" fmla="*/ 237407 w 533400"/>
              <a:gd name="connsiteY3" fmla="*/ 14175 h 447934"/>
              <a:gd name="connsiteX4" fmla="*/ 250705 w 533400"/>
              <a:gd name="connsiteY4" fmla="*/ 101706 h 447934"/>
              <a:gd name="connsiteX5" fmla="*/ 293595 w 533400"/>
              <a:gd name="connsiteY5" fmla="*/ 119241 h 447934"/>
              <a:gd name="connsiteX6" fmla="*/ 361036 w 533400"/>
              <a:gd name="connsiteY6" fmla="*/ 68242 h 447934"/>
              <a:gd name="connsiteX7" fmla="*/ 372507 w 533400"/>
              <a:gd name="connsiteY7" fmla="*/ 63858 h 447934"/>
              <a:gd name="connsiteX8" fmla="*/ 384417 w 533400"/>
              <a:gd name="connsiteY8" fmla="*/ 68681 h 447934"/>
              <a:gd name="connsiteX9" fmla="*/ 462964 w 533400"/>
              <a:gd name="connsiteY9" fmla="*/ 149563 h 447934"/>
              <a:gd name="connsiteX10" fmla="*/ 466252 w 533400"/>
              <a:gd name="connsiteY10" fmla="*/ 160011 h 447934"/>
              <a:gd name="connsiteX11" fmla="*/ 462452 w 533400"/>
              <a:gd name="connsiteY11" fmla="*/ 170897 h 447934"/>
              <a:gd name="connsiteX12" fmla="*/ 438267 w 533400"/>
              <a:gd name="connsiteY12" fmla="*/ 202534 h 447934"/>
              <a:gd name="connsiteX13" fmla="*/ 412548 w 533400"/>
              <a:gd name="connsiteY13" fmla="*/ 235998 h 447934"/>
              <a:gd name="connsiteX14" fmla="*/ 432130 w 533400"/>
              <a:gd name="connsiteY14" fmla="*/ 282613 h 447934"/>
              <a:gd name="connsiteX15" fmla="*/ 519152 w 533400"/>
              <a:gd name="connsiteY15" fmla="*/ 295910 h 447934"/>
              <a:gd name="connsiteX16" fmla="*/ 529089 w 533400"/>
              <a:gd name="connsiteY16" fmla="*/ 301902 h 447934"/>
              <a:gd name="connsiteX17" fmla="*/ 533400 w 533400"/>
              <a:gd name="connsiteY17" fmla="*/ 313227 h 447934"/>
              <a:gd name="connsiteX18" fmla="*/ 533400 w 533400"/>
              <a:gd name="connsiteY18" fmla="*/ 418804 h 447934"/>
              <a:gd name="connsiteX19" fmla="*/ 529601 w 533400"/>
              <a:gd name="connsiteY19" fmla="*/ 429691 h 447934"/>
              <a:gd name="connsiteX20" fmla="*/ 520102 w 533400"/>
              <a:gd name="connsiteY20" fmla="*/ 435901 h 447934"/>
              <a:gd name="connsiteX21" fmla="*/ 440432 w 533400"/>
              <a:gd name="connsiteY21" fmla="*/ 447934 h 447934"/>
              <a:gd name="connsiteX22" fmla="*/ 256463 w 533400"/>
              <a:gd name="connsiteY22" fmla="*/ 447934 h 447934"/>
              <a:gd name="connsiteX23" fmla="*/ 280982 w 533400"/>
              <a:gd name="connsiteY23" fmla="*/ 411873 h 447934"/>
              <a:gd name="connsiteX24" fmla="*/ 289942 w 533400"/>
              <a:gd name="connsiteY24" fmla="*/ 365102 h 447934"/>
              <a:gd name="connsiteX25" fmla="*/ 254212 w 533400"/>
              <a:gd name="connsiteY25" fmla="*/ 278959 h 447934"/>
              <a:gd name="connsiteX26" fmla="*/ 168067 w 533400"/>
              <a:gd name="connsiteY26" fmla="*/ 243377 h 447934"/>
              <a:gd name="connsiteX27" fmla="*/ 81921 w 533400"/>
              <a:gd name="connsiteY27" fmla="*/ 279033 h 447934"/>
              <a:gd name="connsiteX28" fmla="*/ 46192 w 533400"/>
              <a:gd name="connsiteY28" fmla="*/ 365175 h 447934"/>
              <a:gd name="connsiteX29" fmla="*/ 55151 w 533400"/>
              <a:gd name="connsiteY29" fmla="*/ 411918 h 447934"/>
              <a:gd name="connsiteX30" fmla="*/ 79622 w 533400"/>
              <a:gd name="connsiteY30" fmla="*/ 447934 h 447934"/>
              <a:gd name="connsiteX31" fmla="*/ 0 w 533400"/>
              <a:gd name="connsiteY31" fmla="*/ 447934 h 447934"/>
              <a:gd name="connsiteX32" fmla="*/ 0 w 533400"/>
              <a:gd name="connsiteY32" fmla="*/ 88376 h 447934"/>
              <a:gd name="connsiteX33" fmla="*/ 40566 w 533400"/>
              <a:gd name="connsiteY33" fmla="*/ 119826 h 447934"/>
              <a:gd name="connsiteX34" fmla="*/ 83821 w 533400"/>
              <a:gd name="connsiteY34" fmla="*/ 101779 h 447934"/>
              <a:gd name="connsiteX35" fmla="*/ 97630 w 533400"/>
              <a:gd name="connsiteY35" fmla="*/ 13371 h 447934"/>
              <a:gd name="connsiteX36" fmla="*/ 114728 w 533400"/>
              <a:gd name="connsiteY36" fmla="*/ 0 h 44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33400" h="447934">
                <a:moveTo>
                  <a:pt x="114728" y="0"/>
                </a:moveTo>
                <a:lnTo>
                  <a:pt x="220310" y="0"/>
                </a:lnTo>
                <a:cubicBezTo>
                  <a:pt x="224767" y="0"/>
                  <a:pt x="228639" y="1388"/>
                  <a:pt x="231927" y="4019"/>
                </a:cubicBezTo>
                <a:cubicBezTo>
                  <a:pt x="235215" y="6722"/>
                  <a:pt x="237042" y="10156"/>
                  <a:pt x="237407" y="14175"/>
                </a:cubicBezTo>
                <a:lnTo>
                  <a:pt x="250705" y="101706"/>
                </a:lnTo>
                <a:cubicBezTo>
                  <a:pt x="266269" y="106820"/>
                  <a:pt x="280516" y="112519"/>
                  <a:pt x="293595" y="119241"/>
                </a:cubicBezTo>
                <a:lnTo>
                  <a:pt x="361036" y="68242"/>
                </a:lnTo>
                <a:cubicBezTo>
                  <a:pt x="363886" y="65393"/>
                  <a:pt x="367685" y="63858"/>
                  <a:pt x="372507" y="63858"/>
                </a:cubicBezTo>
                <a:cubicBezTo>
                  <a:pt x="376599" y="63858"/>
                  <a:pt x="380618" y="65393"/>
                  <a:pt x="384417" y="68681"/>
                </a:cubicBezTo>
                <a:cubicBezTo>
                  <a:pt x="425335" y="106455"/>
                  <a:pt x="451493" y="133489"/>
                  <a:pt x="462964" y="149563"/>
                </a:cubicBezTo>
                <a:cubicBezTo>
                  <a:pt x="465156" y="151974"/>
                  <a:pt x="466252" y="155554"/>
                  <a:pt x="466252" y="160011"/>
                </a:cubicBezTo>
                <a:cubicBezTo>
                  <a:pt x="466252" y="163883"/>
                  <a:pt x="465010" y="167537"/>
                  <a:pt x="462452" y="170897"/>
                </a:cubicBezTo>
                <a:cubicBezTo>
                  <a:pt x="457630" y="177546"/>
                  <a:pt x="449666" y="188068"/>
                  <a:pt x="438267" y="202534"/>
                </a:cubicBezTo>
                <a:cubicBezTo>
                  <a:pt x="426796" y="216928"/>
                  <a:pt x="418247" y="228107"/>
                  <a:pt x="412548" y="235998"/>
                </a:cubicBezTo>
                <a:cubicBezTo>
                  <a:pt x="420804" y="251926"/>
                  <a:pt x="427307" y="267415"/>
                  <a:pt x="432130" y="282613"/>
                </a:cubicBezTo>
                <a:lnTo>
                  <a:pt x="519152" y="295910"/>
                </a:lnTo>
                <a:cubicBezTo>
                  <a:pt x="523244" y="296495"/>
                  <a:pt x="526532" y="298468"/>
                  <a:pt x="529089" y="301902"/>
                </a:cubicBezTo>
                <a:cubicBezTo>
                  <a:pt x="532012" y="305409"/>
                  <a:pt x="533400" y="309062"/>
                  <a:pt x="533400" y="313227"/>
                </a:cubicBezTo>
                <a:lnTo>
                  <a:pt x="533400" y="418804"/>
                </a:lnTo>
                <a:cubicBezTo>
                  <a:pt x="533400" y="422604"/>
                  <a:pt x="532158" y="426257"/>
                  <a:pt x="529601" y="429691"/>
                </a:cubicBezTo>
                <a:cubicBezTo>
                  <a:pt x="527116" y="433125"/>
                  <a:pt x="523828" y="435171"/>
                  <a:pt x="520102" y="435901"/>
                </a:cubicBezTo>
                <a:lnTo>
                  <a:pt x="440432" y="447934"/>
                </a:lnTo>
                <a:lnTo>
                  <a:pt x="256463" y="447934"/>
                </a:lnTo>
                <a:lnTo>
                  <a:pt x="280982" y="411873"/>
                </a:lnTo>
                <a:cubicBezTo>
                  <a:pt x="286946" y="397506"/>
                  <a:pt x="289942" y="381907"/>
                  <a:pt x="289942" y="365102"/>
                </a:cubicBezTo>
                <a:cubicBezTo>
                  <a:pt x="289942" y="331493"/>
                  <a:pt x="277959" y="302778"/>
                  <a:pt x="254212" y="278959"/>
                </a:cubicBezTo>
                <a:cubicBezTo>
                  <a:pt x="230466" y="255287"/>
                  <a:pt x="201677" y="243377"/>
                  <a:pt x="168067" y="243377"/>
                </a:cubicBezTo>
                <a:cubicBezTo>
                  <a:pt x="134456" y="243377"/>
                  <a:pt x="105741" y="255287"/>
                  <a:pt x="81921" y="279033"/>
                </a:cubicBezTo>
                <a:cubicBezTo>
                  <a:pt x="58174" y="302778"/>
                  <a:pt x="46192" y="331566"/>
                  <a:pt x="46192" y="365175"/>
                </a:cubicBezTo>
                <a:cubicBezTo>
                  <a:pt x="46192" y="381980"/>
                  <a:pt x="49187" y="397561"/>
                  <a:pt x="55151" y="411918"/>
                </a:cubicBezTo>
                <a:lnTo>
                  <a:pt x="79622" y="447934"/>
                </a:lnTo>
                <a:lnTo>
                  <a:pt x="0" y="447934"/>
                </a:lnTo>
                <a:lnTo>
                  <a:pt x="0" y="88376"/>
                </a:lnTo>
                <a:lnTo>
                  <a:pt x="40566" y="119826"/>
                </a:lnTo>
                <a:cubicBezTo>
                  <a:pt x="54448" y="112519"/>
                  <a:pt x="68988" y="106528"/>
                  <a:pt x="83821" y="101779"/>
                </a:cubicBezTo>
                <a:cubicBezTo>
                  <a:pt x="89009" y="58671"/>
                  <a:pt x="93539" y="29153"/>
                  <a:pt x="97630" y="13371"/>
                </a:cubicBezTo>
                <a:cubicBezTo>
                  <a:pt x="99822" y="4530"/>
                  <a:pt x="105522" y="0"/>
                  <a:pt x="11472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9" name="任意多边形 18"/>
          <p:cNvSpPr/>
          <p:nvPr userDrawn="1"/>
        </p:nvSpPr>
        <p:spPr>
          <a:xfrm>
            <a:off x="10431067" y="5123206"/>
            <a:ext cx="1760933" cy="1734794"/>
          </a:xfrm>
          <a:custGeom>
            <a:avLst/>
            <a:gdLst>
              <a:gd name="connsiteX0" fmla="*/ 1288447 w 1760933"/>
              <a:gd name="connsiteY0" fmla="*/ 857649 h 1734794"/>
              <a:gd name="connsiteX1" fmla="*/ 984874 w 1760933"/>
              <a:gd name="connsiteY1" fmla="*/ 983297 h 1734794"/>
              <a:gd name="connsiteX2" fmla="*/ 858965 w 1760933"/>
              <a:gd name="connsiteY2" fmla="*/ 1286860 h 1734794"/>
              <a:gd name="connsiteX3" fmla="*/ 984874 w 1760933"/>
              <a:gd name="connsiteY3" fmla="*/ 1590423 h 1734794"/>
              <a:gd name="connsiteX4" fmla="*/ 1288447 w 1760933"/>
              <a:gd name="connsiteY4" fmla="*/ 1716328 h 1734794"/>
              <a:gd name="connsiteX5" fmla="*/ 1592021 w 1760933"/>
              <a:gd name="connsiteY5" fmla="*/ 1590166 h 1734794"/>
              <a:gd name="connsiteX6" fmla="*/ 1717930 w 1760933"/>
              <a:gd name="connsiteY6" fmla="*/ 1286603 h 1734794"/>
              <a:gd name="connsiteX7" fmla="*/ 1592021 w 1760933"/>
              <a:gd name="connsiteY7" fmla="*/ 983040 h 1734794"/>
              <a:gd name="connsiteX8" fmla="*/ 1288447 w 1760933"/>
              <a:gd name="connsiteY8" fmla="*/ 857649 h 1734794"/>
              <a:gd name="connsiteX9" fmla="*/ 1100485 w 1760933"/>
              <a:gd name="connsiteY9" fmla="*/ 0 h 1734794"/>
              <a:gd name="connsiteX10" fmla="*/ 1472548 w 1760933"/>
              <a:gd name="connsiteY10" fmla="*/ 0 h 1734794"/>
              <a:gd name="connsiteX11" fmla="*/ 1513488 w 1760933"/>
              <a:gd name="connsiteY11" fmla="*/ 14161 h 1734794"/>
              <a:gd name="connsiteX12" fmla="*/ 1532799 w 1760933"/>
              <a:gd name="connsiteY12" fmla="*/ 49950 h 1734794"/>
              <a:gd name="connsiteX13" fmla="*/ 1579661 w 1760933"/>
              <a:gd name="connsiteY13" fmla="*/ 358405 h 1734794"/>
              <a:gd name="connsiteX14" fmla="*/ 1730804 w 1760933"/>
              <a:gd name="connsiteY14" fmla="*/ 420199 h 1734794"/>
              <a:gd name="connsiteX15" fmla="*/ 1760933 w 1760933"/>
              <a:gd name="connsiteY15" fmla="*/ 397416 h 1734794"/>
              <a:gd name="connsiteX16" fmla="*/ 1760933 w 1760933"/>
              <a:gd name="connsiteY16" fmla="*/ 1734794 h 1734794"/>
              <a:gd name="connsiteX17" fmla="*/ 421405 w 1760933"/>
              <a:gd name="connsiteY17" fmla="*/ 1734794 h 1734794"/>
              <a:gd name="connsiteX18" fmla="*/ 355327 w 1760933"/>
              <a:gd name="connsiteY18" fmla="*/ 1576262 h 1734794"/>
              <a:gd name="connsiteX19" fmla="*/ 48664 w 1760933"/>
              <a:gd name="connsiteY19" fmla="*/ 1531204 h 1734794"/>
              <a:gd name="connsiteX20" fmla="*/ 13647 w 1760933"/>
              <a:gd name="connsiteY20" fmla="*/ 1510091 h 1734794"/>
              <a:gd name="connsiteX21" fmla="*/ 0 w 1760933"/>
              <a:gd name="connsiteY21" fmla="*/ 1470697 h 1734794"/>
              <a:gd name="connsiteX22" fmla="*/ 0 w 1760933"/>
              <a:gd name="connsiteY22" fmla="*/ 1097359 h 1734794"/>
              <a:gd name="connsiteX23" fmla="*/ 13647 w 1760933"/>
              <a:gd name="connsiteY23" fmla="*/ 1058995 h 1734794"/>
              <a:gd name="connsiteX24" fmla="*/ 45060 w 1760933"/>
              <a:gd name="connsiteY24" fmla="*/ 1037109 h 1734794"/>
              <a:gd name="connsiteX25" fmla="*/ 356615 w 1760933"/>
              <a:gd name="connsiteY25" fmla="*/ 989992 h 1734794"/>
              <a:gd name="connsiteX26" fmla="*/ 422015 w 1760933"/>
              <a:gd name="connsiteY26" fmla="*/ 836022 h 1734794"/>
              <a:gd name="connsiteX27" fmla="*/ 242292 w 1760933"/>
              <a:gd name="connsiteY27" fmla="*/ 604551 h 1734794"/>
              <a:gd name="connsiteX28" fmla="*/ 225298 w 1760933"/>
              <a:gd name="connsiteY28" fmla="*/ 564385 h 1734794"/>
              <a:gd name="connsiteX29" fmla="*/ 240747 w 1760933"/>
              <a:gd name="connsiteY29" fmla="*/ 526022 h 1734794"/>
              <a:gd name="connsiteX30" fmla="*/ 405537 w 1760933"/>
              <a:gd name="connsiteY30" fmla="*/ 345789 h 1734794"/>
              <a:gd name="connsiteX31" fmla="*/ 563889 w 1760933"/>
              <a:gd name="connsiteY31" fmla="*/ 225806 h 1734794"/>
              <a:gd name="connsiteX32" fmla="*/ 607661 w 1760933"/>
              <a:gd name="connsiteY32" fmla="*/ 242799 h 1734794"/>
              <a:gd name="connsiteX33" fmla="*/ 839139 w 1760933"/>
              <a:gd name="connsiteY33" fmla="*/ 422259 h 1734794"/>
              <a:gd name="connsiteX34" fmla="*/ 991569 w 1760933"/>
              <a:gd name="connsiteY34" fmla="*/ 358663 h 1734794"/>
              <a:gd name="connsiteX35" fmla="*/ 1040233 w 1760933"/>
              <a:gd name="connsiteY35" fmla="*/ 47118 h 1734794"/>
              <a:gd name="connsiteX36" fmla="*/ 1100485 w 1760933"/>
              <a:gd name="connsiteY36" fmla="*/ 0 h 173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60933" h="1734794">
                <a:moveTo>
                  <a:pt x="1288447" y="857649"/>
                </a:moveTo>
                <a:cubicBezTo>
                  <a:pt x="1170005" y="857649"/>
                  <a:pt x="1068814" y="899618"/>
                  <a:pt x="984874" y="983297"/>
                </a:cubicBezTo>
                <a:cubicBezTo>
                  <a:pt x="901192" y="1066977"/>
                  <a:pt x="858965" y="1168422"/>
                  <a:pt x="858965" y="1286860"/>
                </a:cubicBezTo>
                <a:cubicBezTo>
                  <a:pt x="858965" y="1405299"/>
                  <a:pt x="901192" y="1506486"/>
                  <a:pt x="984874" y="1590423"/>
                </a:cubicBezTo>
                <a:cubicBezTo>
                  <a:pt x="1068557" y="1674360"/>
                  <a:pt x="1170005" y="1716328"/>
                  <a:pt x="1288447" y="1716328"/>
                </a:cubicBezTo>
                <a:cubicBezTo>
                  <a:pt x="1406890" y="1715556"/>
                  <a:pt x="1507823" y="1673588"/>
                  <a:pt x="1592021" y="1590166"/>
                </a:cubicBezTo>
                <a:cubicBezTo>
                  <a:pt x="1675703" y="1506486"/>
                  <a:pt x="1717930" y="1405041"/>
                  <a:pt x="1717930" y="1286603"/>
                </a:cubicBezTo>
                <a:cubicBezTo>
                  <a:pt x="1717930" y="1168164"/>
                  <a:pt x="1675703" y="1066977"/>
                  <a:pt x="1592021" y="983040"/>
                </a:cubicBezTo>
                <a:cubicBezTo>
                  <a:pt x="1508338" y="899618"/>
                  <a:pt x="1406890" y="857649"/>
                  <a:pt x="1288447" y="857649"/>
                </a:cubicBezTo>
                <a:close/>
                <a:moveTo>
                  <a:pt x="1100485" y="0"/>
                </a:moveTo>
                <a:lnTo>
                  <a:pt x="1472548" y="0"/>
                </a:lnTo>
                <a:cubicBezTo>
                  <a:pt x="1488255" y="0"/>
                  <a:pt x="1501901" y="4892"/>
                  <a:pt x="1513488" y="14161"/>
                </a:cubicBezTo>
                <a:cubicBezTo>
                  <a:pt x="1525075" y="23688"/>
                  <a:pt x="1531512" y="35789"/>
                  <a:pt x="1532799" y="49950"/>
                </a:cubicBezTo>
                <a:lnTo>
                  <a:pt x="1579661" y="358405"/>
                </a:lnTo>
                <a:cubicBezTo>
                  <a:pt x="1634505" y="376429"/>
                  <a:pt x="1684715" y="396512"/>
                  <a:pt x="1730804" y="420199"/>
                </a:cubicBezTo>
                <a:lnTo>
                  <a:pt x="1760933" y="397416"/>
                </a:lnTo>
                <a:lnTo>
                  <a:pt x="1760933" y="1734794"/>
                </a:lnTo>
                <a:lnTo>
                  <a:pt x="421405" y="1734794"/>
                </a:lnTo>
                <a:lnTo>
                  <a:pt x="355327" y="1576262"/>
                </a:lnTo>
                <a:lnTo>
                  <a:pt x="48664" y="1531204"/>
                </a:lnTo>
                <a:cubicBezTo>
                  <a:pt x="34245" y="1529144"/>
                  <a:pt x="22144" y="1522192"/>
                  <a:pt x="13647" y="1510091"/>
                </a:cubicBezTo>
                <a:cubicBezTo>
                  <a:pt x="4892" y="1498505"/>
                  <a:pt x="0" y="1485116"/>
                  <a:pt x="0" y="1470697"/>
                </a:cubicBezTo>
                <a:lnTo>
                  <a:pt x="0" y="1097359"/>
                </a:lnTo>
                <a:cubicBezTo>
                  <a:pt x="0" y="1083712"/>
                  <a:pt x="4635" y="1071096"/>
                  <a:pt x="13647" y="1058995"/>
                </a:cubicBezTo>
                <a:cubicBezTo>
                  <a:pt x="22659" y="1046636"/>
                  <a:pt x="32958" y="1039684"/>
                  <a:pt x="45060" y="1037109"/>
                </a:cubicBezTo>
                <a:lnTo>
                  <a:pt x="356615" y="989992"/>
                </a:lnTo>
                <a:cubicBezTo>
                  <a:pt x="372321" y="938497"/>
                  <a:pt x="393950" y="887002"/>
                  <a:pt x="422015" y="836022"/>
                </a:cubicBezTo>
                <a:cubicBezTo>
                  <a:pt x="377213" y="772168"/>
                  <a:pt x="317735" y="695183"/>
                  <a:pt x="242292" y="604551"/>
                </a:cubicBezTo>
                <a:cubicBezTo>
                  <a:pt x="231220" y="590905"/>
                  <a:pt x="225298" y="577774"/>
                  <a:pt x="225298" y="564385"/>
                </a:cubicBezTo>
                <a:cubicBezTo>
                  <a:pt x="225298" y="553056"/>
                  <a:pt x="230190" y="540183"/>
                  <a:pt x="240747" y="526022"/>
                </a:cubicBezTo>
                <a:cubicBezTo>
                  <a:pt x="269843" y="485856"/>
                  <a:pt x="324429" y="425864"/>
                  <a:pt x="405537" y="345789"/>
                </a:cubicBezTo>
                <a:cubicBezTo>
                  <a:pt x="486644" y="265714"/>
                  <a:pt x="539428" y="225806"/>
                  <a:pt x="563889" y="225806"/>
                </a:cubicBezTo>
                <a:cubicBezTo>
                  <a:pt x="578308" y="225806"/>
                  <a:pt x="592985" y="231213"/>
                  <a:pt x="607661" y="242799"/>
                </a:cubicBezTo>
                <a:lnTo>
                  <a:pt x="839139" y="422259"/>
                </a:lnTo>
                <a:cubicBezTo>
                  <a:pt x="888061" y="396512"/>
                  <a:pt x="939300" y="375399"/>
                  <a:pt x="991569" y="358663"/>
                </a:cubicBezTo>
                <a:cubicBezTo>
                  <a:pt x="1009850" y="206753"/>
                  <a:pt x="1025814" y="102733"/>
                  <a:pt x="1040233" y="47118"/>
                </a:cubicBezTo>
                <a:cubicBezTo>
                  <a:pt x="1047958" y="15964"/>
                  <a:pt x="1068042" y="0"/>
                  <a:pt x="11004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520440" y="6126480"/>
            <a:ext cx="7574280" cy="129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97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面标题"/>
          <p:cNvSpPr>
            <a:spLocks noGrp="1"/>
          </p:cNvSpPr>
          <p:nvPr>
            <p:ph type="title"/>
          </p:nvPr>
        </p:nvSpPr>
        <p:spPr>
          <a:xfrm>
            <a:off x="1073426" y="466850"/>
            <a:ext cx="5195990" cy="4976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头装饰"/>
          <p:cNvSpPr/>
          <p:nvPr userDrawn="1"/>
        </p:nvSpPr>
        <p:spPr>
          <a:xfrm>
            <a:off x="727694" y="497374"/>
            <a:ext cx="345690" cy="345194"/>
          </a:xfrm>
          <a:custGeom>
            <a:avLst/>
            <a:gdLst>
              <a:gd name="connsiteX0" fmla="*/ 118914 w 607602"/>
              <a:gd name="connsiteY0" fmla="*/ 448451 h 606731"/>
              <a:gd name="connsiteX1" fmla="*/ 79306 w 607602"/>
              <a:gd name="connsiteY1" fmla="*/ 487999 h 606731"/>
              <a:gd name="connsiteX2" fmla="*/ 118914 w 607602"/>
              <a:gd name="connsiteY2" fmla="*/ 527547 h 606731"/>
              <a:gd name="connsiteX3" fmla="*/ 158522 w 607602"/>
              <a:gd name="connsiteY3" fmla="*/ 487999 h 606731"/>
              <a:gd name="connsiteX4" fmla="*/ 118914 w 607602"/>
              <a:gd name="connsiteY4" fmla="*/ 448451 h 606731"/>
              <a:gd name="connsiteX5" fmla="*/ 421230 w 607602"/>
              <a:gd name="connsiteY5" fmla="*/ 353895 h 606731"/>
              <a:gd name="connsiteX6" fmla="*/ 440099 w 607602"/>
              <a:gd name="connsiteY6" fmla="*/ 355583 h 606731"/>
              <a:gd name="connsiteX7" fmla="*/ 456654 w 607602"/>
              <a:gd name="connsiteY7" fmla="*/ 372024 h 606731"/>
              <a:gd name="connsiteX8" fmla="*/ 504449 w 607602"/>
              <a:gd name="connsiteY8" fmla="*/ 372024 h 606731"/>
              <a:gd name="connsiteX9" fmla="*/ 521449 w 607602"/>
              <a:gd name="connsiteY9" fmla="*/ 381710 h 606731"/>
              <a:gd name="connsiteX10" fmla="*/ 604758 w 607602"/>
              <a:gd name="connsiteY10" fmla="*/ 520785 h 606731"/>
              <a:gd name="connsiteX11" fmla="*/ 601732 w 607602"/>
              <a:gd name="connsiteY11" fmla="*/ 544956 h 606731"/>
              <a:gd name="connsiteX12" fmla="*/ 545748 w 607602"/>
              <a:gd name="connsiteY12" fmla="*/ 600853 h 606731"/>
              <a:gd name="connsiteX13" fmla="*/ 521538 w 607602"/>
              <a:gd name="connsiteY13" fmla="*/ 603874 h 606731"/>
              <a:gd name="connsiteX14" fmla="*/ 382246 w 607602"/>
              <a:gd name="connsiteY14" fmla="*/ 520696 h 606731"/>
              <a:gd name="connsiteX15" fmla="*/ 372544 w 607602"/>
              <a:gd name="connsiteY15" fmla="*/ 503722 h 606731"/>
              <a:gd name="connsiteX16" fmla="*/ 372544 w 607602"/>
              <a:gd name="connsiteY16" fmla="*/ 456002 h 606731"/>
              <a:gd name="connsiteX17" fmla="*/ 345843 w 607602"/>
              <a:gd name="connsiteY17" fmla="*/ 429253 h 606731"/>
              <a:gd name="connsiteX18" fmla="*/ 458367 w 607602"/>
              <a:gd name="connsiteY18" fmla="*/ 290 h 606731"/>
              <a:gd name="connsiteX19" fmla="*/ 502352 w 607602"/>
              <a:gd name="connsiteY19" fmla="*/ 9159 h 606731"/>
              <a:gd name="connsiteX20" fmla="*/ 509740 w 607602"/>
              <a:gd name="connsiteY20" fmla="*/ 41775 h 606731"/>
              <a:gd name="connsiteX21" fmla="*/ 428655 w 607602"/>
              <a:gd name="connsiteY21" fmla="*/ 122737 h 606731"/>
              <a:gd name="connsiteX22" fmla="*/ 438001 w 607602"/>
              <a:gd name="connsiteY22" fmla="*/ 169395 h 606731"/>
              <a:gd name="connsiteX23" fmla="*/ 484729 w 607602"/>
              <a:gd name="connsiteY23" fmla="*/ 178637 h 606731"/>
              <a:gd name="connsiteX24" fmla="*/ 565813 w 607602"/>
              <a:gd name="connsiteY24" fmla="*/ 97764 h 606731"/>
              <a:gd name="connsiteX25" fmla="*/ 598479 w 607602"/>
              <a:gd name="connsiteY25" fmla="*/ 105052 h 606731"/>
              <a:gd name="connsiteX26" fmla="*/ 561274 w 607602"/>
              <a:gd name="connsiteY26" fmla="*/ 270086 h 606731"/>
              <a:gd name="connsiteX27" fmla="*/ 408273 w 607602"/>
              <a:gd name="connsiteY27" fmla="*/ 310967 h 606731"/>
              <a:gd name="connsiteX28" fmla="*/ 237470 w 607602"/>
              <a:gd name="connsiteY28" fmla="*/ 481511 h 606731"/>
              <a:gd name="connsiteX29" fmla="*/ 118914 w 607602"/>
              <a:gd name="connsiteY29" fmla="*/ 606731 h 606731"/>
              <a:gd name="connsiteX30" fmla="*/ 2 w 607602"/>
              <a:gd name="connsiteY30" fmla="*/ 487999 h 606731"/>
              <a:gd name="connsiteX31" fmla="*/ 125412 w 607602"/>
              <a:gd name="connsiteY31" fmla="*/ 369622 h 606731"/>
              <a:gd name="connsiteX32" fmla="*/ 296214 w 607602"/>
              <a:gd name="connsiteY32" fmla="*/ 199078 h 606731"/>
              <a:gd name="connsiteX33" fmla="*/ 337157 w 607602"/>
              <a:gd name="connsiteY33" fmla="*/ 46219 h 606731"/>
              <a:gd name="connsiteX34" fmla="*/ 458367 w 607602"/>
              <a:gd name="connsiteY34" fmla="*/ 290 h 606731"/>
              <a:gd name="connsiteX35" fmla="*/ 115424 w 607602"/>
              <a:gd name="connsiteY35" fmla="*/ 0 h 606731"/>
              <a:gd name="connsiteX36" fmla="*/ 157428 w 607602"/>
              <a:gd name="connsiteY36" fmla="*/ 17332 h 606731"/>
              <a:gd name="connsiteX37" fmla="*/ 255943 w 607602"/>
              <a:gd name="connsiteY37" fmla="*/ 115724 h 606731"/>
              <a:gd name="connsiteX38" fmla="*/ 253095 w 607602"/>
              <a:gd name="connsiteY38" fmla="*/ 186029 h 606731"/>
              <a:gd name="connsiteX39" fmla="*/ 233695 w 607602"/>
              <a:gd name="connsiteY39" fmla="*/ 205494 h 606731"/>
              <a:gd name="connsiteX40" fmla="*/ 113110 w 607602"/>
              <a:gd name="connsiteY40" fmla="*/ 84971 h 606731"/>
              <a:gd name="connsiteX41" fmla="*/ 85077 w 607602"/>
              <a:gd name="connsiteY41" fmla="*/ 84971 h 606731"/>
              <a:gd name="connsiteX42" fmla="*/ 85077 w 607602"/>
              <a:gd name="connsiteY42" fmla="*/ 112969 h 606731"/>
              <a:gd name="connsiteX43" fmla="*/ 205751 w 607602"/>
              <a:gd name="connsiteY43" fmla="*/ 233403 h 606731"/>
              <a:gd name="connsiteX44" fmla="*/ 149686 w 607602"/>
              <a:gd name="connsiteY44" fmla="*/ 289398 h 606731"/>
              <a:gd name="connsiteX45" fmla="*/ 17354 w 607602"/>
              <a:gd name="connsiteY45" fmla="*/ 157231 h 606731"/>
              <a:gd name="connsiteX46" fmla="*/ 17354 w 607602"/>
              <a:gd name="connsiteY46" fmla="*/ 73327 h 606731"/>
              <a:gd name="connsiteX47" fmla="*/ 73419 w 607602"/>
              <a:gd name="connsiteY47" fmla="*/ 17332 h 606731"/>
              <a:gd name="connsiteX48" fmla="*/ 115424 w 607602"/>
              <a:gd name="connsiteY48" fmla="*/ 0 h 60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7602" h="606731">
                <a:moveTo>
                  <a:pt x="118914" y="448451"/>
                </a:moveTo>
                <a:cubicBezTo>
                  <a:pt x="97019" y="448451"/>
                  <a:pt x="79306" y="466225"/>
                  <a:pt x="79306" y="487999"/>
                </a:cubicBezTo>
                <a:cubicBezTo>
                  <a:pt x="79306" y="509772"/>
                  <a:pt x="97019" y="527547"/>
                  <a:pt x="118914" y="527547"/>
                </a:cubicBezTo>
                <a:cubicBezTo>
                  <a:pt x="140721" y="527547"/>
                  <a:pt x="158522" y="509772"/>
                  <a:pt x="158522" y="487999"/>
                </a:cubicBezTo>
                <a:cubicBezTo>
                  <a:pt x="158522" y="466225"/>
                  <a:pt x="140721" y="448451"/>
                  <a:pt x="118914" y="448451"/>
                </a:cubicBezTo>
                <a:close/>
                <a:moveTo>
                  <a:pt x="421230" y="353895"/>
                </a:moveTo>
                <a:cubicBezTo>
                  <a:pt x="427549" y="354784"/>
                  <a:pt x="433780" y="355317"/>
                  <a:pt x="440099" y="355583"/>
                </a:cubicBezTo>
                <a:lnTo>
                  <a:pt x="456654" y="372024"/>
                </a:lnTo>
                <a:lnTo>
                  <a:pt x="504449" y="372024"/>
                </a:lnTo>
                <a:cubicBezTo>
                  <a:pt x="511481" y="372024"/>
                  <a:pt x="517889" y="375756"/>
                  <a:pt x="521449" y="381710"/>
                </a:cubicBezTo>
                <a:lnTo>
                  <a:pt x="604758" y="520785"/>
                </a:lnTo>
                <a:cubicBezTo>
                  <a:pt x="609475" y="528605"/>
                  <a:pt x="608229" y="538558"/>
                  <a:pt x="601732" y="544956"/>
                </a:cubicBezTo>
                <a:lnTo>
                  <a:pt x="545748" y="600853"/>
                </a:lnTo>
                <a:cubicBezTo>
                  <a:pt x="539339" y="607340"/>
                  <a:pt x="529371" y="608495"/>
                  <a:pt x="521538" y="603874"/>
                </a:cubicBezTo>
                <a:lnTo>
                  <a:pt x="382246" y="520696"/>
                </a:lnTo>
                <a:cubicBezTo>
                  <a:pt x="376283" y="517141"/>
                  <a:pt x="372544" y="510654"/>
                  <a:pt x="372544" y="503722"/>
                </a:cubicBezTo>
                <a:lnTo>
                  <a:pt x="372544" y="456002"/>
                </a:lnTo>
                <a:lnTo>
                  <a:pt x="345843" y="429253"/>
                </a:lnTo>
                <a:close/>
                <a:moveTo>
                  <a:pt x="458367" y="290"/>
                </a:moveTo>
                <a:cubicBezTo>
                  <a:pt x="473186" y="1128"/>
                  <a:pt x="488000" y="4049"/>
                  <a:pt x="502352" y="9159"/>
                </a:cubicBezTo>
                <a:cubicBezTo>
                  <a:pt x="516059" y="14047"/>
                  <a:pt x="519975" y="31555"/>
                  <a:pt x="509740" y="41775"/>
                </a:cubicBezTo>
                <a:lnTo>
                  <a:pt x="428655" y="122737"/>
                </a:lnTo>
                <a:lnTo>
                  <a:pt x="438001" y="169395"/>
                </a:lnTo>
                <a:lnTo>
                  <a:pt x="484729" y="178637"/>
                </a:lnTo>
                <a:lnTo>
                  <a:pt x="565813" y="97764"/>
                </a:lnTo>
                <a:cubicBezTo>
                  <a:pt x="576138" y="87366"/>
                  <a:pt x="593583" y="91543"/>
                  <a:pt x="598479" y="105052"/>
                </a:cubicBezTo>
                <a:cubicBezTo>
                  <a:pt x="618861" y="162374"/>
                  <a:pt x="604353" y="227161"/>
                  <a:pt x="561274" y="270086"/>
                </a:cubicBezTo>
                <a:cubicBezTo>
                  <a:pt x="521310" y="309989"/>
                  <a:pt x="462477" y="325453"/>
                  <a:pt x="408273" y="310967"/>
                </a:cubicBezTo>
                <a:lnTo>
                  <a:pt x="237470" y="481511"/>
                </a:lnTo>
                <a:cubicBezTo>
                  <a:pt x="243256" y="543010"/>
                  <a:pt x="191009" y="606731"/>
                  <a:pt x="118914" y="606731"/>
                </a:cubicBezTo>
                <a:cubicBezTo>
                  <a:pt x="53317" y="606731"/>
                  <a:pt x="2" y="553497"/>
                  <a:pt x="2" y="487999"/>
                </a:cubicBezTo>
                <a:cubicBezTo>
                  <a:pt x="2" y="415835"/>
                  <a:pt x="63997" y="363845"/>
                  <a:pt x="125412" y="369622"/>
                </a:cubicBezTo>
                <a:lnTo>
                  <a:pt x="296214" y="199078"/>
                </a:lnTo>
                <a:cubicBezTo>
                  <a:pt x="281706" y="144955"/>
                  <a:pt x="297193" y="86211"/>
                  <a:pt x="337157" y="46219"/>
                </a:cubicBezTo>
                <a:cubicBezTo>
                  <a:pt x="369399" y="14025"/>
                  <a:pt x="413908" y="-2222"/>
                  <a:pt x="458367" y="290"/>
                </a:cubicBezTo>
                <a:close/>
                <a:moveTo>
                  <a:pt x="115424" y="0"/>
                </a:moveTo>
                <a:cubicBezTo>
                  <a:pt x="130642" y="0"/>
                  <a:pt x="145859" y="5778"/>
                  <a:pt x="157428" y="17332"/>
                </a:cubicBezTo>
                <a:lnTo>
                  <a:pt x="255943" y="115724"/>
                </a:lnTo>
                <a:cubicBezTo>
                  <a:pt x="250870" y="138655"/>
                  <a:pt x="249803" y="162475"/>
                  <a:pt x="253095" y="186029"/>
                </a:cubicBezTo>
                <a:lnTo>
                  <a:pt x="233695" y="205494"/>
                </a:lnTo>
                <a:lnTo>
                  <a:pt x="113110" y="84971"/>
                </a:lnTo>
                <a:cubicBezTo>
                  <a:pt x="105368" y="77238"/>
                  <a:pt x="92820" y="77238"/>
                  <a:pt x="85077" y="84971"/>
                </a:cubicBezTo>
                <a:cubicBezTo>
                  <a:pt x="77335" y="92704"/>
                  <a:pt x="77335" y="105236"/>
                  <a:pt x="85077" y="112969"/>
                </a:cubicBezTo>
                <a:lnTo>
                  <a:pt x="205751" y="233403"/>
                </a:lnTo>
                <a:lnTo>
                  <a:pt x="149686" y="289398"/>
                </a:lnTo>
                <a:lnTo>
                  <a:pt x="17354" y="157231"/>
                </a:lnTo>
                <a:cubicBezTo>
                  <a:pt x="-5784" y="134122"/>
                  <a:pt x="-5784" y="96437"/>
                  <a:pt x="17354" y="73327"/>
                </a:cubicBezTo>
                <a:lnTo>
                  <a:pt x="73419" y="17332"/>
                </a:lnTo>
                <a:cubicBezTo>
                  <a:pt x="84988" y="5778"/>
                  <a:pt x="100206" y="0"/>
                  <a:pt x="1154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 rot="19800000">
            <a:off x="602713" y="385604"/>
            <a:ext cx="402993" cy="703982"/>
          </a:xfrm>
          <a:prstGeom prst="ellipse">
            <a:avLst/>
          </a:prstGeom>
          <a:noFill/>
          <a:ln w="25400">
            <a:gradFill flip="none" rotWithShape="1">
              <a:gsLst>
                <a:gs pos="16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  <a:gs pos="74000">
                  <a:schemeClr val="accent1"/>
                </a:gs>
              </a:gsLst>
              <a:lin ang="114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+mn-cs"/>
            </a:endParaRPr>
          </a:p>
        </p:txBody>
      </p:sp>
      <p:sp>
        <p:nvSpPr>
          <p:cNvPr id="38" name="平行四边形 37"/>
          <p:cNvSpPr/>
          <p:nvPr/>
        </p:nvSpPr>
        <p:spPr>
          <a:xfrm>
            <a:off x="1175026" y="997552"/>
            <a:ext cx="3396080" cy="45719"/>
          </a:xfrm>
          <a:prstGeom prst="parallelogram">
            <a:avLst>
              <a:gd name="adj" fmla="val 63581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61000">
                <a:schemeClr val="accent1">
                  <a:alpha val="76000"/>
                </a:schemeClr>
              </a:gs>
              <a:gs pos="0">
                <a:schemeClr val="accent1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+mn-cs"/>
            </a:endParaRPr>
          </a:p>
        </p:txBody>
      </p:sp>
      <p:sp>
        <p:nvSpPr>
          <p:cNvPr id="51" name="任意多边形 50"/>
          <p:cNvSpPr/>
          <p:nvPr userDrawn="1"/>
        </p:nvSpPr>
        <p:spPr>
          <a:xfrm>
            <a:off x="0" y="6675120"/>
            <a:ext cx="12192000" cy="182880"/>
          </a:xfrm>
          <a:custGeom>
            <a:avLst/>
            <a:gdLst>
              <a:gd name="connsiteX0" fmla="*/ 8538229 w 8893479"/>
              <a:gd name="connsiteY0" fmla="*/ 0 h 739035"/>
              <a:gd name="connsiteX1" fmla="*/ 8893479 w 8893479"/>
              <a:gd name="connsiteY1" fmla="*/ 0 h 739035"/>
              <a:gd name="connsiteX2" fmla="*/ 8893479 w 8893479"/>
              <a:gd name="connsiteY2" fmla="*/ 739035 h 739035"/>
              <a:gd name="connsiteX3" fmla="*/ 8281093 w 8893479"/>
              <a:gd name="connsiteY3" fmla="*/ 739035 h 739035"/>
              <a:gd name="connsiteX4" fmla="*/ 8149609 w 8893479"/>
              <a:gd name="connsiteY4" fmla="*/ 0 h 739035"/>
              <a:gd name="connsiteX5" fmla="*/ 8275335 w 8893479"/>
              <a:gd name="connsiteY5" fmla="*/ 0 h 739035"/>
              <a:gd name="connsiteX6" fmla="*/ 8018199 w 8893479"/>
              <a:gd name="connsiteY6" fmla="*/ 739035 h 739035"/>
              <a:gd name="connsiteX7" fmla="*/ 7892473 w 8893479"/>
              <a:gd name="connsiteY7" fmla="*/ 739035 h 739035"/>
              <a:gd name="connsiteX8" fmla="*/ 7760989 w 8893479"/>
              <a:gd name="connsiteY8" fmla="*/ 0 h 739035"/>
              <a:gd name="connsiteX9" fmla="*/ 7886715 w 8893479"/>
              <a:gd name="connsiteY9" fmla="*/ 0 h 739035"/>
              <a:gd name="connsiteX10" fmla="*/ 7629579 w 8893479"/>
              <a:gd name="connsiteY10" fmla="*/ 739035 h 739035"/>
              <a:gd name="connsiteX11" fmla="*/ 7503853 w 8893479"/>
              <a:gd name="connsiteY11" fmla="*/ 739035 h 739035"/>
              <a:gd name="connsiteX12" fmla="*/ 0 w 8893479"/>
              <a:gd name="connsiteY12" fmla="*/ 0 h 739035"/>
              <a:gd name="connsiteX13" fmla="*/ 7498095 w 8893479"/>
              <a:gd name="connsiteY13" fmla="*/ 0 h 739035"/>
              <a:gd name="connsiteX14" fmla="*/ 7240959 w 8893479"/>
              <a:gd name="connsiteY14" fmla="*/ 739035 h 739035"/>
              <a:gd name="connsiteX15" fmla="*/ 0 w 8893479"/>
              <a:gd name="connsiteY15" fmla="*/ 739035 h 7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93479" h="739035">
                <a:moveTo>
                  <a:pt x="8538229" y="0"/>
                </a:moveTo>
                <a:lnTo>
                  <a:pt x="8893479" y="0"/>
                </a:lnTo>
                <a:lnTo>
                  <a:pt x="8893479" y="739035"/>
                </a:lnTo>
                <a:lnTo>
                  <a:pt x="8281093" y="739035"/>
                </a:lnTo>
                <a:close/>
                <a:moveTo>
                  <a:pt x="8149609" y="0"/>
                </a:moveTo>
                <a:lnTo>
                  <a:pt x="8275335" y="0"/>
                </a:lnTo>
                <a:lnTo>
                  <a:pt x="8018199" y="739035"/>
                </a:lnTo>
                <a:lnTo>
                  <a:pt x="7892473" y="739035"/>
                </a:lnTo>
                <a:close/>
                <a:moveTo>
                  <a:pt x="7760989" y="0"/>
                </a:moveTo>
                <a:lnTo>
                  <a:pt x="7886715" y="0"/>
                </a:lnTo>
                <a:lnTo>
                  <a:pt x="7629579" y="739035"/>
                </a:lnTo>
                <a:lnTo>
                  <a:pt x="7503853" y="739035"/>
                </a:lnTo>
                <a:close/>
                <a:moveTo>
                  <a:pt x="0" y="0"/>
                </a:moveTo>
                <a:lnTo>
                  <a:pt x="7498095" y="0"/>
                </a:lnTo>
                <a:lnTo>
                  <a:pt x="7240959" y="739035"/>
                </a:lnTo>
                <a:lnTo>
                  <a:pt x="0" y="73903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2" name="齿轮"/>
          <p:cNvSpPr/>
          <p:nvPr userDrawn="1"/>
        </p:nvSpPr>
        <p:spPr>
          <a:xfrm>
            <a:off x="1238393" y="1265141"/>
            <a:ext cx="3332713" cy="3329939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3" name="齿轮"/>
          <p:cNvSpPr/>
          <p:nvPr userDrawn="1"/>
        </p:nvSpPr>
        <p:spPr>
          <a:xfrm>
            <a:off x="7860353" y="4595080"/>
            <a:ext cx="1787108" cy="1785620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9" name="任意多边形 8"/>
          <p:cNvSpPr/>
          <p:nvPr userDrawn="1"/>
        </p:nvSpPr>
        <p:spPr>
          <a:xfrm>
            <a:off x="10724722" y="0"/>
            <a:ext cx="1467278" cy="1043202"/>
          </a:xfrm>
          <a:custGeom>
            <a:avLst/>
            <a:gdLst>
              <a:gd name="connsiteX0" fmla="*/ 0 w 1467278"/>
              <a:gd name="connsiteY0" fmla="*/ 0 h 1043202"/>
              <a:gd name="connsiteX1" fmla="*/ 684136 w 1467278"/>
              <a:gd name="connsiteY1" fmla="*/ 0 h 1043202"/>
              <a:gd name="connsiteX2" fmla="*/ 738846 w 1467278"/>
              <a:gd name="connsiteY2" fmla="*/ 100795 h 1043202"/>
              <a:gd name="connsiteX3" fmla="*/ 1281190 w 1467278"/>
              <a:gd name="connsiteY3" fmla="*/ 389157 h 1043202"/>
              <a:gd name="connsiteX4" fmla="*/ 1413003 w 1467278"/>
              <a:gd name="connsiteY4" fmla="*/ 375869 h 1043202"/>
              <a:gd name="connsiteX5" fmla="*/ 1467278 w 1467278"/>
              <a:gd name="connsiteY5" fmla="*/ 359021 h 1043202"/>
              <a:gd name="connsiteX6" fmla="*/ 1467278 w 1467278"/>
              <a:gd name="connsiteY6" fmla="*/ 1028460 h 1043202"/>
              <a:gd name="connsiteX7" fmla="*/ 1414935 w 1467278"/>
              <a:gd name="connsiteY7" fmla="*/ 1036449 h 1043202"/>
              <a:gd name="connsiteX8" fmla="*/ 1281190 w 1467278"/>
              <a:gd name="connsiteY8" fmla="*/ 1043202 h 1043202"/>
              <a:gd name="connsiteX9" fmla="*/ 31909 w 1467278"/>
              <a:gd name="connsiteY9" fmla="*/ 124098 h 10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7278" h="1043202">
                <a:moveTo>
                  <a:pt x="0" y="0"/>
                </a:moveTo>
                <a:lnTo>
                  <a:pt x="684136" y="0"/>
                </a:lnTo>
                <a:lnTo>
                  <a:pt x="738846" y="100795"/>
                </a:lnTo>
                <a:cubicBezTo>
                  <a:pt x="856382" y="274772"/>
                  <a:pt x="1055428" y="389157"/>
                  <a:pt x="1281190" y="389157"/>
                </a:cubicBezTo>
                <a:cubicBezTo>
                  <a:pt x="1326342" y="389157"/>
                  <a:pt x="1370426" y="384582"/>
                  <a:pt x="1413003" y="375869"/>
                </a:cubicBezTo>
                <a:lnTo>
                  <a:pt x="1467278" y="359021"/>
                </a:lnTo>
                <a:lnTo>
                  <a:pt x="1467278" y="1028460"/>
                </a:lnTo>
                <a:lnTo>
                  <a:pt x="1414935" y="1036449"/>
                </a:lnTo>
                <a:cubicBezTo>
                  <a:pt x="1370960" y="1040914"/>
                  <a:pt x="1326342" y="1043202"/>
                  <a:pt x="1281190" y="1043202"/>
                </a:cubicBezTo>
                <a:cubicBezTo>
                  <a:pt x="694209" y="1043202"/>
                  <a:pt x="197528" y="656580"/>
                  <a:pt x="31909" y="1240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40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5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1230491" y="1193800"/>
            <a:ext cx="5059680" cy="50596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1469251" y="1432560"/>
            <a:ext cx="4582160" cy="4582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6" name="齿轮"/>
          <p:cNvSpPr/>
          <p:nvPr userDrawn="1"/>
        </p:nvSpPr>
        <p:spPr>
          <a:xfrm>
            <a:off x="5020358" y="1028699"/>
            <a:ext cx="679401" cy="678835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7" name="齿轮"/>
          <p:cNvSpPr/>
          <p:nvPr userDrawn="1"/>
        </p:nvSpPr>
        <p:spPr>
          <a:xfrm>
            <a:off x="420094" y="6108302"/>
            <a:ext cx="730959" cy="730350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0" name="齿轮"/>
          <p:cNvSpPr/>
          <p:nvPr userDrawn="1"/>
        </p:nvSpPr>
        <p:spPr>
          <a:xfrm>
            <a:off x="10899094" y="175261"/>
            <a:ext cx="854150" cy="853439"/>
          </a:xfrm>
          <a:custGeom>
            <a:avLst/>
            <a:gdLst>
              <a:gd name="T0" fmla="*/ 10004 w 10004"/>
              <a:gd name="T1" fmla="*/ 5732 h 9996"/>
              <a:gd name="T2" fmla="*/ 9822 w 10004"/>
              <a:gd name="T3" fmla="*/ 5966 h 9996"/>
              <a:gd name="T4" fmla="*/ 8363 w 10004"/>
              <a:gd name="T5" fmla="*/ 6741 h 9996"/>
              <a:gd name="T6" fmla="*/ 9127 w 10004"/>
              <a:gd name="T7" fmla="*/ 7803 h 9996"/>
              <a:gd name="T8" fmla="*/ 8423 w 10004"/>
              <a:gd name="T9" fmla="*/ 8655 h 9996"/>
              <a:gd name="T10" fmla="*/ 7642 w 10004"/>
              <a:gd name="T11" fmla="*/ 9059 h 9996"/>
              <a:gd name="T12" fmla="*/ 6150 w 10004"/>
              <a:gd name="T13" fmla="*/ 8603 h 9996"/>
              <a:gd name="T14" fmla="*/ 5728 w 10004"/>
              <a:gd name="T15" fmla="*/ 9996 h 9996"/>
              <a:gd name="T16" fmla="*/ 4123 w 10004"/>
              <a:gd name="T17" fmla="*/ 9941 h 9996"/>
              <a:gd name="T18" fmla="*/ 3864 w 10004"/>
              <a:gd name="T19" fmla="*/ 8602 h 9996"/>
              <a:gd name="T20" fmla="*/ 2360 w 10004"/>
              <a:gd name="T21" fmla="*/ 9059 h 9996"/>
              <a:gd name="T22" fmla="*/ 2033 w 10004"/>
              <a:gd name="T23" fmla="*/ 9048 h 9996"/>
              <a:gd name="T24" fmla="*/ 913 w 10004"/>
              <a:gd name="T25" fmla="*/ 7805 h 9996"/>
              <a:gd name="T26" fmla="*/ 1296 w 10004"/>
              <a:gd name="T27" fmla="*/ 7224 h 9996"/>
              <a:gd name="T28" fmla="*/ 1380 w 10004"/>
              <a:gd name="T29" fmla="*/ 6122 h 9996"/>
              <a:gd name="T30" fmla="*/ 53 w 10004"/>
              <a:gd name="T31" fmla="*/ 5865 h 9996"/>
              <a:gd name="T32" fmla="*/ 0 w 10004"/>
              <a:gd name="T33" fmla="*/ 4262 h 9996"/>
              <a:gd name="T34" fmla="*/ 175 w 10004"/>
              <a:gd name="T35" fmla="*/ 4028 h 9996"/>
              <a:gd name="T36" fmla="*/ 1639 w 10004"/>
              <a:gd name="T37" fmla="*/ 3247 h 9996"/>
              <a:gd name="T38" fmla="*/ 875 w 10004"/>
              <a:gd name="T39" fmla="*/ 2192 h 9996"/>
              <a:gd name="T40" fmla="*/ 1575 w 10004"/>
              <a:gd name="T41" fmla="*/ 1343 h 9996"/>
              <a:gd name="T42" fmla="*/ 2360 w 10004"/>
              <a:gd name="T43" fmla="*/ 943 h 9996"/>
              <a:gd name="T44" fmla="*/ 3851 w 10004"/>
              <a:gd name="T45" fmla="*/ 1393 h 9996"/>
              <a:gd name="T46" fmla="*/ 4274 w 10004"/>
              <a:gd name="T47" fmla="*/ 0 h 9996"/>
              <a:gd name="T48" fmla="*/ 5878 w 10004"/>
              <a:gd name="T49" fmla="*/ 55 h 9996"/>
              <a:gd name="T50" fmla="*/ 6135 w 10004"/>
              <a:gd name="T51" fmla="*/ 1392 h 9996"/>
              <a:gd name="T52" fmla="*/ 7645 w 10004"/>
              <a:gd name="T53" fmla="*/ 934 h 9996"/>
              <a:gd name="T54" fmla="*/ 7965 w 10004"/>
              <a:gd name="T55" fmla="*/ 940 h 9996"/>
              <a:gd name="T56" fmla="*/ 9085 w 10004"/>
              <a:gd name="T57" fmla="*/ 2190 h 9996"/>
              <a:gd name="T58" fmla="*/ 8702 w 10004"/>
              <a:gd name="T59" fmla="*/ 2772 h 9996"/>
              <a:gd name="T60" fmla="*/ 8618 w 10004"/>
              <a:gd name="T61" fmla="*/ 3868 h 9996"/>
              <a:gd name="T62" fmla="*/ 9945 w 10004"/>
              <a:gd name="T63" fmla="*/ 4132 h 9996"/>
              <a:gd name="T64" fmla="*/ 6183 w 10004"/>
              <a:gd name="T65" fmla="*/ 6176 h 9996"/>
              <a:gd name="T66" fmla="*/ 6183 w 10004"/>
              <a:gd name="T67" fmla="*/ 3818 h 9996"/>
              <a:gd name="T68" fmla="*/ 3825 w 10004"/>
              <a:gd name="T69" fmla="*/ 3819 h 9996"/>
              <a:gd name="T70" fmla="*/ 3825 w 10004"/>
              <a:gd name="T71" fmla="*/ 6177 h 9996"/>
              <a:gd name="T72" fmla="*/ 6183 w 10004"/>
              <a:gd name="T73" fmla="*/ 6176 h 9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04" h="9996">
                <a:moveTo>
                  <a:pt x="10004" y="4287"/>
                </a:moveTo>
                <a:lnTo>
                  <a:pt x="10004" y="5732"/>
                </a:lnTo>
                <a:cubicBezTo>
                  <a:pt x="10004" y="5784"/>
                  <a:pt x="9987" y="5834"/>
                  <a:pt x="9952" y="5881"/>
                </a:cubicBezTo>
                <a:cubicBezTo>
                  <a:pt x="9918" y="5928"/>
                  <a:pt x="9873" y="5956"/>
                  <a:pt x="9822" y="5966"/>
                </a:cubicBezTo>
                <a:lnTo>
                  <a:pt x="8617" y="6148"/>
                </a:lnTo>
                <a:cubicBezTo>
                  <a:pt x="8534" y="6382"/>
                  <a:pt x="8449" y="6579"/>
                  <a:pt x="8363" y="6741"/>
                </a:cubicBezTo>
                <a:cubicBezTo>
                  <a:pt x="8515" y="6958"/>
                  <a:pt x="8748" y="7257"/>
                  <a:pt x="9060" y="7639"/>
                </a:cubicBezTo>
                <a:cubicBezTo>
                  <a:pt x="9104" y="7692"/>
                  <a:pt x="9127" y="7746"/>
                  <a:pt x="9127" y="7803"/>
                </a:cubicBezTo>
                <a:cubicBezTo>
                  <a:pt x="9127" y="7859"/>
                  <a:pt x="9108" y="7909"/>
                  <a:pt x="9067" y="7952"/>
                </a:cubicBezTo>
                <a:cubicBezTo>
                  <a:pt x="8949" y="8113"/>
                  <a:pt x="8735" y="8347"/>
                  <a:pt x="8423" y="8655"/>
                </a:cubicBezTo>
                <a:cubicBezTo>
                  <a:pt x="8110" y="8963"/>
                  <a:pt x="7907" y="9119"/>
                  <a:pt x="7812" y="9119"/>
                </a:cubicBezTo>
                <a:cubicBezTo>
                  <a:pt x="7759" y="9119"/>
                  <a:pt x="7704" y="9101"/>
                  <a:pt x="7642" y="9059"/>
                </a:cubicBezTo>
                <a:lnTo>
                  <a:pt x="6743" y="8356"/>
                </a:lnTo>
                <a:cubicBezTo>
                  <a:pt x="6552" y="8456"/>
                  <a:pt x="6354" y="8538"/>
                  <a:pt x="6150" y="8603"/>
                </a:cubicBezTo>
                <a:cubicBezTo>
                  <a:pt x="6080" y="9193"/>
                  <a:pt x="6018" y="9597"/>
                  <a:pt x="5962" y="9813"/>
                </a:cubicBezTo>
                <a:cubicBezTo>
                  <a:pt x="5932" y="9934"/>
                  <a:pt x="5854" y="9996"/>
                  <a:pt x="5728" y="9996"/>
                </a:cubicBezTo>
                <a:lnTo>
                  <a:pt x="4282" y="9996"/>
                </a:lnTo>
                <a:cubicBezTo>
                  <a:pt x="4220" y="9996"/>
                  <a:pt x="4168" y="9977"/>
                  <a:pt x="4123" y="9941"/>
                </a:cubicBezTo>
                <a:cubicBezTo>
                  <a:pt x="4078" y="9904"/>
                  <a:pt x="4052" y="9857"/>
                  <a:pt x="4048" y="9802"/>
                </a:cubicBezTo>
                <a:lnTo>
                  <a:pt x="3864" y="8602"/>
                </a:lnTo>
                <a:cubicBezTo>
                  <a:pt x="3652" y="8532"/>
                  <a:pt x="3457" y="8453"/>
                  <a:pt x="3278" y="8362"/>
                </a:cubicBezTo>
                <a:lnTo>
                  <a:pt x="2360" y="9059"/>
                </a:lnTo>
                <a:cubicBezTo>
                  <a:pt x="2317" y="9098"/>
                  <a:pt x="2263" y="9119"/>
                  <a:pt x="2196" y="9119"/>
                </a:cubicBezTo>
                <a:cubicBezTo>
                  <a:pt x="2135" y="9119"/>
                  <a:pt x="2082" y="9097"/>
                  <a:pt x="2033" y="9048"/>
                </a:cubicBezTo>
                <a:cubicBezTo>
                  <a:pt x="1486" y="8554"/>
                  <a:pt x="1128" y="8188"/>
                  <a:pt x="958" y="7954"/>
                </a:cubicBezTo>
                <a:cubicBezTo>
                  <a:pt x="928" y="7910"/>
                  <a:pt x="913" y="7860"/>
                  <a:pt x="913" y="7805"/>
                </a:cubicBezTo>
                <a:cubicBezTo>
                  <a:pt x="913" y="7753"/>
                  <a:pt x="930" y="7704"/>
                  <a:pt x="965" y="7657"/>
                </a:cubicBezTo>
                <a:cubicBezTo>
                  <a:pt x="1031" y="7565"/>
                  <a:pt x="1140" y="7422"/>
                  <a:pt x="1296" y="7224"/>
                </a:cubicBezTo>
                <a:cubicBezTo>
                  <a:pt x="1453" y="7027"/>
                  <a:pt x="1570" y="6874"/>
                  <a:pt x="1648" y="6765"/>
                </a:cubicBezTo>
                <a:cubicBezTo>
                  <a:pt x="1530" y="6549"/>
                  <a:pt x="1441" y="6334"/>
                  <a:pt x="1380" y="6122"/>
                </a:cubicBezTo>
                <a:lnTo>
                  <a:pt x="189" y="5947"/>
                </a:lnTo>
                <a:cubicBezTo>
                  <a:pt x="133" y="5939"/>
                  <a:pt x="86" y="5912"/>
                  <a:pt x="53" y="5865"/>
                </a:cubicBezTo>
                <a:cubicBezTo>
                  <a:pt x="19" y="5820"/>
                  <a:pt x="0" y="5768"/>
                  <a:pt x="0" y="5712"/>
                </a:cubicBezTo>
                <a:lnTo>
                  <a:pt x="0" y="4262"/>
                </a:lnTo>
                <a:cubicBezTo>
                  <a:pt x="0" y="4209"/>
                  <a:pt x="18" y="4160"/>
                  <a:pt x="53" y="4113"/>
                </a:cubicBezTo>
                <a:cubicBezTo>
                  <a:pt x="88" y="4065"/>
                  <a:pt x="128" y="4038"/>
                  <a:pt x="175" y="4028"/>
                </a:cubicBezTo>
                <a:lnTo>
                  <a:pt x="1385" y="3845"/>
                </a:lnTo>
                <a:cubicBezTo>
                  <a:pt x="1446" y="3645"/>
                  <a:pt x="1530" y="3445"/>
                  <a:pt x="1639" y="3247"/>
                </a:cubicBezTo>
                <a:cubicBezTo>
                  <a:pt x="1465" y="2999"/>
                  <a:pt x="1234" y="2700"/>
                  <a:pt x="941" y="2348"/>
                </a:cubicBezTo>
                <a:cubicBezTo>
                  <a:pt x="898" y="2295"/>
                  <a:pt x="875" y="2244"/>
                  <a:pt x="875" y="2192"/>
                </a:cubicBezTo>
                <a:cubicBezTo>
                  <a:pt x="875" y="2148"/>
                  <a:pt x="894" y="2098"/>
                  <a:pt x="935" y="2043"/>
                </a:cubicBezTo>
                <a:cubicBezTo>
                  <a:pt x="1048" y="1887"/>
                  <a:pt x="1260" y="1654"/>
                  <a:pt x="1575" y="1343"/>
                </a:cubicBezTo>
                <a:cubicBezTo>
                  <a:pt x="1890" y="1032"/>
                  <a:pt x="2095" y="877"/>
                  <a:pt x="2190" y="877"/>
                </a:cubicBezTo>
                <a:cubicBezTo>
                  <a:pt x="2246" y="877"/>
                  <a:pt x="2303" y="898"/>
                  <a:pt x="2360" y="943"/>
                </a:cubicBezTo>
                <a:lnTo>
                  <a:pt x="3259" y="1640"/>
                </a:lnTo>
                <a:cubicBezTo>
                  <a:pt x="3449" y="1540"/>
                  <a:pt x="3648" y="1458"/>
                  <a:pt x="3851" y="1393"/>
                </a:cubicBezTo>
                <a:cubicBezTo>
                  <a:pt x="3922" y="803"/>
                  <a:pt x="3984" y="399"/>
                  <a:pt x="4040" y="183"/>
                </a:cubicBezTo>
                <a:cubicBezTo>
                  <a:pt x="4070" y="62"/>
                  <a:pt x="4148" y="0"/>
                  <a:pt x="4274" y="0"/>
                </a:cubicBezTo>
                <a:lnTo>
                  <a:pt x="5719" y="0"/>
                </a:lnTo>
                <a:cubicBezTo>
                  <a:pt x="5780" y="0"/>
                  <a:pt x="5833" y="19"/>
                  <a:pt x="5878" y="55"/>
                </a:cubicBezTo>
                <a:cubicBezTo>
                  <a:pt x="5923" y="92"/>
                  <a:pt x="5948" y="139"/>
                  <a:pt x="5953" y="194"/>
                </a:cubicBezTo>
                <a:lnTo>
                  <a:pt x="6135" y="1392"/>
                </a:lnTo>
                <a:cubicBezTo>
                  <a:pt x="6348" y="1462"/>
                  <a:pt x="6543" y="1540"/>
                  <a:pt x="6722" y="1632"/>
                </a:cubicBezTo>
                <a:lnTo>
                  <a:pt x="7645" y="934"/>
                </a:lnTo>
                <a:cubicBezTo>
                  <a:pt x="7684" y="895"/>
                  <a:pt x="7736" y="874"/>
                  <a:pt x="7802" y="874"/>
                </a:cubicBezTo>
                <a:cubicBezTo>
                  <a:pt x="7858" y="874"/>
                  <a:pt x="7913" y="895"/>
                  <a:pt x="7965" y="940"/>
                </a:cubicBezTo>
                <a:cubicBezTo>
                  <a:pt x="8525" y="1457"/>
                  <a:pt x="8883" y="1827"/>
                  <a:pt x="9040" y="2047"/>
                </a:cubicBezTo>
                <a:cubicBezTo>
                  <a:pt x="9070" y="2080"/>
                  <a:pt x="9085" y="2129"/>
                  <a:pt x="9085" y="2190"/>
                </a:cubicBezTo>
                <a:cubicBezTo>
                  <a:pt x="9085" y="2243"/>
                  <a:pt x="9068" y="2293"/>
                  <a:pt x="9033" y="2339"/>
                </a:cubicBezTo>
                <a:cubicBezTo>
                  <a:pt x="8967" y="2430"/>
                  <a:pt x="8858" y="2574"/>
                  <a:pt x="8702" y="2772"/>
                </a:cubicBezTo>
                <a:cubicBezTo>
                  <a:pt x="8545" y="2969"/>
                  <a:pt x="8428" y="3122"/>
                  <a:pt x="8350" y="3230"/>
                </a:cubicBezTo>
                <a:cubicBezTo>
                  <a:pt x="8463" y="3448"/>
                  <a:pt x="8552" y="3660"/>
                  <a:pt x="8618" y="3868"/>
                </a:cubicBezTo>
                <a:lnTo>
                  <a:pt x="9809" y="4050"/>
                </a:lnTo>
                <a:cubicBezTo>
                  <a:pt x="9865" y="4058"/>
                  <a:pt x="9910" y="4085"/>
                  <a:pt x="9945" y="4132"/>
                </a:cubicBezTo>
                <a:cubicBezTo>
                  <a:pt x="9985" y="4180"/>
                  <a:pt x="10004" y="4230"/>
                  <a:pt x="10004" y="4287"/>
                </a:cubicBezTo>
                <a:close/>
                <a:moveTo>
                  <a:pt x="6183" y="6176"/>
                </a:moveTo>
                <a:cubicBezTo>
                  <a:pt x="6508" y="5851"/>
                  <a:pt x="6672" y="5457"/>
                  <a:pt x="6672" y="4997"/>
                </a:cubicBezTo>
                <a:cubicBezTo>
                  <a:pt x="6672" y="4537"/>
                  <a:pt x="6508" y="4144"/>
                  <a:pt x="6183" y="3818"/>
                </a:cubicBezTo>
                <a:cubicBezTo>
                  <a:pt x="5858" y="3494"/>
                  <a:pt x="5464" y="3331"/>
                  <a:pt x="5004" y="3331"/>
                </a:cubicBezTo>
                <a:cubicBezTo>
                  <a:pt x="4544" y="3331"/>
                  <a:pt x="4151" y="3494"/>
                  <a:pt x="3825" y="3819"/>
                </a:cubicBezTo>
                <a:cubicBezTo>
                  <a:pt x="3500" y="4144"/>
                  <a:pt x="3336" y="4538"/>
                  <a:pt x="3336" y="4998"/>
                </a:cubicBezTo>
                <a:cubicBezTo>
                  <a:pt x="3336" y="5458"/>
                  <a:pt x="3500" y="5851"/>
                  <a:pt x="3825" y="6177"/>
                </a:cubicBezTo>
                <a:cubicBezTo>
                  <a:pt x="4150" y="6503"/>
                  <a:pt x="4544" y="6666"/>
                  <a:pt x="5004" y="6666"/>
                </a:cubicBezTo>
                <a:cubicBezTo>
                  <a:pt x="5464" y="6663"/>
                  <a:pt x="5856" y="6500"/>
                  <a:pt x="6183" y="6176"/>
                </a:cubicBezTo>
                <a:close/>
              </a:path>
            </a:pathLst>
          </a:cu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54695"/>
            <a:ext cx="6160144" cy="59117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8658" y="1975186"/>
            <a:ext cx="9114145" cy="1325563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defRPr sz="4800" b="1" spc="3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32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194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配色" hidden="1"/>
          <p:cNvGrpSpPr/>
          <p:nvPr userDrawn="1"/>
        </p:nvGrpSpPr>
        <p:grpSpPr>
          <a:xfrm>
            <a:off x="4145072" y="-1088198"/>
            <a:ext cx="3901856" cy="975464"/>
            <a:chOff x="951749" y="1028700"/>
            <a:chExt cx="5675248" cy="1418812"/>
          </a:xfrm>
        </p:grpSpPr>
        <p:sp>
          <p:nvSpPr>
            <p:cNvPr id="3" name="矩形 2"/>
            <p:cNvSpPr/>
            <p:nvPr/>
          </p:nvSpPr>
          <p:spPr>
            <a:xfrm>
              <a:off x="951749" y="1028700"/>
              <a:ext cx="1418812" cy="1418812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370561" y="1028700"/>
              <a:ext cx="1418812" cy="1418812"/>
            </a:xfrm>
            <a:prstGeom prst="rect">
              <a:avLst/>
            </a:prstGeom>
            <a:solidFill>
              <a:srgbClr val="004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789373" y="1028700"/>
              <a:ext cx="1418812" cy="1418812"/>
            </a:xfrm>
            <a:prstGeom prst="rect">
              <a:avLst/>
            </a:prstGeom>
            <a:solidFill>
              <a:srgbClr val="FFB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08185" y="1028700"/>
              <a:ext cx="1418812" cy="1418812"/>
            </a:xfrm>
            <a:prstGeom prst="rect">
              <a:avLst/>
            </a:prstGeom>
            <a:solidFill>
              <a:srgbClr val="FF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7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72" r:id="rId5"/>
    <p:sldLayoutId id="2147483678" r:id="rId6"/>
    <p:sldLayoutId id="214748367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88">
          <p15:clr>
            <a:srgbClr val="F26B43"/>
          </p15:clr>
        </p15:guide>
        <p15:guide id="2" pos="3840">
          <p15:clr>
            <a:srgbClr val="F26B43"/>
          </p15:clr>
        </p15:guide>
        <p15:guide id="3" pos="416">
          <p15:clr>
            <a:srgbClr val="F26B43"/>
          </p15:clr>
        </p15:guide>
        <p15:guide id="4" pos="7256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52">
          <p15:clr>
            <a:srgbClr val="F26B43"/>
          </p15:clr>
        </p15:guide>
        <p15:guide id="7" orient="horz" pos="3928">
          <p15:clr>
            <a:srgbClr val="F26B43"/>
          </p15:clr>
        </p15:guide>
        <p15:guide id="8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汇报人"/>
          <p:cNvSpPr/>
          <p:nvPr userDrawn="1"/>
        </p:nvSpPr>
        <p:spPr>
          <a:xfrm>
            <a:off x="676841" y="5288280"/>
            <a:ext cx="2971800" cy="5029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OfficePLUS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2" name="小标题"/>
          <p:cNvSpPr txBox="1"/>
          <p:nvPr userDrawn="1"/>
        </p:nvSpPr>
        <p:spPr>
          <a:xfrm>
            <a:off x="563255" y="3341271"/>
            <a:ext cx="456486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这里填写您的公司名称或是部门名称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8" name="大标题"/>
          <p:cNvSpPr>
            <a:spLocks noGrp="1"/>
          </p:cNvSpPr>
          <p:nvPr>
            <p:ph type="title"/>
          </p:nvPr>
        </p:nvSpPr>
        <p:spPr>
          <a:xfrm>
            <a:off x="563254" y="1926026"/>
            <a:ext cx="9114145" cy="1325563"/>
          </a:xfrm>
        </p:spPr>
        <p:txBody>
          <a:bodyPr/>
          <a:lstStyle/>
          <a:p>
            <a:r>
              <a:rPr lang="zh-CN" altLang="en-US" smtClean="0"/>
              <a:t>工业制造行业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通用总结汇报模板</a:t>
            </a:r>
            <a:endParaRPr lang="zh-CN" altLang="en-US"/>
          </a:p>
        </p:txBody>
      </p:sp>
      <p:grpSp>
        <p:nvGrpSpPr>
          <p:cNvPr id="18" name="logo"/>
          <p:cNvGrpSpPr/>
          <p:nvPr/>
        </p:nvGrpSpPr>
        <p:grpSpPr>
          <a:xfrm>
            <a:off x="660400" y="757755"/>
            <a:ext cx="1762760" cy="239291"/>
            <a:chOff x="-938213" y="2471738"/>
            <a:chExt cx="14068426" cy="1909763"/>
          </a:xfrm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938213" y="2471738"/>
              <a:ext cx="5767388" cy="1909763"/>
            </a:xfrm>
            <a:custGeom>
              <a:avLst/>
              <a:gdLst>
                <a:gd name="T0" fmla="*/ 51 w 1362"/>
                <a:gd name="T1" fmla="*/ 390 h 448"/>
                <a:gd name="T2" fmla="*/ 52 w 1362"/>
                <a:gd name="T3" fmla="*/ 81 h 448"/>
                <a:gd name="T4" fmla="*/ 326 w 1362"/>
                <a:gd name="T5" fmla="*/ 78 h 448"/>
                <a:gd name="T6" fmla="*/ 325 w 1362"/>
                <a:gd name="T7" fmla="*/ 389 h 448"/>
                <a:gd name="T8" fmla="*/ 189 w 1362"/>
                <a:gd name="T9" fmla="*/ 47 h 448"/>
                <a:gd name="T10" fmla="*/ 29 w 1362"/>
                <a:gd name="T11" fmla="*/ 236 h 448"/>
                <a:gd name="T12" fmla="*/ 186 w 1362"/>
                <a:gd name="T13" fmla="*/ 422 h 448"/>
                <a:gd name="T14" fmla="*/ 348 w 1362"/>
                <a:gd name="T15" fmla="*/ 233 h 448"/>
                <a:gd name="T16" fmla="*/ 189 w 1362"/>
                <a:gd name="T17" fmla="*/ 47 h 448"/>
                <a:gd name="T18" fmla="*/ 547 w 1362"/>
                <a:gd name="T19" fmla="*/ 24 h 448"/>
                <a:gd name="T20" fmla="*/ 494 w 1362"/>
                <a:gd name="T21" fmla="*/ 146 h 448"/>
                <a:gd name="T22" fmla="*/ 570 w 1362"/>
                <a:gd name="T23" fmla="*/ 170 h 448"/>
                <a:gd name="T24" fmla="*/ 494 w 1362"/>
                <a:gd name="T25" fmla="*/ 441 h 448"/>
                <a:gd name="T26" fmla="*/ 468 w 1362"/>
                <a:gd name="T27" fmla="*/ 170 h 448"/>
                <a:gd name="T28" fmla="*/ 417 w 1362"/>
                <a:gd name="T29" fmla="*/ 146 h 448"/>
                <a:gd name="T30" fmla="*/ 468 w 1362"/>
                <a:gd name="T31" fmla="*/ 95 h 448"/>
                <a:gd name="T32" fmla="*/ 548 w 1362"/>
                <a:gd name="T33" fmla="*/ 0 h 448"/>
                <a:gd name="T34" fmla="*/ 579 w 1362"/>
                <a:gd name="T35" fmla="*/ 32 h 448"/>
                <a:gd name="T36" fmla="*/ 706 w 1362"/>
                <a:gd name="T37" fmla="*/ 24 h 448"/>
                <a:gd name="T38" fmla="*/ 653 w 1362"/>
                <a:gd name="T39" fmla="*/ 146 h 448"/>
                <a:gd name="T40" fmla="*/ 729 w 1362"/>
                <a:gd name="T41" fmla="*/ 170 h 448"/>
                <a:gd name="T42" fmla="*/ 653 w 1362"/>
                <a:gd name="T43" fmla="*/ 441 h 448"/>
                <a:gd name="T44" fmla="*/ 627 w 1362"/>
                <a:gd name="T45" fmla="*/ 170 h 448"/>
                <a:gd name="T46" fmla="*/ 575 w 1362"/>
                <a:gd name="T47" fmla="*/ 146 h 448"/>
                <a:gd name="T48" fmla="*/ 627 w 1362"/>
                <a:gd name="T49" fmla="*/ 95 h 448"/>
                <a:gd name="T50" fmla="*/ 707 w 1362"/>
                <a:gd name="T51" fmla="*/ 0 h 448"/>
                <a:gd name="T52" fmla="*/ 737 w 1362"/>
                <a:gd name="T53" fmla="*/ 32 h 448"/>
                <a:gd name="T54" fmla="*/ 768 w 1362"/>
                <a:gd name="T55" fmla="*/ 65 h 448"/>
                <a:gd name="T56" fmla="*/ 768 w 1362"/>
                <a:gd name="T57" fmla="*/ 34 h 448"/>
                <a:gd name="T58" fmla="*/ 798 w 1362"/>
                <a:gd name="T59" fmla="*/ 34 h 448"/>
                <a:gd name="T60" fmla="*/ 798 w 1362"/>
                <a:gd name="T61" fmla="*/ 65 h 448"/>
                <a:gd name="T62" fmla="*/ 770 w 1362"/>
                <a:gd name="T63" fmla="*/ 146 h 448"/>
                <a:gd name="T64" fmla="*/ 796 w 1362"/>
                <a:gd name="T65" fmla="*/ 441 h 448"/>
                <a:gd name="T66" fmla="*/ 770 w 1362"/>
                <a:gd name="T67" fmla="*/ 146 h 448"/>
                <a:gd name="T68" fmla="*/ 998 w 1362"/>
                <a:gd name="T69" fmla="*/ 448 h 448"/>
                <a:gd name="T70" fmla="*/ 867 w 1362"/>
                <a:gd name="T71" fmla="*/ 299 h 448"/>
                <a:gd name="T72" fmla="*/ 1012 w 1362"/>
                <a:gd name="T73" fmla="*/ 139 h 448"/>
                <a:gd name="T74" fmla="*/ 1075 w 1362"/>
                <a:gd name="T75" fmla="*/ 183 h 448"/>
                <a:gd name="T76" fmla="*/ 926 w 1362"/>
                <a:gd name="T77" fmla="*/ 200 h 448"/>
                <a:gd name="T78" fmla="*/ 923 w 1362"/>
                <a:gd name="T79" fmla="*/ 389 h 448"/>
                <a:gd name="T80" fmla="*/ 1074 w 1362"/>
                <a:gd name="T81" fmla="*/ 400 h 448"/>
                <a:gd name="T82" fmla="*/ 1074 w 1362"/>
                <a:gd name="T83" fmla="*/ 428 h 448"/>
                <a:gd name="T84" fmla="*/ 1177 w 1362"/>
                <a:gd name="T85" fmla="*/ 390 h 448"/>
                <a:gd name="T86" fmla="*/ 1346 w 1362"/>
                <a:gd name="T87" fmla="*/ 387 h 448"/>
                <a:gd name="T88" fmla="*/ 1246 w 1362"/>
                <a:gd name="T89" fmla="*/ 448 h 448"/>
                <a:gd name="T90" fmla="*/ 1122 w 1362"/>
                <a:gd name="T91" fmla="*/ 292 h 448"/>
                <a:gd name="T92" fmla="*/ 1251 w 1362"/>
                <a:gd name="T93" fmla="*/ 139 h 448"/>
                <a:gd name="T94" fmla="*/ 1362 w 1362"/>
                <a:gd name="T95" fmla="*/ 283 h 448"/>
                <a:gd name="T96" fmla="*/ 1149 w 1362"/>
                <a:gd name="T97" fmla="*/ 295 h 448"/>
                <a:gd name="T98" fmla="*/ 1311 w 1362"/>
                <a:gd name="T99" fmla="*/ 191 h 448"/>
                <a:gd name="T100" fmla="*/ 1183 w 1362"/>
                <a:gd name="T101" fmla="*/ 191 h 448"/>
                <a:gd name="T102" fmla="*/ 1335 w 1362"/>
                <a:gd name="T103" fmla="*/ 27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2" h="448">
                  <a:moveTo>
                    <a:pt x="187" y="448"/>
                  </a:moveTo>
                  <a:cubicBezTo>
                    <a:pt x="130" y="448"/>
                    <a:pt x="84" y="429"/>
                    <a:pt x="51" y="390"/>
                  </a:cubicBezTo>
                  <a:cubicBezTo>
                    <a:pt x="17" y="351"/>
                    <a:pt x="0" y="301"/>
                    <a:pt x="0" y="239"/>
                  </a:cubicBezTo>
                  <a:cubicBezTo>
                    <a:pt x="0" y="173"/>
                    <a:pt x="17" y="120"/>
                    <a:pt x="52" y="81"/>
                  </a:cubicBezTo>
                  <a:cubicBezTo>
                    <a:pt x="87" y="41"/>
                    <a:pt x="134" y="21"/>
                    <a:pt x="194" y="21"/>
                  </a:cubicBezTo>
                  <a:cubicBezTo>
                    <a:pt x="249" y="21"/>
                    <a:pt x="292" y="40"/>
                    <a:pt x="326" y="78"/>
                  </a:cubicBezTo>
                  <a:cubicBezTo>
                    <a:pt x="360" y="116"/>
                    <a:pt x="376" y="166"/>
                    <a:pt x="376" y="228"/>
                  </a:cubicBezTo>
                  <a:cubicBezTo>
                    <a:pt x="376" y="297"/>
                    <a:pt x="359" y="350"/>
                    <a:pt x="325" y="389"/>
                  </a:cubicBezTo>
                  <a:cubicBezTo>
                    <a:pt x="290" y="429"/>
                    <a:pt x="244" y="448"/>
                    <a:pt x="187" y="448"/>
                  </a:cubicBezTo>
                  <a:close/>
                  <a:moveTo>
                    <a:pt x="189" y="47"/>
                  </a:moveTo>
                  <a:cubicBezTo>
                    <a:pt x="143" y="47"/>
                    <a:pt x="104" y="64"/>
                    <a:pt x="74" y="99"/>
                  </a:cubicBezTo>
                  <a:cubicBezTo>
                    <a:pt x="44" y="134"/>
                    <a:pt x="29" y="179"/>
                    <a:pt x="29" y="236"/>
                  </a:cubicBezTo>
                  <a:cubicBezTo>
                    <a:pt x="29" y="293"/>
                    <a:pt x="43" y="338"/>
                    <a:pt x="72" y="371"/>
                  </a:cubicBezTo>
                  <a:cubicBezTo>
                    <a:pt x="100" y="405"/>
                    <a:pt x="138" y="422"/>
                    <a:pt x="186" y="422"/>
                  </a:cubicBezTo>
                  <a:cubicBezTo>
                    <a:pt x="236" y="422"/>
                    <a:pt x="275" y="405"/>
                    <a:pt x="304" y="372"/>
                  </a:cubicBezTo>
                  <a:cubicBezTo>
                    <a:pt x="333" y="339"/>
                    <a:pt x="348" y="292"/>
                    <a:pt x="348" y="233"/>
                  </a:cubicBezTo>
                  <a:cubicBezTo>
                    <a:pt x="348" y="174"/>
                    <a:pt x="334" y="129"/>
                    <a:pt x="305" y="96"/>
                  </a:cubicBezTo>
                  <a:cubicBezTo>
                    <a:pt x="277" y="63"/>
                    <a:pt x="238" y="47"/>
                    <a:pt x="189" y="47"/>
                  </a:cubicBezTo>
                  <a:close/>
                  <a:moveTo>
                    <a:pt x="579" y="32"/>
                  </a:moveTo>
                  <a:cubicBezTo>
                    <a:pt x="572" y="27"/>
                    <a:pt x="561" y="24"/>
                    <a:pt x="547" y="24"/>
                  </a:cubicBezTo>
                  <a:cubicBezTo>
                    <a:pt x="512" y="24"/>
                    <a:pt x="494" y="48"/>
                    <a:pt x="494" y="97"/>
                  </a:cubicBezTo>
                  <a:cubicBezTo>
                    <a:pt x="494" y="146"/>
                    <a:pt x="494" y="146"/>
                    <a:pt x="494" y="146"/>
                  </a:cubicBezTo>
                  <a:cubicBezTo>
                    <a:pt x="570" y="146"/>
                    <a:pt x="570" y="146"/>
                    <a:pt x="570" y="146"/>
                  </a:cubicBezTo>
                  <a:cubicBezTo>
                    <a:pt x="570" y="170"/>
                    <a:pt x="570" y="170"/>
                    <a:pt x="570" y="170"/>
                  </a:cubicBezTo>
                  <a:cubicBezTo>
                    <a:pt x="494" y="170"/>
                    <a:pt x="494" y="170"/>
                    <a:pt x="494" y="170"/>
                  </a:cubicBezTo>
                  <a:cubicBezTo>
                    <a:pt x="494" y="441"/>
                    <a:pt x="494" y="441"/>
                    <a:pt x="494" y="441"/>
                  </a:cubicBezTo>
                  <a:cubicBezTo>
                    <a:pt x="468" y="441"/>
                    <a:pt x="468" y="441"/>
                    <a:pt x="468" y="441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46"/>
                    <a:pt x="417" y="146"/>
                    <a:pt x="417" y="146"/>
                  </a:cubicBezTo>
                  <a:cubicBezTo>
                    <a:pt x="468" y="146"/>
                    <a:pt x="468" y="146"/>
                    <a:pt x="468" y="146"/>
                  </a:cubicBezTo>
                  <a:cubicBezTo>
                    <a:pt x="468" y="95"/>
                    <a:pt x="468" y="95"/>
                    <a:pt x="468" y="95"/>
                  </a:cubicBezTo>
                  <a:cubicBezTo>
                    <a:pt x="468" y="64"/>
                    <a:pt x="476" y="40"/>
                    <a:pt x="491" y="24"/>
                  </a:cubicBezTo>
                  <a:cubicBezTo>
                    <a:pt x="507" y="8"/>
                    <a:pt x="526" y="0"/>
                    <a:pt x="548" y="0"/>
                  </a:cubicBezTo>
                  <a:cubicBezTo>
                    <a:pt x="561" y="0"/>
                    <a:pt x="571" y="2"/>
                    <a:pt x="579" y="5"/>
                  </a:cubicBezTo>
                  <a:lnTo>
                    <a:pt x="579" y="32"/>
                  </a:lnTo>
                  <a:close/>
                  <a:moveTo>
                    <a:pt x="737" y="32"/>
                  </a:moveTo>
                  <a:cubicBezTo>
                    <a:pt x="730" y="27"/>
                    <a:pt x="720" y="24"/>
                    <a:pt x="706" y="24"/>
                  </a:cubicBezTo>
                  <a:cubicBezTo>
                    <a:pt x="671" y="24"/>
                    <a:pt x="653" y="48"/>
                    <a:pt x="653" y="97"/>
                  </a:cubicBezTo>
                  <a:cubicBezTo>
                    <a:pt x="653" y="146"/>
                    <a:pt x="653" y="146"/>
                    <a:pt x="653" y="146"/>
                  </a:cubicBezTo>
                  <a:cubicBezTo>
                    <a:pt x="729" y="146"/>
                    <a:pt x="729" y="146"/>
                    <a:pt x="729" y="146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653" y="170"/>
                    <a:pt x="653" y="170"/>
                    <a:pt x="653" y="170"/>
                  </a:cubicBezTo>
                  <a:cubicBezTo>
                    <a:pt x="653" y="441"/>
                    <a:pt x="653" y="441"/>
                    <a:pt x="653" y="441"/>
                  </a:cubicBezTo>
                  <a:cubicBezTo>
                    <a:pt x="627" y="441"/>
                    <a:pt x="627" y="441"/>
                    <a:pt x="627" y="441"/>
                  </a:cubicBezTo>
                  <a:cubicBezTo>
                    <a:pt x="627" y="170"/>
                    <a:pt x="627" y="170"/>
                    <a:pt x="627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627" y="146"/>
                    <a:pt x="627" y="146"/>
                    <a:pt x="627" y="146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7" y="64"/>
                    <a:pt x="635" y="40"/>
                    <a:pt x="650" y="24"/>
                  </a:cubicBezTo>
                  <a:cubicBezTo>
                    <a:pt x="665" y="8"/>
                    <a:pt x="684" y="0"/>
                    <a:pt x="707" y="0"/>
                  </a:cubicBezTo>
                  <a:cubicBezTo>
                    <a:pt x="719" y="0"/>
                    <a:pt x="729" y="2"/>
                    <a:pt x="737" y="5"/>
                  </a:cubicBezTo>
                  <a:cubicBezTo>
                    <a:pt x="737" y="32"/>
                    <a:pt x="737" y="32"/>
                    <a:pt x="737" y="32"/>
                  </a:cubicBezTo>
                  <a:close/>
                  <a:moveTo>
                    <a:pt x="783" y="72"/>
                  </a:moveTo>
                  <a:cubicBezTo>
                    <a:pt x="777" y="72"/>
                    <a:pt x="772" y="70"/>
                    <a:pt x="768" y="65"/>
                  </a:cubicBezTo>
                  <a:cubicBezTo>
                    <a:pt x="764" y="61"/>
                    <a:pt x="761" y="55"/>
                    <a:pt x="761" y="49"/>
                  </a:cubicBezTo>
                  <a:cubicBezTo>
                    <a:pt x="761" y="43"/>
                    <a:pt x="764" y="38"/>
                    <a:pt x="768" y="34"/>
                  </a:cubicBezTo>
                  <a:cubicBezTo>
                    <a:pt x="772" y="30"/>
                    <a:pt x="777" y="28"/>
                    <a:pt x="783" y="28"/>
                  </a:cubicBezTo>
                  <a:cubicBezTo>
                    <a:pt x="789" y="28"/>
                    <a:pt x="794" y="30"/>
                    <a:pt x="798" y="34"/>
                  </a:cubicBezTo>
                  <a:cubicBezTo>
                    <a:pt x="803" y="38"/>
                    <a:pt x="805" y="43"/>
                    <a:pt x="805" y="49"/>
                  </a:cubicBezTo>
                  <a:cubicBezTo>
                    <a:pt x="805" y="55"/>
                    <a:pt x="803" y="61"/>
                    <a:pt x="798" y="65"/>
                  </a:cubicBezTo>
                  <a:cubicBezTo>
                    <a:pt x="794" y="69"/>
                    <a:pt x="789" y="72"/>
                    <a:pt x="783" y="72"/>
                  </a:cubicBezTo>
                  <a:close/>
                  <a:moveTo>
                    <a:pt x="770" y="146"/>
                  </a:moveTo>
                  <a:cubicBezTo>
                    <a:pt x="796" y="146"/>
                    <a:pt x="796" y="146"/>
                    <a:pt x="796" y="146"/>
                  </a:cubicBezTo>
                  <a:cubicBezTo>
                    <a:pt x="796" y="441"/>
                    <a:pt x="796" y="441"/>
                    <a:pt x="796" y="441"/>
                  </a:cubicBezTo>
                  <a:cubicBezTo>
                    <a:pt x="770" y="441"/>
                    <a:pt x="770" y="441"/>
                    <a:pt x="770" y="441"/>
                  </a:cubicBezTo>
                  <a:lnTo>
                    <a:pt x="770" y="146"/>
                  </a:lnTo>
                  <a:close/>
                  <a:moveTo>
                    <a:pt x="1074" y="428"/>
                  </a:moveTo>
                  <a:cubicBezTo>
                    <a:pt x="1053" y="441"/>
                    <a:pt x="1027" y="448"/>
                    <a:pt x="998" y="448"/>
                  </a:cubicBezTo>
                  <a:cubicBezTo>
                    <a:pt x="959" y="448"/>
                    <a:pt x="927" y="434"/>
                    <a:pt x="903" y="407"/>
                  </a:cubicBezTo>
                  <a:cubicBezTo>
                    <a:pt x="879" y="379"/>
                    <a:pt x="867" y="343"/>
                    <a:pt x="867" y="299"/>
                  </a:cubicBezTo>
                  <a:cubicBezTo>
                    <a:pt x="867" y="252"/>
                    <a:pt x="881" y="214"/>
                    <a:pt x="908" y="184"/>
                  </a:cubicBezTo>
                  <a:cubicBezTo>
                    <a:pt x="935" y="154"/>
                    <a:pt x="969" y="139"/>
                    <a:pt x="1012" y="139"/>
                  </a:cubicBezTo>
                  <a:cubicBezTo>
                    <a:pt x="1034" y="139"/>
                    <a:pt x="1055" y="144"/>
                    <a:pt x="1075" y="153"/>
                  </a:cubicBezTo>
                  <a:cubicBezTo>
                    <a:pt x="1075" y="183"/>
                    <a:pt x="1075" y="183"/>
                    <a:pt x="1075" y="183"/>
                  </a:cubicBezTo>
                  <a:cubicBezTo>
                    <a:pt x="1055" y="170"/>
                    <a:pt x="1032" y="163"/>
                    <a:pt x="1008" y="163"/>
                  </a:cubicBezTo>
                  <a:cubicBezTo>
                    <a:pt x="974" y="163"/>
                    <a:pt x="947" y="176"/>
                    <a:pt x="926" y="200"/>
                  </a:cubicBezTo>
                  <a:cubicBezTo>
                    <a:pt x="905" y="225"/>
                    <a:pt x="894" y="257"/>
                    <a:pt x="894" y="297"/>
                  </a:cubicBezTo>
                  <a:cubicBezTo>
                    <a:pt x="894" y="335"/>
                    <a:pt x="904" y="366"/>
                    <a:pt x="923" y="389"/>
                  </a:cubicBezTo>
                  <a:cubicBezTo>
                    <a:pt x="942" y="412"/>
                    <a:pt x="967" y="424"/>
                    <a:pt x="999" y="424"/>
                  </a:cubicBezTo>
                  <a:cubicBezTo>
                    <a:pt x="1028" y="424"/>
                    <a:pt x="1053" y="416"/>
                    <a:pt x="1074" y="400"/>
                  </a:cubicBezTo>
                  <a:cubicBezTo>
                    <a:pt x="1074" y="428"/>
                    <a:pt x="1074" y="428"/>
                    <a:pt x="1074" y="428"/>
                  </a:cubicBezTo>
                  <a:cubicBezTo>
                    <a:pt x="1074" y="428"/>
                    <a:pt x="1074" y="428"/>
                    <a:pt x="1074" y="428"/>
                  </a:cubicBezTo>
                  <a:close/>
                  <a:moveTo>
                    <a:pt x="1149" y="295"/>
                  </a:moveTo>
                  <a:cubicBezTo>
                    <a:pt x="1149" y="335"/>
                    <a:pt x="1159" y="367"/>
                    <a:pt x="1177" y="390"/>
                  </a:cubicBezTo>
                  <a:cubicBezTo>
                    <a:pt x="1195" y="413"/>
                    <a:pt x="1220" y="424"/>
                    <a:pt x="1252" y="424"/>
                  </a:cubicBezTo>
                  <a:cubicBezTo>
                    <a:pt x="1284" y="424"/>
                    <a:pt x="1315" y="412"/>
                    <a:pt x="1346" y="387"/>
                  </a:cubicBezTo>
                  <a:cubicBezTo>
                    <a:pt x="1346" y="416"/>
                    <a:pt x="1346" y="416"/>
                    <a:pt x="1346" y="416"/>
                  </a:cubicBezTo>
                  <a:cubicBezTo>
                    <a:pt x="1317" y="437"/>
                    <a:pt x="1282" y="448"/>
                    <a:pt x="1246" y="448"/>
                  </a:cubicBezTo>
                  <a:cubicBezTo>
                    <a:pt x="1209" y="448"/>
                    <a:pt x="1179" y="435"/>
                    <a:pt x="1157" y="407"/>
                  </a:cubicBezTo>
                  <a:cubicBezTo>
                    <a:pt x="1134" y="380"/>
                    <a:pt x="1122" y="342"/>
                    <a:pt x="1122" y="292"/>
                  </a:cubicBezTo>
                  <a:cubicBezTo>
                    <a:pt x="1122" y="249"/>
                    <a:pt x="1134" y="213"/>
                    <a:pt x="1158" y="183"/>
                  </a:cubicBezTo>
                  <a:cubicBezTo>
                    <a:pt x="1182" y="154"/>
                    <a:pt x="1213" y="139"/>
                    <a:pt x="1251" y="139"/>
                  </a:cubicBezTo>
                  <a:cubicBezTo>
                    <a:pt x="1287" y="139"/>
                    <a:pt x="1314" y="152"/>
                    <a:pt x="1334" y="177"/>
                  </a:cubicBezTo>
                  <a:cubicBezTo>
                    <a:pt x="1353" y="203"/>
                    <a:pt x="1362" y="238"/>
                    <a:pt x="1362" y="283"/>
                  </a:cubicBezTo>
                  <a:cubicBezTo>
                    <a:pt x="1362" y="295"/>
                    <a:pt x="1362" y="295"/>
                    <a:pt x="1362" y="295"/>
                  </a:cubicBezTo>
                  <a:cubicBezTo>
                    <a:pt x="1149" y="295"/>
                    <a:pt x="1149" y="295"/>
                    <a:pt x="1149" y="295"/>
                  </a:cubicBezTo>
                  <a:close/>
                  <a:moveTo>
                    <a:pt x="1335" y="270"/>
                  </a:moveTo>
                  <a:cubicBezTo>
                    <a:pt x="1334" y="237"/>
                    <a:pt x="1326" y="210"/>
                    <a:pt x="1311" y="191"/>
                  </a:cubicBezTo>
                  <a:cubicBezTo>
                    <a:pt x="1297" y="173"/>
                    <a:pt x="1276" y="163"/>
                    <a:pt x="1250" y="163"/>
                  </a:cubicBezTo>
                  <a:cubicBezTo>
                    <a:pt x="1223" y="163"/>
                    <a:pt x="1201" y="172"/>
                    <a:pt x="1183" y="191"/>
                  </a:cubicBezTo>
                  <a:cubicBezTo>
                    <a:pt x="1166" y="209"/>
                    <a:pt x="1155" y="236"/>
                    <a:pt x="1151" y="270"/>
                  </a:cubicBezTo>
                  <a:cubicBezTo>
                    <a:pt x="1335" y="270"/>
                    <a:pt x="1335" y="270"/>
                    <a:pt x="1335" y="27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5159375" y="2592388"/>
              <a:ext cx="1042988" cy="1758950"/>
            </a:xfrm>
            <a:custGeom>
              <a:avLst/>
              <a:gdLst>
                <a:gd name="T0" fmla="*/ 47 w 246"/>
                <a:gd name="T1" fmla="*/ 257 h 413"/>
                <a:gd name="T2" fmla="*/ 47 w 246"/>
                <a:gd name="T3" fmla="*/ 413 h 413"/>
                <a:gd name="T4" fmla="*/ 0 w 246"/>
                <a:gd name="T5" fmla="*/ 413 h 413"/>
                <a:gd name="T6" fmla="*/ 0 w 246"/>
                <a:gd name="T7" fmla="*/ 0 h 413"/>
                <a:gd name="T8" fmla="*/ 111 w 246"/>
                <a:gd name="T9" fmla="*/ 0 h 413"/>
                <a:gd name="T10" fmla="*/ 211 w 246"/>
                <a:gd name="T11" fmla="*/ 32 h 413"/>
                <a:gd name="T12" fmla="*/ 246 w 246"/>
                <a:gd name="T13" fmla="*/ 123 h 413"/>
                <a:gd name="T14" fmla="*/ 207 w 246"/>
                <a:gd name="T15" fmla="*/ 219 h 413"/>
                <a:gd name="T16" fmla="*/ 100 w 246"/>
                <a:gd name="T17" fmla="*/ 257 h 413"/>
                <a:gd name="T18" fmla="*/ 47 w 246"/>
                <a:gd name="T19" fmla="*/ 257 h 413"/>
                <a:gd name="T20" fmla="*/ 47 w 246"/>
                <a:gd name="T21" fmla="*/ 257 h 413"/>
                <a:gd name="T22" fmla="*/ 47 w 246"/>
                <a:gd name="T23" fmla="*/ 44 h 413"/>
                <a:gd name="T24" fmla="*/ 47 w 246"/>
                <a:gd name="T25" fmla="*/ 213 h 413"/>
                <a:gd name="T26" fmla="*/ 97 w 246"/>
                <a:gd name="T27" fmla="*/ 213 h 413"/>
                <a:gd name="T28" fmla="*/ 171 w 246"/>
                <a:gd name="T29" fmla="*/ 190 h 413"/>
                <a:gd name="T30" fmla="*/ 197 w 246"/>
                <a:gd name="T31" fmla="*/ 126 h 413"/>
                <a:gd name="T32" fmla="*/ 103 w 246"/>
                <a:gd name="T33" fmla="*/ 44 h 413"/>
                <a:gd name="T34" fmla="*/ 47 w 246"/>
                <a:gd name="T35" fmla="*/ 4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413">
                  <a:moveTo>
                    <a:pt x="47" y="257"/>
                  </a:moveTo>
                  <a:cubicBezTo>
                    <a:pt x="47" y="413"/>
                    <a:pt x="47" y="413"/>
                    <a:pt x="47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54" y="0"/>
                    <a:pt x="187" y="11"/>
                    <a:pt x="211" y="32"/>
                  </a:cubicBezTo>
                  <a:cubicBezTo>
                    <a:pt x="234" y="54"/>
                    <a:pt x="246" y="84"/>
                    <a:pt x="246" y="123"/>
                  </a:cubicBezTo>
                  <a:cubicBezTo>
                    <a:pt x="246" y="162"/>
                    <a:pt x="233" y="195"/>
                    <a:pt x="207" y="219"/>
                  </a:cubicBezTo>
                  <a:cubicBezTo>
                    <a:pt x="181" y="244"/>
                    <a:pt x="145" y="257"/>
                    <a:pt x="10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257"/>
                    <a:pt x="47" y="257"/>
                    <a:pt x="47" y="257"/>
                  </a:cubicBezTo>
                  <a:close/>
                  <a:moveTo>
                    <a:pt x="47" y="44"/>
                  </a:moveTo>
                  <a:cubicBezTo>
                    <a:pt x="47" y="213"/>
                    <a:pt x="47" y="213"/>
                    <a:pt x="47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129" y="213"/>
                    <a:pt x="154" y="206"/>
                    <a:pt x="171" y="190"/>
                  </a:cubicBezTo>
                  <a:cubicBezTo>
                    <a:pt x="188" y="175"/>
                    <a:pt x="197" y="153"/>
                    <a:pt x="197" y="126"/>
                  </a:cubicBezTo>
                  <a:cubicBezTo>
                    <a:pt x="197" y="71"/>
                    <a:pt x="165" y="44"/>
                    <a:pt x="103" y="44"/>
                  </a:cubicBezTo>
                  <a:cubicBezTo>
                    <a:pt x="47" y="44"/>
                    <a:pt x="47" y="44"/>
                    <a:pt x="47" y="44"/>
                  </a:cubicBezTo>
                  <a:close/>
                </a:path>
              </a:pathLst>
            </a:custGeom>
            <a:solidFill>
              <a:srgbClr val="EF5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523038" y="2592388"/>
              <a:ext cx="885825" cy="1758950"/>
            </a:xfrm>
            <a:custGeom>
              <a:avLst/>
              <a:gdLst>
                <a:gd name="T0" fmla="*/ 558 w 558"/>
                <a:gd name="T1" fmla="*/ 1108 h 1108"/>
                <a:gd name="T2" fmla="*/ 0 w 558"/>
                <a:gd name="T3" fmla="*/ 1108 h 1108"/>
                <a:gd name="T4" fmla="*/ 0 w 558"/>
                <a:gd name="T5" fmla="*/ 0 h 1108"/>
                <a:gd name="T6" fmla="*/ 126 w 558"/>
                <a:gd name="T7" fmla="*/ 0 h 1108"/>
                <a:gd name="T8" fmla="*/ 126 w 558"/>
                <a:gd name="T9" fmla="*/ 990 h 1108"/>
                <a:gd name="T10" fmla="*/ 558 w 558"/>
                <a:gd name="T11" fmla="*/ 990 h 1108"/>
                <a:gd name="T12" fmla="*/ 558 w 558"/>
                <a:gd name="T13" fmla="*/ 1108 h 1108"/>
                <a:gd name="T14" fmla="*/ 558 w 558"/>
                <a:gd name="T15" fmla="*/ 110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1108">
                  <a:moveTo>
                    <a:pt x="558" y="1108"/>
                  </a:moveTo>
                  <a:lnTo>
                    <a:pt x="0" y="1108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990"/>
                  </a:lnTo>
                  <a:lnTo>
                    <a:pt x="558" y="990"/>
                  </a:lnTo>
                  <a:lnTo>
                    <a:pt x="558" y="1108"/>
                  </a:lnTo>
                  <a:lnTo>
                    <a:pt x="558" y="1108"/>
                  </a:lnTo>
                  <a:close/>
                </a:path>
              </a:pathLst>
            </a:custGeom>
            <a:solidFill>
              <a:srgbClr val="29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7612063" y="2592388"/>
              <a:ext cx="1270000" cy="1789113"/>
            </a:xfrm>
            <a:custGeom>
              <a:avLst/>
              <a:gdLst>
                <a:gd name="T0" fmla="*/ 300 w 300"/>
                <a:gd name="T1" fmla="*/ 246 h 420"/>
                <a:gd name="T2" fmla="*/ 147 w 300"/>
                <a:gd name="T3" fmla="*/ 420 h 420"/>
                <a:gd name="T4" fmla="*/ 0 w 300"/>
                <a:gd name="T5" fmla="*/ 253 h 420"/>
                <a:gd name="T6" fmla="*/ 0 w 300"/>
                <a:gd name="T7" fmla="*/ 0 h 420"/>
                <a:gd name="T8" fmla="*/ 48 w 300"/>
                <a:gd name="T9" fmla="*/ 0 h 420"/>
                <a:gd name="T10" fmla="*/ 48 w 300"/>
                <a:gd name="T11" fmla="*/ 249 h 420"/>
                <a:gd name="T12" fmla="*/ 152 w 300"/>
                <a:gd name="T13" fmla="*/ 376 h 420"/>
                <a:gd name="T14" fmla="*/ 253 w 300"/>
                <a:gd name="T15" fmla="*/ 254 h 420"/>
                <a:gd name="T16" fmla="*/ 253 w 300"/>
                <a:gd name="T17" fmla="*/ 0 h 420"/>
                <a:gd name="T18" fmla="*/ 300 w 300"/>
                <a:gd name="T19" fmla="*/ 0 h 420"/>
                <a:gd name="T20" fmla="*/ 300 w 300"/>
                <a:gd name="T21" fmla="*/ 24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420">
                  <a:moveTo>
                    <a:pt x="300" y="246"/>
                  </a:moveTo>
                  <a:cubicBezTo>
                    <a:pt x="300" y="362"/>
                    <a:pt x="249" y="420"/>
                    <a:pt x="147" y="420"/>
                  </a:cubicBezTo>
                  <a:cubicBezTo>
                    <a:pt x="49" y="420"/>
                    <a:pt x="0" y="364"/>
                    <a:pt x="0" y="2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48" y="334"/>
                    <a:pt x="82" y="376"/>
                    <a:pt x="152" y="376"/>
                  </a:cubicBezTo>
                  <a:cubicBezTo>
                    <a:pt x="219" y="376"/>
                    <a:pt x="253" y="336"/>
                    <a:pt x="253" y="254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246"/>
                    <a:pt x="300" y="246"/>
                    <a:pt x="300" y="246"/>
                  </a:cubicBezTo>
                  <a:close/>
                </a:path>
              </a:pathLst>
            </a:custGeom>
            <a:solidFill>
              <a:srgbClr val="1A9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9229725" y="2562225"/>
              <a:ext cx="1028700" cy="1819275"/>
            </a:xfrm>
            <a:custGeom>
              <a:avLst/>
              <a:gdLst>
                <a:gd name="T0" fmla="*/ 0 w 243"/>
                <a:gd name="T1" fmla="*/ 403 h 427"/>
                <a:gd name="T2" fmla="*/ 0 w 243"/>
                <a:gd name="T3" fmla="*/ 346 h 427"/>
                <a:gd name="T4" fmla="*/ 23 w 243"/>
                <a:gd name="T5" fmla="*/ 362 h 427"/>
                <a:gd name="T6" fmla="*/ 51 w 243"/>
                <a:gd name="T7" fmla="*/ 373 h 427"/>
                <a:gd name="T8" fmla="*/ 80 w 243"/>
                <a:gd name="T9" fmla="*/ 381 h 427"/>
                <a:gd name="T10" fmla="*/ 108 w 243"/>
                <a:gd name="T11" fmla="*/ 383 h 427"/>
                <a:gd name="T12" fmla="*/ 173 w 243"/>
                <a:gd name="T13" fmla="*/ 367 h 427"/>
                <a:gd name="T14" fmla="*/ 194 w 243"/>
                <a:gd name="T15" fmla="*/ 319 h 427"/>
                <a:gd name="T16" fmla="*/ 187 w 243"/>
                <a:gd name="T17" fmla="*/ 290 h 427"/>
                <a:gd name="T18" fmla="*/ 167 w 243"/>
                <a:gd name="T19" fmla="*/ 268 h 427"/>
                <a:gd name="T20" fmla="*/ 137 w 243"/>
                <a:gd name="T21" fmla="*/ 248 h 427"/>
                <a:gd name="T22" fmla="*/ 100 w 243"/>
                <a:gd name="T23" fmla="*/ 228 h 427"/>
                <a:gd name="T24" fmla="*/ 61 w 243"/>
                <a:gd name="T25" fmla="*/ 206 h 427"/>
                <a:gd name="T26" fmla="*/ 29 w 243"/>
                <a:gd name="T27" fmla="*/ 181 h 427"/>
                <a:gd name="T28" fmla="*/ 8 w 243"/>
                <a:gd name="T29" fmla="*/ 151 h 427"/>
                <a:gd name="T30" fmla="*/ 0 w 243"/>
                <a:gd name="T31" fmla="*/ 110 h 427"/>
                <a:gd name="T32" fmla="*/ 12 w 243"/>
                <a:gd name="T33" fmla="*/ 61 h 427"/>
                <a:gd name="T34" fmla="*/ 44 w 243"/>
                <a:gd name="T35" fmla="*/ 27 h 427"/>
                <a:gd name="T36" fmla="*/ 89 w 243"/>
                <a:gd name="T37" fmla="*/ 7 h 427"/>
                <a:gd name="T38" fmla="*/ 140 w 243"/>
                <a:gd name="T39" fmla="*/ 0 h 427"/>
                <a:gd name="T40" fmla="*/ 227 w 243"/>
                <a:gd name="T41" fmla="*/ 15 h 427"/>
                <a:gd name="T42" fmla="*/ 227 w 243"/>
                <a:gd name="T43" fmla="*/ 69 h 427"/>
                <a:gd name="T44" fmla="*/ 135 w 243"/>
                <a:gd name="T45" fmla="*/ 44 h 427"/>
                <a:gd name="T46" fmla="*/ 104 w 243"/>
                <a:gd name="T47" fmla="*/ 47 h 427"/>
                <a:gd name="T48" fmla="*/ 77 w 243"/>
                <a:gd name="T49" fmla="*/ 58 h 427"/>
                <a:gd name="T50" fmla="*/ 57 w 243"/>
                <a:gd name="T51" fmla="*/ 77 h 427"/>
                <a:gd name="T52" fmla="*/ 50 w 243"/>
                <a:gd name="T53" fmla="*/ 106 h 427"/>
                <a:gd name="T54" fmla="*/ 55 w 243"/>
                <a:gd name="T55" fmla="*/ 133 h 427"/>
                <a:gd name="T56" fmla="*/ 72 w 243"/>
                <a:gd name="T57" fmla="*/ 154 h 427"/>
                <a:gd name="T58" fmla="*/ 100 w 243"/>
                <a:gd name="T59" fmla="*/ 173 h 427"/>
                <a:gd name="T60" fmla="*/ 137 w 243"/>
                <a:gd name="T61" fmla="*/ 193 h 427"/>
                <a:gd name="T62" fmla="*/ 178 w 243"/>
                <a:gd name="T63" fmla="*/ 216 h 427"/>
                <a:gd name="T64" fmla="*/ 212 w 243"/>
                <a:gd name="T65" fmla="*/ 242 h 427"/>
                <a:gd name="T66" fmla="*/ 235 w 243"/>
                <a:gd name="T67" fmla="*/ 275 h 427"/>
                <a:gd name="T68" fmla="*/ 243 w 243"/>
                <a:gd name="T69" fmla="*/ 316 h 427"/>
                <a:gd name="T70" fmla="*/ 232 w 243"/>
                <a:gd name="T71" fmla="*/ 367 h 427"/>
                <a:gd name="T72" fmla="*/ 200 w 243"/>
                <a:gd name="T73" fmla="*/ 402 h 427"/>
                <a:gd name="T74" fmla="*/ 155 w 243"/>
                <a:gd name="T75" fmla="*/ 421 h 427"/>
                <a:gd name="T76" fmla="*/ 100 w 243"/>
                <a:gd name="T77" fmla="*/ 427 h 427"/>
                <a:gd name="T78" fmla="*/ 77 w 243"/>
                <a:gd name="T79" fmla="*/ 425 h 427"/>
                <a:gd name="T80" fmla="*/ 48 w 243"/>
                <a:gd name="T81" fmla="*/ 421 h 427"/>
                <a:gd name="T82" fmla="*/ 20 w 243"/>
                <a:gd name="T83" fmla="*/ 413 h 427"/>
                <a:gd name="T84" fmla="*/ 0 w 243"/>
                <a:gd name="T85" fmla="*/ 40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427">
                  <a:moveTo>
                    <a:pt x="0" y="403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6" y="352"/>
                    <a:pt x="14" y="357"/>
                    <a:pt x="23" y="362"/>
                  </a:cubicBezTo>
                  <a:cubicBezTo>
                    <a:pt x="32" y="366"/>
                    <a:pt x="41" y="370"/>
                    <a:pt x="51" y="373"/>
                  </a:cubicBezTo>
                  <a:cubicBezTo>
                    <a:pt x="60" y="377"/>
                    <a:pt x="70" y="379"/>
                    <a:pt x="80" y="381"/>
                  </a:cubicBezTo>
                  <a:cubicBezTo>
                    <a:pt x="90" y="383"/>
                    <a:pt x="99" y="383"/>
                    <a:pt x="108" y="383"/>
                  </a:cubicBezTo>
                  <a:cubicBezTo>
                    <a:pt x="137" y="383"/>
                    <a:pt x="158" y="378"/>
                    <a:pt x="173" y="367"/>
                  </a:cubicBezTo>
                  <a:cubicBezTo>
                    <a:pt x="187" y="356"/>
                    <a:pt x="194" y="340"/>
                    <a:pt x="194" y="319"/>
                  </a:cubicBezTo>
                  <a:cubicBezTo>
                    <a:pt x="194" y="308"/>
                    <a:pt x="192" y="298"/>
                    <a:pt x="187" y="290"/>
                  </a:cubicBezTo>
                  <a:cubicBezTo>
                    <a:pt x="182" y="281"/>
                    <a:pt x="175" y="274"/>
                    <a:pt x="167" y="268"/>
                  </a:cubicBezTo>
                  <a:cubicBezTo>
                    <a:pt x="158" y="260"/>
                    <a:pt x="148" y="254"/>
                    <a:pt x="137" y="248"/>
                  </a:cubicBezTo>
                  <a:cubicBezTo>
                    <a:pt x="125" y="241"/>
                    <a:pt x="113" y="235"/>
                    <a:pt x="100" y="228"/>
                  </a:cubicBezTo>
                  <a:cubicBezTo>
                    <a:pt x="87" y="221"/>
                    <a:pt x="74" y="214"/>
                    <a:pt x="61" y="206"/>
                  </a:cubicBezTo>
                  <a:cubicBezTo>
                    <a:pt x="49" y="199"/>
                    <a:pt x="39" y="191"/>
                    <a:pt x="29" y="181"/>
                  </a:cubicBezTo>
                  <a:cubicBezTo>
                    <a:pt x="20" y="172"/>
                    <a:pt x="13" y="162"/>
                    <a:pt x="8" y="151"/>
                  </a:cubicBezTo>
                  <a:cubicBezTo>
                    <a:pt x="3" y="139"/>
                    <a:pt x="0" y="126"/>
                    <a:pt x="0" y="110"/>
                  </a:cubicBezTo>
                  <a:cubicBezTo>
                    <a:pt x="0" y="92"/>
                    <a:pt x="4" y="75"/>
                    <a:pt x="12" y="61"/>
                  </a:cubicBezTo>
                  <a:cubicBezTo>
                    <a:pt x="20" y="48"/>
                    <a:pt x="31" y="36"/>
                    <a:pt x="44" y="27"/>
                  </a:cubicBezTo>
                  <a:cubicBezTo>
                    <a:pt x="58" y="18"/>
                    <a:pt x="73" y="11"/>
                    <a:pt x="89" y="7"/>
                  </a:cubicBezTo>
                  <a:cubicBezTo>
                    <a:pt x="105" y="2"/>
                    <a:pt x="123" y="0"/>
                    <a:pt x="140" y="0"/>
                  </a:cubicBezTo>
                  <a:cubicBezTo>
                    <a:pt x="180" y="0"/>
                    <a:pt x="209" y="5"/>
                    <a:pt x="227" y="15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03" y="52"/>
                    <a:pt x="172" y="44"/>
                    <a:pt x="135" y="44"/>
                  </a:cubicBezTo>
                  <a:cubicBezTo>
                    <a:pt x="125" y="44"/>
                    <a:pt x="115" y="45"/>
                    <a:pt x="104" y="47"/>
                  </a:cubicBezTo>
                  <a:cubicBezTo>
                    <a:pt x="95" y="49"/>
                    <a:pt x="85" y="53"/>
                    <a:pt x="77" y="58"/>
                  </a:cubicBezTo>
                  <a:cubicBezTo>
                    <a:pt x="69" y="63"/>
                    <a:pt x="62" y="69"/>
                    <a:pt x="57" y="77"/>
                  </a:cubicBezTo>
                  <a:cubicBezTo>
                    <a:pt x="52" y="85"/>
                    <a:pt x="50" y="95"/>
                    <a:pt x="50" y="106"/>
                  </a:cubicBezTo>
                  <a:cubicBezTo>
                    <a:pt x="50" y="117"/>
                    <a:pt x="51" y="126"/>
                    <a:pt x="55" y="133"/>
                  </a:cubicBezTo>
                  <a:cubicBezTo>
                    <a:pt x="59" y="141"/>
                    <a:pt x="65" y="148"/>
                    <a:pt x="72" y="154"/>
                  </a:cubicBezTo>
                  <a:cubicBezTo>
                    <a:pt x="80" y="161"/>
                    <a:pt x="89" y="167"/>
                    <a:pt x="100" y="173"/>
                  </a:cubicBezTo>
                  <a:cubicBezTo>
                    <a:pt x="110" y="179"/>
                    <a:pt x="123" y="185"/>
                    <a:pt x="137" y="193"/>
                  </a:cubicBezTo>
                  <a:cubicBezTo>
                    <a:pt x="151" y="200"/>
                    <a:pt x="165" y="207"/>
                    <a:pt x="178" y="216"/>
                  </a:cubicBezTo>
                  <a:cubicBezTo>
                    <a:pt x="190" y="223"/>
                    <a:pt x="202" y="232"/>
                    <a:pt x="212" y="242"/>
                  </a:cubicBezTo>
                  <a:cubicBezTo>
                    <a:pt x="221" y="252"/>
                    <a:pt x="229" y="263"/>
                    <a:pt x="235" y="275"/>
                  </a:cubicBezTo>
                  <a:cubicBezTo>
                    <a:pt x="241" y="287"/>
                    <a:pt x="243" y="300"/>
                    <a:pt x="243" y="316"/>
                  </a:cubicBezTo>
                  <a:cubicBezTo>
                    <a:pt x="243" y="336"/>
                    <a:pt x="240" y="353"/>
                    <a:pt x="232" y="367"/>
                  </a:cubicBezTo>
                  <a:cubicBezTo>
                    <a:pt x="224" y="381"/>
                    <a:pt x="214" y="393"/>
                    <a:pt x="200" y="402"/>
                  </a:cubicBezTo>
                  <a:cubicBezTo>
                    <a:pt x="187" y="411"/>
                    <a:pt x="172" y="417"/>
                    <a:pt x="155" y="421"/>
                  </a:cubicBezTo>
                  <a:cubicBezTo>
                    <a:pt x="138" y="425"/>
                    <a:pt x="119" y="427"/>
                    <a:pt x="100" y="427"/>
                  </a:cubicBezTo>
                  <a:cubicBezTo>
                    <a:pt x="94" y="427"/>
                    <a:pt x="86" y="426"/>
                    <a:pt x="77" y="425"/>
                  </a:cubicBezTo>
                  <a:cubicBezTo>
                    <a:pt x="67" y="424"/>
                    <a:pt x="58" y="423"/>
                    <a:pt x="48" y="421"/>
                  </a:cubicBezTo>
                  <a:cubicBezTo>
                    <a:pt x="39" y="419"/>
                    <a:pt x="30" y="416"/>
                    <a:pt x="20" y="413"/>
                  </a:cubicBezTo>
                  <a:cubicBezTo>
                    <a:pt x="12" y="410"/>
                    <a:pt x="5" y="407"/>
                    <a:pt x="0" y="403"/>
                  </a:cubicBezTo>
                  <a:close/>
                </a:path>
              </a:pathLst>
            </a:custGeom>
            <a:solidFill>
              <a:srgbClr val="FBB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10552113" y="3065463"/>
              <a:ext cx="2578100" cy="1316038"/>
            </a:xfrm>
            <a:custGeom>
              <a:avLst/>
              <a:gdLst>
                <a:gd name="T0" fmla="*/ 23 w 609"/>
                <a:gd name="T1" fmla="*/ 307 h 309"/>
                <a:gd name="T2" fmla="*/ 7 w 609"/>
                <a:gd name="T3" fmla="*/ 300 h 309"/>
                <a:gd name="T4" fmla="*/ 0 w 609"/>
                <a:gd name="T5" fmla="*/ 284 h 309"/>
                <a:gd name="T6" fmla="*/ 7 w 609"/>
                <a:gd name="T7" fmla="*/ 267 h 309"/>
                <a:gd name="T8" fmla="*/ 23 w 609"/>
                <a:gd name="T9" fmla="*/ 261 h 309"/>
                <a:gd name="T10" fmla="*/ 39 w 609"/>
                <a:gd name="T11" fmla="*/ 267 h 309"/>
                <a:gd name="T12" fmla="*/ 46 w 609"/>
                <a:gd name="T13" fmla="*/ 284 h 309"/>
                <a:gd name="T14" fmla="*/ 39 w 609"/>
                <a:gd name="T15" fmla="*/ 300 h 309"/>
                <a:gd name="T16" fmla="*/ 23 w 609"/>
                <a:gd name="T17" fmla="*/ 307 h 309"/>
                <a:gd name="T18" fmla="*/ 319 w 609"/>
                <a:gd name="T19" fmla="*/ 289 h 309"/>
                <a:gd name="T20" fmla="*/ 243 w 609"/>
                <a:gd name="T21" fmla="*/ 309 h 309"/>
                <a:gd name="T22" fmla="*/ 148 w 609"/>
                <a:gd name="T23" fmla="*/ 268 h 309"/>
                <a:gd name="T24" fmla="*/ 112 w 609"/>
                <a:gd name="T25" fmla="*/ 160 h 309"/>
                <a:gd name="T26" fmla="*/ 152 w 609"/>
                <a:gd name="T27" fmla="*/ 45 h 309"/>
                <a:gd name="T28" fmla="*/ 256 w 609"/>
                <a:gd name="T29" fmla="*/ 0 h 309"/>
                <a:gd name="T30" fmla="*/ 320 w 609"/>
                <a:gd name="T31" fmla="*/ 14 h 309"/>
                <a:gd name="T32" fmla="*/ 320 w 609"/>
                <a:gd name="T33" fmla="*/ 44 h 309"/>
                <a:gd name="T34" fmla="*/ 252 w 609"/>
                <a:gd name="T35" fmla="*/ 24 h 309"/>
                <a:gd name="T36" fmla="*/ 170 w 609"/>
                <a:gd name="T37" fmla="*/ 61 h 309"/>
                <a:gd name="T38" fmla="*/ 139 w 609"/>
                <a:gd name="T39" fmla="*/ 158 h 309"/>
                <a:gd name="T40" fmla="*/ 168 w 609"/>
                <a:gd name="T41" fmla="*/ 250 h 309"/>
                <a:gd name="T42" fmla="*/ 244 w 609"/>
                <a:gd name="T43" fmla="*/ 285 h 309"/>
                <a:gd name="T44" fmla="*/ 319 w 609"/>
                <a:gd name="T45" fmla="*/ 261 h 309"/>
                <a:gd name="T46" fmla="*/ 319 w 609"/>
                <a:gd name="T47" fmla="*/ 289 h 309"/>
                <a:gd name="T48" fmla="*/ 319 w 609"/>
                <a:gd name="T49" fmla="*/ 289 h 309"/>
                <a:gd name="T50" fmla="*/ 583 w 609"/>
                <a:gd name="T51" fmla="*/ 302 h 309"/>
                <a:gd name="T52" fmla="*/ 583 w 609"/>
                <a:gd name="T53" fmla="*/ 130 h 309"/>
                <a:gd name="T54" fmla="*/ 509 w 609"/>
                <a:gd name="T55" fmla="*/ 24 h 309"/>
                <a:gd name="T56" fmla="*/ 440 w 609"/>
                <a:gd name="T57" fmla="*/ 55 h 309"/>
                <a:gd name="T58" fmla="*/ 414 w 609"/>
                <a:gd name="T59" fmla="*/ 133 h 309"/>
                <a:gd name="T60" fmla="*/ 414 w 609"/>
                <a:gd name="T61" fmla="*/ 302 h 309"/>
                <a:gd name="T62" fmla="*/ 388 w 609"/>
                <a:gd name="T63" fmla="*/ 302 h 309"/>
                <a:gd name="T64" fmla="*/ 388 w 609"/>
                <a:gd name="T65" fmla="*/ 7 h 309"/>
                <a:gd name="T66" fmla="*/ 414 w 609"/>
                <a:gd name="T67" fmla="*/ 7 h 309"/>
                <a:gd name="T68" fmla="*/ 414 w 609"/>
                <a:gd name="T69" fmla="*/ 61 h 309"/>
                <a:gd name="T70" fmla="*/ 415 w 609"/>
                <a:gd name="T71" fmla="*/ 61 h 309"/>
                <a:gd name="T72" fmla="*/ 513 w 609"/>
                <a:gd name="T73" fmla="*/ 0 h 309"/>
                <a:gd name="T74" fmla="*/ 584 w 609"/>
                <a:gd name="T75" fmla="*/ 32 h 309"/>
                <a:gd name="T76" fmla="*/ 609 w 609"/>
                <a:gd name="T77" fmla="*/ 123 h 309"/>
                <a:gd name="T78" fmla="*/ 609 w 609"/>
                <a:gd name="T79" fmla="*/ 302 h 309"/>
                <a:gd name="T80" fmla="*/ 583 w 609"/>
                <a:gd name="T81" fmla="*/ 302 h 309"/>
                <a:gd name="T82" fmla="*/ 583 w 609"/>
                <a:gd name="T83" fmla="*/ 30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9" h="309">
                  <a:moveTo>
                    <a:pt x="23" y="307"/>
                  </a:moveTo>
                  <a:cubicBezTo>
                    <a:pt x="16" y="307"/>
                    <a:pt x="11" y="305"/>
                    <a:pt x="7" y="300"/>
                  </a:cubicBezTo>
                  <a:cubicBezTo>
                    <a:pt x="2" y="296"/>
                    <a:pt x="0" y="290"/>
                    <a:pt x="0" y="284"/>
                  </a:cubicBezTo>
                  <a:cubicBezTo>
                    <a:pt x="0" y="277"/>
                    <a:pt x="2" y="272"/>
                    <a:pt x="7" y="267"/>
                  </a:cubicBezTo>
                  <a:cubicBezTo>
                    <a:pt x="11" y="263"/>
                    <a:pt x="16" y="261"/>
                    <a:pt x="23" y="261"/>
                  </a:cubicBezTo>
                  <a:cubicBezTo>
                    <a:pt x="29" y="261"/>
                    <a:pt x="34" y="263"/>
                    <a:pt x="39" y="267"/>
                  </a:cubicBezTo>
                  <a:cubicBezTo>
                    <a:pt x="44" y="272"/>
                    <a:pt x="46" y="277"/>
                    <a:pt x="46" y="284"/>
                  </a:cubicBezTo>
                  <a:cubicBezTo>
                    <a:pt x="46" y="290"/>
                    <a:pt x="44" y="296"/>
                    <a:pt x="39" y="300"/>
                  </a:cubicBezTo>
                  <a:cubicBezTo>
                    <a:pt x="35" y="305"/>
                    <a:pt x="29" y="307"/>
                    <a:pt x="23" y="307"/>
                  </a:cubicBezTo>
                  <a:close/>
                  <a:moveTo>
                    <a:pt x="319" y="289"/>
                  </a:moveTo>
                  <a:cubicBezTo>
                    <a:pt x="298" y="302"/>
                    <a:pt x="272" y="309"/>
                    <a:pt x="243" y="309"/>
                  </a:cubicBezTo>
                  <a:cubicBezTo>
                    <a:pt x="203" y="309"/>
                    <a:pt x="172" y="295"/>
                    <a:pt x="148" y="268"/>
                  </a:cubicBezTo>
                  <a:cubicBezTo>
                    <a:pt x="124" y="240"/>
                    <a:pt x="112" y="204"/>
                    <a:pt x="112" y="160"/>
                  </a:cubicBezTo>
                  <a:cubicBezTo>
                    <a:pt x="112" y="113"/>
                    <a:pt x="125" y="75"/>
                    <a:pt x="152" y="45"/>
                  </a:cubicBezTo>
                  <a:cubicBezTo>
                    <a:pt x="179" y="15"/>
                    <a:pt x="214" y="0"/>
                    <a:pt x="256" y="0"/>
                  </a:cubicBezTo>
                  <a:cubicBezTo>
                    <a:pt x="278" y="0"/>
                    <a:pt x="299" y="4"/>
                    <a:pt x="320" y="14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00" y="31"/>
                    <a:pt x="276" y="24"/>
                    <a:pt x="252" y="24"/>
                  </a:cubicBezTo>
                  <a:cubicBezTo>
                    <a:pt x="219" y="24"/>
                    <a:pt x="191" y="37"/>
                    <a:pt x="170" y="61"/>
                  </a:cubicBezTo>
                  <a:cubicBezTo>
                    <a:pt x="149" y="86"/>
                    <a:pt x="139" y="118"/>
                    <a:pt x="139" y="158"/>
                  </a:cubicBezTo>
                  <a:cubicBezTo>
                    <a:pt x="139" y="196"/>
                    <a:pt x="149" y="227"/>
                    <a:pt x="168" y="250"/>
                  </a:cubicBezTo>
                  <a:cubicBezTo>
                    <a:pt x="187" y="273"/>
                    <a:pt x="212" y="285"/>
                    <a:pt x="244" y="285"/>
                  </a:cubicBezTo>
                  <a:cubicBezTo>
                    <a:pt x="272" y="285"/>
                    <a:pt x="298" y="277"/>
                    <a:pt x="319" y="261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lose/>
                  <a:moveTo>
                    <a:pt x="583" y="302"/>
                  </a:moveTo>
                  <a:cubicBezTo>
                    <a:pt x="583" y="130"/>
                    <a:pt x="583" y="130"/>
                    <a:pt x="583" y="130"/>
                  </a:cubicBezTo>
                  <a:cubicBezTo>
                    <a:pt x="583" y="59"/>
                    <a:pt x="558" y="24"/>
                    <a:pt x="509" y="24"/>
                  </a:cubicBezTo>
                  <a:cubicBezTo>
                    <a:pt x="481" y="24"/>
                    <a:pt x="458" y="35"/>
                    <a:pt x="440" y="55"/>
                  </a:cubicBezTo>
                  <a:cubicBezTo>
                    <a:pt x="423" y="76"/>
                    <a:pt x="414" y="102"/>
                    <a:pt x="414" y="133"/>
                  </a:cubicBezTo>
                  <a:cubicBezTo>
                    <a:pt x="414" y="302"/>
                    <a:pt x="414" y="302"/>
                    <a:pt x="414" y="302"/>
                  </a:cubicBezTo>
                  <a:cubicBezTo>
                    <a:pt x="388" y="302"/>
                    <a:pt x="388" y="302"/>
                    <a:pt x="388" y="302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5" y="61"/>
                    <a:pt x="415" y="61"/>
                    <a:pt x="415" y="61"/>
                  </a:cubicBezTo>
                  <a:cubicBezTo>
                    <a:pt x="436" y="20"/>
                    <a:pt x="469" y="0"/>
                    <a:pt x="513" y="0"/>
                  </a:cubicBezTo>
                  <a:cubicBezTo>
                    <a:pt x="544" y="0"/>
                    <a:pt x="568" y="11"/>
                    <a:pt x="584" y="32"/>
                  </a:cubicBezTo>
                  <a:cubicBezTo>
                    <a:pt x="601" y="53"/>
                    <a:pt x="609" y="83"/>
                    <a:pt x="609" y="123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583" y="302"/>
                    <a:pt x="583" y="302"/>
                    <a:pt x="583" y="302"/>
                  </a:cubicBezTo>
                  <a:cubicBezTo>
                    <a:pt x="583" y="302"/>
                    <a:pt x="583" y="302"/>
                    <a:pt x="583" y="30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58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数字阴影"/>
          <p:cNvSpPr txBox="1"/>
          <p:nvPr/>
        </p:nvSpPr>
        <p:spPr>
          <a:xfrm>
            <a:off x="8656320" y="1165860"/>
            <a:ext cx="2514600" cy="1891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02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" name="数字"/>
          <p:cNvSpPr txBox="1"/>
          <p:nvPr/>
        </p:nvSpPr>
        <p:spPr>
          <a:xfrm>
            <a:off x="8412480" y="1028700"/>
            <a:ext cx="2545080" cy="1891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02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6" name="大标题"/>
          <p:cNvSpPr txBox="1"/>
          <p:nvPr/>
        </p:nvSpPr>
        <p:spPr>
          <a:xfrm>
            <a:off x="2712720" y="4581227"/>
            <a:ext cx="84582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总结反思与改进</a:t>
            </a:r>
            <a:endParaRPr kumimoji="0" lang="zh-CN" altLang="en-US" sz="5400" b="1" i="0" u="none" strike="noStrike" kern="1200" cap="none" spc="6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6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框02"/>
          <p:cNvSpPr/>
          <p:nvPr/>
        </p:nvSpPr>
        <p:spPr>
          <a:xfrm flipH="1" flipV="1">
            <a:off x="5773137" y="1735958"/>
            <a:ext cx="5745761" cy="4545462"/>
          </a:xfrm>
          <a:custGeom>
            <a:avLst/>
            <a:gdLst>
              <a:gd name="connsiteX0" fmla="*/ 4876497 w 4876497"/>
              <a:gd name="connsiteY0" fmla="*/ 4545462 h 4545462"/>
              <a:gd name="connsiteX1" fmla="*/ 0 w 4876497"/>
              <a:gd name="connsiteY1" fmla="*/ 4545462 h 4545462"/>
              <a:gd name="connsiteX2" fmla="*/ 0 w 4876497"/>
              <a:gd name="connsiteY2" fmla="*/ 9995 h 4545462"/>
              <a:gd name="connsiteX3" fmla="*/ 1808 w 4876497"/>
              <a:gd name="connsiteY3" fmla="*/ 0 h 4545462"/>
              <a:gd name="connsiteX4" fmla="*/ 4054268 w 4876497"/>
              <a:gd name="connsiteY4" fmla="*/ 0 h 454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497" h="4545462">
                <a:moveTo>
                  <a:pt x="4876497" y="4545462"/>
                </a:moveTo>
                <a:lnTo>
                  <a:pt x="0" y="4545462"/>
                </a:lnTo>
                <a:lnTo>
                  <a:pt x="0" y="9995"/>
                </a:lnTo>
                <a:lnTo>
                  <a:pt x="1808" y="0"/>
                </a:lnTo>
                <a:lnTo>
                  <a:pt x="4054268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0" name="框01"/>
          <p:cNvSpPr/>
          <p:nvPr/>
        </p:nvSpPr>
        <p:spPr>
          <a:xfrm>
            <a:off x="673102" y="1735958"/>
            <a:ext cx="5745761" cy="4545462"/>
          </a:xfrm>
          <a:custGeom>
            <a:avLst/>
            <a:gdLst>
              <a:gd name="connsiteX0" fmla="*/ 1808 w 4876497"/>
              <a:gd name="connsiteY0" fmla="*/ 0 h 4545462"/>
              <a:gd name="connsiteX1" fmla="*/ 4054268 w 4876497"/>
              <a:gd name="connsiteY1" fmla="*/ 0 h 4545462"/>
              <a:gd name="connsiteX2" fmla="*/ 4876497 w 4876497"/>
              <a:gd name="connsiteY2" fmla="*/ 4545462 h 4545462"/>
              <a:gd name="connsiteX3" fmla="*/ 0 w 4876497"/>
              <a:gd name="connsiteY3" fmla="*/ 4545462 h 4545462"/>
              <a:gd name="connsiteX4" fmla="*/ 0 w 4876497"/>
              <a:gd name="connsiteY4" fmla="*/ 9995 h 454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497" h="4545462">
                <a:moveTo>
                  <a:pt x="1808" y="0"/>
                </a:moveTo>
                <a:lnTo>
                  <a:pt x="4054268" y="0"/>
                </a:lnTo>
                <a:lnTo>
                  <a:pt x="4876497" y="4545462"/>
                </a:lnTo>
                <a:lnTo>
                  <a:pt x="0" y="4545462"/>
                </a:lnTo>
                <a:lnTo>
                  <a:pt x="0" y="99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pic>
        <p:nvPicPr>
          <p:cNvPr id="17" name="配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68" y="2246899"/>
            <a:ext cx="2154192" cy="3646480"/>
          </a:xfrm>
          <a:prstGeom prst="rect">
            <a:avLst/>
          </a:prstGeom>
          <a:effectLst>
            <a:outerShdw blurRad="190500" dist="381000" dir="5400000" sx="97000" sy="97000" algn="t" rotWithShape="0">
              <a:prstClr val="black">
                <a:alpha val="20000"/>
              </a:prstClr>
            </a:outerShdw>
          </a:effectLst>
        </p:spPr>
      </p:pic>
      <p:sp>
        <p:nvSpPr>
          <p:cNvPr id="16" name="正文02"/>
          <p:cNvSpPr/>
          <p:nvPr/>
        </p:nvSpPr>
        <p:spPr>
          <a:xfrm>
            <a:off x="7048191" y="2959929"/>
            <a:ext cx="4115912" cy="2936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5" name="正文01"/>
          <p:cNvSpPr/>
          <p:nvPr/>
        </p:nvSpPr>
        <p:spPr>
          <a:xfrm>
            <a:off x="1027897" y="2959929"/>
            <a:ext cx="4115912" cy="29361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4" name="小标题02"/>
          <p:cNvSpPr txBox="1"/>
          <p:nvPr/>
        </p:nvSpPr>
        <p:spPr>
          <a:xfrm>
            <a:off x="7048191" y="1981200"/>
            <a:ext cx="4252240" cy="978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技术组与生产班组脱离，造成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设备维护不到位、不及时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3" name="小标题01"/>
          <p:cNvSpPr txBox="1"/>
          <p:nvPr/>
        </p:nvSpPr>
        <p:spPr>
          <a:xfrm>
            <a:off x="1027897" y="1981200"/>
            <a:ext cx="4252240" cy="978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新型工艺标准的执行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与现行管理制度的冲突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工作中出现的问题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9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框02"/>
          <p:cNvSpPr/>
          <p:nvPr/>
        </p:nvSpPr>
        <p:spPr>
          <a:xfrm>
            <a:off x="1508761" y="3988555"/>
            <a:ext cx="9174480" cy="2089777"/>
          </a:xfrm>
          <a:prstGeom prst="round2SameRect">
            <a:avLst>
              <a:gd name="adj1" fmla="val 3823"/>
              <a:gd name="adj2" fmla="val 36144"/>
            </a:avLst>
          </a:prstGeom>
          <a:solidFill>
            <a:schemeClr val="accent1"/>
          </a:solidFill>
          <a:ln>
            <a:noFill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框01"/>
          <p:cNvSpPr/>
          <p:nvPr/>
        </p:nvSpPr>
        <p:spPr>
          <a:xfrm>
            <a:off x="1508761" y="1799107"/>
            <a:ext cx="9174480" cy="2089777"/>
          </a:xfrm>
          <a:prstGeom prst="round2SameRect">
            <a:avLst>
              <a:gd name="adj1" fmla="val 33956"/>
              <a:gd name="adj2" fmla="val 2734"/>
            </a:avLst>
          </a:prstGeom>
          <a:solidFill>
            <a:schemeClr val="accent1"/>
          </a:solidFill>
          <a:ln>
            <a:noFill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配图02"/>
          <p:cNvGrpSpPr/>
          <p:nvPr/>
        </p:nvGrpSpPr>
        <p:grpSpPr>
          <a:xfrm>
            <a:off x="8510628" y="3456869"/>
            <a:ext cx="2947312" cy="2947312"/>
            <a:chOff x="8510628" y="3456869"/>
            <a:chExt cx="2947312" cy="2947312"/>
          </a:xfrm>
        </p:grpSpPr>
        <p:sp>
          <p:nvSpPr>
            <p:cNvPr id="6" name="大圆01"/>
            <p:cNvSpPr/>
            <p:nvPr/>
          </p:nvSpPr>
          <p:spPr>
            <a:xfrm>
              <a:off x="8510628" y="3456869"/>
              <a:ext cx="2947312" cy="29473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小圆02"/>
            <p:cNvSpPr/>
            <p:nvPr/>
          </p:nvSpPr>
          <p:spPr>
            <a:xfrm>
              <a:off x="8866896" y="3813138"/>
              <a:ext cx="2234775" cy="22347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底图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141" y="3718154"/>
              <a:ext cx="2517477" cy="2262849"/>
            </a:xfrm>
            <a:prstGeom prst="rect">
              <a:avLst/>
            </a:prstGeom>
            <a:effectLst>
              <a:outerShdw blurRad="190500" dist="190500" dir="5400000" sx="94000" sy="94000" algn="t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配图01"/>
          <p:cNvGrpSpPr/>
          <p:nvPr/>
        </p:nvGrpSpPr>
        <p:grpSpPr>
          <a:xfrm>
            <a:off x="780342" y="1341120"/>
            <a:ext cx="2849634" cy="2849634"/>
            <a:chOff x="289881" y="1320800"/>
            <a:chExt cx="4622800" cy="4622800"/>
          </a:xfrm>
        </p:grpSpPr>
        <p:sp>
          <p:nvSpPr>
            <p:cNvPr id="10" name="大圆01"/>
            <p:cNvSpPr/>
            <p:nvPr/>
          </p:nvSpPr>
          <p:spPr>
            <a:xfrm>
              <a:off x="289881" y="1320800"/>
              <a:ext cx="4622800" cy="4622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小圆01"/>
            <p:cNvSpPr/>
            <p:nvPr/>
          </p:nvSpPr>
          <p:spPr>
            <a:xfrm>
              <a:off x="848681" y="1879601"/>
              <a:ext cx="3505200" cy="3505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底图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81" y="1700738"/>
              <a:ext cx="3380900" cy="3639077"/>
            </a:xfrm>
            <a:prstGeom prst="rect">
              <a:avLst/>
            </a:prstGeom>
            <a:effectLst>
              <a:outerShdw blurRad="190500" dist="190500" dir="5400000" sx="97000" sy="97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3" name="正文02"/>
          <p:cNvSpPr/>
          <p:nvPr/>
        </p:nvSpPr>
        <p:spPr>
          <a:xfrm>
            <a:off x="2076194" y="4784764"/>
            <a:ext cx="6177969" cy="10341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倍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；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请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倍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；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请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号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正文01"/>
          <p:cNvSpPr/>
          <p:nvPr/>
        </p:nvSpPr>
        <p:spPr>
          <a:xfrm>
            <a:off x="4042991" y="2608781"/>
            <a:ext cx="6177969" cy="10341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倍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；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请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倍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；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请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号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小标题02"/>
          <p:cNvSpPr txBox="1"/>
          <p:nvPr/>
        </p:nvSpPr>
        <p:spPr>
          <a:xfrm>
            <a:off x="2076194" y="4276897"/>
            <a:ext cx="3278191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>
            <a:lvl1pPr algn="l">
              <a:defRPr sz="5000" b="0" cap="all">
                <a:solidFill>
                  <a:srgbClr val="1C1D2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2400" b="1" smtClean="0"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微软雅黑" panose="020B0503020204020204" charset="-122"/>
              </a:rPr>
              <a:t>提升班组产能</a:t>
            </a:r>
            <a:endParaRPr sz="2400" b="1" dirty="0"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小标题01"/>
          <p:cNvSpPr txBox="1"/>
          <p:nvPr/>
        </p:nvSpPr>
        <p:spPr>
          <a:xfrm>
            <a:off x="4042991" y="2133188"/>
            <a:ext cx="3278191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>
            <a:lvl1pPr algn="l">
              <a:defRPr sz="5000" b="0" cap="all">
                <a:solidFill>
                  <a:srgbClr val="1C1D2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2400" b="1" smtClean="0"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微软雅黑" panose="020B0503020204020204" charset="-122"/>
              </a:rPr>
              <a:t>安全规范生产</a:t>
            </a:r>
            <a:endParaRPr sz="2400" b="1" dirty="0"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解决方案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8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线条"/>
          <p:cNvGrpSpPr/>
          <p:nvPr/>
        </p:nvGrpSpPr>
        <p:grpSpPr>
          <a:xfrm>
            <a:off x="6072" y="3372541"/>
            <a:ext cx="8958171" cy="1006997"/>
            <a:chOff x="-127322" y="3128701"/>
            <a:chExt cx="8716251" cy="1006997"/>
          </a:xfrm>
        </p:grpSpPr>
        <p:cxnSp>
          <p:nvCxnSpPr>
            <p:cNvPr id="7" name="横线"/>
            <p:cNvCxnSpPr/>
            <p:nvPr/>
          </p:nvCxnSpPr>
          <p:spPr>
            <a:xfrm>
              <a:off x="-127322" y="3632200"/>
              <a:ext cx="871625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竖线01"/>
            <p:cNvCxnSpPr/>
            <p:nvPr/>
          </p:nvCxnSpPr>
          <p:spPr>
            <a:xfrm>
              <a:off x="1423685" y="3128701"/>
              <a:ext cx="0" cy="100699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竖线02"/>
            <p:cNvCxnSpPr/>
            <p:nvPr/>
          </p:nvCxnSpPr>
          <p:spPr>
            <a:xfrm>
              <a:off x="3405202" y="3128701"/>
              <a:ext cx="0" cy="100699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竖线03"/>
            <p:cNvCxnSpPr/>
            <p:nvPr/>
          </p:nvCxnSpPr>
          <p:spPr>
            <a:xfrm>
              <a:off x="5386719" y="3128701"/>
              <a:ext cx="0" cy="100699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竖线04"/>
            <p:cNvCxnSpPr/>
            <p:nvPr/>
          </p:nvCxnSpPr>
          <p:spPr>
            <a:xfrm>
              <a:off x="7368236" y="3128701"/>
              <a:ext cx="0" cy="100699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配图"/>
          <p:cNvGrpSpPr/>
          <p:nvPr/>
        </p:nvGrpSpPr>
        <p:grpSpPr>
          <a:xfrm>
            <a:off x="8689137" y="2148388"/>
            <a:ext cx="3228823" cy="3228823"/>
            <a:chOff x="8689137" y="2148388"/>
            <a:chExt cx="3228823" cy="3228823"/>
          </a:xfrm>
        </p:grpSpPr>
        <p:sp>
          <p:nvSpPr>
            <p:cNvPr id="3" name="大圆"/>
            <p:cNvSpPr/>
            <p:nvPr/>
          </p:nvSpPr>
          <p:spPr>
            <a:xfrm>
              <a:off x="8689137" y="2148388"/>
              <a:ext cx="3228823" cy="32288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4" name="小圆"/>
            <p:cNvSpPr/>
            <p:nvPr/>
          </p:nvSpPr>
          <p:spPr>
            <a:xfrm>
              <a:off x="9079434" y="2538686"/>
              <a:ext cx="2448228" cy="24482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pic>
          <p:nvPicPr>
            <p:cNvPr id="29" name="底图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757" y="2434629"/>
              <a:ext cx="2757932" cy="2478984"/>
            </a:xfrm>
            <a:prstGeom prst="rect">
              <a:avLst/>
            </a:prstGeom>
            <a:effectLst>
              <a:outerShdw blurRad="190500" dist="190500" dir="5400000" sx="94000" sy="94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8" name="序号04"/>
          <p:cNvSpPr/>
          <p:nvPr/>
        </p:nvSpPr>
        <p:spPr>
          <a:xfrm>
            <a:off x="7115670" y="2450026"/>
            <a:ext cx="1187999" cy="926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04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7" name="序号03"/>
          <p:cNvSpPr/>
          <p:nvPr/>
        </p:nvSpPr>
        <p:spPr>
          <a:xfrm>
            <a:off x="5079155" y="4386802"/>
            <a:ext cx="1187999" cy="926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03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5" name="序号02"/>
          <p:cNvSpPr/>
          <p:nvPr/>
        </p:nvSpPr>
        <p:spPr>
          <a:xfrm>
            <a:off x="3042641" y="2450026"/>
            <a:ext cx="1187999" cy="926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02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6" name="序号01"/>
          <p:cNvSpPr/>
          <p:nvPr/>
        </p:nvSpPr>
        <p:spPr>
          <a:xfrm>
            <a:off x="1006127" y="4386802"/>
            <a:ext cx="1187999" cy="926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01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3" name="正文04"/>
          <p:cNvSpPr/>
          <p:nvPr/>
        </p:nvSpPr>
        <p:spPr>
          <a:xfrm>
            <a:off x="6769298" y="4405189"/>
            <a:ext cx="1880743" cy="14157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字体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1" name="正文03"/>
          <p:cNvSpPr/>
          <p:nvPr/>
        </p:nvSpPr>
        <p:spPr>
          <a:xfrm>
            <a:off x="4732781" y="2357059"/>
            <a:ext cx="1880743" cy="14157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2" name="正文02"/>
          <p:cNvSpPr/>
          <p:nvPr/>
        </p:nvSpPr>
        <p:spPr>
          <a:xfrm>
            <a:off x="2707937" y="4405189"/>
            <a:ext cx="1880743" cy="14157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字体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号，两端对齐方式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，段落行间距为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9" name="正文01"/>
          <p:cNvSpPr/>
          <p:nvPr/>
        </p:nvSpPr>
        <p:spPr>
          <a:xfrm>
            <a:off x="671420" y="2357059"/>
            <a:ext cx="1880743" cy="14157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方案实施步骤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2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大环"/>
          <p:cNvSpPr/>
          <p:nvPr/>
        </p:nvSpPr>
        <p:spPr>
          <a:xfrm>
            <a:off x="0" y="0"/>
            <a:ext cx="12192000" cy="6675120"/>
          </a:xfrm>
          <a:custGeom>
            <a:avLst/>
            <a:gdLst>
              <a:gd name="connsiteX0" fmla="*/ 8502959 w 12192000"/>
              <a:gd name="connsiteY0" fmla="*/ 0 h 6659302"/>
              <a:gd name="connsiteX1" fmla="*/ 11728803 w 12192000"/>
              <a:gd name="connsiteY1" fmla="*/ 0 h 6659302"/>
              <a:gd name="connsiteX2" fmla="*/ 11757487 w 12192000"/>
              <a:gd name="connsiteY2" fmla="*/ 40336 h 6659302"/>
              <a:gd name="connsiteX3" fmla="*/ 12099475 w 12192000"/>
              <a:gd name="connsiteY3" fmla="*/ 603266 h 6659302"/>
              <a:gd name="connsiteX4" fmla="*/ 12192000 w 12192000"/>
              <a:gd name="connsiteY4" fmla="*/ 783919 h 6659302"/>
              <a:gd name="connsiteX5" fmla="*/ 12192000 w 12192000"/>
              <a:gd name="connsiteY5" fmla="*/ 6659302 h 6659302"/>
              <a:gd name="connsiteX6" fmla="*/ 9673849 w 12192000"/>
              <a:gd name="connsiteY6" fmla="*/ 6659302 h 6659302"/>
              <a:gd name="connsiteX7" fmla="*/ 9835867 w 12192000"/>
              <a:gd name="connsiteY7" fmla="*/ 6445328 h 6659302"/>
              <a:gd name="connsiteX8" fmla="*/ 10643401 w 12192000"/>
              <a:gd name="connsiteY8" fmla="*/ 3857667 h 6659302"/>
              <a:gd name="connsiteX9" fmla="*/ 8638495 w 12192000"/>
              <a:gd name="connsiteY9" fmla="*/ 86891 h 6659302"/>
              <a:gd name="connsiteX10" fmla="*/ 463197 w 12192000"/>
              <a:gd name="connsiteY10" fmla="*/ 0 h 6659302"/>
              <a:gd name="connsiteX11" fmla="*/ 3689042 w 12192000"/>
              <a:gd name="connsiteY11" fmla="*/ 0 h 6659302"/>
              <a:gd name="connsiteX12" fmla="*/ 3553505 w 12192000"/>
              <a:gd name="connsiteY12" fmla="*/ 86891 h 6659302"/>
              <a:gd name="connsiteX13" fmla="*/ 1548599 w 12192000"/>
              <a:gd name="connsiteY13" fmla="*/ 3857667 h 6659302"/>
              <a:gd name="connsiteX14" fmla="*/ 2356134 w 12192000"/>
              <a:gd name="connsiteY14" fmla="*/ 6445328 h 6659302"/>
              <a:gd name="connsiteX15" fmla="*/ 2518152 w 12192000"/>
              <a:gd name="connsiteY15" fmla="*/ 6659302 h 6659302"/>
              <a:gd name="connsiteX16" fmla="*/ 0 w 12192000"/>
              <a:gd name="connsiteY16" fmla="*/ 6659302 h 6659302"/>
              <a:gd name="connsiteX17" fmla="*/ 0 w 12192000"/>
              <a:gd name="connsiteY17" fmla="*/ 783918 h 6659302"/>
              <a:gd name="connsiteX18" fmla="*/ 92525 w 12192000"/>
              <a:gd name="connsiteY18" fmla="*/ 603266 h 6659302"/>
              <a:gd name="connsiteX19" fmla="*/ 434513 w 12192000"/>
              <a:gd name="connsiteY19" fmla="*/ 40336 h 665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659302">
                <a:moveTo>
                  <a:pt x="8502959" y="0"/>
                </a:moveTo>
                <a:lnTo>
                  <a:pt x="11728803" y="0"/>
                </a:lnTo>
                <a:lnTo>
                  <a:pt x="11757487" y="40336"/>
                </a:lnTo>
                <a:cubicBezTo>
                  <a:pt x="11880182" y="221949"/>
                  <a:pt x="11994369" y="409783"/>
                  <a:pt x="12099475" y="603266"/>
                </a:cubicBezTo>
                <a:lnTo>
                  <a:pt x="12192000" y="783919"/>
                </a:lnTo>
                <a:lnTo>
                  <a:pt x="12192000" y="6659302"/>
                </a:lnTo>
                <a:lnTo>
                  <a:pt x="9673849" y="6659302"/>
                </a:lnTo>
                <a:lnTo>
                  <a:pt x="9835867" y="6445328"/>
                </a:lnTo>
                <a:cubicBezTo>
                  <a:pt x="10345043" y="5710819"/>
                  <a:pt x="10643401" y="4819086"/>
                  <a:pt x="10643401" y="3857667"/>
                </a:cubicBezTo>
                <a:cubicBezTo>
                  <a:pt x="10643401" y="2288005"/>
                  <a:pt x="9848112" y="904092"/>
                  <a:pt x="8638495" y="86891"/>
                </a:cubicBezTo>
                <a:close/>
                <a:moveTo>
                  <a:pt x="463197" y="0"/>
                </a:moveTo>
                <a:lnTo>
                  <a:pt x="3689042" y="0"/>
                </a:lnTo>
                <a:lnTo>
                  <a:pt x="3553505" y="86891"/>
                </a:lnTo>
                <a:cubicBezTo>
                  <a:pt x="2343889" y="904092"/>
                  <a:pt x="1548599" y="2288005"/>
                  <a:pt x="1548599" y="3857667"/>
                </a:cubicBezTo>
                <a:cubicBezTo>
                  <a:pt x="1548599" y="4819086"/>
                  <a:pt x="1846957" y="5710819"/>
                  <a:pt x="2356134" y="6445328"/>
                </a:cubicBezTo>
                <a:lnTo>
                  <a:pt x="2518152" y="6659302"/>
                </a:lnTo>
                <a:lnTo>
                  <a:pt x="0" y="6659302"/>
                </a:lnTo>
                <a:lnTo>
                  <a:pt x="0" y="783918"/>
                </a:lnTo>
                <a:lnTo>
                  <a:pt x="92525" y="603266"/>
                </a:lnTo>
                <a:cubicBezTo>
                  <a:pt x="197631" y="409783"/>
                  <a:pt x="311818" y="221949"/>
                  <a:pt x="434513" y="4033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9" name="小环"/>
          <p:cNvSpPr/>
          <p:nvPr/>
        </p:nvSpPr>
        <p:spPr>
          <a:xfrm>
            <a:off x="2560320" y="321988"/>
            <a:ext cx="7071360" cy="6536013"/>
          </a:xfrm>
          <a:custGeom>
            <a:avLst/>
            <a:gdLst>
              <a:gd name="connsiteX0" fmla="*/ 3535680 w 7071360"/>
              <a:gd name="connsiteY0" fmla="*/ 868080 h 6536013"/>
              <a:gd name="connsiteX1" fmla="*/ 868080 w 7071360"/>
              <a:gd name="connsiteY1" fmla="*/ 3535680 h 6536013"/>
              <a:gd name="connsiteX2" fmla="*/ 3535680 w 7071360"/>
              <a:gd name="connsiteY2" fmla="*/ 6203280 h 6536013"/>
              <a:gd name="connsiteX3" fmla="*/ 6203280 w 7071360"/>
              <a:gd name="connsiteY3" fmla="*/ 3535680 h 6536013"/>
              <a:gd name="connsiteX4" fmla="*/ 3535680 w 7071360"/>
              <a:gd name="connsiteY4" fmla="*/ 868080 h 6536013"/>
              <a:gd name="connsiteX5" fmla="*/ 3535680 w 7071360"/>
              <a:gd name="connsiteY5" fmla="*/ 0 h 6536013"/>
              <a:gd name="connsiteX6" fmla="*/ 7071360 w 7071360"/>
              <a:gd name="connsiteY6" fmla="*/ 3535680 h 6536013"/>
              <a:gd name="connsiteX7" fmla="*/ 5512513 w 7071360"/>
              <a:gd name="connsiteY7" fmla="*/ 6467522 h 6536013"/>
              <a:gd name="connsiteX8" fmla="*/ 5399772 w 7071360"/>
              <a:gd name="connsiteY8" fmla="*/ 6536013 h 6536013"/>
              <a:gd name="connsiteX9" fmla="*/ 1671589 w 7071360"/>
              <a:gd name="connsiteY9" fmla="*/ 6536013 h 6536013"/>
              <a:gd name="connsiteX10" fmla="*/ 1558848 w 7071360"/>
              <a:gd name="connsiteY10" fmla="*/ 6467522 h 6536013"/>
              <a:gd name="connsiteX11" fmla="*/ 0 w 7071360"/>
              <a:gd name="connsiteY11" fmla="*/ 3535680 h 6536013"/>
              <a:gd name="connsiteX12" fmla="*/ 3535680 w 7071360"/>
              <a:gd name="connsiteY12" fmla="*/ 0 h 653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1360" h="6536013">
                <a:moveTo>
                  <a:pt x="3535680" y="868080"/>
                </a:moveTo>
                <a:cubicBezTo>
                  <a:pt x="2062405" y="868080"/>
                  <a:pt x="868080" y="2062405"/>
                  <a:pt x="868080" y="3535680"/>
                </a:cubicBezTo>
                <a:cubicBezTo>
                  <a:pt x="868080" y="5008955"/>
                  <a:pt x="2062405" y="6203280"/>
                  <a:pt x="3535680" y="6203280"/>
                </a:cubicBezTo>
                <a:cubicBezTo>
                  <a:pt x="5008955" y="6203280"/>
                  <a:pt x="6203280" y="5008955"/>
                  <a:pt x="6203280" y="3535680"/>
                </a:cubicBezTo>
                <a:cubicBezTo>
                  <a:pt x="6203280" y="2062405"/>
                  <a:pt x="5008955" y="868080"/>
                  <a:pt x="3535680" y="868080"/>
                </a:cubicBezTo>
                <a:close/>
                <a:moveTo>
                  <a:pt x="3535680" y="0"/>
                </a:moveTo>
                <a:cubicBezTo>
                  <a:pt x="5488382" y="0"/>
                  <a:pt x="7071360" y="1582978"/>
                  <a:pt x="7071360" y="3535680"/>
                </a:cubicBezTo>
                <a:cubicBezTo>
                  <a:pt x="7071360" y="4756119"/>
                  <a:pt x="6453009" y="5832134"/>
                  <a:pt x="5512513" y="6467522"/>
                </a:cubicBezTo>
                <a:lnTo>
                  <a:pt x="5399772" y="6536013"/>
                </a:lnTo>
                <a:lnTo>
                  <a:pt x="1671589" y="6536013"/>
                </a:lnTo>
                <a:lnTo>
                  <a:pt x="1558848" y="6467522"/>
                </a:lnTo>
                <a:cubicBezTo>
                  <a:pt x="618351" y="5832134"/>
                  <a:pt x="0" y="4756119"/>
                  <a:pt x="0" y="3535680"/>
                </a:cubicBezTo>
                <a:cubicBezTo>
                  <a:pt x="0" y="1582978"/>
                  <a:pt x="1582978" y="0"/>
                  <a:pt x="353568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grpSp>
        <p:nvGrpSpPr>
          <p:cNvPr id="3" name="配图"/>
          <p:cNvGrpSpPr/>
          <p:nvPr/>
        </p:nvGrpSpPr>
        <p:grpSpPr>
          <a:xfrm>
            <a:off x="4425863" y="2080850"/>
            <a:ext cx="3340274" cy="3340274"/>
            <a:chOff x="4425863" y="2080850"/>
            <a:chExt cx="3340274" cy="3340274"/>
          </a:xfrm>
        </p:grpSpPr>
        <p:sp>
          <p:nvSpPr>
            <p:cNvPr id="10" name="大圆"/>
            <p:cNvSpPr/>
            <p:nvPr/>
          </p:nvSpPr>
          <p:spPr>
            <a:xfrm>
              <a:off x="4425863" y="2080850"/>
              <a:ext cx="3340274" cy="334027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11" name="小圆"/>
            <p:cNvSpPr/>
            <p:nvPr/>
          </p:nvSpPr>
          <p:spPr>
            <a:xfrm>
              <a:off x="4829632" y="2484620"/>
              <a:ext cx="2532735" cy="253273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pic>
          <p:nvPicPr>
            <p:cNvPr id="13" name="底图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633" y="2234846"/>
              <a:ext cx="2532734" cy="2673282"/>
            </a:xfrm>
            <a:prstGeom prst="rect">
              <a:avLst/>
            </a:prstGeom>
            <a:effectLst>
              <a:outerShdw blurRad="190500" dist="381000" dir="5400000" sx="97000" sy="97000" algn="t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" name="线条"/>
          <p:cNvGrpSpPr/>
          <p:nvPr/>
        </p:nvGrpSpPr>
        <p:grpSpPr>
          <a:xfrm>
            <a:off x="1149752" y="1988814"/>
            <a:ext cx="9973519" cy="3634195"/>
            <a:chOff x="1149752" y="1988814"/>
            <a:chExt cx="9973519" cy="3634195"/>
          </a:xfrm>
        </p:grpSpPr>
        <p:cxnSp>
          <p:nvCxnSpPr>
            <p:cNvPr id="24" name="斜线03"/>
            <p:cNvCxnSpPr/>
            <p:nvPr/>
          </p:nvCxnSpPr>
          <p:spPr>
            <a:xfrm flipV="1">
              <a:off x="7141580" y="1988814"/>
              <a:ext cx="624557" cy="62455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斜线04"/>
            <p:cNvCxnSpPr/>
            <p:nvPr/>
          </p:nvCxnSpPr>
          <p:spPr>
            <a:xfrm>
              <a:off x="7141580" y="4998452"/>
              <a:ext cx="624557" cy="62455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斜线02"/>
            <p:cNvCxnSpPr/>
            <p:nvPr/>
          </p:nvCxnSpPr>
          <p:spPr>
            <a:xfrm flipH="1">
              <a:off x="4425863" y="4998452"/>
              <a:ext cx="624557" cy="62455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斜线01"/>
            <p:cNvCxnSpPr/>
            <p:nvPr/>
          </p:nvCxnSpPr>
          <p:spPr>
            <a:xfrm flipH="1" flipV="1">
              <a:off x="4425863" y="1988814"/>
              <a:ext cx="624557" cy="62455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横线06"/>
            <p:cNvCxnSpPr/>
            <p:nvPr/>
          </p:nvCxnSpPr>
          <p:spPr>
            <a:xfrm flipV="1">
              <a:off x="7766137" y="5620781"/>
              <a:ext cx="32761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横线05"/>
            <p:cNvCxnSpPr/>
            <p:nvPr/>
          </p:nvCxnSpPr>
          <p:spPr>
            <a:xfrm>
              <a:off x="7592992" y="3898160"/>
              <a:ext cx="3530279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横线04"/>
            <p:cNvCxnSpPr/>
            <p:nvPr/>
          </p:nvCxnSpPr>
          <p:spPr>
            <a:xfrm>
              <a:off x="7766137" y="1991042"/>
              <a:ext cx="32761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横线03"/>
            <p:cNvCxnSpPr/>
            <p:nvPr/>
          </p:nvCxnSpPr>
          <p:spPr>
            <a:xfrm flipH="1" flipV="1">
              <a:off x="1149752" y="5620781"/>
              <a:ext cx="32761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横线02"/>
            <p:cNvCxnSpPr/>
            <p:nvPr/>
          </p:nvCxnSpPr>
          <p:spPr>
            <a:xfrm>
              <a:off x="1183607" y="3898160"/>
              <a:ext cx="3411542" cy="0"/>
            </a:xfrm>
            <a:prstGeom prst="line">
              <a:avLst/>
            </a:prstGeom>
            <a:ln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横线01"/>
            <p:cNvCxnSpPr/>
            <p:nvPr/>
          </p:nvCxnSpPr>
          <p:spPr>
            <a:xfrm flipH="1">
              <a:off x="1149752" y="1991042"/>
              <a:ext cx="32761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正文01"/>
          <p:cNvSpPr/>
          <p:nvPr/>
        </p:nvSpPr>
        <p:spPr>
          <a:xfrm>
            <a:off x="1074694" y="2008332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3" name="正文02"/>
          <p:cNvSpPr/>
          <p:nvPr/>
        </p:nvSpPr>
        <p:spPr>
          <a:xfrm>
            <a:off x="1074694" y="3938025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4" name="正文03"/>
          <p:cNvSpPr/>
          <p:nvPr/>
        </p:nvSpPr>
        <p:spPr>
          <a:xfrm>
            <a:off x="1074694" y="5614175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5" name="正文04"/>
          <p:cNvSpPr/>
          <p:nvPr/>
        </p:nvSpPr>
        <p:spPr>
          <a:xfrm>
            <a:off x="7944091" y="2008332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6" name="正文05"/>
          <p:cNvSpPr/>
          <p:nvPr/>
        </p:nvSpPr>
        <p:spPr>
          <a:xfrm>
            <a:off x="7944091" y="3938025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7" name="正文06"/>
          <p:cNvSpPr/>
          <p:nvPr/>
        </p:nvSpPr>
        <p:spPr>
          <a:xfrm>
            <a:off x="7944091" y="5614175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3" name="小标题06"/>
          <p:cNvSpPr txBox="1"/>
          <p:nvPr/>
        </p:nvSpPr>
        <p:spPr>
          <a:xfrm>
            <a:off x="8020387" y="5155566"/>
            <a:ext cx="188667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队伍建设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2" name="小标题05"/>
          <p:cNvSpPr txBox="1"/>
          <p:nvPr/>
        </p:nvSpPr>
        <p:spPr>
          <a:xfrm>
            <a:off x="7996762" y="3438603"/>
            <a:ext cx="188667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工艺改进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1" name="小标题04"/>
          <p:cNvSpPr txBox="1"/>
          <p:nvPr/>
        </p:nvSpPr>
        <p:spPr>
          <a:xfrm>
            <a:off x="7996762" y="1524238"/>
            <a:ext cx="188667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技术革新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50" name="小标题03"/>
          <p:cNvSpPr txBox="1"/>
          <p:nvPr/>
        </p:nvSpPr>
        <p:spPr>
          <a:xfrm>
            <a:off x="1092354" y="5155566"/>
            <a:ext cx="188667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设备维护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9" name="小标题02"/>
          <p:cNvSpPr txBox="1"/>
          <p:nvPr/>
        </p:nvSpPr>
        <p:spPr>
          <a:xfrm>
            <a:off x="1068729" y="3438603"/>
            <a:ext cx="188667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节约工时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8" name="小标题01"/>
          <p:cNvSpPr txBox="1"/>
          <p:nvPr/>
        </p:nvSpPr>
        <p:spPr>
          <a:xfrm>
            <a:off x="1068729" y="1524238"/>
            <a:ext cx="188667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产能增效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实施后效果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数字阴影"/>
          <p:cNvSpPr txBox="1"/>
          <p:nvPr/>
        </p:nvSpPr>
        <p:spPr>
          <a:xfrm>
            <a:off x="8656320" y="1165860"/>
            <a:ext cx="2514600" cy="1891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03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" name="数字"/>
          <p:cNvSpPr txBox="1"/>
          <p:nvPr/>
        </p:nvSpPr>
        <p:spPr>
          <a:xfrm>
            <a:off x="8412480" y="1028700"/>
            <a:ext cx="2545080" cy="1891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03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6" name="大标题"/>
          <p:cNvSpPr txBox="1"/>
          <p:nvPr/>
        </p:nvSpPr>
        <p:spPr>
          <a:xfrm>
            <a:off x="2712720" y="4581227"/>
            <a:ext cx="84582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下阶段工作计划</a:t>
            </a:r>
            <a:endParaRPr kumimoji="0" lang="zh-CN" altLang="en-US" sz="5400" b="1" i="0" u="none" strike="noStrike" kern="1200" cap="none" spc="6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配图"/>
          <p:cNvGrpSpPr/>
          <p:nvPr/>
        </p:nvGrpSpPr>
        <p:grpSpPr>
          <a:xfrm>
            <a:off x="7328029" y="1478889"/>
            <a:ext cx="4693920" cy="4859146"/>
            <a:chOff x="7328029" y="1478889"/>
            <a:chExt cx="4693920" cy="4859146"/>
          </a:xfrm>
        </p:grpSpPr>
        <p:sp>
          <p:nvSpPr>
            <p:cNvPr id="4" name="大圆"/>
            <p:cNvSpPr/>
            <p:nvPr/>
          </p:nvSpPr>
          <p:spPr>
            <a:xfrm>
              <a:off x="7328029" y="1644115"/>
              <a:ext cx="4693920" cy="46939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小圆"/>
            <p:cNvSpPr/>
            <p:nvPr/>
          </p:nvSpPr>
          <p:spPr>
            <a:xfrm>
              <a:off x="7922389" y="2238476"/>
              <a:ext cx="3505200" cy="3505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底图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361" y="1478889"/>
              <a:ext cx="2583256" cy="4619524"/>
            </a:xfrm>
            <a:prstGeom prst="rect">
              <a:avLst/>
            </a:prstGeom>
            <a:effectLst>
              <a:outerShdw blurRad="190500" dist="381000" dir="5400000" sx="97000" sy="97000" algn="t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" name="表格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30845"/>
              </p:ext>
            </p:extLst>
          </p:nvPr>
        </p:nvGraphicFramePr>
        <p:xfrm>
          <a:off x="660400" y="2071370"/>
          <a:ext cx="7306559" cy="3986530"/>
        </p:xfrm>
        <a:graphic>
          <a:graphicData uri="http://schemas.openxmlformats.org/drawingml/2006/table">
            <a:tbl>
              <a:tblPr firstRow="1" bandRow="1">
                <a:effectLst>
                  <a:outerShdw blurRad="190500" dist="190500" dir="2700000" sx="98000" sy="98000" algn="tl" rotWithShape="0">
                    <a:prstClr val="black">
                      <a:alpha val="20000"/>
                    </a:prstClr>
                  </a:outerShdw>
                </a:effectLst>
                <a:tableStyleId>{2D5ABB26-0587-4C30-8999-92F81FD0307C}</a:tableStyleId>
              </a:tblPr>
              <a:tblGrid>
                <a:gridCol w="504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33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70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项目名称</a:t>
                      </a:r>
                      <a:endParaRPr lang="en-US" sz="17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96212" marR="96212" marT="48107" marB="48107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完成度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完成度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微软雅黑" panose="020B0503020204020204" charset="-122"/>
                        </a:rPr>
                        <a:t>完成度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14">
                <a:tc>
                  <a:txBody>
                    <a:bodyPr/>
                    <a:lstStyle/>
                    <a:p>
                      <a:r>
                        <a:rPr 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1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在这里输入项目一名称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314">
                <a:tc>
                  <a:txBody>
                    <a:bodyPr/>
                    <a:lstStyle/>
                    <a:p>
                      <a:r>
                        <a:rPr 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2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在这里输入项目二名称</a:t>
                      </a:r>
                      <a:endParaRPr lang="en-US" altLang="zh-CN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14">
                <a:tc>
                  <a:txBody>
                    <a:bodyPr/>
                    <a:lstStyle/>
                    <a:p>
                      <a:r>
                        <a:rPr 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3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armonyOS Sans SC"/>
                          <a:ea typeface="HarmonyOS Sans SC"/>
                          <a:cs typeface="微软雅黑" panose="020B0503020204020204" charset="-122"/>
                        </a:rPr>
                        <a:t>在这里输入项目三名称</a:t>
                      </a:r>
                      <a:endParaRPr kumimoji="0" lang="en-US" altLang="zh-CN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armonyOS Sans SC"/>
                        <a:ea typeface="HarmonyOS Sans SC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314">
                <a:tc>
                  <a:txBody>
                    <a:bodyPr/>
                    <a:lstStyle/>
                    <a:p>
                      <a:r>
                        <a:rPr 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4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armonyOS Sans SC"/>
                          <a:ea typeface="HarmonyOS Sans SC"/>
                          <a:cs typeface="微软雅黑" panose="020B0503020204020204" charset="-122"/>
                        </a:rPr>
                        <a:t>在这里输入项目四名称</a:t>
                      </a:r>
                      <a:endParaRPr kumimoji="0" lang="en-US" altLang="zh-CN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armonyOS Sans SC"/>
                        <a:ea typeface="HarmonyOS Sans SC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314">
                <a:tc>
                  <a:txBody>
                    <a:bodyPr/>
                    <a:lstStyle/>
                    <a:p>
                      <a:r>
                        <a:rPr 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5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armonyOS Sans SC"/>
                          <a:ea typeface="HarmonyOS Sans SC"/>
                          <a:cs typeface="微软雅黑" panose="020B0503020204020204" charset="-122"/>
                        </a:rPr>
                        <a:t>在这里输入项目五名称</a:t>
                      </a:r>
                      <a:endParaRPr kumimoji="0" lang="en-US" altLang="zh-CN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armonyOS Sans SC"/>
                        <a:ea typeface="HarmonyOS Sans SC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314">
                <a:tc>
                  <a:txBody>
                    <a:bodyPr/>
                    <a:lstStyle/>
                    <a:p>
                      <a:r>
                        <a:rPr 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6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armonyOS Sans SC"/>
                          <a:ea typeface="HarmonyOS Sans SC"/>
                          <a:cs typeface="微软雅黑" panose="020B0503020204020204" charset="-122"/>
                        </a:rPr>
                        <a:t>在这里输入项目六名称</a:t>
                      </a:r>
                      <a:endParaRPr kumimoji="0" lang="en-US" altLang="zh-CN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armonyOS Sans SC"/>
                        <a:ea typeface="HarmonyOS Sans SC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314">
                <a:tc>
                  <a:txBody>
                    <a:bodyPr/>
                    <a:lstStyle/>
                    <a:p>
                      <a:r>
                        <a:rPr lang="en-US" sz="1300" smtClean="0">
                          <a:latin typeface="+mn-ea"/>
                          <a:ea typeface="+mn-ea"/>
                          <a:cs typeface="微软雅黑" panose="020B0503020204020204" charset="-122"/>
                        </a:rPr>
                        <a:t>7</a:t>
                      </a:r>
                      <a:endParaRPr lang="en-US" sz="1300" dirty="0"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armonyOS Sans SC"/>
                          <a:ea typeface="HarmonyOS Sans SC"/>
                          <a:cs typeface="微软雅黑" panose="020B0503020204020204" charset="-122"/>
                        </a:rPr>
                        <a:t>在这里输入项目七名称</a:t>
                      </a:r>
                      <a:endParaRPr kumimoji="0" lang="en-US" altLang="zh-CN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armonyOS Sans SC"/>
                        <a:ea typeface="HarmonyOS Sans SC"/>
                        <a:cs typeface="微软雅黑" panose="020B0503020204020204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微软雅黑" panose="020B0503020204020204" charset="-122"/>
                        <a:sym typeface="HarmonyOS Sans SC" panose="00000500000000000000" pitchFamily="2" charset="-122"/>
                      </a:endParaRPr>
                    </a:p>
                  </a:txBody>
                  <a:tcPr marL="117650" marR="117650" marT="58825" marB="588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符号"/>
          <p:cNvGrpSpPr/>
          <p:nvPr/>
        </p:nvGrpSpPr>
        <p:grpSpPr>
          <a:xfrm>
            <a:off x="1715567" y="1664255"/>
            <a:ext cx="5750759" cy="4270411"/>
            <a:chOff x="1715567" y="1664255"/>
            <a:chExt cx="5750759" cy="4270411"/>
          </a:xfrm>
        </p:grpSpPr>
        <p:sp>
          <p:nvSpPr>
            <p:cNvPr id="9" name="符号-叉子"/>
            <p:cNvSpPr>
              <a:spLocks noEditPoints="1"/>
            </p:cNvSpPr>
            <p:nvPr/>
          </p:nvSpPr>
          <p:spPr bwMode="auto">
            <a:xfrm>
              <a:off x="7262403" y="2847135"/>
              <a:ext cx="203921" cy="200495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2 w 55"/>
                <a:gd name="T7" fmla="*/ 92869 h 54"/>
                <a:gd name="T8" fmla="*/ 92739 w 55"/>
                <a:gd name="T9" fmla="*/ 185737 h 54"/>
                <a:gd name="T10" fmla="*/ 137391 w 55"/>
                <a:gd name="T11" fmla="*/ 113506 h 54"/>
                <a:gd name="T12" fmla="*/ 116782 w 55"/>
                <a:gd name="T13" fmla="*/ 92869 h 54"/>
                <a:gd name="T14" fmla="*/ 137391 w 55"/>
                <a:gd name="T15" fmla="*/ 68791 h 54"/>
                <a:gd name="T16" fmla="*/ 140825 w 55"/>
                <a:gd name="T17" fmla="*/ 65352 h 54"/>
                <a:gd name="T18" fmla="*/ 137391 w 55"/>
                <a:gd name="T19" fmla="*/ 58473 h 54"/>
                <a:gd name="T20" fmla="*/ 127086 w 55"/>
                <a:gd name="T21" fmla="*/ 48154 h 54"/>
                <a:gd name="T22" fmla="*/ 120217 w 55"/>
                <a:gd name="T23" fmla="*/ 44714 h 54"/>
                <a:gd name="T24" fmla="*/ 116782 w 55"/>
                <a:gd name="T25" fmla="*/ 48154 h 54"/>
                <a:gd name="T26" fmla="*/ 92739 w 55"/>
                <a:gd name="T27" fmla="*/ 68791 h 54"/>
                <a:gd name="T28" fmla="*/ 72130 w 55"/>
                <a:gd name="T29" fmla="*/ 48154 h 54"/>
                <a:gd name="T30" fmla="*/ 65261 w 55"/>
                <a:gd name="T31" fmla="*/ 44714 h 54"/>
                <a:gd name="T32" fmla="*/ 58391 w 55"/>
                <a:gd name="T33" fmla="*/ 48154 h 54"/>
                <a:gd name="T34" fmla="*/ 48087 w 55"/>
                <a:gd name="T35" fmla="*/ 58473 h 54"/>
                <a:gd name="T36" fmla="*/ 48087 w 55"/>
                <a:gd name="T37" fmla="*/ 65352 h 54"/>
                <a:gd name="T38" fmla="*/ 48087 w 55"/>
                <a:gd name="T39" fmla="*/ 68791 h 54"/>
                <a:gd name="T40" fmla="*/ 72130 w 55"/>
                <a:gd name="T41" fmla="*/ 92869 h 54"/>
                <a:gd name="T42" fmla="*/ 48087 w 55"/>
                <a:gd name="T43" fmla="*/ 113506 h 54"/>
                <a:gd name="T44" fmla="*/ 48087 w 55"/>
                <a:gd name="T45" fmla="*/ 120385 h 54"/>
                <a:gd name="T46" fmla="*/ 48087 w 55"/>
                <a:gd name="T47" fmla="*/ 127264 h 54"/>
                <a:gd name="T48" fmla="*/ 58391 w 55"/>
                <a:gd name="T49" fmla="*/ 137583 h 54"/>
                <a:gd name="T50" fmla="*/ 65261 w 55"/>
                <a:gd name="T51" fmla="*/ 141023 h 54"/>
                <a:gd name="T52" fmla="*/ 72130 w 55"/>
                <a:gd name="T53" fmla="*/ 137583 h 54"/>
                <a:gd name="T54" fmla="*/ 92739 w 55"/>
                <a:gd name="T55" fmla="*/ 113506 h 54"/>
                <a:gd name="T56" fmla="*/ 116782 w 55"/>
                <a:gd name="T57" fmla="*/ 137583 h 54"/>
                <a:gd name="T58" fmla="*/ 120217 w 55"/>
                <a:gd name="T59" fmla="*/ 141023 h 54"/>
                <a:gd name="T60" fmla="*/ 127086 w 55"/>
                <a:gd name="T61" fmla="*/ 137583 h 54"/>
                <a:gd name="T62" fmla="*/ 137391 w 55"/>
                <a:gd name="T63" fmla="*/ 127264 h 54"/>
                <a:gd name="T64" fmla="*/ 140825 w 55"/>
                <a:gd name="T65" fmla="*/ 120385 h 54"/>
                <a:gd name="T66" fmla="*/ 137391 w 55"/>
                <a:gd name="T67" fmla="*/ 11350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0" y="33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19"/>
                    <a:pt x="41" y="19"/>
                  </a:cubicBezTo>
                  <a:cubicBezTo>
                    <a:pt x="41" y="18"/>
                    <a:pt x="41" y="18"/>
                    <a:pt x="40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3"/>
                    <a:pt x="35" y="13"/>
                  </a:cubicBezTo>
                  <a:cubicBezTo>
                    <a:pt x="35" y="13"/>
                    <a:pt x="34" y="14"/>
                    <a:pt x="34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6"/>
                    <a:pt x="14" y="36"/>
                    <a:pt x="14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9" y="41"/>
                    <a:pt x="19" y="41"/>
                  </a:cubicBezTo>
                  <a:cubicBezTo>
                    <a:pt x="20" y="41"/>
                    <a:pt x="20" y="40"/>
                    <a:pt x="21" y="40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1"/>
                    <a:pt x="35" y="41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4"/>
                    <a:pt x="41" y="34"/>
                    <a:pt x="4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0" name="符号-叉子"/>
            <p:cNvSpPr>
              <a:spLocks noEditPoints="1"/>
            </p:cNvSpPr>
            <p:nvPr/>
          </p:nvSpPr>
          <p:spPr bwMode="auto">
            <a:xfrm>
              <a:off x="7262403" y="4288813"/>
              <a:ext cx="203921" cy="200495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2 w 55"/>
                <a:gd name="T7" fmla="*/ 92869 h 54"/>
                <a:gd name="T8" fmla="*/ 92739 w 55"/>
                <a:gd name="T9" fmla="*/ 185737 h 54"/>
                <a:gd name="T10" fmla="*/ 137391 w 55"/>
                <a:gd name="T11" fmla="*/ 113506 h 54"/>
                <a:gd name="T12" fmla="*/ 116782 w 55"/>
                <a:gd name="T13" fmla="*/ 92869 h 54"/>
                <a:gd name="T14" fmla="*/ 137391 w 55"/>
                <a:gd name="T15" fmla="*/ 68791 h 54"/>
                <a:gd name="T16" fmla="*/ 140825 w 55"/>
                <a:gd name="T17" fmla="*/ 65352 h 54"/>
                <a:gd name="T18" fmla="*/ 137391 w 55"/>
                <a:gd name="T19" fmla="*/ 58473 h 54"/>
                <a:gd name="T20" fmla="*/ 127086 w 55"/>
                <a:gd name="T21" fmla="*/ 48154 h 54"/>
                <a:gd name="T22" fmla="*/ 120217 w 55"/>
                <a:gd name="T23" fmla="*/ 44714 h 54"/>
                <a:gd name="T24" fmla="*/ 116782 w 55"/>
                <a:gd name="T25" fmla="*/ 48154 h 54"/>
                <a:gd name="T26" fmla="*/ 92739 w 55"/>
                <a:gd name="T27" fmla="*/ 68791 h 54"/>
                <a:gd name="T28" fmla="*/ 72130 w 55"/>
                <a:gd name="T29" fmla="*/ 48154 h 54"/>
                <a:gd name="T30" fmla="*/ 65261 w 55"/>
                <a:gd name="T31" fmla="*/ 44714 h 54"/>
                <a:gd name="T32" fmla="*/ 58391 w 55"/>
                <a:gd name="T33" fmla="*/ 48154 h 54"/>
                <a:gd name="T34" fmla="*/ 48087 w 55"/>
                <a:gd name="T35" fmla="*/ 58473 h 54"/>
                <a:gd name="T36" fmla="*/ 48087 w 55"/>
                <a:gd name="T37" fmla="*/ 65352 h 54"/>
                <a:gd name="T38" fmla="*/ 48087 w 55"/>
                <a:gd name="T39" fmla="*/ 68791 h 54"/>
                <a:gd name="T40" fmla="*/ 72130 w 55"/>
                <a:gd name="T41" fmla="*/ 92869 h 54"/>
                <a:gd name="T42" fmla="*/ 48087 w 55"/>
                <a:gd name="T43" fmla="*/ 113506 h 54"/>
                <a:gd name="T44" fmla="*/ 48087 w 55"/>
                <a:gd name="T45" fmla="*/ 120385 h 54"/>
                <a:gd name="T46" fmla="*/ 48087 w 55"/>
                <a:gd name="T47" fmla="*/ 127264 h 54"/>
                <a:gd name="T48" fmla="*/ 58391 w 55"/>
                <a:gd name="T49" fmla="*/ 137583 h 54"/>
                <a:gd name="T50" fmla="*/ 65261 w 55"/>
                <a:gd name="T51" fmla="*/ 141023 h 54"/>
                <a:gd name="T52" fmla="*/ 72130 w 55"/>
                <a:gd name="T53" fmla="*/ 137583 h 54"/>
                <a:gd name="T54" fmla="*/ 92739 w 55"/>
                <a:gd name="T55" fmla="*/ 113506 h 54"/>
                <a:gd name="T56" fmla="*/ 116782 w 55"/>
                <a:gd name="T57" fmla="*/ 137583 h 54"/>
                <a:gd name="T58" fmla="*/ 120217 w 55"/>
                <a:gd name="T59" fmla="*/ 141023 h 54"/>
                <a:gd name="T60" fmla="*/ 127086 w 55"/>
                <a:gd name="T61" fmla="*/ 137583 h 54"/>
                <a:gd name="T62" fmla="*/ 137391 w 55"/>
                <a:gd name="T63" fmla="*/ 127264 h 54"/>
                <a:gd name="T64" fmla="*/ 140825 w 55"/>
                <a:gd name="T65" fmla="*/ 120385 h 54"/>
                <a:gd name="T66" fmla="*/ 137391 w 55"/>
                <a:gd name="T67" fmla="*/ 11350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0" y="33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19"/>
                    <a:pt x="41" y="19"/>
                  </a:cubicBezTo>
                  <a:cubicBezTo>
                    <a:pt x="41" y="18"/>
                    <a:pt x="41" y="18"/>
                    <a:pt x="40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3"/>
                    <a:pt x="35" y="13"/>
                  </a:cubicBezTo>
                  <a:cubicBezTo>
                    <a:pt x="35" y="13"/>
                    <a:pt x="34" y="14"/>
                    <a:pt x="34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6"/>
                    <a:pt x="14" y="36"/>
                    <a:pt x="14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9" y="41"/>
                    <a:pt x="19" y="41"/>
                  </a:cubicBezTo>
                  <a:cubicBezTo>
                    <a:pt x="20" y="41"/>
                    <a:pt x="20" y="40"/>
                    <a:pt x="21" y="40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1"/>
                    <a:pt x="35" y="41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4"/>
                    <a:pt x="41" y="34"/>
                    <a:pt x="4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1" name="符号-叉子"/>
            <p:cNvSpPr>
              <a:spLocks noEditPoints="1"/>
            </p:cNvSpPr>
            <p:nvPr/>
          </p:nvSpPr>
          <p:spPr bwMode="auto">
            <a:xfrm>
              <a:off x="7262403" y="5251262"/>
              <a:ext cx="203921" cy="200495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2 w 55"/>
                <a:gd name="T7" fmla="*/ 92869 h 54"/>
                <a:gd name="T8" fmla="*/ 92739 w 55"/>
                <a:gd name="T9" fmla="*/ 185737 h 54"/>
                <a:gd name="T10" fmla="*/ 137391 w 55"/>
                <a:gd name="T11" fmla="*/ 113506 h 54"/>
                <a:gd name="T12" fmla="*/ 116782 w 55"/>
                <a:gd name="T13" fmla="*/ 92869 h 54"/>
                <a:gd name="T14" fmla="*/ 137391 w 55"/>
                <a:gd name="T15" fmla="*/ 68791 h 54"/>
                <a:gd name="T16" fmla="*/ 140825 w 55"/>
                <a:gd name="T17" fmla="*/ 65352 h 54"/>
                <a:gd name="T18" fmla="*/ 137391 w 55"/>
                <a:gd name="T19" fmla="*/ 58473 h 54"/>
                <a:gd name="T20" fmla="*/ 127086 w 55"/>
                <a:gd name="T21" fmla="*/ 48154 h 54"/>
                <a:gd name="T22" fmla="*/ 120217 w 55"/>
                <a:gd name="T23" fmla="*/ 44714 h 54"/>
                <a:gd name="T24" fmla="*/ 116782 w 55"/>
                <a:gd name="T25" fmla="*/ 48154 h 54"/>
                <a:gd name="T26" fmla="*/ 92739 w 55"/>
                <a:gd name="T27" fmla="*/ 68791 h 54"/>
                <a:gd name="T28" fmla="*/ 72130 w 55"/>
                <a:gd name="T29" fmla="*/ 48154 h 54"/>
                <a:gd name="T30" fmla="*/ 65261 w 55"/>
                <a:gd name="T31" fmla="*/ 44714 h 54"/>
                <a:gd name="T32" fmla="*/ 58391 w 55"/>
                <a:gd name="T33" fmla="*/ 48154 h 54"/>
                <a:gd name="T34" fmla="*/ 48087 w 55"/>
                <a:gd name="T35" fmla="*/ 58473 h 54"/>
                <a:gd name="T36" fmla="*/ 48087 w 55"/>
                <a:gd name="T37" fmla="*/ 65352 h 54"/>
                <a:gd name="T38" fmla="*/ 48087 w 55"/>
                <a:gd name="T39" fmla="*/ 68791 h 54"/>
                <a:gd name="T40" fmla="*/ 72130 w 55"/>
                <a:gd name="T41" fmla="*/ 92869 h 54"/>
                <a:gd name="T42" fmla="*/ 48087 w 55"/>
                <a:gd name="T43" fmla="*/ 113506 h 54"/>
                <a:gd name="T44" fmla="*/ 48087 w 55"/>
                <a:gd name="T45" fmla="*/ 120385 h 54"/>
                <a:gd name="T46" fmla="*/ 48087 w 55"/>
                <a:gd name="T47" fmla="*/ 127264 h 54"/>
                <a:gd name="T48" fmla="*/ 58391 w 55"/>
                <a:gd name="T49" fmla="*/ 137583 h 54"/>
                <a:gd name="T50" fmla="*/ 65261 w 55"/>
                <a:gd name="T51" fmla="*/ 141023 h 54"/>
                <a:gd name="T52" fmla="*/ 72130 w 55"/>
                <a:gd name="T53" fmla="*/ 137583 h 54"/>
                <a:gd name="T54" fmla="*/ 92739 w 55"/>
                <a:gd name="T55" fmla="*/ 113506 h 54"/>
                <a:gd name="T56" fmla="*/ 116782 w 55"/>
                <a:gd name="T57" fmla="*/ 137583 h 54"/>
                <a:gd name="T58" fmla="*/ 120217 w 55"/>
                <a:gd name="T59" fmla="*/ 141023 h 54"/>
                <a:gd name="T60" fmla="*/ 127086 w 55"/>
                <a:gd name="T61" fmla="*/ 137583 h 54"/>
                <a:gd name="T62" fmla="*/ 137391 w 55"/>
                <a:gd name="T63" fmla="*/ 127264 h 54"/>
                <a:gd name="T64" fmla="*/ 140825 w 55"/>
                <a:gd name="T65" fmla="*/ 120385 h 54"/>
                <a:gd name="T66" fmla="*/ 137391 w 55"/>
                <a:gd name="T67" fmla="*/ 11350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0" y="33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19"/>
                    <a:pt x="41" y="19"/>
                  </a:cubicBezTo>
                  <a:cubicBezTo>
                    <a:pt x="41" y="18"/>
                    <a:pt x="41" y="18"/>
                    <a:pt x="40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3"/>
                    <a:pt x="35" y="13"/>
                  </a:cubicBezTo>
                  <a:cubicBezTo>
                    <a:pt x="35" y="13"/>
                    <a:pt x="34" y="14"/>
                    <a:pt x="34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6"/>
                    <a:pt x="14" y="36"/>
                    <a:pt x="14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9" y="41"/>
                    <a:pt x="19" y="41"/>
                  </a:cubicBezTo>
                  <a:cubicBezTo>
                    <a:pt x="20" y="41"/>
                    <a:pt x="20" y="40"/>
                    <a:pt x="21" y="40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1"/>
                    <a:pt x="35" y="41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4"/>
                    <a:pt x="41" y="34"/>
                    <a:pt x="4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2" name="符号-叉子"/>
            <p:cNvSpPr>
              <a:spLocks noEditPoints="1"/>
            </p:cNvSpPr>
            <p:nvPr/>
          </p:nvSpPr>
          <p:spPr bwMode="auto">
            <a:xfrm>
              <a:off x="5942034" y="4288813"/>
              <a:ext cx="203921" cy="200495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2 w 55"/>
                <a:gd name="T7" fmla="*/ 92869 h 54"/>
                <a:gd name="T8" fmla="*/ 92739 w 55"/>
                <a:gd name="T9" fmla="*/ 185737 h 54"/>
                <a:gd name="T10" fmla="*/ 137391 w 55"/>
                <a:gd name="T11" fmla="*/ 113506 h 54"/>
                <a:gd name="T12" fmla="*/ 116782 w 55"/>
                <a:gd name="T13" fmla="*/ 92869 h 54"/>
                <a:gd name="T14" fmla="*/ 137391 w 55"/>
                <a:gd name="T15" fmla="*/ 68791 h 54"/>
                <a:gd name="T16" fmla="*/ 140825 w 55"/>
                <a:gd name="T17" fmla="*/ 65352 h 54"/>
                <a:gd name="T18" fmla="*/ 137391 w 55"/>
                <a:gd name="T19" fmla="*/ 58473 h 54"/>
                <a:gd name="T20" fmla="*/ 127086 w 55"/>
                <a:gd name="T21" fmla="*/ 48154 h 54"/>
                <a:gd name="T22" fmla="*/ 120217 w 55"/>
                <a:gd name="T23" fmla="*/ 44714 h 54"/>
                <a:gd name="T24" fmla="*/ 116782 w 55"/>
                <a:gd name="T25" fmla="*/ 48154 h 54"/>
                <a:gd name="T26" fmla="*/ 92739 w 55"/>
                <a:gd name="T27" fmla="*/ 68791 h 54"/>
                <a:gd name="T28" fmla="*/ 72130 w 55"/>
                <a:gd name="T29" fmla="*/ 48154 h 54"/>
                <a:gd name="T30" fmla="*/ 65261 w 55"/>
                <a:gd name="T31" fmla="*/ 44714 h 54"/>
                <a:gd name="T32" fmla="*/ 58391 w 55"/>
                <a:gd name="T33" fmla="*/ 48154 h 54"/>
                <a:gd name="T34" fmla="*/ 48087 w 55"/>
                <a:gd name="T35" fmla="*/ 58473 h 54"/>
                <a:gd name="T36" fmla="*/ 48087 w 55"/>
                <a:gd name="T37" fmla="*/ 65352 h 54"/>
                <a:gd name="T38" fmla="*/ 48087 w 55"/>
                <a:gd name="T39" fmla="*/ 68791 h 54"/>
                <a:gd name="T40" fmla="*/ 72130 w 55"/>
                <a:gd name="T41" fmla="*/ 92869 h 54"/>
                <a:gd name="T42" fmla="*/ 48087 w 55"/>
                <a:gd name="T43" fmla="*/ 113506 h 54"/>
                <a:gd name="T44" fmla="*/ 48087 w 55"/>
                <a:gd name="T45" fmla="*/ 120385 h 54"/>
                <a:gd name="T46" fmla="*/ 48087 w 55"/>
                <a:gd name="T47" fmla="*/ 127264 h 54"/>
                <a:gd name="T48" fmla="*/ 58391 w 55"/>
                <a:gd name="T49" fmla="*/ 137583 h 54"/>
                <a:gd name="T50" fmla="*/ 65261 w 55"/>
                <a:gd name="T51" fmla="*/ 141023 h 54"/>
                <a:gd name="T52" fmla="*/ 72130 w 55"/>
                <a:gd name="T53" fmla="*/ 137583 h 54"/>
                <a:gd name="T54" fmla="*/ 92739 w 55"/>
                <a:gd name="T55" fmla="*/ 113506 h 54"/>
                <a:gd name="T56" fmla="*/ 116782 w 55"/>
                <a:gd name="T57" fmla="*/ 137583 h 54"/>
                <a:gd name="T58" fmla="*/ 120217 w 55"/>
                <a:gd name="T59" fmla="*/ 141023 h 54"/>
                <a:gd name="T60" fmla="*/ 127086 w 55"/>
                <a:gd name="T61" fmla="*/ 137583 h 54"/>
                <a:gd name="T62" fmla="*/ 137391 w 55"/>
                <a:gd name="T63" fmla="*/ 127264 h 54"/>
                <a:gd name="T64" fmla="*/ 140825 w 55"/>
                <a:gd name="T65" fmla="*/ 120385 h 54"/>
                <a:gd name="T66" fmla="*/ 137391 w 55"/>
                <a:gd name="T67" fmla="*/ 11350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0" y="33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19"/>
                    <a:pt x="41" y="19"/>
                  </a:cubicBezTo>
                  <a:cubicBezTo>
                    <a:pt x="41" y="18"/>
                    <a:pt x="41" y="18"/>
                    <a:pt x="40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3"/>
                    <a:pt x="35" y="13"/>
                  </a:cubicBezTo>
                  <a:cubicBezTo>
                    <a:pt x="35" y="13"/>
                    <a:pt x="34" y="14"/>
                    <a:pt x="34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6"/>
                    <a:pt x="14" y="36"/>
                    <a:pt x="14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9" y="41"/>
                    <a:pt x="19" y="41"/>
                  </a:cubicBezTo>
                  <a:cubicBezTo>
                    <a:pt x="20" y="41"/>
                    <a:pt x="20" y="40"/>
                    <a:pt x="21" y="40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1"/>
                    <a:pt x="35" y="41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4"/>
                    <a:pt x="41" y="34"/>
                    <a:pt x="4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3" name="符号-叉子"/>
            <p:cNvSpPr>
              <a:spLocks noEditPoints="1"/>
            </p:cNvSpPr>
            <p:nvPr/>
          </p:nvSpPr>
          <p:spPr bwMode="auto">
            <a:xfrm>
              <a:off x="5942034" y="5729720"/>
              <a:ext cx="203921" cy="200495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2 w 55"/>
                <a:gd name="T7" fmla="*/ 92869 h 54"/>
                <a:gd name="T8" fmla="*/ 92739 w 55"/>
                <a:gd name="T9" fmla="*/ 185737 h 54"/>
                <a:gd name="T10" fmla="*/ 137391 w 55"/>
                <a:gd name="T11" fmla="*/ 113506 h 54"/>
                <a:gd name="T12" fmla="*/ 116782 w 55"/>
                <a:gd name="T13" fmla="*/ 92869 h 54"/>
                <a:gd name="T14" fmla="*/ 137391 w 55"/>
                <a:gd name="T15" fmla="*/ 68791 h 54"/>
                <a:gd name="T16" fmla="*/ 140825 w 55"/>
                <a:gd name="T17" fmla="*/ 65352 h 54"/>
                <a:gd name="T18" fmla="*/ 137391 w 55"/>
                <a:gd name="T19" fmla="*/ 58473 h 54"/>
                <a:gd name="T20" fmla="*/ 127086 w 55"/>
                <a:gd name="T21" fmla="*/ 48154 h 54"/>
                <a:gd name="T22" fmla="*/ 120217 w 55"/>
                <a:gd name="T23" fmla="*/ 44714 h 54"/>
                <a:gd name="T24" fmla="*/ 116782 w 55"/>
                <a:gd name="T25" fmla="*/ 48154 h 54"/>
                <a:gd name="T26" fmla="*/ 92739 w 55"/>
                <a:gd name="T27" fmla="*/ 68791 h 54"/>
                <a:gd name="T28" fmla="*/ 72130 w 55"/>
                <a:gd name="T29" fmla="*/ 48154 h 54"/>
                <a:gd name="T30" fmla="*/ 65261 w 55"/>
                <a:gd name="T31" fmla="*/ 44714 h 54"/>
                <a:gd name="T32" fmla="*/ 58391 w 55"/>
                <a:gd name="T33" fmla="*/ 48154 h 54"/>
                <a:gd name="T34" fmla="*/ 48087 w 55"/>
                <a:gd name="T35" fmla="*/ 58473 h 54"/>
                <a:gd name="T36" fmla="*/ 48087 w 55"/>
                <a:gd name="T37" fmla="*/ 65352 h 54"/>
                <a:gd name="T38" fmla="*/ 48087 w 55"/>
                <a:gd name="T39" fmla="*/ 68791 h 54"/>
                <a:gd name="T40" fmla="*/ 72130 w 55"/>
                <a:gd name="T41" fmla="*/ 92869 h 54"/>
                <a:gd name="T42" fmla="*/ 48087 w 55"/>
                <a:gd name="T43" fmla="*/ 113506 h 54"/>
                <a:gd name="T44" fmla="*/ 48087 w 55"/>
                <a:gd name="T45" fmla="*/ 120385 h 54"/>
                <a:gd name="T46" fmla="*/ 48087 w 55"/>
                <a:gd name="T47" fmla="*/ 127264 h 54"/>
                <a:gd name="T48" fmla="*/ 58391 w 55"/>
                <a:gd name="T49" fmla="*/ 137583 h 54"/>
                <a:gd name="T50" fmla="*/ 65261 w 55"/>
                <a:gd name="T51" fmla="*/ 141023 h 54"/>
                <a:gd name="T52" fmla="*/ 72130 w 55"/>
                <a:gd name="T53" fmla="*/ 137583 h 54"/>
                <a:gd name="T54" fmla="*/ 92739 w 55"/>
                <a:gd name="T55" fmla="*/ 113506 h 54"/>
                <a:gd name="T56" fmla="*/ 116782 w 55"/>
                <a:gd name="T57" fmla="*/ 137583 h 54"/>
                <a:gd name="T58" fmla="*/ 120217 w 55"/>
                <a:gd name="T59" fmla="*/ 141023 h 54"/>
                <a:gd name="T60" fmla="*/ 127086 w 55"/>
                <a:gd name="T61" fmla="*/ 137583 h 54"/>
                <a:gd name="T62" fmla="*/ 137391 w 55"/>
                <a:gd name="T63" fmla="*/ 127264 h 54"/>
                <a:gd name="T64" fmla="*/ 140825 w 55"/>
                <a:gd name="T65" fmla="*/ 120385 h 54"/>
                <a:gd name="T66" fmla="*/ 137391 w 55"/>
                <a:gd name="T67" fmla="*/ 11350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0" y="33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19"/>
                    <a:pt x="41" y="19"/>
                  </a:cubicBezTo>
                  <a:cubicBezTo>
                    <a:pt x="41" y="18"/>
                    <a:pt x="41" y="18"/>
                    <a:pt x="40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3"/>
                    <a:pt x="35" y="13"/>
                  </a:cubicBezTo>
                  <a:cubicBezTo>
                    <a:pt x="35" y="13"/>
                    <a:pt x="34" y="14"/>
                    <a:pt x="34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6"/>
                    <a:pt x="14" y="36"/>
                    <a:pt x="14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9" y="41"/>
                    <a:pt x="19" y="41"/>
                  </a:cubicBezTo>
                  <a:cubicBezTo>
                    <a:pt x="20" y="41"/>
                    <a:pt x="20" y="40"/>
                    <a:pt x="21" y="40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1"/>
                    <a:pt x="35" y="41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4"/>
                    <a:pt x="41" y="34"/>
                    <a:pt x="4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4" name="符号-叉子"/>
            <p:cNvSpPr>
              <a:spLocks noEditPoints="1"/>
            </p:cNvSpPr>
            <p:nvPr/>
          </p:nvSpPr>
          <p:spPr bwMode="auto">
            <a:xfrm>
              <a:off x="3905611" y="1668544"/>
              <a:ext cx="212381" cy="208812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2 w 55"/>
                <a:gd name="T7" fmla="*/ 92869 h 54"/>
                <a:gd name="T8" fmla="*/ 92739 w 55"/>
                <a:gd name="T9" fmla="*/ 185737 h 54"/>
                <a:gd name="T10" fmla="*/ 137391 w 55"/>
                <a:gd name="T11" fmla="*/ 113506 h 54"/>
                <a:gd name="T12" fmla="*/ 116782 w 55"/>
                <a:gd name="T13" fmla="*/ 92869 h 54"/>
                <a:gd name="T14" fmla="*/ 137391 w 55"/>
                <a:gd name="T15" fmla="*/ 68791 h 54"/>
                <a:gd name="T16" fmla="*/ 140825 w 55"/>
                <a:gd name="T17" fmla="*/ 65352 h 54"/>
                <a:gd name="T18" fmla="*/ 137391 w 55"/>
                <a:gd name="T19" fmla="*/ 58473 h 54"/>
                <a:gd name="T20" fmla="*/ 127086 w 55"/>
                <a:gd name="T21" fmla="*/ 48154 h 54"/>
                <a:gd name="T22" fmla="*/ 120217 w 55"/>
                <a:gd name="T23" fmla="*/ 44714 h 54"/>
                <a:gd name="T24" fmla="*/ 116782 w 55"/>
                <a:gd name="T25" fmla="*/ 48154 h 54"/>
                <a:gd name="T26" fmla="*/ 92739 w 55"/>
                <a:gd name="T27" fmla="*/ 68791 h 54"/>
                <a:gd name="T28" fmla="*/ 72130 w 55"/>
                <a:gd name="T29" fmla="*/ 48154 h 54"/>
                <a:gd name="T30" fmla="*/ 65261 w 55"/>
                <a:gd name="T31" fmla="*/ 44714 h 54"/>
                <a:gd name="T32" fmla="*/ 58391 w 55"/>
                <a:gd name="T33" fmla="*/ 48154 h 54"/>
                <a:gd name="T34" fmla="*/ 48087 w 55"/>
                <a:gd name="T35" fmla="*/ 58473 h 54"/>
                <a:gd name="T36" fmla="*/ 48087 w 55"/>
                <a:gd name="T37" fmla="*/ 65352 h 54"/>
                <a:gd name="T38" fmla="*/ 48087 w 55"/>
                <a:gd name="T39" fmla="*/ 68791 h 54"/>
                <a:gd name="T40" fmla="*/ 72130 w 55"/>
                <a:gd name="T41" fmla="*/ 92869 h 54"/>
                <a:gd name="T42" fmla="*/ 48087 w 55"/>
                <a:gd name="T43" fmla="*/ 113506 h 54"/>
                <a:gd name="T44" fmla="*/ 48087 w 55"/>
                <a:gd name="T45" fmla="*/ 120385 h 54"/>
                <a:gd name="T46" fmla="*/ 48087 w 55"/>
                <a:gd name="T47" fmla="*/ 127264 h 54"/>
                <a:gd name="T48" fmla="*/ 58391 w 55"/>
                <a:gd name="T49" fmla="*/ 137583 h 54"/>
                <a:gd name="T50" fmla="*/ 65261 w 55"/>
                <a:gd name="T51" fmla="*/ 141023 h 54"/>
                <a:gd name="T52" fmla="*/ 72130 w 55"/>
                <a:gd name="T53" fmla="*/ 137583 h 54"/>
                <a:gd name="T54" fmla="*/ 92739 w 55"/>
                <a:gd name="T55" fmla="*/ 113506 h 54"/>
                <a:gd name="T56" fmla="*/ 116782 w 55"/>
                <a:gd name="T57" fmla="*/ 137583 h 54"/>
                <a:gd name="T58" fmla="*/ 120217 w 55"/>
                <a:gd name="T59" fmla="*/ 141023 h 54"/>
                <a:gd name="T60" fmla="*/ 127086 w 55"/>
                <a:gd name="T61" fmla="*/ 137583 h 54"/>
                <a:gd name="T62" fmla="*/ 137391 w 55"/>
                <a:gd name="T63" fmla="*/ 127264 h 54"/>
                <a:gd name="T64" fmla="*/ 140825 w 55"/>
                <a:gd name="T65" fmla="*/ 120385 h 54"/>
                <a:gd name="T66" fmla="*/ 137391 w 55"/>
                <a:gd name="T67" fmla="*/ 113506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0" y="33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0"/>
                    <a:pt x="41" y="19"/>
                    <a:pt x="41" y="19"/>
                  </a:cubicBezTo>
                  <a:cubicBezTo>
                    <a:pt x="41" y="18"/>
                    <a:pt x="41" y="18"/>
                    <a:pt x="40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3"/>
                    <a:pt x="35" y="13"/>
                  </a:cubicBezTo>
                  <a:cubicBezTo>
                    <a:pt x="35" y="13"/>
                    <a:pt x="34" y="14"/>
                    <a:pt x="34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9" y="13"/>
                    <a:pt x="18" y="14"/>
                    <a:pt x="17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6"/>
                    <a:pt x="14" y="36"/>
                    <a:pt x="14" y="3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9" y="41"/>
                    <a:pt x="19" y="41"/>
                  </a:cubicBezTo>
                  <a:cubicBezTo>
                    <a:pt x="20" y="41"/>
                    <a:pt x="20" y="40"/>
                    <a:pt x="21" y="40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5" y="41"/>
                    <a:pt x="35" y="41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34"/>
                    <a:pt x="41" y="34"/>
                    <a:pt x="4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5" name="符号-对勾"/>
            <p:cNvSpPr>
              <a:spLocks noEditPoints="1"/>
            </p:cNvSpPr>
            <p:nvPr/>
          </p:nvSpPr>
          <p:spPr bwMode="auto">
            <a:xfrm>
              <a:off x="4775777" y="2848159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6" name="符号-对勾"/>
            <p:cNvSpPr>
              <a:spLocks noEditPoints="1"/>
            </p:cNvSpPr>
            <p:nvPr/>
          </p:nvSpPr>
          <p:spPr bwMode="auto">
            <a:xfrm>
              <a:off x="1715567" y="1664255"/>
              <a:ext cx="212381" cy="21238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7" name="符号-对勾"/>
            <p:cNvSpPr>
              <a:spLocks noEditPoints="1"/>
            </p:cNvSpPr>
            <p:nvPr/>
          </p:nvSpPr>
          <p:spPr bwMode="auto">
            <a:xfrm>
              <a:off x="5942033" y="3336740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8" name="符号-对勾"/>
            <p:cNvSpPr>
              <a:spLocks noEditPoints="1"/>
            </p:cNvSpPr>
            <p:nvPr/>
          </p:nvSpPr>
          <p:spPr bwMode="auto">
            <a:xfrm>
              <a:off x="4775777" y="3816128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19" name="符号-对勾"/>
            <p:cNvSpPr>
              <a:spLocks noEditPoints="1"/>
            </p:cNvSpPr>
            <p:nvPr/>
          </p:nvSpPr>
          <p:spPr bwMode="auto">
            <a:xfrm>
              <a:off x="5942033" y="3816128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20" name="符号-对勾"/>
            <p:cNvSpPr>
              <a:spLocks noEditPoints="1"/>
            </p:cNvSpPr>
            <p:nvPr/>
          </p:nvSpPr>
          <p:spPr bwMode="auto">
            <a:xfrm>
              <a:off x="5942033" y="4768585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21" name="符号-对勾"/>
            <p:cNvSpPr>
              <a:spLocks noEditPoints="1"/>
            </p:cNvSpPr>
            <p:nvPr/>
          </p:nvSpPr>
          <p:spPr bwMode="auto">
            <a:xfrm>
              <a:off x="4775777" y="4768585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22" name="符号-对勾"/>
            <p:cNvSpPr>
              <a:spLocks noEditPoints="1"/>
            </p:cNvSpPr>
            <p:nvPr/>
          </p:nvSpPr>
          <p:spPr bwMode="auto">
            <a:xfrm>
              <a:off x="7262402" y="3816128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  <p:sp>
          <p:nvSpPr>
            <p:cNvPr id="23" name="符号-对勾"/>
            <p:cNvSpPr>
              <a:spLocks noEditPoints="1"/>
            </p:cNvSpPr>
            <p:nvPr/>
          </p:nvSpPr>
          <p:spPr bwMode="auto">
            <a:xfrm>
              <a:off x="7262402" y="5730745"/>
              <a:ext cx="203924" cy="203921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1795" dirty="0">
                <a:ea typeface="HarmonyOS Sans SC" panose="00000500000000000000" pitchFamily="2" charset="-122"/>
                <a:cs typeface="微软雅黑" panose="020B0503020204020204" charset="-122"/>
              </a:endParaRPr>
            </a:p>
          </p:txBody>
        </p:sp>
      </p:grpSp>
      <p:sp>
        <p:nvSpPr>
          <p:cNvPr id="24" name="图例说明02"/>
          <p:cNvSpPr/>
          <p:nvPr/>
        </p:nvSpPr>
        <p:spPr>
          <a:xfrm>
            <a:off x="4161770" y="1605520"/>
            <a:ext cx="1740919" cy="3877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charset="-122"/>
              </a:rPr>
              <a:t>未完成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charset="-122"/>
            </a:endParaRPr>
          </a:p>
        </p:txBody>
      </p:sp>
      <p:sp>
        <p:nvSpPr>
          <p:cNvPr id="25" name="图例说明01"/>
          <p:cNvSpPr/>
          <p:nvPr/>
        </p:nvSpPr>
        <p:spPr>
          <a:xfrm>
            <a:off x="1959340" y="1601973"/>
            <a:ext cx="1740919" cy="3877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charset="-122"/>
              </a:rPr>
              <a:t>已完成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微软雅黑" panose="020B0503020204020204" charset="-122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项目进度表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7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配图02"/>
          <p:cNvGrpSpPr/>
          <p:nvPr/>
        </p:nvGrpSpPr>
        <p:grpSpPr>
          <a:xfrm>
            <a:off x="9321943" y="4240857"/>
            <a:ext cx="2242496" cy="2242496"/>
            <a:chOff x="9599735" y="4240857"/>
            <a:chExt cx="2242496" cy="2242496"/>
          </a:xfrm>
        </p:grpSpPr>
        <p:sp>
          <p:nvSpPr>
            <p:cNvPr id="15" name="大圆02"/>
            <p:cNvSpPr/>
            <p:nvPr/>
          </p:nvSpPr>
          <p:spPr>
            <a:xfrm>
              <a:off x="9599735" y="4240857"/>
              <a:ext cx="2242496" cy="22424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小圆02"/>
            <p:cNvSpPr/>
            <p:nvPr/>
          </p:nvSpPr>
          <p:spPr>
            <a:xfrm>
              <a:off x="9870806" y="4511928"/>
              <a:ext cx="1700354" cy="17003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底图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906" y="4439658"/>
              <a:ext cx="1915451" cy="1721715"/>
            </a:xfrm>
            <a:prstGeom prst="rect">
              <a:avLst/>
            </a:prstGeom>
            <a:effectLst>
              <a:outerShdw blurRad="190500" dist="190500" dir="5400000" sx="94000" sy="94000" algn="t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8" name="配图01"/>
          <p:cNvGrpSpPr/>
          <p:nvPr/>
        </p:nvGrpSpPr>
        <p:grpSpPr>
          <a:xfrm>
            <a:off x="626576" y="1353152"/>
            <a:ext cx="2050631" cy="2050631"/>
            <a:chOff x="289881" y="1320800"/>
            <a:chExt cx="4622800" cy="4622800"/>
          </a:xfrm>
        </p:grpSpPr>
        <p:sp>
          <p:nvSpPr>
            <p:cNvPr id="19" name="大圆01"/>
            <p:cNvSpPr/>
            <p:nvPr/>
          </p:nvSpPr>
          <p:spPr>
            <a:xfrm>
              <a:off x="289881" y="1320800"/>
              <a:ext cx="4622800" cy="4622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小圆01"/>
            <p:cNvSpPr/>
            <p:nvPr/>
          </p:nvSpPr>
          <p:spPr>
            <a:xfrm>
              <a:off x="848681" y="1879601"/>
              <a:ext cx="3505200" cy="3505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底图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81" y="1700738"/>
              <a:ext cx="3380900" cy="3639077"/>
            </a:xfrm>
            <a:prstGeom prst="rect">
              <a:avLst/>
            </a:prstGeom>
            <a:effectLst>
              <a:outerShdw blurRad="190500" dist="381000" dir="5400000" sx="97000" sy="97000" algn="t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2" name="时间轴"/>
          <p:cNvGrpSpPr/>
          <p:nvPr/>
        </p:nvGrpSpPr>
        <p:grpSpPr>
          <a:xfrm>
            <a:off x="914400" y="3395980"/>
            <a:ext cx="10414000" cy="607060"/>
            <a:chOff x="914400" y="3395980"/>
            <a:chExt cx="10414000" cy="607060"/>
          </a:xfrm>
        </p:grpSpPr>
        <p:sp>
          <p:nvSpPr>
            <p:cNvPr id="23" name="线01"/>
            <p:cNvSpPr/>
            <p:nvPr/>
          </p:nvSpPr>
          <p:spPr bwMode="auto">
            <a:xfrm>
              <a:off x="914400" y="3607592"/>
              <a:ext cx="2522116" cy="395448"/>
            </a:xfrm>
            <a:custGeom>
              <a:avLst/>
              <a:gdLst>
                <a:gd name="T0" fmla="*/ 850 w 850"/>
                <a:gd name="T1" fmla="*/ 0 h 156"/>
                <a:gd name="T2" fmla="*/ 44 w 850"/>
                <a:gd name="T3" fmla="*/ 0 h 156"/>
                <a:gd name="T4" fmla="*/ 0 w 850"/>
                <a:gd name="T5" fmla="*/ 44 h 156"/>
                <a:gd name="T6" fmla="*/ 44 w 850"/>
                <a:gd name="T7" fmla="*/ 88 h 156"/>
                <a:gd name="T8" fmla="*/ 379 w 850"/>
                <a:gd name="T9" fmla="*/ 88 h 156"/>
                <a:gd name="T10" fmla="*/ 413 w 850"/>
                <a:gd name="T11" fmla="*/ 146 h 156"/>
                <a:gd name="T12" fmla="*/ 439 w 850"/>
                <a:gd name="T13" fmla="*/ 146 h 156"/>
                <a:gd name="T14" fmla="*/ 473 w 850"/>
                <a:gd name="T15" fmla="*/ 88 h 156"/>
                <a:gd name="T16" fmla="*/ 850 w 850"/>
                <a:gd name="T17" fmla="*/ 88 h 156"/>
                <a:gd name="T18" fmla="*/ 850 w 850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0" h="156">
                  <a:moveTo>
                    <a:pt x="85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8"/>
                    <a:pt x="44" y="88"/>
                  </a:cubicBezTo>
                  <a:cubicBezTo>
                    <a:pt x="379" y="88"/>
                    <a:pt x="379" y="88"/>
                    <a:pt x="379" y="88"/>
                  </a:cubicBezTo>
                  <a:cubicBezTo>
                    <a:pt x="413" y="146"/>
                    <a:pt x="413" y="146"/>
                    <a:pt x="413" y="146"/>
                  </a:cubicBezTo>
                  <a:cubicBezTo>
                    <a:pt x="419" y="156"/>
                    <a:pt x="433" y="156"/>
                    <a:pt x="439" y="146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850" y="88"/>
                    <a:pt x="850" y="88"/>
                    <a:pt x="850" y="88"/>
                  </a:cubicBezTo>
                  <a:lnTo>
                    <a:pt x="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" name="线02"/>
            <p:cNvSpPr/>
            <p:nvPr/>
          </p:nvSpPr>
          <p:spPr bwMode="auto">
            <a:xfrm>
              <a:off x="3546577" y="3395980"/>
              <a:ext cx="2515916" cy="435126"/>
            </a:xfrm>
            <a:custGeom>
              <a:avLst/>
              <a:gdLst>
                <a:gd name="T0" fmla="*/ 480 w 848"/>
                <a:gd name="T1" fmla="*/ 84 h 172"/>
                <a:gd name="T2" fmla="*/ 437 w 848"/>
                <a:gd name="T3" fmla="*/ 10 h 172"/>
                <a:gd name="T4" fmla="*/ 410 w 848"/>
                <a:gd name="T5" fmla="*/ 10 h 172"/>
                <a:gd name="T6" fmla="*/ 367 w 848"/>
                <a:gd name="T7" fmla="*/ 84 h 172"/>
                <a:gd name="T8" fmla="*/ 0 w 848"/>
                <a:gd name="T9" fmla="*/ 84 h 172"/>
                <a:gd name="T10" fmla="*/ 0 w 848"/>
                <a:gd name="T11" fmla="*/ 172 h 172"/>
                <a:gd name="T12" fmla="*/ 848 w 848"/>
                <a:gd name="T13" fmla="*/ 172 h 172"/>
                <a:gd name="T14" fmla="*/ 848 w 848"/>
                <a:gd name="T15" fmla="*/ 84 h 172"/>
                <a:gd name="T16" fmla="*/ 480 w 848"/>
                <a:gd name="T17" fmla="*/ 8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8" h="172">
                  <a:moveTo>
                    <a:pt x="480" y="84"/>
                  </a:moveTo>
                  <a:cubicBezTo>
                    <a:pt x="437" y="10"/>
                    <a:pt x="437" y="10"/>
                    <a:pt x="437" y="10"/>
                  </a:cubicBezTo>
                  <a:cubicBezTo>
                    <a:pt x="431" y="0"/>
                    <a:pt x="416" y="0"/>
                    <a:pt x="410" y="10"/>
                  </a:cubicBezTo>
                  <a:cubicBezTo>
                    <a:pt x="367" y="84"/>
                    <a:pt x="367" y="84"/>
                    <a:pt x="367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848" y="172"/>
                    <a:pt x="848" y="172"/>
                    <a:pt x="848" y="172"/>
                  </a:cubicBezTo>
                  <a:cubicBezTo>
                    <a:pt x="848" y="84"/>
                    <a:pt x="848" y="84"/>
                    <a:pt x="848" y="84"/>
                  </a:cubicBezTo>
                  <a:lnTo>
                    <a:pt x="480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" name="线03"/>
            <p:cNvSpPr/>
            <p:nvPr/>
          </p:nvSpPr>
          <p:spPr bwMode="auto">
            <a:xfrm>
              <a:off x="6177206" y="3607592"/>
              <a:ext cx="2515916" cy="395448"/>
            </a:xfrm>
            <a:custGeom>
              <a:avLst/>
              <a:gdLst>
                <a:gd name="T0" fmla="*/ 848 w 848"/>
                <a:gd name="T1" fmla="*/ 0 h 156"/>
                <a:gd name="T2" fmla="*/ 0 w 848"/>
                <a:gd name="T3" fmla="*/ 0 h 156"/>
                <a:gd name="T4" fmla="*/ 0 w 848"/>
                <a:gd name="T5" fmla="*/ 88 h 156"/>
                <a:gd name="T6" fmla="*/ 377 w 848"/>
                <a:gd name="T7" fmla="*/ 88 h 156"/>
                <a:gd name="T8" fmla="*/ 411 w 848"/>
                <a:gd name="T9" fmla="*/ 146 h 156"/>
                <a:gd name="T10" fmla="*/ 437 w 848"/>
                <a:gd name="T11" fmla="*/ 146 h 156"/>
                <a:gd name="T12" fmla="*/ 471 w 848"/>
                <a:gd name="T13" fmla="*/ 88 h 156"/>
                <a:gd name="T14" fmla="*/ 848 w 848"/>
                <a:gd name="T15" fmla="*/ 88 h 156"/>
                <a:gd name="T16" fmla="*/ 848 w 84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8" h="156">
                  <a:moveTo>
                    <a:pt x="8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377" y="88"/>
                    <a:pt x="377" y="88"/>
                    <a:pt x="377" y="88"/>
                  </a:cubicBezTo>
                  <a:cubicBezTo>
                    <a:pt x="411" y="146"/>
                    <a:pt x="411" y="146"/>
                    <a:pt x="411" y="146"/>
                  </a:cubicBezTo>
                  <a:cubicBezTo>
                    <a:pt x="417" y="156"/>
                    <a:pt x="431" y="156"/>
                    <a:pt x="437" y="146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848" y="88"/>
                    <a:pt x="848" y="88"/>
                    <a:pt x="848" y="88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6" name="线04"/>
            <p:cNvSpPr/>
            <p:nvPr/>
          </p:nvSpPr>
          <p:spPr bwMode="auto">
            <a:xfrm>
              <a:off x="8803183" y="3435658"/>
              <a:ext cx="2525217" cy="395448"/>
            </a:xfrm>
            <a:custGeom>
              <a:avLst/>
              <a:gdLst>
                <a:gd name="T0" fmla="*/ 807 w 851"/>
                <a:gd name="T1" fmla="*/ 156 h 156"/>
                <a:gd name="T2" fmla="*/ 0 w 851"/>
                <a:gd name="T3" fmla="*/ 156 h 156"/>
                <a:gd name="T4" fmla="*/ 0 w 851"/>
                <a:gd name="T5" fmla="*/ 68 h 156"/>
                <a:gd name="T6" fmla="*/ 378 w 851"/>
                <a:gd name="T7" fmla="*/ 68 h 156"/>
                <a:gd name="T8" fmla="*/ 413 w 851"/>
                <a:gd name="T9" fmla="*/ 10 h 156"/>
                <a:gd name="T10" fmla="*/ 439 w 851"/>
                <a:gd name="T11" fmla="*/ 10 h 156"/>
                <a:gd name="T12" fmla="*/ 473 w 851"/>
                <a:gd name="T13" fmla="*/ 68 h 156"/>
                <a:gd name="T14" fmla="*/ 807 w 851"/>
                <a:gd name="T15" fmla="*/ 68 h 156"/>
                <a:gd name="T16" fmla="*/ 851 w 851"/>
                <a:gd name="T17" fmla="*/ 112 h 156"/>
                <a:gd name="T18" fmla="*/ 807 w 851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1" h="156">
                  <a:moveTo>
                    <a:pt x="807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78" y="68"/>
                    <a:pt x="378" y="68"/>
                    <a:pt x="378" y="68"/>
                  </a:cubicBezTo>
                  <a:cubicBezTo>
                    <a:pt x="413" y="10"/>
                    <a:pt x="413" y="10"/>
                    <a:pt x="413" y="10"/>
                  </a:cubicBezTo>
                  <a:cubicBezTo>
                    <a:pt x="418" y="0"/>
                    <a:pt x="433" y="0"/>
                    <a:pt x="439" y="10"/>
                  </a:cubicBezTo>
                  <a:cubicBezTo>
                    <a:pt x="473" y="68"/>
                    <a:pt x="473" y="68"/>
                    <a:pt x="473" y="68"/>
                  </a:cubicBezTo>
                  <a:cubicBezTo>
                    <a:pt x="807" y="68"/>
                    <a:pt x="807" y="68"/>
                    <a:pt x="807" y="68"/>
                  </a:cubicBezTo>
                  <a:cubicBezTo>
                    <a:pt x="831" y="68"/>
                    <a:pt x="851" y="88"/>
                    <a:pt x="851" y="112"/>
                  </a:cubicBezTo>
                  <a:cubicBezTo>
                    <a:pt x="851" y="136"/>
                    <a:pt x="831" y="156"/>
                    <a:pt x="807" y="1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35" name="正文04"/>
          <p:cNvSpPr txBox="1"/>
          <p:nvPr/>
        </p:nvSpPr>
        <p:spPr>
          <a:xfrm>
            <a:off x="8809383" y="2094175"/>
            <a:ext cx="2774939" cy="1144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b="1">
                <a:solidFill>
                  <a:schemeClr val="accent2"/>
                </a:solidFill>
              </a:rPr>
              <a:t>厂房</a:t>
            </a:r>
            <a:r>
              <a:rPr lang="zh-CN" altLang="en-US" b="1" smtClean="0">
                <a:solidFill>
                  <a:schemeClr val="accent2"/>
                </a:solidFill>
              </a:rPr>
              <a:t>维修改造</a:t>
            </a:r>
            <a:endParaRPr lang="en-US" altLang="zh-CN" b="1" smtClean="0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具体安排如下：请在这里输入您的文本内容，这里的字体是鸿蒙字体，字体大小为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</a:rPr>
              <a:t>号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正文03"/>
          <p:cNvSpPr txBox="1"/>
          <p:nvPr/>
        </p:nvSpPr>
        <p:spPr>
          <a:xfrm>
            <a:off x="6177206" y="4715361"/>
            <a:ext cx="2774939" cy="1144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b="1" smtClean="0">
                <a:solidFill>
                  <a:schemeClr val="accent1"/>
                </a:solidFill>
              </a:rPr>
              <a:t>模具台账电子化管理</a:t>
            </a:r>
            <a:endParaRPr lang="en-US" altLang="zh-CN" b="1" smtClean="0">
              <a:solidFill>
                <a:schemeClr val="accent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具体安排如下：请在这里输入您的文本内容，这里的字体是鸿蒙字体，字体大小为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</a:rPr>
              <a:t>号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正文02"/>
          <p:cNvSpPr txBox="1"/>
          <p:nvPr/>
        </p:nvSpPr>
        <p:spPr>
          <a:xfrm>
            <a:off x="3546577" y="2094175"/>
            <a:ext cx="2774939" cy="1144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b="1" smtClean="0">
                <a:solidFill>
                  <a:schemeClr val="accent2"/>
                </a:solidFill>
              </a:rPr>
              <a:t>车间设备保养监控</a:t>
            </a:r>
            <a:endParaRPr lang="en-US" altLang="zh-CN" b="1" smtClean="0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具体安排如下：请在这里输入您的文本内容，这里的字体是鸿蒙字体，字体大小为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</a:rPr>
              <a:t>号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正文01"/>
          <p:cNvSpPr txBox="1"/>
          <p:nvPr/>
        </p:nvSpPr>
        <p:spPr>
          <a:xfrm>
            <a:off x="914400" y="4715361"/>
            <a:ext cx="2774939" cy="1144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CN" altLang="en-US" b="1" smtClean="0">
                <a:solidFill>
                  <a:schemeClr val="accent1"/>
                </a:solidFill>
              </a:rPr>
              <a:t>模具检测</a:t>
            </a:r>
            <a:r>
              <a:rPr lang="en-US" altLang="zh-CN" b="1" smtClean="0">
                <a:solidFill>
                  <a:schemeClr val="accent1"/>
                </a:solidFill>
              </a:rPr>
              <a:t>/</a:t>
            </a:r>
            <a:r>
              <a:rPr lang="zh-CN" altLang="en-US" b="1" smtClean="0">
                <a:solidFill>
                  <a:schemeClr val="accent1"/>
                </a:solidFill>
              </a:rPr>
              <a:t>治具加工</a:t>
            </a:r>
            <a:endParaRPr lang="en-US" altLang="zh-CN" b="1" smtClean="0">
              <a:solidFill>
                <a:schemeClr val="accent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具体安排如下：请在这里输入您的文本内容，这里的字体是鸿蒙字体，字体大小为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</a:rPr>
              <a:t>号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时间点04"/>
          <p:cNvSpPr txBox="1"/>
          <p:nvPr/>
        </p:nvSpPr>
        <p:spPr>
          <a:xfrm>
            <a:off x="8809383" y="1632510"/>
            <a:ext cx="288943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smtClean="0">
                <a:solidFill>
                  <a:schemeClr val="accent2"/>
                </a:solidFill>
              </a:rPr>
              <a:t>20XX.XX.XX</a:t>
            </a:r>
            <a:endParaRPr lang="zh-CN" altLang="en-US" sz="2400" b="1">
              <a:solidFill>
                <a:schemeClr val="accent2"/>
              </a:solidFill>
            </a:endParaRPr>
          </a:p>
        </p:txBody>
      </p:sp>
      <p:sp>
        <p:nvSpPr>
          <p:cNvPr id="28" name="时间点03"/>
          <p:cNvSpPr txBox="1"/>
          <p:nvPr/>
        </p:nvSpPr>
        <p:spPr>
          <a:xfrm>
            <a:off x="6177206" y="4253696"/>
            <a:ext cx="288943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smtClean="0">
                <a:solidFill>
                  <a:schemeClr val="accent1"/>
                </a:solidFill>
              </a:rPr>
              <a:t>20XX.XX.XX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31" name="时间点02"/>
          <p:cNvSpPr txBox="1"/>
          <p:nvPr/>
        </p:nvSpPr>
        <p:spPr>
          <a:xfrm>
            <a:off x="3546577" y="1632510"/>
            <a:ext cx="288943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smtClean="0">
                <a:solidFill>
                  <a:schemeClr val="accent2"/>
                </a:solidFill>
              </a:rPr>
              <a:t>20XX.XX.XX</a:t>
            </a:r>
            <a:endParaRPr lang="zh-CN" altLang="en-US" sz="2400" b="1">
              <a:solidFill>
                <a:schemeClr val="accent2"/>
              </a:solidFill>
            </a:endParaRPr>
          </a:p>
        </p:txBody>
      </p:sp>
      <p:sp>
        <p:nvSpPr>
          <p:cNvPr id="12" name="时间点01"/>
          <p:cNvSpPr txBox="1"/>
          <p:nvPr/>
        </p:nvSpPr>
        <p:spPr>
          <a:xfrm>
            <a:off x="914400" y="4253696"/>
            <a:ext cx="288943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smtClean="0">
                <a:solidFill>
                  <a:schemeClr val="accent1"/>
                </a:solidFill>
              </a:rPr>
              <a:t>20XX.XX.XX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/>
              <a:t>项目时间安排</a:t>
            </a:r>
          </a:p>
        </p:txBody>
      </p:sp>
    </p:spTree>
    <p:extLst>
      <p:ext uri="{BB962C8B-B14F-4D97-AF65-F5344CB8AC3E}">
        <p14:creationId xmlns:p14="http://schemas.microsoft.com/office/powerpoint/2010/main" val="288776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底框01"/>
          <p:cNvSpPr/>
          <p:nvPr/>
        </p:nvSpPr>
        <p:spPr>
          <a:xfrm>
            <a:off x="717549" y="1581151"/>
            <a:ext cx="2875166" cy="46561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4" name="底框02"/>
          <p:cNvSpPr/>
          <p:nvPr/>
        </p:nvSpPr>
        <p:spPr>
          <a:xfrm>
            <a:off x="3708400" y="1581151"/>
            <a:ext cx="7810500" cy="46561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1905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grpSp>
        <p:nvGrpSpPr>
          <p:cNvPr id="5" name="线条"/>
          <p:cNvGrpSpPr/>
          <p:nvPr/>
        </p:nvGrpSpPr>
        <p:grpSpPr>
          <a:xfrm>
            <a:off x="3708400" y="1596391"/>
            <a:ext cx="7810500" cy="4656138"/>
            <a:chOff x="3708400" y="1596391"/>
            <a:chExt cx="7810500" cy="4656138"/>
          </a:xfrm>
        </p:grpSpPr>
        <p:cxnSp>
          <p:nvCxnSpPr>
            <p:cNvPr id="6" name="横线"/>
            <p:cNvCxnSpPr/>
            <p:nvPr/>
          </p:nvCxnSpPr>
          <p:spPr>
            <a:xfrm>
              <a:off x="3708400" y="3139744"/>
              <a:ext cx="78105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横线"/>
            <p:cNvCxnSpPr/>
            <p:nvPr/>
          </p:nvCxnSpPr>
          <p:spPr>
            <a:xfrm>
              <a:off x="3708400" y="4636704"/>
              <a:ext cx="7810500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竖线"/>
            <p:cNvCxnSpPr/>
            <p:nvPr/>
          </p:nvCxnSpPr>
          <p:spPr>
            <a:xfrm>
              <a:off x="7887970" y="1596391"/>
              <a:ext cx="0" cy="4656138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配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13" y="3624321"/>
            <a:ext cx="1786300" cy="2885787"/>
          </a:xfrm>
          <a:prstGeom prst="rect">
            <a:avLst/>
          </a:prstGeom>
          <a:effectLst>
            <a:outerShdw blurRad="190500" dist="381000" dir="5400000" sx="97000" sy="97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本页观点"/>
          <p:cNvSpPr/>
          <p:nvPr/>
        </p:nvSpPr>
        <p:spPr>
          <a:xfrm>
            <a:off x="1095550" y="1921259"/>
            <a:ext cx="2191058" cy="19389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微软雅黑" panose="020B0503020204020204" charset="-122"/>
              </a:rPr>
              <a:t>抓好工艺规范制度在基层班组的落实，是一个关键性的问题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微软雅黑" panose="020B0503020204020204" charset="-122"/>
            </a:endParaRPr>
          </a:p>
        </p:txBody>
      </p:sp>
      <p:sp>
        <p:nvSpPr>
          <p:cNvPr id="11" name="观点补充"/>
          <p:cNvSpPr/>
          <p:nvPr/>
        </p:nvSpPr>
        <p:spPr>
          <a:xfrm>
            <a:off x="1095549" y="4079002"/>
            <a:ext cx="1433163" cy="1708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cs typeface="微软雅黑" panose="020B0503020204020204" charset="-122"/>
              </a:rPr>
              <a:t>如何</a:t>
            </a:r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cs typeface="微软雅黑" panose="020B0503020204020204" charset="-122"/>
              </a:rPr>
              <a:t>优质、高效、按期地完成项目，是</a:t>
            </a:r>
            <a:r>
              <a:rPr lang="zh-CN" altLang="en-US" sz="14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cs typeface="微软雅黑" panose="020B0503020204020204" charset="-122"/>
              </a:rPr>
              <a:t>作为车间班组领导人应该</a:t>
            </a:r>
            <a:r>
              <a:rPr lang="zh-CN" alt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cs typeface="微软雅黑" panose="020B0503020204020204" charset="-122"/>
              </a:rPr>
              <a:t>思考的课题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ea"/>
              <a:cs typeface="微软雅黑" panose="020B0503020204020204" charset="-122"/>
            </a:endParaRPr>
          </a:p>
        </p:txBody>
      </p:sp>
      <p:sp>
        <p:nvSpPr>
          <p:cNvPr id="12" name="正文06"/>
          <p:cNvSpPr/>
          <p:nvPr/>
        </p:nvSpPr>
        <p:spPr>
          <a:xfrm>
            <a:off x="8095494" y="5164055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正文05"/>
          <p:cNvSpPr/>
          <p:nvPr/>
        </p:nvSpPr>
        <p:spPr>
          <a:xfrm>
            <a:off x="4348738" y="5164055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正文04"/>
          <p:cNvSpPr/>
          <p:nvPr/>
        </p:nvSpPr>
        <p:spPr>
          <a:xfrm>
            <a:off x="8095494" y="3751809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正文03"/>
          <p:cNvSpPr/>
          <p:nvPr/>
        </p:nvSpPr>
        <p:spPr>
          <a:xfrm>
            <a:off x="4348738" y="3751809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正文02"/>
          <p:cNvSpPr/>
          <p:nvPr/>
        </p:nvSpPr>
        <p:spPr>
          <a:xfrm>
            <a:off x="8095494" y="2257527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正文01"/>
          <p:cNvSpPr/>
          <p:nvPr/>
        </p:nvSpPr>
        <p:spPr>
          <a:xfrm>
            <a:off x="4348738" y="2257527"/>
            <a:ext cx="3173215" cy="6093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9" name="小标题06"/>
          <p:cNvSpPr/>
          <p:nvPr/>
        </p:nvSpPr>
        <p:spPr>
          <a:xfrm>
            <a:off x="8095494" y="4787502"/>
            <a:ext cx="156966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权责利的明确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20" name="小标题05"/>
          <p:cNvSpPr/>
          <p:nvPr/>
        </p:nvSpPr>
        <p:spPr>
          <a:xfrm>
            <a:off x="4348879" y="4787502"/>
            <a:ext cx="133882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制度与执行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21" name="小标题04"/>
          <p:cNvSpPr/>
          <p:nvPr/>
        </p:nvSpPr>
        <p:spPr>
          <a:xfrm>
            <a:off x="8095494" y="3366742"/>
            <a:ext cx="180049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smtClean="0">
                <a:solidFill>
                  <a:schemeClr val="accent1"/>
                </a:solidFill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班组</a:t>
            </a: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领导力培养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22" name="小标题03"/>
          <p:cNvSpPr/>
          <p:nvPr/>
        </p:nvSpPr>
        <p:spPr>
          <a:xfrm>
            <a:off x="4348879" y="3366743"/>
            <a:ext cx="180049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工艺与质量管理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23" name="小标题02"/>
          <p:cNvSpPr/>
          <p:nvPr/>
        </p:nvSpPr>
        <p:spPr>
          <a:xfrm>
            <a:off x="8095494" y="1921259"/>
            <a:ext cx="110799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隐患排查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24" name="小标题01"/>
          <p:cNvSpPr/>
          <p:nvPr/>
        </p:nvSpPr>
        <p:spPr>
          <a:xfrm>
            <a:off x="4348879" y="1921259"/>
            <a:ext cx="156966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 panose="00000500000000000000" pitchFamily="2" charset="-122"/>
                <a:ea typeface="HarmonyOS Sans SC" panose="00000500000000000000" pitchFamily="2" charset="-122"/>
                <a:cs typeface="微软雅黑" panose="020B0503020204020204" charset="-122"/>
                <a:sym typeface="HarmonyOS Sans SC" panose="00000500000000000000" pitchFamily="2" charset="-122"/>
              </a:rPr>
              <a:t>安全环保工作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下阶段工作目标拆解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74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底框"/>
          <p:cNvSpPr/>
          <p:nvPr/>
        </p:nvSpPr>
        <p:spPr>
          <a:xfrm rot="16200000">
            <a:off x="4063892" y="-1892420"/>
            <a:ext cx="4710680" cy="11545550"/>
          </a:xfrm>
          <a:prstGeom prst="round2SameRect">
            <a:avLst>
              <a:gd name="adj1" fmla="val 1233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 panose="00000500000000000000" pitchFamily="2" charset="-122"/>
              <a:ea typeface="HarmonyOS Sans SC" panose="00000500000000000000" pitchFamily="2" charset="-122"/>
              <a:cs typeface="微软雅黑" panose="020B0503020204020204" charset="-122"/>
              <a:sym typeface="HarmonyOS Sans SC" panose="00000500000000000000" pitchFamily="2" charset="-122"/>
            </a:endParaRPr>
          </a:p>
        </p:txBody>
      </p:sp>
      <p:pic>
        <p:nvPicPr>
          <p:cNvPr id="4" name="配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43" y="3208299"/>
            <a:ext cx="3192103" cy="3369242"/>
          </a:xfrm>
          <a:prstGeom prst="rect">
            <a:avLst/>
          </a:prstGeom>
          <a:effectLst>
            <a:outerShdw blurRad="190500" dist="381000" dir="5400000" sx="97000" sy="97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本页观点"/>
          <p:cNvSpPr/>
          <p:nvPr/>
        </p:nvSpPr>
        <p:spPr>
          <a:xfrm>
            <a:off x="1027706" y="1858139"/>
            <a:ext cx="4656814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微软雅黑" panose="020B0503020204020204" charset="-122"/>
              </a:rPr>
              <a:t>抓好工艺规范制度在基层班组的落实，是一个关键性的问题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微软雅黑" panose="020B0503020204020204" charset="-122"/>
            </a:endParaRPr>
          </a:p>
        </p:txBody>
      </p:sp>
      <p:sp>
        <p:nvSpPr>
          <p:cNvPr id="6" name="正文05"/>
          <p:cNvSpPr/>
          <p:nvPr/>
        </p:nvSpPr>
        <p:spPr>
          <a:xfrm>
            <a:off x="6006119" y="3625403"/>
            <a:ext cx="2619903" cy="11264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倍</a:t>
            </a:r>
            <a:endParaRPr lang="en-US" altLang="zh-CN" sz="1400" smtClean="0">
              <a:solidFill>
                <a:schemeClr val="accent1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7" name="正文04"/>
          <p:cNvSpPr/>
          <p:nvPr/>
        </p:nvSpPr>
        <p:spPr>
          <a:xfrm>
            <a:off x="9147296" y="1873379"/>
            <a:ext cx="2619903" cy="11264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倍</a:t>
            </a:r>
            <a:endParaRPr lang="en-US" altLang="zh-CN" sz="1400" smtClean="0">
              <a:solidFill>
                <a:schemeClr val="accent1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8" name="正文03"/>
          <p:cNvSpPr/>
          <p:nvPr/>
        </p:nvSpPr>
        <p:spPr>
          <a:xfrm>
            <a:off x="6006119" y="1873379"/>
            <a:ext cx="2619903" cy="11264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</a:rPr>
              <a:t>倍</a:t>
            </a:r>
            <a:endParaRPr lang="en-US" altLang="zh-CN" sz="1400" smtClean="0">
              <a:solidFill>
                <a:schemeClr val="accent1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9" name="正文02"/>
          <p:cNvSpPr/>
          <p:nvPr/>
        </p:nvSpPr>
        <p:spPr>
          <a:xfrm>
            <a:off x="979827" y="5110038"/>
            <a:ext cx="4125573" cy="8679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倍</a:t>
            </a:r>
            <a:endParaRPr lang="en-US" altLang="zh-CN" sz="140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正文01"/>
          <p:cNvSpPr/>
          <p:nvPr/>
        </p:nvSpPr>
        <p:spPr>
          <a:xfrm>
            <a:off x="979827" y="3553190"/>
            <a:ext cx="4125573" cy="8679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请在这里输入您的文本内容，这里的字体是鸿蒙字体，字体大小为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14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号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，两端对齐方式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，段落行间距为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1.2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倍</a:t>
            </a:r>
            <a:endParaRPr lang="en-US" altLang="zh-CN" sz="140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负责人02"/>
          <p:cNvSpPr/>
          <p:nvPr/>
        </p:nvSpPr>
        <p:spPr>
          <a:xfrm>
            <a:off x="1091655" y="4678846"/>
            <a:ext cx="1959334" cy="4311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r>
              <a:rPr lang="zh-CN" altLang="en-US" sz="1400" smtClean="0">
                <a:solidFill>
                  <a:schemeClr val="bg1"/>
                </a:solidFill>
              </a:rPr>
              <a:t>负责人：</a:t>
            </a:r>
            <a:r>
              <a:rPr lang="en-US" altLang="zh-CN" sz="1400" b="1" smtClean="0">
                <a:solidFill>
                  <a:prstClr val="white"/>
                </a:solidFill>
              </a:rPr>
              <a:t>OfficePLUS</a:t>
            </a:r>
            <a:endParaRPr lang="zh-CN" altLang="en-US" sz="1400" b="1">
              <a:solidFill>
                <a:prstClr val="white"/>
              </a:solidFill>
            </a:endParaRPr>
          </a:p>
        </p:txBody>
      </p:sp>
      <p:sp>
        <p:nvSpPr>
          <p:cNvPr id="12" name="负责人01"/>
          <p:cNvSpPr/>
          <p:nvPr/>
        </p:nvSpPr>
        <p:spPr>
          <a:xfrm>
            <a:off x="1091655" y="2992703"/>
            <a:ext cx="1959334" cy="4311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>
              <a:defRPr/>
            </a:pPr>
            <a:r>
              <a:rPr lang="zh-CN" altLang="en-US" sz="1400" smtClean="0">
                <a:solidFill>
                  <a:schemeClr val="bg1"/>
                </a:solidFill>
              </a:rPr>
              <a:t>负责人：</a:t>
            </a:r>
            <a:r>
              <a:rPr lang="en-US" altLang="zh-CN" sz="1400" b="1">
                <a:solidFill>
                  <a:prstClr val="white"/>
                </a:solidFill>
              </a:rPr>
              <a:t>OfficePLUS</a:t>
            </a:r>
            <a:endParaRPr lang="zh-CN" altLang="en-US" sz="1400" b="1">
              <a:solidFill>
                <a:prstClr val="white"/>
              </a:solidFill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具体分工明细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0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小标题03"/>
          <p:cNvSpPr txBox="1"/>
          <p:nvPr/>
        </p:nvSpPr>
        <p:spPr>
          <a:xfrm>
            <a:off x="8450580" y="2869787"/>
            <a:ext cx="242316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下阶段工作计划</a:t>
            </a:r>
            <a:endParaRPr kumimoji="0" lang="zh-CN" altLang="en-US" sz="3200" b="1" i="0" u="none" strike="noStrike" kern="1200" cap="none" spc="3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7" name="小标题02"/>
          <p:cNvSpPr txBox="1"/>
          <p:nvPr/>
        </p:nvSpPr>
        <p:spPr>
          <a:xfrm>
            <a:off x="4884420" y="2869787"/>
            <a:ext cx="242316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总结反思</a:t>
            </a:r>
            <a:endParaRPr kumimoji="0" lang="en-US" altLang="zh-CN" sz="3200" b="1" i="0" u="none" strike="noStrike" kern="1200" cap="none" spc="30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与改进</a:t>
            </a:r>
            <a:endParaRPr kumimoji="0" lang="zh-CN" altLang="en-US" sz="3200" b="1" i="0" u="none" strike="noStrike" kern="1200" cap="none" spc="3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1" name="小标题01"/>
          <p:cNvSpPr txBox="1"/>
          <p:nvPr/>
        </p:nvSpPr>
        <p:spPr>
          <a:xfrm>
            <a:off x="1318260" y="2869787"/>
            <a:ext cx="242316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工作内容</a:t>
            </a:r>
            <a:endParaRPr kumimoji="0" lang="en-US" altLang="zh-CN" sz="3200" b="1" i="0" u="none" strike="noStrike" kern="1200" cap="none" spc="30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盘点</a:t>
            </a:r>
            <a:endParaRPr kumimoji="0" lang="zh-CN" altLang="en-US" sz="3200" b="1" i="0" u="none" strike="noStrike" kern="1200" cap="none" spc="3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0" name="数字03"/>
          <p:cNvSpPr txBox="1"/>
          <p:nvPr/>
        </p:nvSpPr>
        <p:spPr>
          <a:xfrm>
            <a:off x="8823960" y="2242695"/>
            <a:ext cx="16764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03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9" name="数字02"/>
          <p:cNvSpPr txBox="1"/>
          <p:nvPr/>
        </p:nvSpPr>
        <p:spPr>
          <a:xfrm>
            <a:off x="5257800" y="2242695"/>
            <a:ext cx="16764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8" name="数字01"/>
          <p:cNvSpPr txBox="1"/>
          <p:nvPr/>
        </p:nvSpPr>
        <p:spPr>
          <a:xfrm>
            <a:off x="1691640" y="2242695"/>
            <a:ext cx="16764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" name="目录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目录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0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汇报人"/>
          <p:cNvSpPr/>
          <p:nvPr/>
        </p:nvSpPr>
        <p:spPr>
          <a:xfrm>
            <a:off x="8547100" y="5288280"/>
            <a:ext cx="2971800" cy="5029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汇报人：</a:t>
            </a:r>
            <a:r>
              <a:rPr lang="en-US" altLang="zh-CN" b="1" smtClean="0">
                <a:solidFill>
                  <a:prstClr val="white"/>
                </a:solidFill>
              </a:rPr>
              <a:t>OfficePLUS</a:t>
            </a:r>
            <a:endParaRPr lang="zh-CN" altLang="en-US" b="1">
              <a:solidFill>
                <a:prstClr val="white"/>
              </a:solidFill>
            </a:endParaRPr>
          </a:p>
        </p:txBody>
      </p:sp>
      <p:sp>
        <p:nvSpPr>
          <p:cNvPr id="9" name="小标题"/>
          <p:cNvSpPr txBox="1"/>
          <p:nvPr/>
        </p:nvSpPr>
        <p:spPr>
          <a:xfrm>
            <a:off x="7077936" y="3341271"/>
            <a:ext cx="4564867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这里填写您的公司名称或是部门名称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" name="大标题"/>
          <p:cNvSpPr>
            <a:spLocks noGrp="1"/>
          </p:cNvSpPr>
          <p:nvPr>
            <p:ph type="title"/>
          </p:nvPr>
        </p:nvSpPr>
        <p:spPr>
          <a:xfrm>
            <a:off x="2579458" y="1975186"/>
            <a:ext cx="9114145" cy="1325563"/>
          </a:xfrm>
        </p:spPr>
        <p:txBody>
          <a:bodyPr/>
          <a:lstStyle/>
          <a:p>
            <a:r>
              <a:rPr lang="zh-CN" altLang="en-US" sz="8000" smtClean="0"/>
              <a:t>谢谢观看</a:t>
            </a:r>
            <a:endParaRPr lang="zh-CN" altLang="en-US" sz="8000"/>
          </a:p>
        </p:txBody>
      </p:sp>
      <p:grpSp>
        <p:nvGrpSpPr>
          <p:cNvPr id="10" name="logo"/>
          <p:cNvGrpSpPr/>
          <p:nvPr/>
        </p:nvGrpSpPr>
        <p:grpSpPr>
          <a:xfrm>
            <a:off x="660400" y="757755"/>
            <a:ext cx="1762760" cy="239291"/>
            <a:chOff x="-938213" y="2471738"/>
            <a:chExt cx="14068426" cy="19097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-938213" y="2471738"/>
              <a:ext cx="5767388" cy="1909763"/>
            </a:xfrm>
            <a:custGeom>
              <a:avLst/>
              <a:gdLst>
                <a:gd name="T0" fmla="*/ 51 w 1362"/>
                <a:gd name="T1" fmla="*/ 390 h 448"/>
                <a:gd name="T2" fmla="*/ 52 w 1362"/>
                <a:gd name="T3" fmla="*/ 81 h 448"/>
                <a:gd name="T4" fmla="*/ 326 w 1362"/>
                <a:gd name="T5" fmla="*/ 78 h 448"/>
                <a:gd name="T6" fmla="*/ 325 w 1362"/>
                <a:gd name="T7" fmla="*/ 389 h 448"/>
                <a:gd name="T8" fmla="*/ 189 w 1362"/>
                <a:gd name="T9" fmla="*/ 47 h 448"/>
                <a:gd name="T10" fmla="*/ 29 w 1362"/>
                <a:gd name="T11" fmla="*/ 236 h 448"/>
                <a:gd name="T12" fmla="*/ 186 w 1362"/>
                <a:gd name="T13" fmla="*/ 422 h 448"/>
                <a:gd name="T14" fmla="*/ 348 w 1362"/>
                <a:gd name="T15" fmla="*/ 233 h 448"/>
                <a:gd name="T16" fmla="*/ 189 w 1362"/>
                <a:gd name="T17" fmla="*/ 47 h 448"/>
                <a:gd name="T18" fmla="*/ 547 w 1362"/>
                <a:gd name="T19" fmla="*/ 24 h 448"/>
                <a:gd name="T20" fmla="*/ 494 w 1362"/>
                <a:gd name="T21" fmla="*/ 146 h 448"/>
                <a:gd name="T22" fmla="*/ 570 w 1362"/>
                <a:gd name="T23" fmla="*/ 170 h 448"/>
                <a:gd name="T24" fmla="*/ 494 w 1362"/>
                <a:gd name="T25" fmla="*/ 441 h 448"/>
                <a:gd name="T26" fmla="*/ 468 w 1362"/>
                <a:gd name="T27" fmla="*/ 170 h 448"/>
                <a:gd name="T28" fmla="*/ 417 w 1362"/>
                <a:gd name="T29" fmla="*/ 146 h 448"/>
                <a:gd name="T30" fmla="*/ 468 w 1362"/>
                <a:gd name="T31" fmla="*/ 95 h 448"/>
                <a:gd name="T32" fmla="*/ 548 w 1362"/>
                <a:gd name="T33" fmla="*/ 0 h 448"/>
                <a:gd name="T34" fmla="*/ 579 w 1362"/>
                <a:gd name="T35" fmla="*/ 32 h 448"/>
                <a:gd name="T36" fmla="*/ 706 w 1362"/>
                <a:gd name="T37" fmla="*/ 24 h 448"/>
                <a:gd name="T38" fmla="*/ 653 w 1362"/>
                <a:gd name="T39" fmla="*/ 146 h 448"/>
                <a:gd name="T40" fmla="*/ 729 w 1362"/>
                <a:gd name="T41" fmla="*/ 170 h 448"/>
                <a:gd name="T42" fmla="*/ 653 w 1362"/>
                <a:gd name="T43" fmla="*/ 441 h 448"/>
                <a:gd name="T44" fmla="*/ 627 w 1362"/>
                <a:gd name="T45" fmla="*/ 170 h 448"/>
                <a:gd name="T46" fmla="*/ 575 w 1362"/>
                <a:gd name="T47" fmla="*/ 146 h 448"/>
                <a:gd name="T48" fmla="*/ 627 w 1362"/>
                <a:gd name="T49" fmla="*/ 95 h 448"/>
                <a:gd name="T50" fmla="*/ 707 w 1362"/>
                <a:gd name="T51" fmla="*/ 0 h 448"/>
                <a:gd name="T52" fmla="*/ 737 w 1362"/>
                <a:gd name="T53" fmla="*/ 32 h 448"/>
                <a:gd name="T54" fmla="*/ 768 w 1362"/>
                <a:gd name="T55" fmla="*/ 65 h 448"/>
                <a:gd name="T56" fmla="*/ 768 w 1362"/>
                <a:gd name="T57" fmla="*/ 34 h 448"/>
                <a:gd name="T58" fmla="*/ 798 w 1362"/>
                <a:gd name="T59" fmla="*/ 34 h 448"/>
                <a:gd name="T60" fmla="*/ 798 w 1362"/>
                <a:gd name="T61" fmla="*/ 65 h 448"/>
                <a:gd name="T62" fmla="*/ 770 w 1362"/>
                <a:gd name="T63" fmla="*/ 146 h 448"/>
                <a:gd name="T64" fmla="*/ 796 w 1362"/>
                <a:gd name="T65" fmla="*/ 441 h 448"/>
                <a:gd name="T66" fmla="*/ 770 w 1362"/>
                <a:gd name="T67" fmla="*/ 146 h 448"/>
                <a:gd name="T68" fmla="*/ 998 w 1362"/>
                <a:gd name="T69" fmla="*/ 448 h 448"/>
                <a:gd name="T70" fmla="*/ 867 w 1362"/>
                <a:gd name="T71" fmla="*/ 299 h 448"/>
                <a:gd name="T72" fmla="*/ 1012 w 1362"/>
                <a:gd name="T73" fmla="*/ 139 h 448"/>
                <a:gd name="T74" fmla="*/ 1075 w 1362"/>
                <a:gd name="T75" fmla="*/ 183 h 448"/>
                <a:gd name="T76" fmla="*/ 926 w 1362"/>
                <a:gd name="T77" fmla="*/ 200 h 448"/>
                <a:gd name="T78" fmla="*/ 923 w 1362"/>
                <a:gd name="T79" fmla="*/ 389 h 448"/>
                <a:gd name="T80" fmla="*/ 1074 w 1362"/>
                <a:gd name="T81" fmla="*/ 400 h 448"/>
                <a:gd name="T82" fmla="*/ 1074 w 1362"/>
                <a:gd name="T83" fmla="*/ 428 h 448"/>
                <a:gd name="T84" fmla="*/ 1177 w 1362"/>
                <a:gd name="T85" fmla="*/ 390 h 448"/>
                <a:gd name="T86" fmla="*/ 1346 w 1362"/>
                <a:gd name="T87" fmla="*/ 387 h 448"/>
                <a:gd name="T88" fmla="*/ 1246 w 1362"/>
                <a:gd name="T89" fmla="*/ 448 h 448"/>
                <a:gd name="T90" fmla="*/ 1122 w 1362"/>
                <a:gd name="T91" fmla="*/ 292 h 448"/>
                <a:gd name="T92" fmla="*/ 1251 w 1362"/>
                <a:gd name="T93" fmla="*/ 139 h 448"/>
                <a:gd name="T94" fmla="*/ 1362 w 1362"/>
                <a:gd name="T95" fmla="*/ 283 h 448"/>
                <a:gd name="T96" fmla="*/ 1149 w 1362"/>
                <a:gd name="T97" fmla="*/ 295 h 448"/>
                <a:gd name="T98" fmla="*/ 1311 w 1362"/>
                <a:gd name="T99" fmla="*/ 191 h 448"/>
                <a:gd name="T100" fmla="*/ 1183 w 1362"/>
                <a:gd name="T101" fmla="*/ 191 h 448"/>
                <a:gd name="T102" fmla="*/ 1335 w 1362"/>
                <a:gd name="T103" fmla="*/ 27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2" h="448">
                  <a:moveTo>
                    <a:pt x="187" y="448"/>
                  </a:moveTo>
                  <a:cubicBezTo>
                    <a:pt x="130" y="448"/>
                    <a:pt x="84" y="429"/>
                    <a:pt x="51" y="390"/>
                  </a:cubicBezTo>
                  <a:cubicBezTo>
                    <a:pt x="17" y="351"/>
                    <a:pt x="0" y="301"/>
                    <a:pt x="0" y="239"/>
                  </a:cubicBezTo>
                  <a:cubicBezTo>
                    <a:pt x="0" y="173"/>
                    <a:pt x="17" y="120"/>
                    <a:pt x="52" y="81"/>
                  </a:cubicBezTo>
                  <a:cubicBezTo>
                    <a:pt x="87" y="41"/>
                    <a:pt x="134" y="21"/>
                    <a:pt x="194" y="21"/>
                  </a:cubicBezTo>
                  <a:cubicBezTo>
                    <a:pt x="249" y="21"/>
                    <a:pt x="292" y="40"/>
                    <a:pt x="326" y="78"/>
                  </a:cubicBezTo>
                  <a:cubicBezTo>
                    <a:pt x="360" y="116"/>
                    <a:pt x="376" y="166"/>
                    <a:pt x="376" y="228"/>
                  </a:cubicBezTo>
                  <a:cubicBezTo>
                    <a:pt x="376" y="297"/>
                    <a:pt x="359" y="350"/>
                    <a:pt x="325" y="389"/>
                  </a:cubicBezTo>
                  <a:cubicBezTo>
                    <a:pt x="290" y="429"/>
                    <a:pt x="244" y="448"/>
                    <a:pt x="187" y="448"/>
                  </a:cubicBezTo>
                  <a:close/>
                  <a:moveTo>
                    <a:pt x="189" y="47"/>
                  </a:moveTo>
                  <a:cubicBezTo>
                    <a:pt x="143" y="47"/>
                    <a:pt x="104" y="64"/>
                    <a:pt x="74" y="99"/>
                  </a:cubicBezTo>
                  <a:cubicBezTo>
                    <a:pt x="44" y="134"/>
                    <a:pt x="29" y="179"/>
                    <a:pt x="29" y="236"/>
                  </a:cubicBezTo>
                  <a:cubicBezTo>
                    <a:pt x="29" y="293"/>
                    <a:pt x="43" y="338"/>
                    <a:pt x="72" y="371"/>
                  </a:cubicBezTo>
                  <a:cubicBezTo>
                    <a:pt x="100" y="405"/>
                    <a:pt x="138" y="422"/>
                    <a:pt x="186" y="422"/>
                  </a:cubicBezTo>
                  <a:cubicBezTo>
                    <a:pt x="236" y="422"/>
                    <a:pt x="275" y="405"/>
                    <a:pt x="304" y="372"/>
                  </a:cubicBezTo>
                  <a:cubicBezTo>
                    <a:pt x="333" y="339"/>
                    <a:pt x="348" y="292"/>
                    <a:pt x="348" y="233"/>
                  </a:cubicBezTo>
                  <a:cubicBezTo>
                    <a:pt x="348" y="174"/>
                    <a:pt x="334" y="129"/>
                    <a:pt x="305" y="96"/>
                  </a:cubicBezTo>
                  <a:cubicBezTo>
                    <a:pt x="277" y="63"/>
                    <a:pt x="238" y="47"/>
                    <a:pt x="189" y="47"/>
                  </a:cubicBezTo>
                  <a:close/>
                  <a:moveTo>
                    <a:pt x="579" y="32"/>
                  </a:moveTo>
                  <a:cubicBezTo>
                    <a:pt x="572" y="27"/>
                    <a:pt x="561" y="24"/>
                    <a:pt x="547" y="24"/>
                  </a:cubicBezTo>
                  <a:cubicBezTo>
                    <a:pt x="512" y="24"/>
                    <a:pt x="494" y="48"/>
                    <a:pt x="494" y="97"/>
                  </a:cubicBezTo>
                  <a:cubicBezTo>
                    <a:pt x="494" y="146"/>
                    <a:pt x="494" y="146"/>
                    <a:pt x="494" y="146"/>
                  </a:cubicBezTo>
                  <a:cubicBezTo>
                    <a:pt x="570" y="146"/>
                    <a:pt x="570" y="146"/>
                    <a:pt x="570" y="146"/>
                  </a:cubicBezTo>
                  <a:cubicBezTo>
                    <a:pt x="570" y="170"/>
                    <a:pt x="570" y="170"/>
                    <a:pt x="570" y="170"/>
                  </a:cubicBezTo>
                  <a:cubicBezTo>
                    <a:pt x="494" y="170"/>
                    <a:pt x="494" y="170"/>
                    <a:pt x="494" y="170"/>
                  </a:cubicBezTo>
                  <a:cubicBezTo>
                    <a:pt x="494" y="441"/>
                    <a:pt x="494" y="441"/>
                    <a:pt x="494" y="441"/>
                  </a:cubicBezTo>
                  <a:cubicBezTo>
                    <a:pt x="468" y="441"/>
                    <a:pt x="468" y="441"/>
                    <a:pt x="468" y="441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46"/>
                    <a:pt x="417" y="146"/>
                    <a:pt x="417" y="146"/>
                  </a:cubicBezTo>
                  <a:cubicBezTo>
                    <a:pt x="468" y="146"/>
                    <a:pt x="468" y="146"/>
                    <a:pt x="468" y="146"/>
                  </a:cubicBezTo>
                  <a:cubicBezTo>
                    <a:pt x="468" y="95"/>
                    <a:pt x="468" y="95"/>
                    <a:pt x="468" y="95"/>
                  </a:cubicBezTo>
                  <a:cubicBezTo>
                    <a:pt x="468" y="64"/>
                    <a:pt x="476" y="40"/>
                    <a:pt x="491" y="24"/>
                  </a:cubicBezTo>
                  <a:cubicBezTo>
                    <a:pt x="507" y="8"/>
                    <a:pt x="526" y="0"/>
                    <a:pt x="548" y="0"/>
                  </a:cubicBezTo>
                  <a:cubicBezTo>
                    <a:pt x="561" y="0"/>
                    <a:pt x="571" y="2"/>
                    <a:pt x="579" y="5"/>
                  </a:cubicBezTo>
                  <a:lnTo>
                    <a:pt x="579" y="32"/>
                  </a:lnTo>
                  <a:close/>
                  <a:moveTo>
                    <a:pt x="737" y="32"/>
                  </a:moveTo>
                  <a:cubicBezTo>
                    <a:pt x="730" y="27"/>
                    <a:pt x="720" y="24"/>
                    <a:pt x="706" y="24"/>
                  </a:cubicBezTo>
                  <a:cubicBezTo>
                    <a:pt x="671" y="24"/>
                    <a:pt x="653" y="48"/>
                    <a:pt x="653" y="97"/>
                  </a:cubicBezTo>
                  <a:cubicBezTo>
                    <a:pt x="653" y="146"/>
                    <a:pt x="653" y="146"/>
                    <a:pt x="653" y="146"/>
                  </a:cubicBezTo>
                  <a:cubicBezTo>
                    <a:pt x="729" y="146"/>
                    <a:pt x="729" y="146"/>
                    <a:pt x="729" y="146"/>
                  </a:cubicBezTo>
                  <a:cubicBezTo>
                    <a:pt x="729" y="170"/>
                    <a:pt x="729" y="170"/>
                    <a:pt x="729" y="170"/>
                  </a:cubicBezTo>
                  <a:cubicBezTo>
                    <a:pt x="653" y="170"/>
                    <a:pt x="653" y="170"/>
                    <a:pt x="653" y="170"/>
                  </a:cubicBezTo>
                  <a:cubicBezTo>
                    <a:pt x="653" y="441"/>
                    <a:pt x="653" y="441"/>
                    <a:pt x="653" y="441"/>
                  </a:cubicBezTo>
                  <a:cubicBezTo>
                    <a:pt x="627" y="441"/>
                    <a:pt x="627" y="441"/>
                    <a:pt x="627" y="441"/>
                  </a:cubicBezTo>
                  <a:cubicBezTo>
                    <a:pt x="627" y="170"/>
                    <a:pt x="627" y="170"/>
                    <a:pt x="627" y="170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627" y="146"/>
                    <a:pt x="627" y="146"/>
                    <a:pt x="627" y="146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7" y="64"/>
                    <a:pt x="635" y="40"/>
                    <a:pt x="650" y="24"/>
                  </a:cubicBezTo>
                  <a:cubicBezTo>
                    <a:pt x="665" y="8"/>
                    <a:pt x="684" y="0"/>
                    <a:pt x="707" y="0"/>
                  </a:cubicBezTo>
                  <a:cubicBezTo>
                    <a:pt x="719" y="0"/>
                    <a:pt x="729" y="2"/>
                    <a:pt x="737" y="5"/>
                  </a:cubicBezTo>
                  <a:cubicBezTo>
                    <a:pt x="737" y="32"/>
                    <a:pt x="737" y="32"/>
                    <a:pt x="737" y="32"/>
                  </a:cubicBezTo>
                  <a:close/>
                  <a:moveTo>
                    <a:pt x="783" y="72"/>
                  </a:moveTo>
                  <a:cubicBezTo>
                    <a:pt x="777" y="72"/>
                    <a:pt x="772" y="70"/>
                    <a:pt x="768" y="65"/>
                  </a:cubicBezTo>
                  <a:cubicBezTo>
                    <a:pt x="764" y="61"/>
                    <a:pt x="761" y="55"/>
                    <a:pt x="761" y="49"/>
                  </a:cubicBezTo>
                  <a:cubicBezTo>
                    <a:pt x="761" y="43"/>
                    <a:pt x="764" y="38"/>
                    <a:pt x="768" y="34"/>
                  </a:cubicBezTo>
                  <a:cubicBezTo>
                    <a:pt x="772" y="30"/>
                    <a:pt x="777" y="28"/>
                    <a:pt x="783" y="28"/>
                  </a:cubicBezTo>
                  <a:cubicBezTo>
                    <a:pt x="789" y="28"/>
                    <a:pt x="794" y="30"/>
                    <a:pt x="798" y="34"/>
                  </a:cubicBezTo>
                  <a:cubicBezTo>
                    <a:pt x="803" y="38"/>
                    <a:pt x="805" y="43"/>
                    <a:pt x="805" y="49"/>
                  </a:cubicBezTo>
                  <a:cubicBezTo>
                    <a:pt x="805" y="55"/>
                    <a:pt x="803" y="61"/>
                    <a:pt x="798" y="65"/>
                  </a:cubicBezTo>
                  <a:cubicBezTo>
                    <a:pt x="794" y="69"/>
                    <a:pt x="789" y="72"/>
                    <a:pt x="783" y="72"/>
                  </a:cubicBezTo>
                  <a:close/>
                  <a:moveTo>
                    <a:pt x="770" y="146"/>
                  </a:moveTo>
                  <a:cubicBezTo>
                    <a:pt x="796" y="146"/>
                    <a:pt x="796" y="146"/>
                    <a:pt x="796" y="146"/>
                  </a:cubicBezTo>
                  <a:cubicBezTo>
                    <a:pt x="796" y="441"/>
                    <a:pt x="796" y="441"/>
                    <a:pt x="796" y="441"/>
                  </a:cubicBezTo>
                  <a:cubicBezTo>
                    <a:pt x="770" y="441"/>
                    <a:pt x="770" y="441"/>
                    <a:pt x="770" y="441"/>
                  </a:cubicBezTo>
                  <a:lnTo>
                    <a:pt x="770" y="146"/>
                  </a:lnTo>
                  <a:close/>
                  <a:moveTo>
                    <a:pt x="1074" y="428"/>
                  </a:moveTo>
                  <a:cubicBezTo>
                    <a:pt x="1053" y="441"/>
                    <a:pt x="1027" y="448"/>
                    <a:pt x="998" y="448"/>
                  </a:cubicBezTo>
                  <a:cubicBezTo>
                    <a:pt x="959" y="448"/>
                    <a:pt x="927" y="434"/>
                    <a:pt x="903" y="407"/>
                  </a:cubicBezTo>
                  <a:cubicBezTo>
                    <a:pt x="879" y="379"/>
                    <a:pt x="867" y="343"/>
                    <a:pt x="867" y="299"/>
                  </a:cubicBezTo>
                  <a:cubicBezTo>
                    <a:pt x="867" y="252"/>
                    <a:pt x="881" y="214"/>
                    <a:pt x="908" y="184"/>
                  </a:cubicBezTo>
                  <a:cubicBezTo>
                    <a:pt x="935" y="154"/>
                    <a:pt x="969" y="139"/>
                    <a:pt x="1012" y="139"/>
                  </a:cubicBezTo>
                  <a:cubicBezTo>
                    <a:pt x="1034" y="139"/>
                    <a:pt x="1055" y="144"/>
                    <a:pt x="1075" y="153"/>
                  </a:cubicBezTo>
                  <a:cubicBezTo>
                    <a:pt x="1075" y="183"/>
                    <a:pt x="1075" y="183"/>
                    <a:pt x="1075" y="183"/>
                  </a:cubicBezTo>
                  <a:cubicBezTo>
                    <a:pt x="1055" y="170"/>
                    <a:pt x="1032" y="163"/>
                    <a:pt x="1008" y="163"/>
                  </a:cubicBezTo>
                  <a:cubicBezTo>
                    <a:pt x="974" y="163"/>
                    <a:pt x="947" y="176"/>
                    <a:pt x="926" y="200"/>
                  </a:cubicBezTo>
                  <a:cubicBezTo>
                    <a:pt x="905" y="225"/>
                    <a:pt x="894" y="257"/>
                    <a:pt x="894" y="297"/>
                  </a:cubicBezTo>
                  <a:cubicBezTo>
                    <a:pt x="894" y="335"/>
                    <a:pt x="904" y="366"/>
                    <a:pt x="923" y="389"/>
                  </a:cubicBezTo>
                  <a:cubicBezTo>
                    <a:pt x="942" y="412"/>
                    <a:pt x="967" y="424"/>
                    <a:pt x="999" y="424"/>
                  </a:cubicBezTo>
                  <a:cubicBezTo>
                    <a:pt x="1028" y="424"/>
                    <a:pt x="1053" y="416"/>
                    <a:pt x="1074" y="400"/>
                  </a:cubicBezTo>
                  <a:cubicBezTo>
                    <a:pt x="1074" y="428"/>
                    <a:pt x="1074" y="428"/>
                    <a:pt x="1074" y="428"/>
                  </a:cubicBezTo>
                  <a:cubicBezTo>
                    <a:pt x="1074" y="428"/>
                    <a:pt x="1074" y="428"/>
                    <a:pt x="1074" y="428"/>
                  </a:cubicBezTo>
                  <a:close/>
                  <a:moveTo>
                    <a:pt x="1149" y="295"/>
                  </a:moveTo>
                  <a:cubicBezTo>
                    <a:pt x="1149" y="335"/>
                    <a:pt x="1159" y="367"/>
                    <a:pt x="1177" y="390"/>
                  </a:cubicBezTo>
                  <a:cubicBezTo>
                    <a:pt x="1195" y="413"/>
                    <a:pt x="1220" y="424"/>
                    <a:pt x="1252" y="424"/>
                  </a:cubicBezTo>
                  <a:cubicBezTo>
                    <a:pt x="1284" y="424"/>
                    <a:pt x="1315" y="412"/>
                    <a:pt x="1346" y="387"/>
                  </a:cubicBezTo>
                  <a:cubicBezTo>
                    <a:pt x="1346" y="416"/>
                    <a:pt x="1346" y="416"/>
                    <a:pt x="1346" y="416"/>
                  </a:cubicBezTo>
                  <a:cubicBezTo>
                    <a:pt x="1317" y="437"/>
                    <a:pt x="1282" y="448"/>
                    <a:pt x="1246" y="448"/>
                  </a:cubicBezTo>
                  <a:cubicBezTo>
                    <a:pt x="1209" y="448"/>
                    <a:pt x="1179" y="435"/>
                    <a:pt x="1157" y="407"/>
                  </a:cubicBezTo>
                  <a:cubicBezTo>
                    <a:pt x="1134" y="380"/>
                    <a:pt x="1122" y="342"/>
                    <a:pt x="1122" y="292"/>
                  </a:cubicBezTo>
                  <a:cubicBezTo>
                    <a:pt x="1122" y="249"/>
                    <a:pt x="1134" y="213"/>
                    <a:pt x="1158" y="183"/>
                  </a:cubicBezTo>
                  <a:cubicBezTo>
                    <a:pt x="1182" y="154"/>
                    <a:pt x="1213" y="139"/>
                    <a:pt x="1251" y="139"/>
                  </a:cubicBezTo>
                  <a:cubicBezTo>
                    <a:pt x="1287" y="139"/>
                    <a:pt x="1314" y="152"/>
                    <a:pt x="1334" y="177"/>
                  </a:cubicBezTo>
                  <a:cubicBezTo>
                    <a:pt x="1353" y="203"/>
                    <a:pt x="1362" y="238"/>
                    <a:pt x="1362" y="283"/>
                  </a:cubicBezTo>
                  <a:cubicBezTo>
                    <a:pt x="1362" y="295"/>
                    <a:pt x="1362" y="295"/>
                    <a:pt x="1362" y="295"/>
                  </a:cubicBezTo>
                  <a:cubicBezTo>
                    <a:pt x="1149" y="295"/>
                    <a:pt x="1149" y="295"/>
                    <a:pt x="1149" y="295"/>
                  </a:cubicBezTo>
                  <a:close/>
                  <a:moveTo>
                    <a:pt x="1335" y="270"/>
                  </a:moveTo>
                  <a:cubicBezTo>
                    <a:pt x="1334" y="237"/>
                    <a:pt x="1326" y="210"/>
                    <a:pt x="1311" y="191"/>
                  </a:cubicBezTo>
                  <a:cubicBezTo>
                    <a:pt x="1297" y="173"/>
                    <a:pt x="1276" y="163"/>
                    <a:pt x="1250" y="163"/>
                  </a:cubicBezTo>
                  <a:cubicBezTo>
                    <a:pt x="1223" y="163"/>
                    <a:pt x="1201" y="172"/>
                    <a:pt x="1183" y="191"/>
                  </a:cubicBezTo>
                  <a:cubicBezTo>
                    <a:pt x="1166" y="209"/>
                    <a:pt x="1155" y="236"/>
                    <a:pt x="1151" y="270"/>
                  </a:cubicBezTo>
                  <a:cubicBezTo>
                    <a:pt x="1335" y="270"/>
                    <a:pt x="1335" y="270"/>
                    <a:pt x="1335" y="27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159375" y="2592388"/>
              <a:ext cx="1042988" cy="1758950"/>
            </a:xfrm>
            <a:custGeom>
              <a:avLst/>
              <a:gdLst>
                <a:gd name="T0" fmla="*/ 47 w 246"/>
                <a:gd name="T1" fmla="*/ 257 h 413"/>
                <a:gd name="T2" fmla="*/ 47 w 246"/>
                <a:gd name="T3" fmla="*/ 413 h 413"/>
                <a:gd name="T4" fmla="*/ 0 w 246"/>
                <a:gd name="T5" fmla="*/ 413 h 413"/>
                <a:gd name="T6" fmla="*/ 0 w 246"/>
                <a:gd name="T7" fmla="*/ 0 h 413"/>
                <a:gd name="T8" fmla="*/ 111 w 246"/>
                <a:gd name="T9" fmla="*/ 0 h 413"/>
                <a:gd name="T10" fmla="*/ 211 w 246"/>
                <a:gd name="T11" fmla="*/ 32 h 413"/>
                <a:gd name="T12" fmla="*/ 246 w 246"/>
                <a:gd name="T13" fmla="*/ 123 h 413"/>
                <a:gd name="T14" fmla="*/ 207 w 246"/>
                <a:gd name="T15" fmla="*/ 219 h 413"/>
                <a:gd name="T16" fmla="*/ 100 w 246"/>
                <a:gd name="T17" fmla="*/ 257 h 413"/>
                <a:gd name="T18" fmla="*/ 47 w 246"/>
                <a:gd name="T19" fmla="*/ 257 h 413"/>
                <a:gd name="T20" fmla="*/ 47 w 246"/>
                <a:gd name="T21" fmla="*/ 257 h 413"/>
                <a:gd name="T22" fmla="*/ 47 w 246"/>
                <a:gd name="T23" fmla="*/ 44 h 413"/>
                <a:gd name="T24" fmla="*/ 47 w 246"/>
                <a:gd name="T25" fmla="*/ 213 h 413"/>
                <a:gd name="T26" fmla="*/ 97 w 246"/>
                <a:gd name="T27" fmla="*/ 213 h 413"/>
                <a:gd name="T28" fmla="*/ 171 w 246"/>
                <a:gd name="T29" fmla="*/ 190 h 413"/>
                <a:gd name="T30" fmla="*/ 197 w 246"/>
                <a:gd name="T31" fmla="*/ 126 h 413"/>
                <a:gd name="T32" fmla="*/ 103 w 246"/>
                <a:gd name="T33" fmla="*/ 44 h 413"/>
                <a:gd name="T34" fmla="*/ 47 w 246"/>
                <a:gd name="T35" fmla="*/ 4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413">
                  <a:moveTo>
                    <a:pt x="47" y="257"/>
                  </a:moveTo>
                  <a:cubicBezTo>
                    <a:pt x="47" y="413"/>
                    <a:pt x="47" y="413"/>
                    <a:pt x="47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54" y="0"/>
                    <a:pt x="187" y="11"/>
                    <a:pt x="211" y="32"/>
                  </a:cubicBezTo>
                  <a:cubicBezTo>
                    <a:pt x="234" y="54"/>
                    <a:pt x="246" y="84"/>
                    <a:pt x="246" y="123"/>
                  </a:cubicBezTo>
                  <a:cubicBezTo>
                    <a:pt x="246" y="162"/>
                    <a:pt x="233" y="195"/>
                    <a:pt x="207" y="219"/>
                  </a:cubicBezTo>
                  <a:cubicBezTo>
                    <a:pt x="181" y="244"/>
                    <a:pt x="145" y="257"/>
                    <a:pt x="100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47" y="257"/>
                    <a:pt x="47" y="257"/>
                    <a:pt x="47" y="257"/>
                  </a:cubicBezTo>
                  <a:close/>
                  <a:moveTo>
                    <a:pt x="47" y="44"/>
                  </a:moveTo>
                  <a:cubicBezTo>
                    <a:pt x="47" y="213"/>
                    <a:pt x="47" y="213"/>
                    <a:pt x="47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129" y="213"/>
                    <a:pt x="154" y="206"/>
                    <a:pt x="171" y="190"/>
                  </a:cubicBezTo>
                  <a:cubicBezTo>
                    <a:pt x="188" y="175"/>
                    <a:pt x="197" y="153"/>
                    <a:pt x="197" y="126"/>
                  </a:cubicBezTo>
                  <a:cubicBezTo>
                    <a:pt x="197" y="71"/>
                    <a:pt x="165" y="44"/>
                    <a:pt x="103" y="44"/>
                  </a:cubicBezTo>
                  <a:cubicBezTo>
                    <a:pt x="47" y="44"/>
                    <a:pt x="47" y="44"/>
                    <a:pt x="47" y="44"/>
                  </a:cubicBezTo>
                  <a:close/>
                </a:path>
              </a:pathLst>
            </a:custGeom>
            <a:solidFill>
              <a:srgbClr val="EF5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523038" y="2592388"/>
              <a:ext cx="885825" cy="1758950"/>
            </a:xfrm>
            <a:custGeom>
              <a:avLst/>
              <a:gdLst>
                <a:gd name="T0" fmla="*/ 558 w 558"/>
                <a:gd name="T1" fmla="*/ 1108 h 1108"/>
                <a:gd name="T2" fmla="*/ 0 w 558"/>
                <a:gd name="T3" fmla="*/ 1108 h 1108"/>
                <a:gd name="T4" fmla="*/ 0 w 558"/>
                <a:gd name="T5" fmla="*/ 0 h 1108"/>
                <a:gd name="T6" fmla="*/ 126 w 558"/>
                <a:gd name="T7" fmla="*/ 0 h 1108"/>
                <a:gd name="T8" fmla="*/ 126 w 558"/>
                <a:gd name="T9" fmla="*/ 990 h 1108"/>
                <a:gd name="T10" fmla="*/ 558 w 558"/>
                <a:gd name="T11" fmla="*/ 990 h 1108"/>
                <a:gd name="T12" fmla="*/ 558 w 558"/>
                <a:gd name="T13" fmla="*/ 1108 h 1108"/>
                <a:gd name="T14" fmla="*/ 558 w 558"/>
                <a:gd name="T15" fmla="*/ 1108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1108">
                  <a:moveTo>
                    <a:pt x="558" y="1108"/>
                  </a:moveTo>
                  <a:lnTo>
                    <a:pt x="0" y="1108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990"/>
                  </a:lnTo>
                  <a:lnTo>
                    <a:pt x="558" y="990"/>
                  </a:lnTo>
                  <a:lnTo>
                    <a:pt x="558" y="1108"/>
                  </a:lnTo>
                  <a:lnTo>
                    <a:pt x="558" y="1108"/>
                  </a:lnTo>
                  <a:close/>
                </a:path>
              </a:pathLst>
            </a:custGeom>
            <a:solidFill>
              <a:srgbClr val="293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7612063" y="2592388"/>
              <a:ext cx="1270000" cy="1789113"/>
            </a:xfrm>
            <a:custGeom>
              <a:avLst/>
              <a:gdLst>
                <a:gd name="T0" fmla="*/ 300 w 300"/>
                <a:gd name="T1" fmla="*/ 246 h 420"/>
                <a:gd name="T2" fmla="*/ 147 w 300"/>
                <a:gd name="T3" fmla="*/ 420 h 420"/>
                <a:gd name="T4" fmla="*/ 0 w 300"/>
                <a:gd name="T5" fmla="*/ 253 h 420"/>
                <a:gd name="T6" fmla="*/ 0 w 300"/>
                <a:gd name="T7" fmla="*/ 0 h 420"/>
                <a:gd name="T8" fmla="*/ 48 w 300"/>
                <a:gd name="T9" fmla="*/ 0 h 420"/>
                <a:gd name="T10" fmla="*/ 48 w 300"/>
                <a:gd name="T11" fmla="*/ 249 h 420"/>
                <a:gd name="T12" fmla="*/ 152 w 300"/>
                <a:gd name="T13" fmla="*/ 376 h 420"/>
                <a:gd name="T14" fmla="*/ 253 w 300"/>
                <a:gd name="T15" fmla="*/ 254 h 420"/>
                <a:gd name="T16" fmla="*/ 253 w 300"/>
                <a:gd name="T17" fmla="*/ 0 h 420"/>
                <a:gd name="T18" fmla="*/ 300 w 300"/>
                <a:gd name="T19" fmla="*/ 0 h 420"/>
                <a:gd name="T20" fmla="*/ 300 w 300"/>
                <a:gd name="T21" fmla="*/ 24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420">
                  <a:moveTo>
                    <a:pt x="300" y="246"/>
                  </a:moveTo>
                  <a:cubicBezTo>
                    <a:pt x="300" y="362"/>
                    <a:pt x="249" y="420"/>
                    <a:pt x="147" y="420"/>
                  </a:cubicBezTo>
                  <a:cubicBezTo>
                    <a:pt x="49" y="420"/>
                    <a:pt x="0" y="364"/>
                    <a:pt x="0" y="2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48" y="334"/>
                    <a:pt x="82" y="376"/>
                    <a:pt x="152" y="376"/>
                  </a:cubicBezTo>
                  <a:cubicBezTo>
                    <a:pt x="219" y="376"/>
                    <a:pt x="253" y="336"/>
                    <a:pt x="253" y="254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246"/>
                    <a:pt x="300" y="246"/>
                    <a:pt x="300" y="246"/>
                  </a:cubicBezTo>
                  <a:close/>
                </a:path>
              </a:pathLst>
            </a:custGeom>
            <a:solidFill>
              <a:srgbClr val="1A9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229725" y="2562225"/>
              <a:ext cx="1028700" cy="1819275"/>
            </a:xfrm>
            <a:custGeom>
              <a:avLst/>
              <a:gdLst>
                <a:gd name="T0" fmla="*/ 0 w 243"/>
                <a:gd name="T1" fmla="*/ 403 h 427"/>
                <a:gd name="T2" fmla="*/ 0 w 243"/>
                <a:gd name="T3" fmla="*/ 346 h 427"/>
                <a:gd name="T4" fmla="*/ 23 w 243"/>
                <a:gd name="T5" fmla="*/ 362 h 427"/>
                <a:gd name="T6" fmla="*/ 51 w 243"/>
                <a:gd name="T7" fmla="*/ 373 h 427"/>
                <a:gd name="T8" fmla="*/ 80 w 243"/>
                <a:gd name="T9" fmla="*/ 381 h 427"/>
                <a:gd name="T10" fmla="*/ 108 w 243"/>
                <a:gd name="T11" fmla="*/ 383 h 427"/>
                <a:gd name="T12" fmla="*/ 173 w 243"/>
                <a:gd name="T13" fmla="*/ 367 h 427"/>
                <a:gd name="T14" fmla="*/ 194 w 243"/>
                <a:gd name="T15" fmla="*/ 319 h 427"/>
                <a:gd name="T16" fmla="*/ 187 w 243"/>
                <a:gd name="T17" fmla="*/ 290 h 427"/>
                <a:gd name="T18" fmla="*/ 167 w 243"/>
                <a:gd name="T19" fmla="*/ 268 h 427"/>
                <a:gd name="T20" fmla="*/ 137 w 243"/>
                <a:gd name="T21" fmla="*/ 248 h 427"/>
                <a:gd name="T22" fmla="*/ 100 w 243"/>
                <a:gd name="T23" fmla="*/ 228 h 427"/>
                <a:gd name="T24" fmla="*/ 61 w 243"/>
                <a:gd name="T25" fmla="*/ 206 h 427"/>
                <a:gd name="T26" fmla="*/ 29 w 243"/>
                <a:gd name="T27" fmla="*/ 181 h 427"/>
                <a:gd name="T28" fmla="*/ 8 w 243"/>
                <a:gd name="T29" fmla="*/ 151 h 427"/>
                <a:gd name="T30" fmla="*/ 0 w 243"/>
                <a:gd name="T31" fmla="*/ 110 h 427"/>
                <a:gd name="T32" fmla="*/ 12 w 243"/>
                <a:gd name="T33" fmla="*/ 61 h 427"/>
                <a:gd name="T34" fmla="*/ 44 w 243"/>
                <a:gd name="T35" fmla="*/ 27 h 427"/>
                <a:gd name="T36" fmla="*/ 89 w 243"/>
                <a:gd name="T37" fmla="*/ 7 h 427"/>
                <a:gd name="T38" fmla="*/ 140 w 243"/>
                <a:gd name="T39" fmla="*/ 0 h 427"/>
                <a:gd name="T40" fmla="*/ 227 w 243"/>
                <a:gd name="T41" fmla="*/ 15 h 427"/>
                <a:gd name="T42" fmla="*/ 227 w 243"/>
                <a:gd name="T43" fmla="*/ 69 h 427"/>
                <a:gd name="T44" fmla="*/ 135 w 243"/>
                <a:gd name="T45" fmla="*/ 44 h 427"/>
                <a:gd name="T46" fmla="*/ 104 w 243"/>
                <a:gd name="T47" fmla="*/ 47 h 427"/>
                <a:gd name="T48" fmla="*/ 77 w 243"/>
                <a:gd name="T49" fmla="*/ 58 h 427"/>
                <a:gd name="T50" fmla="*/ 57 w 243"/>
                <a:gd name="T51" fmla="*/ 77 h 427"/>
                <a:gd name="T52" fmla="*/ 50 w 243"/>
                <a:gd name="T53" fmla="*/ 106 h 427"/>
                <a:gd name="T54" fmla="*/ 55 w 243"/>
                <a:gd name="T55" fmla="*/ 133 h 427"/>
                <a:gd name="T56" fmla="*/ 72 w 243"/>
                <a:gd name="T57" fmla="*/ 154 h 427"/>
                <a:gd name="T58" fmla="*/ 100 w 243"/>
                <a:gd name="T59" fmla="*/ 173 h 427"/>
                <a:gd name="T60" fmla="*/ 137 w 243"/>
                <a:gd name="T61" fmla="*/ 193 h 427"/>
                <a:gd name="T62" fmla="*/ 178 w 243"/>
                <a:gd name="T63" fmla="*/ 216 h 427"/>
                <a:gd name="T64" fmla="*/ 212 w 243"/>
                <a:gd name="T65" fmla="*/ 242 h 427"/>
                <a:gd name="T66" fmla="*/ 235 w 243"/>
                <a:gd name="T67" fmla="*/ 275 h 427"/>
                <a:gd name="T68" fmla="*/ 243 w 243"/>
                <a:gd name="T69" fmla="*/ 316 h 427"/>
                <a:gd name="T70" fmla="*/ 232 w 243"/>
                <a:gd name="T71" fmla="*/ 367 h 427"/>
                <a:gd name="T72" fmla="*/ 200 w 243"/>
                <a:gd name="T73" fmla="*/ 402 h 427"/>
                <a:gd name="T74" fmla="*/ 155 w 243"/>
                <a:gd name="T75" fmla="*/ 421 h 427"/>
                <a:gd name="T76" fmla="*/ 100 w 243"/>
                <a:gd name="T77" fmla="*/ 427 h 427"/>
                <a:gd name="T78" fmla="*/ 77 w 243"/>
                <a:gd name="T79" fmla="*/ 425 h 427"/>
                <a:gd name="T80" fmla="*/ 48 w 243"/>
                <a:gd name="T81" fmla="*/ 421 h 427"/>
                <a:gd name="T82" fmla="*/ 20 w 243"/>
                <a:gd name="T83" fmla="*/ 413 h 427"/>
                <a:gd name="T84" fmla="*/ 0 w 243"/>
                <a:gd name="T85" fmla="*/ 40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427">
                  <a:moveTo>
                    <a:pt x="0" y="403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6" y="352"/>
                    <a:pt x="14" y="357"/>
                    <a:pt x="23" y="362"/>
                  </a:cubicBezTo>
                  <a:cubicBezTo>
                    <a:pt x="32" y="366"/>
                    <a:pt x="41" y="370"/>
                    <a:pt x="51" y="373"/>
                  </a:cubicBezTo>
                  <a:cubicBezTo>
                    <a:pt x="60" y="377"/>
                    <a:pt x="70" y="379"/>
                    <a:pt x="80" y="381"/>
                  </a:cubicBezTo>
                  <a:cubicBezTo>
                    <a:pt x="90" y="383"/>
                    <a:pt x="99" y="383"/>
                    <a:pt x="108" y="383"/>
                  </a:cubicBezTo>
                  <a:cubicBezTo>
                    <a:pt x="137" y="383"/>
                    <a:pt x="158" y="378"/>
                    <a:pt x="173" y="367"/>
                  </a:cubicBezTo>
                  <a:cubicBezTo>
                    <a:pt x="187" y="356"/>
                    <a:pt x="194" y="340"/>
                    <a:pt x="194" y="319"/>
                  </a:cubicBezTo>
                  <a:cubicBezTo>
                    <a:pt x="194" y="308"/>
                    <a:pt x="192" y="298"/>
                    <a:pt x="187" y="290"/>
                  </a:cubicBezTo>
                  <a:cubicBezTo>
                    <a:pt x="182" y="281"/>
                    <a:pt x="175" y="274"/>
                    <a:pt x="167" y="268"/>
                  </a:cubicBezTo>
                  <a:cubicBezTo>
                    <a:pt x="158" y="260"/>
                    <a:pt x="148" y="254"/>
                    <a:pt x="137" y="248"/>
                  </a:cubicBezTo>
                  <a:cubicBezTo>
                    <a:pt x="125" y="241"/>
                    <a:pt x="113" y="235"/>
                    <a:pt x="100" y="228"/>
                  </a:cubicBezTo>
                  <a:cubicBezTo>
                    <a:pt x="87" y="221"/>
                    <a:pt x="74" y="214"/>
                    <a:pt x="61" y="206"/>
                  </a:cubicBezTo>
                  <a:cubicBezTo>
                    <a:pt x="49" y="199"/>
                    <a:pt x="39" y="191"/>
                    <a:pt x="29" y="181"/>
                  </a:cubicBezTo>
                  <a:cubicBezTo>
                    <a:pt x="20" y="172"/>
                    <a:pt x="13" y="162"/>
                    <a:pt x="8" y="151"/>
                  </a:cubicBezTo>
                  <a:cubicBezTo>
                    <a:pt x="3" y="139"/>
                    <a:pt x="0" y="126"/>
                    <a:pt x="0" y="110"/>
                  </a:cubicBezTo>
                  <a:cubicBezTo>
                    <a:pt x="0" y="92"/>
                    <a:pt x="4" y="75"/>
                    <a:pt x="12" y="61"/>
                  </a:cubicBezTo>
                  <a:cubicBezTo>
                    <a:pt x="20" y="48"/>
                    <a:pt x="31" y="36"/>
                    <a:pt x="44" y="27"/>
                  </a:cubicBezTo>
                  <a:cubicBezTo>
                    <a:pt x="58" y="18"/>
                    <a:pt x="73" y="11"/>
                    <a:pt x="89" y="7"/>
                  </a:cubicBezTo>
                  <a:cubicBezTo>
                    <a:pt x="105" y="2"/>
                    <a:pt x="123" y="0"/>
                    <a:pt x="140" y="0"/>
                  </a:cubicBezTo>
                  <a:cubicBezTo>
                    <a:pt x="180" y="0"/>
                    <a:pt x="209" y="5"/>
                    <a:pt x="227" y="15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03" y="52"/>
                    <a:pt x="172" y="44"/>
                    <a:pt x="135" y="44"/>
                  </a:cubicBezTo>
                  <a:cubicBezTo>
                    <a:pt x="125" y="44"/>
                    <a:pt x="115" y="45"/>
                    <a:pt x="104" y="47"/>
                  </a:cubicBezTo>
                  <a:cubicBezTo>
                    <a:pt x="95" y="49"/>
                    <a:pt x="85" y="53"/>
                    <a:pt x="77" y="58"/>
                  </a:cubicBezTo>
                  <a:cubicBezTo>
                    <a:pt x="69" y="63"/>
                    <a:pt x="62" y="69"/>
                    <a:pt x="57" y="77"/>
                  </a:cubicBezTo>
                  <a:cubicBezTo>
                    <a:pt x="52" y="85"/>
                    <a:pt x="50" y="95"/>
                    <a:pt x="50" y="106"/>
                  </a:cubicBezTo>
                  <a:cubicBezTo>
                    <a:pt x="50" y="117"/>
                    <a:pt x="51" y="126"/>
                    <a:pt x="55" y="133"/>
                  </a:cubicBezTo>
                  <a:cubicBezTo>
                    <a:pt x="59" y="141"/>
                    <a:pt x="65" y="148"/>
                    <a:pt x="72" y="154"/>
                  </a:cubicBezTo>
                  <a:cubicBezTo>
                    <a:pt x="80" y="161"/>
                    <a:pt x="89" y="167"/>
                    <a:pt x="100" y="173"/>
                  </a:cubicBezTo>
                  <a:cubicBezTo>
                    <a:pt x="110" y="179"/>
                    <a:pt x="123" y="185"/>
                    <a:pt x="137" y="193"/>
                  </a:cubicBezTo>
                  <a:cubicBezTo>
                    <a:pt x="151" y="200"/>
                    <a:pt x="165" y="207"/>
                    <a:pt x="178" y="216"/>
                  </a:cubicBezTo>
                  <a:cubicBezTo>
                    <a:pt x="190" y="223"/>
                    <a:pt x="202" y="232"/>
                    <a:pt x="212" y="242"/>
                  </a:cubicBezTo>
                  <a:cubicBezTo>
                    <a:pt x="221" y="252"/>
                    <a:pt x="229" y="263"/>
                    <a:pt x="235" y="275"/>
                  </a:cubicBezTo>
                  <a:cubicBezTo>
                    <a:pt x="241" y="287"/>
                    <a:pt x="243" y="300"/>
                    <a:pt x="243" y="316"/>
                  </a:cubicBezTo>
                  <a:cubicBezTo>
                    <a:pt x="243" y="336"/>
                    <a:pt x="240" y="353"/>
                    <a:pt x="232" y="367"/>
                  </a:cubicBezTo>
                  <a:cubicBezTo>
                    <a:pt x="224" y="381"/>
                    <a:pt x="214" y="393"/>
                    <a:pt x="200" y="402"/>
                  </a:cubicBezTo>
                  <a:cubicBezTo>
                    <a:pt x="187" y="411"/>
                    <a:pt x="172" y="417"/>
                    <a:pt x="155" y="421"/>
                  </a:cubicBezTo>
                  <a:cubicBezTo>
                    <a:pt x="138" y="425"/>
                    <a:pt x="119" y="427"/>
                    <a:pt x="100" y="427"/>
                  </a:cubicBezTo>
                  <a:cubicBezTo>
                    <a:pt x="94" y="427"/>
                    <a:pt x="86" y="426"/>
                    <a:pt x="77" y="425"/>
                  </a:cubicBezTo>
                  <a:cubicBezTo>
                    <a:pt x="67" y="424"/>
                    <a:pt x="58" y="423"/>
                    <a:pt x="48" y="421"/>
                  </a:cubicBezTo>
                  <a:cubicBezTo>
                    <a:pt x="39" y="419"/>
                    <a:pt x="30" y="416"/>
                    <a:pt x="20" y="413"/>
                  </a:cubicBezTo>
                  <a:cubicBezTo>
                    <a:pt x="12" y="410"/>
                    <a:pt x="5" y="407"/>
                    <a:pt x="0" y="403"/>
                  </a:cubicBezTo>
                  <a:close/>
                </a:path>
              </a:pathLst>
            </a:custGeom>
            <a:solidFill>
              <a:srgbClr val="FBB0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10552113" y="3065463"/>
              <a:ext cx="2578100" cy="1316038"/>
            </a:xfrm>
            <a:custGeom>
              <a:avLst/>
              <a:gdLst>
                <a:gd name="T0" fmla="*/ 23 w 609"/>
                <a:gd name="T1" fmla="*/ 307 h 309"/>
                <a:gd name="T2" fmla="*/ 7 w 609"/>
                <a:gd name="T3" fmla="*/ 300 h 309"/>
                <a:gd name="T4" fmla="*/ 0 w 609"/>
                <a:gd name="T5" fmla="*/ 284 h 309"/>
                <a:gd name="T6" fmla="*/ 7 w 609"/>
                <a:gd name="T7" fmla="*/ 267 h 309"/>
                <a:gd name="T8" fmla="*/ 23 w 609"/>
                <a:gd name="T9" fmla="*/ 261 h 309"/>
                <a:gd name="T10" fmla="*/ 39 w 609"/>
                <a:gd name="T11" fmla="*/ 267 h 309"/>
                <a:gd name="T12" fmla="*/ 46 w 609"/>
                <a:gd name="T13" fmla="*/ 284 h 309"/>
                <a:gd name="T14" fmla="*/ 39 w 609"/>
                <a:gd name="T15" fmla="*/ 300 h 309"/>
                <a:gd name="T16" fmla="*/ 23 w 609"/>
                <a:gd name="T17" fmla="*/ 307 h 309"/>
                <a:gd name="T18" fmla="*/ 319 w 609"/>
                <a:gd name="T19" fmla="*/ 289 h 309"/>
                <a:gd name="T20" fmla="*/ 243 w 609"/>
                <a:gd name="T21" fmla="*/ 309 h 309"/>
                <a:gd name="T22" fmla="*/ 148 w 609"/>
                <a:gd name="T23" fmla="*/ 268 h 309"/>
                <a:gd name="T24" fmla="*/ 112 w 609"/>
                <a:gd name="T25" fmla="*/ 160 h 309"/>
                <a:gd name="T26" fmla="*/ 152 w 609"/>
                <a:gd name="T27" fmla="*/ 45 h 309"/>
                <a:gd name="T28" fmla="*/ 256 w 609"/>
                <a:gd name="T29" fmla="*/ 0 h 309"/>
                <a:gd name="T30" fmla="*/ 320 w 609"/>
                <a:gd name="T31" fmla="*/ 14 h 309"/>
                <a:gd name="T32" fmla="*/ 320 w 609"/>
                <a:gd name="T33" fmla="*/ 44 h 309"/>
                <a:gd name="T34" fmla="*/ 252 w 609"/>
                <a:gd name="T35" fmla="*/ 24 h 309"/>
                <a:gd name="T36" fmla="*/ 170 w 609"/>
                <a:gd name="T37" fmla="*/ 61 h 309"/>
                <a:gd name="T38" fmla="*/ 139 w 609"/>
                <a:gd name="T39" fmla="*/ 158 h 309"/>
                <a:gd name="T40" fmla="*/ 168 w 609"/>
                <a:gd name="T41" fmla="*/ 250 h 309"/>
                <a:gd name="T42" fmla="*/ 244 w 609"/>
                <a:gd name="T43" fmla="*/ 285 h 309"/>
                <a:gd name="T44" fmla="*/ 319 w 609"/>
                <a:gd name="T45" fmla="*/ 261 h 309"/>
                <a:gd name="T46" fmla="*/ 319 w 609"/>
                <a:gd name="T47" fmla="*/ 289 h 309"/>
                <a:gd name="T48" fmla="*/ 319 w 609"/>
                <a:gd name="T49" fmla="*/ 289 h 309"/>
                <a:gd name="T50" fmla="*/ 583 w 609"/>
                <a:gd name="T51" fmla="*/ 302 h 309"/>
                <a:gd name="T52" fmla="*/ 583 w 609"/>
                <a:gd name="T53" fmla="*/ 130 h 309"/>
                <a:gd name="T54" fmla="*/ 509 w 609"/>
                <a:gd name="T55" fmla="*/ 24 h 309"/>
                <a:gd name="T56" fmla="*/ 440 w 609"/>
                <a:gd name="T57" fmla="*/ 55 h 309"/>
                <a:gd name="T58" fmla="*/ 414 w 609"/>
                <a:gd name="T59" fmla="*/ 133 h 309"/>
                <a:gd name="T60" fmla="*/ 414 w 609"/>
                <a:gd name="T61" fmla="*/ 302 h 309"/>
                <a:gd name="T62" fmla="*/ 388 w 609"/>
                <a:gd name="T63" fmla="*/ 302 h 309"/>
                <a:gd name="T64" fmla="*/ 388 w 609"/>
                <a:gd name="T65" fmla="*/ 7 h 309"/>
                <a:gd name="T66" fmla="*/ 414 w 609"/>
                <a:gd name="T67" fmla="*/ 7 h 309"/>
                <a:gd name="T68" fmla="*/ 414 w 609"/>
                <a:gd name="T69" fmla="*/ 61 h 309"/>
                <a:gd name="T70" fmla="*/ 415 w 609"/>
                <a:gd name="T71" fmla="*/ 61 h 309"/>
                <a:gd name="T72" fmla="*/ 513 w 609"/>
                <a:gd name="T73" fmla="*/ 0 h 309"/>
                <a:gd name="T74" fmla="*/ 584 w 609"/>
                <a:gd name="T75" fmla="*/ 32 h 309"/>
                <a:gd name="T76" fmla="*/ 609 w 609"/>
                <a:gd name="T77" fmla="*/ 123 h 309"/>
                <a:gd name="T78" fmla="*/ 609 w 609"/>
                <a:gd name="T79" fmla="*/ 302 h 309"/>
                <a:gd name="T80" fmla="*/ 583 w 609"/>
                <a:gd name="T81" fmla="*/ 302 h 309"/>
                <a:gd name="T82" fmla="*/ 583 w 609"/>
                <a:gd name="T83" fmla="*/ 30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9" h="309">
                  <a:moveTo>
                    <a:pt x="23" y="307"/>
                  </a:moveTo>
                  <a:cubicBezTo>
                    <a:pt x="16" y="307"/>
                    <a:pt x="11" y="305"/>
                    <a:pt x="7" y="300"/>
                  </a:cubicBezTo>
                  <a:cubicBezTo>
                    <a:pt x="2" y="296"/>
                    <a:pt x="0" y="290"/>
                    <a:pt x="0" y="284"/>
                  </a:cubicBezTo>
                  <a:cubicBezTo>
                    <a:pt x="0" y="277"/>
                    <a:pt x="2" y="272"/>
                    <a:pt x="7" y="267"/>
                  </a:cubicBezTo>
                  <a:cubicBezTo>
                    <a:pt x="11" y="263"/>
                    <a:pt x="16" y="261"/>
                    <a:pt x="23" y="261"/>
                  </a:cubicBezTo>
                  <a:cubicBezTo>
                    <a:pt x="29" y="261"/>
                    <a:pt x="34" y="263"/>
                    <a:pt x="39" y="267"/>
                  </a:cubicBezTo>
                  <a:cubicBezTo>
                    <a:pt x="44" y="272"/>
                    <a:pt x="46" y="277"/>
                    <a:pt x="46" y="284"/>
                  </a:cubicBezTo>
                  <a:cubicBezTo>
                    <a:pt x="46" y="290"/>
                    <a:pt x="44" y="296"/>
                    <a:pt x="39" y="300"/>
                  </a:cubicBezTo>
                  <a:cubicBezTo>
                    <a:pt x="35" y="305"/>
                    <a:pt x="29" y="307"/>
                    <a:pt x="23" y="307"/>
                  </a:cubicBezTo>
                  <a:close/>
                  <a:moveTo>
                    <a:pt x="319" y="289"/>
                  </a:moveTo>
                  <a:cubicBezTo>
                    <a:pt x="298" y="302"/>
                    <a:pt x="272" y="309"/>
                    <a:pt x="243" y="309"/>
                  </a:cubicBezTo>
                  <a:cubicBezTo>
                    <a:pt x="203" y="309"/>
                    <a:pt x="172" y="295"/>
                    <a:pt x="148" y="268"/>
                  </a:cubicBezTo>
                  <a:cubicBezTo>
                    <a:pt x="124" y="240"/>
                    <a:pt x="112" y="204"/>
                    <a:pt x="112" y="160"/>
                  </a:cubicBezTo>
                  <a:cubicBezTo>
                    <a:pt x="112" y="113"/>
                    <a:pt x="125" y="75"/>
                    <a:pt x="152" y="45"/>
                  </a:cubicBezTo>
                  <a:cubicBezTo>
                    <a:pt x="179" y="15"/>
                    <a:pt x="214" y="0"/>
                    <a:pt x="256" y="0"/>
                  </a:cubicBezTo>
                  <a:cubicBezTo>
                    <a:pt x="278" y="0"/>
                    <a:pt x="299" y="4"/>
                    <a:pt x="320" y="14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00" y="31"/>
                    <a:pt x="276" y="24"/>
                    <a:pt x="252" y="24"/>
                  </a:cubicBezTo>
                  <a:cubicBezTo>
                    <a:pt x="219" y="24"/>
                    <a:pt x="191" y="37"/>
                    <a:pt x="170" y="61"/>
                  </a:cubicBezTo>
                  <a:cubicBezTo>
                    <a:pt x="149" y="86"/>
                    <a:pt x="139" y="118"/>
                    <a:pt x="139" y="158"/>
                  </a:cubicBezTo>
                  <a:cubicBezTo>
                    <a:pt x="139" y="196"/>
                    <a:pt x="149" y="227"/>
                    <a:pt x="168" y="250"/>
                  </a:cubicBezTo>
                  <a:cubicBezTo>
                    <a:pt x="187" y="273"/>
                    <a:pt x="212" y="285"/>
                    <a:pt x="244" y="285"/>
                  </a:cubicBezTo>
                  <a:cubicBezTo>
                    <a:pt x="272" y="285"/>
                    <a:pt x="298" y="277"/>
                    <a:pt x="319" y="261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lose/>
                  <a:moveTo>
                    <a:pt x="583" y="302"/>
                  </a:moveTo>
                  <a:cubicBezTo>
                    <a:pt x="583" y="130"/>
                    <a:pt x="583" y="130"/>
                    <a:pt x="583" y="130"/>
                  </a:cubicBezTo>
                  <a:cubicBezTo>
                    <a:pt x="583" y="59"/>
                    <a:pt x="558" y="24"/>
                    <a:pt x="509" y="24"/>
                  </a:cubicBezTo>
                  <a:cubicBezTo>
                    <a:pt x="481" y="24"/>
                    <a:pt x="458" y="35"/>
                    <a:pt x="440" y="55"/>
                  </a:cubicBezTo>
                  <a:cubicBezTo>
                    <a:pt x="423" y="76"/>
                    <a:pt x="414" y="102"/>
                    <a:pt x="414" y="133"/>
                  </a:cubicBezTo>
                  <a:cubicBezTo>
                    <a:pt x="414" y="302"/>
                    <a:pt x="414" y="302"/>
                    <a:pt x="414" y="302"/>
                  </a:cubicBezTo>
                  <a:cubicBezTo>
                    <a:pt x="388" y="302"/>
                    <a:pt x="388" y="302"/>
                    <a:pt x="388" y="302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414" y="61"/>
                    <a:pt x="414" y="61"/>
                    <a:pt x="414" y="61"/>
                  </a:cubicBezTo>
                  <a:cubicBezTo>
                    <a:pt x="415" y="61"/>
                    <a:pt x="415" y="61"/>
                    <a:pt x="415" y="61"/>
                  </a:cubicBezTo>
                  <a:cubicBezTo>
                    <a:pt x="436" y="20"/>
                    <a:pt x="469" y="0"/>
                    <a:pt x="513" y="0"/>
                  </a:cubicBezTo>
                  <a:cubicBezTo>
                    <a:pt x="544" y="0"/>
                    <a:pt x="568" y="11"/>
                    <a:pt x="584" y="32"/>
                  </a:cubicBezTo>
                  <a:cubicBezTo>
                    <a:pt x="601" y="53"/>
                    <a:pt x="609" y="83"/>
                    <a:pt x="609" y="123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583" y="302"/>
                    <a:pt x="583" y="302"/>
                    <a:pt x="583" y="302"/>
                  </a:cubicBezTo>
                  <a:cubicBezTo>
                    <a:pt x="583" y="302"/>
                    <a:pt x="583" y="302"/>
                    <a:pt x="583" y="30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4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/>
              <a:t>中文 </a:t>
            </a:r>
            <a:r>
              <a:rPr kumimoji="1" lang="en-US" altLang="zh-CN"/>
              <a:t>HarmonyOS Sans SC </a:t>
            </a:r>
            <a:endParaRPr kumimoji="1" lang="en" altLang="zh-CN" smtClean="0"/>
          </a:p>
          <a:p>
            <a:r>
              <a:rPr kumimoji="1" lang="zh-CN" altLang="en-US" smtClean="0"/>
              <a:t>英文 </a:t>
            </a:r>
            <a:r>
              <a:rPr kumimoji="1" lang="en-US" altLang="zh-CN"/>
              <a:t>HarmonyOS Sans SC </a:t>
            </a:r>
            <a:endParaRPr kumimoji="1" lang="en" altLang="zh-CN" smtClean="0"/>
          </a:p>
          <a:p>
            <a:endParaRPr kumimoji="1" lang="en-US" altLang="zh-CN" smtClean="0"/>
          </a:p>
          <a:p>
            <a:r>
              <a:rPr kumimoji="1" lang="zh-CN" altLang="en-US" smtClean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-US" altLang="zh-CN" dirty="0"/>
              <a:t>F</a:t>
            </a:r>
            <a:r>
              <a:rPr kumimoji="1" lang="en" altLang="zh-CN" dirty="0"/>
              <a:t>reepik</a:t>
            </a:r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/>
              <a:t>赵华琚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75458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数字阴影"/>
          <p:cNvSpPr txBox="1"/>
          <p:nvPr/>
        </p:nvSpPr>
        <p:spPr>
          <a:xfrm>
            <a:off x="8823960" y="1165860"/>
            <a:ext cx="2270760" cy="1891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01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" name="数字"/>
          <p:cNvSpPr txBox="1"/>
          <p:nvPr/>
        </p:nvSpPr>
        <p:spPr>
          <a:xfrm>
            <a:off x="8549640" y="1028700"/>
            <a:ext cx="2270760" cy="1891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01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6" name="大标题"/>
          <p:cNvSpPr txBox="1"/>
          <p:nvPr/>
        </p:nvSpPr>
        <p:spPr>
          <a:xfrm>
            <a:off x="2712720" y="4581227"/>
            <a:ext cx="84582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工作内容盘点</a:t>
            </a:r>
            <a:endParaRPr kumimoji="0" lang="zh-CN" altLang="en-US" sz="5400" b="1" i="0" u="none" strike="noStrike" kern="1200" cap="none" spc="6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配图"/>
          <p:cNvGrpSpPr/>
          <p:nvPr/>
        </p:nvGrpSpPr>
        <p:grpSpPr>
          <a:xfrm>
            <a:off x="3749040" y="1524000"/>
            <a:ext cx="4693920" cy="4693920"/>
            <a:chOff x="3749040" y="1524000"/>
            <a:chExt cx="4693920" cy="4693920"/>
          </a:xfrm>
        </p:grpSpPr>
        <p:sp>
          <p:nvSpPr>
            <p:cNvPr id="5" name="大圆"/>
            <p:cNvSpPr/>
            <p:nvPr/>
          </p:nvSpPr>
          <p:spPr>
            <a:xfrm>
              <a:off x="3749040" y="1524000"/>
              <a:ext cx="4693920" cy="46939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6" name="小圆"/>
            <p:cNvSpPr/>
            <p:nvPr/>
          </p:nvSpPr>
          <p:spPr>
            <a:xfrm>
              <a:off x="4343400" y="2118361"/>
              <a:ext cx="3505200" cy="3505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pic>
          <p:nvPicPr>
            <p:cNvPr id="17" name="底图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440" y="1855714"/>
              <a:ext cx="3566160" cy="3764056"/>
            </a:xfrm>
            <a:prstGeom prst="rect">
              <a:avLst/>
            </a:prstGeom>
          </p:spPr>
        </p:pic>
      </p:grpSp>
      <p:sp>
        <p:nvSpPr>
          <p:cNvPr id="16" name="框04"/>
          <p:cNvSpPr/>
          <p:nvPr>
            <p:custDataLst>
              <p:tags r:id="rId2"/>
            </p:custDataLst>
          </p:nvPr>
        </p:nvSpPr>
        <p:spPr>
          <a:xfrm>
            <a:off x="7879080" y="4380941"/>
            <a:ext cx="3553012" cy="170700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152400" dist="203200" dir="2700000" algn="t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5" name="框03"/>
          <p:cNvSpPr/>
          <p:nvPr>
            <p:custDataLst>
              <p:tags r:id="rId3"/>
            </p:custDataLst>
          </p:nvPr>
        </p:nvSpPr>
        <p:spPr>
          <a:xfrm>
            <a:off x="707292" y="4380941"/>
            <a:ext cx="3553012" cy="170700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152400" dist="203200" dir="2700000" algn="t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4" name="框02"/>
          <p:cNvSpPr/>
          <p:nvPr>
            <p:custDataLst>
              <p:tags r:id="rId4"/>
            </p:custDataLst>
          </p:nvPr>
        </p:nvSpPr>
        <p:spPr>
          <a:xfrm>
            <a:off x="7879080" y="1812241"/>
            <a:ext cx="3553012" cy="170700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152400" dist="203200" dir="2700000" algn="t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0" name="框01"/>
          <p:cNvSpPr/>
          <p:nvPr>
            <p:custDataLst>
              <p:tags r:id="rId5"/>
            </p:custDataLst>
          </p:nvPr>
        </p:nvSpPr>
        <p:spPr>
          <a:xfrm>
            <a:off x="707292" y="1812241"/>
            <a:ext cx="3553012" cy="170700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152400" dist="203200" dir="2700000" algn="t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1" name="数字04"/>
          <p:cNvSpPr txBox="1"/>
          <p:nvPr/>
        </p:nvSpPr>
        <p:spPr>
          <a:xfrm>
            <a:off x="8079740" y="4500881"/>
            <a:ext cx="10363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04.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9" name="数字03"/>
          <p:cNvSpPr txBox="1"/>
          <p:nvPr/>
        </p:nvSpPr>
        <p:spPr>
          <a:xfrm>
            <a:off x="883012" y="4500881"/>
            <a:ext cx="10363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03.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0" name="数字02"/>
          <p:cNvSpPr txBox="1"/>
          <p:nvPr/>
        </p:nvSpPr>
        <p:spPr>
          <a:xfrm>
            <a:off x="8079740" y="1910081"/>
            <a:ext cx="10363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02.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8" name="数字01"/>
          <p:cNvSpPr txBox="1"/>
          <p:nvPr/>
        </p:nvSpPr>
        <p:spPr>
          <a:xfrm>
            <a:off x="883012" y="1910081"/>
            <a:ext cx="10363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01.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9" name="正文04"/>
          <p:cNvSpPr txBox="1"/>
          <p:nvPr/>
        </p:nvSpPr>
        <p:spPr>
          <a:xfrm>
            <a:off x="8122920" y="5136360"/>
            <a:ext cx="3178721" cy="867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号，两端对齐方式，段落行间距为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8" name="正文03"/>
          <p:cNvSpPr txBox="1"/>
          <p:nvPr/>
        </p:nvSpPr>
        <p:spPr>
          <a:xfrm>
            <a:off x="890359" y="5136360"/>
            <a:ext cx="3178721" cy="867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号，两端对齐方式，段落行间距为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7" name="正文02"/>
          <p:cNvSpPr txBox="1"/>
          <p:nvPr/>
        </p:nvSpPr>
        <p:spPr>
          <a:xfrm>
            <a:off x="8122920" y="2498491"/>
            <a:ext cx="3178721" cy="867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号，两端对齐方式，段落行间距为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6" name="正文01"/>
          <p:cNvSpPr txBox="1"/>
          <p:nvPr/>
        </p:nvSpPr>
        <p:spPr>
          <a:xfrm>
            <a:off x="890359" y="2498491"/>
            <a:ext cx="3178721" cy="867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号，两端对齐方式，段落行间距为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5" name="小标题04"/>
          <p:cNvSpPr txBox="1"/>
          <p:nvPr/>
        </p:nvSpPr>
        <p:spPr>
          <a:xfrm>
            <a:off x="8109898" y="4830510"/>
            <a:ext cx="2662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严格安全管理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4" name="小标题03"/>
          <p:cNvSpPr txBox="1"/>
          <p:nvPr/>
        </p:nvSpPr>
        <p:spPr>
          <a:xfrm>
            <a:off x="883012" y="4830510"/>
            <a:ext cx="2662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降低设备故障率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3" name="小标题02"/>
          <p:cNvSpPr txBox="1"/>
          <p:nvPr/>
        </p:nvSpPr>
        <p:spPr>
          <a:xfrm>
            <a:off x="8109898" y="2228049"/>
            <a:ext cx="2662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提高平均产能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2" name="小标题01"/>
          <p:cNvSpPr txBox="1"/>
          <p:nvPr/>
        </p:nvSpPr>
        <p:spPr>
          <a:xfrm>
            <a:off x="883012" y="2228049"/>
            <a:ext cx="266282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提高工作效率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4" name="页面标题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工作内容概述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5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配图03"/>
          <p:cNvGrpSpPr/>
          <p:nvPr/>
        </p:nvGrpSpPr>
        <p:grpSpPr>
          <a:xfrm>
            <a:off x="8811191" y="4086281"/>
            <a:ext cx="2103927" cy="1971619"/>
            <a:chOff x="8572023" y="2317386"/>
            <a:chExt cx="2429662" cy="2276869"/>
          </a:xfrm>
        </p:grpSpPr>
        <p:sp>
          <p:nvSpPr>
            <p:cNvPr id="12" name="椭圆3"/>
            <p:cNvSpPr/>
            <p:nvPr/>
          </p:nvSpPr>
          <p:spPr>
            <a:xfrm rot="19800000">
              <a:off x="8572023" y="3016914"/>
              <a:ext cx="2429662" cy="1577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pic>
          <p:nvPicPr>
            <p:cNvPr id="16" name="底图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817" y="2317386"/>
              <a:ext cx="1960256" cy="1988788"/>
            </a:xfrm>
            <a:prstGeom prst="rect">
              <a:avLst/>
            </a:prstGeom>
            <a:effectLst>
              <a:outerShdw blurRad="190500" dist="190500" dir="5400000" sx="94000" sy="94000" algn="t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配图02"/>
          <p:cNvGrpSpPr/>
          <p:nvPr/>
        </p:nvGrpSpPr>
        <p:grpSpPr>
          <a:xfrm>
            <a:off x="5056404" y="3820856"/>
            <a:ext cx="2103928" cy="2192680"/>
            <a:chOff x="4792502" y="2062100"/>
            <a:chExt cx="2429662" cy="2532155"/>
          </a:xfrm>
        </p:grpSpPr>
        <p:sp>
          <p:nvSpPr>
            <p:cNvPr id="9" name="椭圆2"/>
            <p:cNvSpPr/>
            <p:nvPr/>
          </p:nvSpPr>
          <p:spPr>
            <a:xfrm rot="19800000">
              <a:off x="4792502" y="3016914"/>
              <a:ext cx="2429662" cy="1577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pic>
          <p:nvPicPr>
            <p:cNvPr id="14" name="底图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241" y="2062100"/>
              <a:ext cx="1454183" cy="2255520"/>
            </a:xfrm>
            <a:prstGeom prst="rect">
              <a:avLst/>
            </a:prstGeom>
            <a:effectLst>
              <a:outerShdw blurRad="190500" dist="190500" dir="5400000" sx="94000" sy="94000" algn="t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2" name="配图01"/>
          <p:cNvGrpSpPr/>
          <p:nvPr/>
        </p:nvGrpSpPr>
        <p:grpSpPr>
          <a:xfrm>
            <a:off x="1276883" y="3792510"/>
            <a:ext cx="2103927" cy="2221026"/>
            <a:chOff x="1012981" y="2029365"/>
            <a:chExt cx="2429662" cy="2564890"/>
          </a:xfrm>
        </p:grpSpPr>
        <p:sp>
          <p:nvSpPr>
            <p:cNvPr id="5" name="椭圆1"/>
            <p:cNvSpPr/>
            <p:nvPr/>
          </p:nvSpPr>
          <p:spPr>
            <a:xfrm rot="19800000">
              <a:off x="1012981" y="3016914"/>
              <a:ext cx="2429662" cy="15773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pic>
          <p:nvPicPr>
            <p:cNvPr id="15" name="底图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568" y="2029365"/>
              <a:ext cx="1627707" cy="2320990"/>
            </a:xfrm>
            <a:prstGeom prst="rect">
              <a:avLst/>
            </a:prstGeom>
            <a:effectLst>
              <a:outerShdw blurRad="190500" dist="190500" dir="5400000" sx="94000" sy="94000" algn="t" rotWithShape="0">
                <a:prstClr val="black">
                  <a:alpha val="20000"/>
                </a:prstClr>
              </a:outerShdw>
            </a:effectLst>
          </p:spPr>
        </p:pic>
      </p:grpSp>
      <p:cxnSp>
        <p:nvCxnSpPr>
          <p:cNvPr id="26" name="箭头01"/>
          <p:cNvCxnSpPr/>
          <p:nvPr/>
        </p:nvCxnSpPr>
        <p:spPr>
          <a:xfrm>
            <a:off x="3610461" y="5330599"/>
            <a:ext cx="1184450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箭头02"/>
          <p:cNvCxnSpPr/>
          <p:nvPr/>
        </p:nvCxnSpPr>
        <p:spPr>
          <a:xfrm>
            <a:off x="7360865" y="5330599"/>
            <a:ext cx="1184450" cy="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文03"/>
          <p:cNvSpPr txBox="1"/>
          <p:nvPr/>
        </p:nvSpPr>
        <p:spPr>
          <a:xfrm>
            <a:off x="8489009" y="2447620"/>
            <a:ext cx="2599602" cy="1126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在继续执行新版工艺规范的基础上，与相关检测部门一同落实关键设备性能点检技术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0" name="正文02"/>
          <p:cNvSpPr txBox="1"/>
          <p:nvPr/>
        </p:nvSpPr>
        <p:spPr>
          <a:xfrm>
            <a:off x="4694248" y="2447620"/>
            <a:ext cx="2599602" cy="1126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完善设备信息反馈制度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成立专门的设备维护小组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每日记录设备质量情况，并纳入职工月度绩效考核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9" name="正文01"/>
          <p:cNvSpPr txBox="1"/>
          <p:nvPr/>
        </p:nvSpPr>
        <p:spPr>
          <a:xfrm>
            <a:off x="899487" y="2447620"/>
            <a:ext cx="2599602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工作中指定严格、规范的操作流程与考核标准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以人本思想关注职工心理，调动职工积极性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实行车间透明化管理内务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9" name="小标题03"/>
          <p:cNvSpPr txBox="1"/>
          <p:nvPr/>
        </p:nvSpPr>
        <p:spPr>
          <a:xfrm>
            <a:off x="8401970" y="1976535"/>
            <a:ext cx="277368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工艺质量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8" name="小标题02"/>
          <p:cNvSpPr txBox="1"/>
          <p:nvPr/>
        </p:nvSpPr>
        <p:spPr>
          <a:xfrm>
            <a:off x="4607209" y="1976535"/>
            <a:ext cx="277368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设备维保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7" name="小标题01"/>
          <p:cNvSpPr txBox="1"/>
          <p:nvPr/>
        </p:nvSpPr>
        <p:spPr>
          <a:xfrm>
            <a:off x="812448" y="1976535"/>
            <a:ext cx="277368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职工管理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3" name="本页观点"/>
          <p:cNvSpPr txBox="1"/>
          <p:nvPr/>
        </p:nvSpPr>
        <p:spPr>
          <a:xfrm>
            <a:off x="1112520" y="1265840"/>
            <a:ext cx="996696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以人为本，以设备完好为</a:t>
            </a:r>
            <a:r>
              <a:rPr lang="zh-CN" altLang="en-US" sz="2400" smtClean="0">
                <a:solidFill>
                  <a:prstClr val="black"/>
                </a:solidFill>
              </a:rPr>
              <a:t>保证，以</a:t>
            </a:r>
            <a:r>
              <a:rPr lang="zh-CN" altLang="en-US" sz="2400">
                <a:solidFill>
                  <a:prstClr val="black"/>
                </a:solidFill>
              </a:rPr>
              <a:t>质量为</a:t>
            </a:r>
            <a:r>
              <a:rPr lang="zh-CN" altLang="en-US" sz="2400" smtClean="0">
                <a:solidFill>
                  <a:prstClr val="black"/>
                </a:solidFill>
              </a:rPr>
              <a:t>核心 </a:t>
            </a:r>
            <a:r>
              <a:rPr lang="zh-CN" altLang="en-US" sz="2400">
                <a:solidFill>
                  <a:prstClr val="black"/>
                </a:solidFill>
              </a:rPr>
              <a:t>，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集中精力抓好三项任务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工作内容盘点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6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细节"/>
          <p:cNvGrpSpPr/>
          <p:nvPr/>
        </p:nvGrpSpPr>
        <p:grpSpPr>
          <a:xfrm>
            <a:off x="0" y="0"/>
            <a:ext cx="11518900" cy="6858000"/>
            <a:chOff x="0" y="0"/>
            <a:chExt cx="11518900" cy="6858000"/>
          </a:xfrm>
        </p:grpSpPr>
        <p:sp>
          <p:nvSpPr>
            <p:cNvPr id="12" name="细节01"/>
            <p:cNvSpPr/>
            <p:nvPr/>
          </p:nvSpPr>
          <p:spPr>
            <a:xfrm>
              <a:off x="0" y="0"/>
              <a:ext cx="6742080" cy="6858000"/>
            </a:xfrm>
            <a:custGeom>
              <a:avLst/>
              <a:gdLst>
                <a:gd name="connsiteX0" fmla="*/ 0 w 6742080"/>
                <a:gd name="connsiteY0" fmla="*/ 5847603 h 6858000"/>
                <a:gd name="connsiteX1" fmla="*/ 123107 w 6742080"/>
                <a:gd name="connsiteY1" fmla="*/ 5983054 h 6858000"/>
                <a:gd name="connsiteX2" fmla="*/ 1643089 w 6742080"/>
                <a:gd name="connsiteY2" fmla="*/ 6852142 h 6858000"/>
                <a:gd name="connsiteX3" fmla="*/ 1668472 w 6742080"/>
                <a:gd name="connsiteY3" fmla="*/ 6858000 h 6858000"/>
                <a:gd name="connsiteX4" fmla="*/ 0 w 6742080"/>
                <a:gd name="connsiteY4" fmla="*/ 6858000 h 6858000"/>
                <a:gd name="connsiteX5" fmla="*/ 232692 w 6742080"/>
                <a:gd name="connsiteY5" fmla="*/ 0 h 6858000"/>
                <a:gd name="connsiteX6" fmla="*/ 4715229 w 6742080"/>
                <a:gd name="connsiteY6" fmla="*/ 0 h 6858000"/>
                <a:gd name="connsiteX7" fmla="*/ 4860307 w 6742080"/>
                <a:gd name="connsiteY7" fmla="*/ 93008 h 6858000"/>
                <a:gd name="connsiteX8" fmla="*/ 6742080 w 6742080"/>
                <a:gd name="connsiteY8" fmla="*/ 3632200 h 6858000"/>
                <a:gd name="connsiteX9" fmla="*/ 5491977 w 6742080"/>
                <a:gd name="connsiteY9" fmla="*/ 6650217 h 6858000"/>
                <a:gd name="connsiteX10" fmla="*/ 5263358 w 6742080"/>
                <a:gd name="connsiteY10" fmla="*/ 6858000 h 6858000"/>
                <a:gd name="connsiteX11" fmla="*/ 3279448 w 6742080"/>
                <a:gd name="connsiteY11" fmla="*/ 6858000 h 6858000"/>
                <a:gd name="connsiteX12" fmla="*/ 3304832 w 6742080"/>
                <a:gd name="connsiteY12" fmla="*/ 6852142 h 6858000"/>
                <a:gd name="connsiteX13" fmla="*/ 5798569 w 6742080"/>
                <a:gd name="connsiteY13" fmla="*/ 3632200 h 6858000"/>
                <a:gd name="connsiteX14" fmla="*/ 2473960 w 6742080"/>
                <a:gd name="connsiteY14" fmla="*/ 307591 h 6858000"/>
                <a:gd name="connsiteX15" fmla="*/ 123107 w 6742080"/>
                <a:gd name="connsiteY15" fmla="*/ 1281347 h 6858000"/>
                <a:gd name="connsiteX16" fmla="*/ 0 w 6742080"/>
                <a:gd name="connsiteY16" fmla="*/ 1416798 h 6858000"/>
                <a:gd name="connsiteX17" fmla="*/ 0 w 6742080"/>
                <a:gd name="connsiteY17" fmla="*/ 155311 h 6858000"/>
                <a:gd name="connsiteX18" fmla="*/ 87613 w 6742080"/>
                <a:gd name="connsiteY18" fmla="*/ 9300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42080" h="6858000">
                  <a:moveTo>
                    <a:pt x="0" y="5847603"/>
                  </a:moveTo>
                  <a:lnTo>
                    <a:pt x="123107" y="5983054"/>
                  </a:lnTo>
                  <a:cubicBezTo>
                    <a:pt x="536731" y="6396679"/>
                    <a:pt x="1058838" y="6701821"/>
                    <a:pt x="1643089" y="6852142"/>
                  </a:cubicBezTo>
                  <a:lnTo>
                    <a:pt x="1668472" y="6858000"/>
                  </a:lnTo>
                  <a:lnTo>
                    <a:pt x="0" y="6858000"/>
                  </a:lnTo>
                  <a:close/>
                  <a:moveTo>
                    <a:pt x="232692" y="0"/>
                  </a:moveTo>
                  <a:lnTo>
                    <a:pt x="4715229" y="0"/>
                  </a:lnTo>
                  <a:lnTo>
                    <a:pt x="4860307" y="93008"/>
                  </a:lnTo>
                  <a:cubicBezTo>
                    <a:pt x="5995634" y="860020"/>
                    <a:pt x="6742080" y="2158939"/>
                    <a:pt x="6742080" y="3632200"/>
                  </a:cubicBezTo>
                  <a:cubicBezTo>
                    <a:pt x="6742080" y="4810809"/>
                    <a:pt x="6264355" y="5877839"/>
                    <a:pt x="5491977" y="6650217"/>
                  </a:cubicBezTo>
                  <a:lnTo>
                    <a:pt x="5263358" y="6858000"/>
                  </a:lnTo>
                  <a:lnTo>
                    <a:pt x="3279448" y="6858000"/>
                  </a:lnTo>
                  <a:lnTo>
                    <a:pt x="3304832" y="6852142"/>
                  </a:lnTo>
                  <a:cubicBezTo>
                    <a:pt x="4738901" y="6483172"/>
                    <a:pt x="5798569" y="5181436"/>
                    <a:pt x="5798569" y="3632200"/>
                  </a:cubicBezTo>
                  <a:cubicBezTo>
                    <a:pt x="5798569" y="1796069"/>
                    <a:pt x="4310091" y="307591"/>
                    <a:pt x="2473960" y="307591"/>
                  </a:cubicBezTo>
                  <a:cubicBezTo>
                    <a:pt x="1555895" y="307591"/>
                    <a:pt x="724743" y="679711"/>
                    <a:pt x="123107" y="1281347"/>
                  </a:cubicBezTo>
                  <a:lnTo>
                    <a:pt x="0" y="1416798"/>
                  </a:lnTo>
                  <a:lnTo>
                    <a:pt x="0" y="155311"/>
                  </a:lnTo>
                  <a:lnTo>
                    <a:pt x="87613" y="930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10" name="细节02"/>
            <p:cNvSpPr/>
            <p:nvPr/>
          </p:nvSpPr>
          <p:spPr>
            <a:xfrm>
              <a:off x="6923550" y="0"/>
              <a:ext cx="4595350" cy="6858000"/>
            </a:xfrm>
            <a:custGeom>
              <a:avLst/>
              <a:gdLst>
                <a:gd name="connsiteX0" fmla="*/ 0 w 4595350"/>
                <a:gd name="connsiteY0" fmla="*/ 0 h 6858000"/>
                <a:gd name="connsiteX1" fmla="*/ 3834145 w 4595350"/>
                <a:gd name="connsiteY1" fmla="*/ 0 h 6858000"/>
                <a:gd name="connsiteX2" fmla="*/ 3884554 w 4595350"/>
                <a:gd name="connsiteY2" fmla="*/ 111501 h 6858000"/>
                <a:gd name="connsiteX3" fmla="*/ 4595350 w 4595350"/>
                <a:gd name="connsiteY3" fmla="*/ 3632200 h 6858000"/>
                <a:gd name="connsiteX4" fmla="*/ 4046505 w 4595350"/>
                <a:gd name="connsiteY4" fmla="*/ 6742154 h 6858000"/>
                <a:gd name="connsiteX5" fmla="*/ 4000829 w 4595350"/>
                <a:gd name="connsiteY5" fmla="*/ 6858000 h 6858000"/>
                <a:gd name="connsiteX6" fmla="*/ 303593 w 4595350"/>
                <a:gd name="connsiteY6" fmla="*/ 6858000 h 6858000"/>
                <a:gd name="connsiteX7" fmla="*/ 313641 w 4595350"/>
                <a:gd name="connsiteY7" fmla="*/ 6843871 h 6858000"/>
                <a:gd name="connsiteX8" fmla="*/ 1294670 w 4595350"/>
                <a:gd name="connsiteY8" fmla="*/ 3632200 h 6858000"/>
                <a:gd name="connsiteX9" fmla="*/ 153489 w 4595350"/>
                <a:gd name="connsiteY9" fmla="*/ 1953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5350" h="6858000">
                  <a:moveTo>
                    <a:pt x="0" y="0"/>
                  </a:moveTo>
                  <a:lnTo>
                    <a:pt x="3834145" y="0"/>
                  </a:lnTo>
                  <a:lnTo>
                    <a:pt x="3884554" y="111501"/>
                  </a:lnTo>
                  <a:cubicBezTo>
                    <a:pt x="4342253" y="1193623"/>
                    <a:pt x="4595350" y="2383355"/>
                    <a:pt x="4595350" y="3632200"/>
                  </a:cubicBezTo>
                  <a:cubicBezTo>
                    <a:pt x="4595350" y="4724940"/>
                    <a:pt x="4401572" y="5772421"/>
                    <a:pt x="4046505" y="6742154"/>
                  </a:cubicBezTo>
                  <a:lnTo>
                    <a:pt x="4000829" y="6858000"/>
                  </a:lnTo>
                  <a:lnTo>
                    <a:pt x="303593" y="6858000"/>
                  </a:lnTo>
                  <a:lnTo>
                    <a:pt x="313641" y="6843871"/>
                  </a:lnTo>
                  <a:cubicBezTo>
                    <a:pt x="933012" y="5927081"/>
                    <a:pt x="1294670" y="4821875"/>
                    <a:pt x="1294670" y="3632200"/>
                  </a:cubicBezTo>
                  <a:cubicBezTo>
                    <a:pt x="1294670" y="2343386"/>
                    <a:pt x="870224" y="1153705"/>
                    <a:pt x="153489" y="19531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</p:grpSp>
      <p:grpSp>
        <p:nvGrpSpPr>
          <p:cNvPr id="3" name="配图"/>
          <p:cNvGrpSpPr/>
          <p:nvPr/>
        </p:nvGrpSpPr>
        <p:grpSpPr>
          <a:xfrm>
            <a:off x="289881" y="1482848"/>
            <a:ext cx="4622800" cy="4622800"/>
            <a:chOff x="289881" y="1320800"/>
            <a:chExt cx="4622800" cy="4622800"/>
          </a:xfrm>
        </p:grpSpPr>
        <p:sp>
          <p:nvSpPr>
            <p:cNvPr id="4" name="大圆"/>
            <p:cNvSpPr/>
            <p:nvPr/>
          </p:nvSpPr>
          <p:spPr>
            <a:xfrm>
              <a:off x="289881" y="1320800"/>
              <a:ext cx="4622800" cy="4622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5" name="小圆"/>
            <p:cNvSpPr/>
            <p:nvPr/>
          </p:nvSpPr>
          <p:spPr>
            <a:xfrm>
              <a:off x="848681" y="1879601"/>
              <a:ext cx="3505200" cy="3505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pic>
          <p:nvPicPr>
            <p:cNvPr id="6" name="底图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81" y="1700738"/>
              <a:ext cx="3380900" cy="3639077"/>
            </a:xfrm>
            <a:prstGeom prst="rect">
              <a:avLst/>
            </a:prstGeom>
            <a:effectLst>
              <a:outerShdw blurRad="190500" dist="381000" dir="5400000" sx="97000" sy="97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5" name="正文03"/>
          <p:cNvSpPr txBox="1"/>
          <p:nvPr/>
        </p:nvSpPr>
        <p:spPr>
          <a:xfrm>
            <a:off x="6357396" y="5211575"/>
            <a:ext cx="4886960" cy="609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在继续执行新版工艺规范的基础上，与相关检测部门一同落实关键设备性能点检技术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4" name="正文02"/>
          <p:cNvSpPr txBox="1"/>
          <p:nvPr/>
        </p:nvSpPr>
        <p:spPr>
          <a:xfrm>
            <a:off x="7061896" y="3451723"/>
            <a:ext cx="4886960" cy="867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完善设备信息反馈制度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成立专门的设备维护小组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每日记录设备质量情况，并纳入职工月度绩效考核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3" name="正文01"/>
          <p:cNvSpPr txBox="1"/>
          <p:nvPr/>
        </p:nvSpPr>
        <p:spPr>
          <a:xfrm>
            <a:off x="6357396" y="1691870"/>
            <a:ext cx="4886959" cy="867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工作中指定严格、规范的操作流程与考核标准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以人本思想关注职工心理，调动职工积极性</a:t>
            </a: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实行车间透明化管理内务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8" name="小标题03"/>
          <p:cNvSpPr txBox="1"/>
          <p:nvPr/>
        </p:nvSpPr>
        <p:spPr>
          <a:xfrm>
            <a:off x="5587147" y="5100868"/>
            <a:ext cx="92505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工艺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质量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7" name="小标题02"/>
          <p:cNvSpPr txBox="1"/>
          <p:nvPr/>
        </p:nvSpPr>
        <p:spPr>
          <a:xfrm>
            <a:off x="6303913" y="3451722"/>
            <a:ext cx="102292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设备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维保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16" name="小标题01"/>
          <p:cNvSpPr txBox="1"/>
          <p:nvPr/>
        </p:nvSpPr>
        <p:spPr>
          <a:xfrm>
            <a:off x="5561021" y="1682047"/>
            <a:ext cx="119966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职工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管理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工作内容盘点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大圆"/>
          <p:cNvSpPr/>
          <p:nvPr/>
        </p:nvSpPr>
        <p:spPr>
          <a:xfrm>
            <a:off x="6975718" y="1826063"/>
            <a:ext cx="4653153" cy="46531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小圆"/>
          <p:cNvSpPr/>
          <p:nvPr/>
        </p:nvSpPr>
        <p:spPr>
          <a:xfrm>
            <a:off x="7538187" y="2388533"/>
            <a:ext cx="3528215" cy="35282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底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71" y="2238573"/>
            <a:ext cx="3974538" cy="3572538"/>
          </a:xfrm>
          <a:prstGeom prst="rect">
            <a:avLst/>
          </a:prstGeom>
          <a:effectLst>
            <a:outerShdw blurRad="190500" dist="190500" dir="5400000" sx="94000" sy="94000" algn="t" rotWithShape="0">
              <a:prstClr val="black">
                <a:alpha val="20000"/>
              </a:prstClr>
            </a:outerShdw>
          </a:effectLst>
        </p:spPr>
      </p:pic>
      <p:sp>
        <p:nvSpPr>
          <p:cNvPr id="44" name="线条-右"/>
          <p:cNvSpPr/>
          <p:nvPr/>
        </p:nvSpPr>
        <p:spPr>
          <a:xfrm flipH="1">
            <a:off x="5823156" y="3843983"/>
            <a:ext cx="0" cy="2445875"/>
          </a:xfrm>
          <a:prstGeom prst="line">
            <a:avLst/>
          </a:prstGeom>
          <a:ln w="25400">
            <a:solidFill>
              <a:srgbClr val="E4E5E5"/>
            </a:solidFill>
            <a:custDash>
              <a:ds d="200000" sp="200000"/>
            </a:custDash>
            <a:miter lim="400000"/>
          </a:ln>
        </p:spPr>
        <p:txBody>
          <a:bodyPr lIns="25400" tIns="25400" rIns="25400" bIns="25400" anchor="ctr"/>
          <a:lstStyle/>
          <a:p>
            <a:endParaRPr>
              <a:ea typeface="HarmonyOS Sans SC" panose="00000500000000000000" pitchFamily="2" charset="-122"/>
              <a:cs typeface="微软雅黑" panose="020B0503020204020204" charset="-122"/>
            </a:endParaRPr>
          </a:p>
        </p:txBody>
      </p:sp>
      <p:sp>
        <p:nvSpPr>
          <p:cNvPr id="45" name="线条-左"/>
          <p:cNvSpPr/>
          <p:nvPr/>
        </p:nvSpPr>
        <p:spPr>
          <a:xfrm flipH="1">
            <a:off x="1898573" y="3847778"/>
            <a:ext cx="0" cy="2442080"/>
          </a:xfrm>
          <a:prstGeom prst="line">
            <a:avLst/>
          </a:prstGeom>
          <a:ln w="25400">
            <a:solidFill>
              <a:srgbClr val="E4E5E5"/>
            </a:solidFill>
            <a:custDash>
              <a:ds d="200000" sp="200000"/>
            </a:custDash>
            <a:miter lim="400000"/>
          </a:ln>
        </p:spPr>
        <p:txBody>
          <a:bodyPr lIns="25400" tIns="25400" rIns="25400" bIns="25400" anchor="ctr"/>
          <a:lstStyle/>
          <a:p>
            <a:endParaRPr>
              <a:ea typeface="HarmonyOS Sans SC" panose="00000500000000000000" pitchFamily="2" charset="-122"/>
              <a:cs typeface="微软雅黑" panose="020B0503020204020204" charset="-122"/>
            </a:endParaRPr>
          </a:p>
        </p:txBody>
      </p:sp>
      <p:grpSp>
        <p:nvGrpSpPr>
          <p:cNvPr id="46" name="底框"/>
          <p:cNvGrpSpPr/>
          <p:nvPr/>
        </p:nvGrpSpPr>
        <p:grpSpPr>
          <a:xfrm>
            <a:off x="1891271" y="4094807"/>
            <a:ext cx="3932503" cy="2079583"/>
            <a:chOff x="1891271" y="4094807"/>
            <a:chExt cx="3932503" cy="2079583"/>
          </a:xfrm>
        </p:grpSpPr>
        <p:sp>
          <p:nvSpPr>
            <p:cNvPr id="47" name="底框01"/>
            <p:cNvSpPr/>
            <p:nvPr/>
          </p:nvSpPr>
          <p:spPr>
            <a:xfrm rot="5400000">
              <a:off x="3747278" y="2238800"/>
              <a:ext cx="220489" cy="3932503"/>
            </a:xfrm>
            <a:prstGeom prst="roundRect">
              <a:avLst>
                <a:gd name="adj" fmla="val 29270"/>
              </a:avLst>
            </a:prstGeom>
            <a:solidFill>
              <a:srgbClr val="F6F6F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8" name="底框02"/>
            <p:cNvSpPr/>
            <p:nvPr/>
          </p:nvSpPr>
          <p:spPr>
            <a:xfrm rot="5400000">
              <a:off x="3747278" y="2858498"/>
              <a:ext cx="220489" cy="3932503"/>
            </a:xfrm>
            <a:prstGeom prst="roundRect">
              <a:avLst>
                <a:gd name="adj" fmla="val 29270"/>
              </a:avLst>
            </a:prstGeom>
            <a:solidFill>
              <a:srgbClr val="F6F6F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底框03"/>
            <p:cNvSpPr/>
            <p:nvPr/>
          </p:nvSpPr>
          <p:spPr>
            <a:xfrm rot="5400000">
              <a:off x="3747278" y="3478196"/>
              <a:ext cx="220489" cy="3932502"/>
            </a:xfrm>
            <a:prstGeom prst="roundRect">
              <a:avLst>
                <a:gd name="adj" fmla="val 29270"/>
              </a:avLst>
            </a:prstGeom>
            <a:solidFill>
              <a:srgbClr val="F6F6F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底框04"/>
            <p:cNvSpPr/>
            <p:nvPr/>
          </p:nvSpPr>
          <p:spPr>
            <a:xfrm rot="5400000">
              <a:off x="3747278" y="4097894"/>
              <a:ext cx="220489" cy="3932503"/>
            </a:xfrm>
            <a:prstGeom prst="roundRect">
              <a:avLst>
                <a:gd name="adj" fmla="val 29270"/>
              </a:avLst>
            </a:prstGeom>
            <a:solidFill>
              <a:srgbClr val="F6F6F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1" name="预计"/>
          <p:cNvGrpSpPr/>
          <p:nvPr/>
        </p:nvGrpSpPr>
        <p:grpSpPr>
          <a:xfrm>
            <a:off x="2248657" y="4094766"/>
            <a:ext cx="3436868" cy="2079665"/>
            <a:chOff x="2248657" y="4094766"/>
            <a:chExt cx="3436868" cy="2079665"/>
          </a:xfrm>
        </p:grpSpPr>
        <p:sp>
          <p:nvSpPr>
            <p:cNvPr id="52" name="灰条01"/>
            <p:cNvSpPr/>
            <p:nvPr/>
          </p:nvSpPr>
          <p:spPr>
            <a:xfrm rot="5400000">
              <a:off x="3518139" y="3553418"/>
              <a:ext cx="220571" cy="1303267"/>
            </a:xfrm>
            <a:prstGeom prst="rect">
              <a:avLst/>
            </a:prstGeom>
            <a:solidFill>
              <a:srgbClr val="E5E3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灰条02"/>
            <p:cNvSpPr/>
            <p:nvPr/>
          </p:nvSpPr>
          <p:spPr>
            <a:xfrm rot="5400000">
              <a:off x="3424444" y="4567582"/>
              <a:ext cx="220571" cy="514114"/>
            </a:xfrm>
            <a:prstGeom prst="rect">
              <a:avLst/>
            </a:prstGeom>
            <a:solidFill>
              <a:srgbClr val="E5E3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灰条03"/>
            <p:cNvSpPr/>
            <p:nvPr/>
          </p:nvSpPr>
          <p:spPr>
            <a:xfrm rot="5400000">
              <a:off x="5333925" y="5203133"/>
              <a:ext cx="220571" cy="482629"/>
            </a:xfrm>
            <a:prstGeom prst="rect">
              <a:avLst/>
            </a:prstGeom>
            <a:solidFill>
              <a:srgbClr val="E5E3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灰条04"/>
            <p:cNvSpPr/>
            <p:nvPr/>
          </p:nvSpPr>
          <p:spPr>
            <a:xfrm rot="5400000">
              <a:off x="3491862" y="4710655"/>
              <a:ext cx="220571" cy="2706981"/>
            </a:xfrm>
            <a:prstGeom prst="rect">
              <a:avLst/>
            </a:prstGeom>
            <a:solidFill>
              <a:srgbClr val="E5E3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6" name="进度条"/>
          <p:cNvGrpSpPr/>
          <p:nvPr/>
        </p:nvGrpSpPr>
        <p:grpSpPr>
          <a:xfrm>
            <a:off x="1891272" y="4094766"/>
            <a:ext cx="3363914" cy="2079596"/>
            <a:chOff x="1891272" y="4094766"/>
            <a:chExt cx="3363914" cy="2079596"/>
          </a:xfrm>
        </p:grpSpPr>
        <p:sp>
          <p:nvSpPr>
            <p:cNvPr id="57" name="进度条03"/>
            <p:cNvSpPr/>
            <p:nvPr/>
          </p:nvSpPr>
          <p:spPr>
            <a:xfrm rot="5400000">
              <a:off x="3462943" y="3762491"/>
              <a:ext cx="220571" cy="336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936"/>
                  </a:lnTo>
                  <a:cubicBezTo>
                    <a:pt x="0" y="21033"/>
                    <a:pt x="2" y="21111"/>
                    <a:pt x="63" y="21175"/>
                  </a:cubicBezTo>
                  <a:cubicBezTo>
                    <a:pt x="125" y="21238"/>
                    <a:pt x="245" y="21287"/>
                    <a:pt x="482" y="21326"/>
                  </a:cubicBezTo>
                  <a:cubicBezTo>
                    <a:pt x="779" y="21382"/>
                    <a:pt x="1250" y="21432"/>
                    <a:pt x="1852" y="21474"/>
                  </a:cubicBezTo>
                  <a:cubicBezTo>
                    <a:pt x="2453" y="21515"/>
                    <a:pt x="3184" y="21548"/>
                    <a:pt x="4001" y="21568"/>
                  </a:cubicBezTo>
                  <a:cubicBezTo>
                    <a:pt x="4568" y="21584"/>
                    <a:pt x="5277" y="21592"/>
                    <a:pt x="6198" y="21596"/>
                  </a:cubicBezTo>
                  <a:cubicBezTo>
                    <a:pt x="7119" y="21600"/>
                    <a:pt x="8252" y="21600"/>
                    <a:pt x="9670" y="21600"/>
                  </a:cubicBezTo>
                  <a:lnTo>
                    <a:pt x="11930" y="21600"/>
                  </a:lnTo>
                  <a:cubicBezTo>
                    <a:pt x="13348" y="21600"/>
                    <a:pt x="14481" y="21600"/>
                    <a:pt x="15402" y="21596"/>
                  </a:cubicBezTo>
                  <a:cubicBezTo>
                    <a:pt x="16323" y="21592"/>
                    <a:pt x="17032" y="21584"/>
                    <a:pt x="17599" y="21568"/>
                  </a:cubicBezTo>
                  <a:cubicBezTo>
                    <a:pt x="18416" y="21548"/>
                    <a:pt x="19147" y="21515"/>
                    <a:pt x="19748" y="21474"/>
                  </a:cubicBezTo>
                  <a:cubicBezTo>
                    <a:pt x="20350" y="21432"/>
                    <a:pt x="20821" y="21382"/>
                    <a:pt x="21118" y="21326"/>
                  </a:cubicBezTo>
                  <a:cubicBezTo>
                    <a:pt x="21355" y="21287"/>
                    <a:pt x="21475" y="21238"/>
                    <a:pt x="21537" y="21175"/>
                  </a:cubicBezTo>
                  <a:cubicBezTo>
                    <a:pt x="21598" y="21111"/>
                    <a:pt x="21600" y="21033"/>
                    <a:pt x="21600" y="20936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8" name="进度条04"/>
            <p:cNvSpPr/>
            <p:nvPr/>
          </p:nvSpPr>
          <p:spPr>
            <a:xfrm rot="5400000">
              <a:off x="2548543" y="5296520"/>
              <a:ext cx="220571" cy="153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145"/>
                  </a:lnTo>
                  <a:cubicBezTo>
                    <a:pt x="0" y="20359"/>
                    <a:pt x="2" y="20529"/>
                    <a:pt x="63" y="20668"/>
                  </a:cubicBezTo>
                  <a:cubicBezTo>
                    <a:pt x="125" y="20807"/>
                    <a:pt x="245" y="20914"/>
                    <a:pt x="482" y="20999"/>
                  </a:cubicBezTo>
                  <a:cubicBezTo>
                    <a:pt x="779" y="21123"/>
                    <a:pt x="1250" y="21233"/>
                    <a:pt x="1852" y="21323"/>
                  </a:cubicBezTo>
                  <a:cubicBezTo>
                    <a:pt x="2453" y="21414"/>
                    <a:pt x="3184" y="21485"/>
                    <a:pt x="4001" y="21530"/>
                  </a:cubicBezTo>
                  <a:cubicBezTo>
                    <a:pt x="4568" y="21565"/>
                    <a:pt x="5277" y="21583"/>
                    <a:pt x="6198" y="21591"/>
                  </a:cubicBezTo>
                  <a:cubicBezTo>
                    <a:pt x="7119" y="21600"/>
                    <a:pt x="8252" y="21600"/>
                    <a:pt x="9670" y="21600"/>
                  </a:cubicBezTo>
                  <a:lnTo>
                    <a:pt x="11930" y="21600"/>
                  </a:lnTo>
                  <a:cubicBezTo>
                    <a:pt x="13348" y="21600"/>
                    <a:pt x="14481" y="21600"/>
                    <a:pt x="15402" y="21591"/>
                  </a:cubicBezTo>
                  <a:cubicBezTo>
                    <a:pt x="16323" y="21583"/>
                    <a:pt x="17032" y="21565"/>
                    <a:pt x="17599" y="21530"/>
                  </a:cubicBezTo>
                  <a:cubicBezTo>
                    <a:pt x="18416" y="21485"/>
                    <a:pt x="19147" y="21414"/>
                    <a:pt x="19748" y="21323"/>
                  </a:cubicBezTo>
                  <a:cubicBezTo>
                    <a:pt x="20350" y="21233"/>
                    <a:pt x="20821" y="21123"/>
                    <a:pt x="21118" y="20999"/>
                  </a:cubicBezTo>
                  <a:cubicBezTo>
                    <a:pt x="21355" y="20914"/>
                    <a:pt x="21475" y="20807"/>
                    <a:pt x="21537" y="20668"/>
                  </a:cubicBezTo>
                  <a:cubicBezTo>
                    <a:pt x="21598" y="20529"/>
                    <a:pt x="21600" y="20359"/>
                    <a:pt x="21600" y="20145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9" name="进度条02"/>
            <p:cNvSpPr/>
            <p:nvPr/>
          </p:nvSpPr>
          <p:spPr>
            <a:xfrm rot="5400000">
              <a:off x="2489477" y="4116148"/>
              <a:ext cx="220571" cy="14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145"/>
                  </a:lnTo>
                  <a:cubicBezTo>
                    <a:pt x="0" y="20359"/>
                    <a:pt x="2" y="20529"/>
                    <a:pt x="63" y="20668"/>
                  </a:cubicBezTo>
                  <a:cubicBezTo>
                    <a:pt x="125" y="20807"/>
                    <a:pt x="245" y="20914"/>
                    <a:pt x="482" y="20999"/>
                  </a:cubicBezTo>
                  <a:cubicBezTo>
                    <a:pt x="779" y="21123"/>
                    <a:pt x="1250" y="21233"/>
                    <a:pt x="1852" y="21323"/>
                  </a:cubicBezTo>
                  <a:cubicBezTo>
                    <a:pt x="2453" y="21414"/>
                    <a:pt x="3184" y="21485"/>
                    <a:pt x="4001" y="21530"/>
                  </a:cubicBezTo>
                  <a:cubicBezTo>
                    <a:pt x="4568" y="21565"/>
                    <a:pt x="5277" y="21583"/>
                    <a:pt x="6198" y="21591"/>
                  </a:cubicBezTo>
                  <a:cubicBezTo>
                    <a:pt x="7119" y="21600"/>
                    <a:pt x="8252" y="21600"/>
                    <a:pt x="9670" y="21600"/>
                  </a:cubicBezTo>
                  <a:lnTo>
                    <a:pt x="11930" y="21600"/>
                  </a:lnTo>
                  <a:cubicBezTo>
                    <a:pt x="13348" y="21600"/>
                    <a:pt x="14481" y="21600"/>
                    <a:pt x="15402" y="21591"/>
                  </a:cubicBezTo>
                  <a:cubicBezTo>
                    <a:pt x="16323" y="21583"/>
                    <a:pt x="17032" y="21565"/>
                    <a:pt x="17599" y="21530"/>
                  </a:cubicBezTo>
                  <a:cubicBezTo>
                    <a:pt x="18416" y="21485"/>
                    <a:pt x="19147" y="21414"/>
                    <a:pt x="19748" y="21323"/>
                  </a:cubicBezTo>
                  <a:cubicBezTo>
                    <a:pt x="20350" y="21233"/>
                    <a:pt x="20821" y="21123"/>
                    <a:pt x="21118" y="20999"/>
                  </a:cubicBezTo>
                  <a:cubicBezTo>
                    <a:pt x="21355" y="20914"/>
                    <a:pt x="21475" y="20807"/>
                    <a:pt x="21537" y="20668"/>
                  </a:cubicBezTo>
                  <a:cubicBezTo>
                    <a:pt x="21598" y="20529"/>
                    <a:pt x="21600" y="20359"/>
                    <a:pt x="21600" y="20145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0" name="进度条01"/>
            <p:cNvSpPr/>
            <p:nvPr/>
          </p:nvSpPr>
          <p:spPr>
            <a:xfrm rot="5400000">
              <a:off x="2326293" y="3659745"/>
              <a:ext cx="220571" cy="109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0" y="0"/>
                  </a:moveTo>
                  <a:lnTo>
                    <a:pt x="0" y="19552"/>
                  </a:lnTo>
                  <a:cubicBezTo>
                    <a:pt x="0" y="19853"/>
                    <a:pt x="2" y="20093"/>
                    <a:pt x="63" y="20289"/>
                  </a:cubicBezTo>
                  <a:cubicBezTo>
                    <a:pt x="125" y="20484"/>
                    <a:pt x="245" y="20634"/>
                    <a:pt x="482" y="20754"/>
                  </a:cubicBezTo>
                  <a:cubicBezTo>
                    <a:pt x="779" y="20928"/>
                    <a:pt x="1250" y="21083"/>
                    <a:pt x="1852" y="21211"/>
                  </a:cubicBezTo>
                  <a:cubicBezTo>
                    <a:pt x="2453" y="21338"/>
                    <a:pt x="3184" y="21438"/>
                    <a:pt x="4001" y="21501"/>
                  </a:cubicBezTo>
                  <a:cubicBezTo>
                    <a:pt x="4568" y="21551"/>
                    <a:pt x="5277" y="21576"/>
                    <a:pt x="6198" y="21588"/>
                  </a:cubicBezTo>
                  <a:cubicBezTo>
                    <a:pt x="7119" y="21600"/>
                    <a:pt x="8252" y="21599"/>
                    <a:pt x="9670" y="21599"/>
                  </a:cubicBezTo>
                  <a:lnTo>
                    <a:pt x="11930" y="21599"/>
                  </a:lnTo>
                  <a:cubicBezTo>
                    <a:pt x="13348" y="21599"/>
                    <a:pt x="14481" y="21600"/>
                    <a:pt x="15402" y="21588"/>
                  </a:cubicBezTo>
                  <a:cubicBezTo>
                    <a:pt x="16323" y="21576"/>
                    <a:pt x="17032" y="21551"/>
                    <a:pt x="17599" y="21501"/>
                  </a:cubicBezTo>
                  <a:cubicBezTo>
                    <a:pt x="18416" y="21438"/>
                    <a:pt x="19147" y="21338"/>
                    <a:pt x="19748" y="21211"/>
                  </a:cubicBezTo>
                  <a:cubicBezTo>
                    <a:pt x="20350" y="21083"/>
                    <a:pt x="20821" y="20928"/>
                    <a:pt x="21118" y="20754"/>
                  </a:cubicBezTo>
                  <a:cubicBezTo>
                    <a:pt x="21355" y="20634"/>
                    <a:pt x="21475" y="20484"/>
                    <a:pt x="21537" y="20289"/>
                  </a:cubicBezTo>
                  <a:cubicBezTo>
                    <a:pt x="21598" y="20093"/>
                    <a:pt x="21600" y="19853"/>
                    <a:pt x="21600" y="19552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ea typeface="HarmonyOS Sans SC" panose="00000500000000000000" pitchFamily="2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62" name="项目01"/>
          <p:cNvSpPr txBox="1"/>
          <p:nvPr/>
        </p:nvSpPr>
        <p:spPr>
          <a:xfrm>
            <a:off x="412596" y="4073940"/>
            <a:ext cx="1345292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>
            <a:lvl1pPr algn="r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微软雅黑" panose="020B0503020204020204" charset="-122"/>
                <a:sym typeface="微软雅黑" panose="020B0503020204020204" charset="-122"/>
              </a:rPr>
              <a:t>项目一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3" name="项目02"/>
          <p:cNvSpPr txBox="1"/>
          <p:nvPr/>
        </p:nvSpPr>
        <p:spPr>
          <a:xfrm>
            <a:off x="412596" y="4693637"/>
            <a:ext cx="1345292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>
            <a:lvl1pPr algn="r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微软雅黑" panose="020B0503020204020204" charset="-122"/>
                <a:sym typeface="微软雅黑" panose="020B0503020204020204" charset="-122"/>
              </a:rPr>
              <a:t>项目二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" name="项目03"/>
          <p:cNvSpPr txBox="1"/>
          <p:nvPr/>
        </p:nvSpPr>
        <p:spPr>
          <a:xfrm>
            <a:off x="412596" y="5313335"/>
            <a:ext cx="1345292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>
            <a:lvl1pPr algn="r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微软雅黑" panose="020B0503020204020204" charset="-122"/>
                <a:sym typeface="微软雅黑" panose="020B0503020204020204" charset="-122"/>
              </a:rPr>
              <a:t>项目三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5" name="项目04"/>
          <p:cNvSpPr txBox="1"/>
          <p:nvPr/>
        </p:nvSpPr>
        <p:spPr>
          <a:xfrm>
            <a:off x="412596" y="5933033"/>
            <a:ext cx="1345292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>
            <a:lvl1pPr algn="r">
              <a:defRPr sz="1600" b="0" cap="all" spc="224">
                <a:solidFill>
                  <a:srgbClr val="1C1D22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微软雅黑" panose="020B0503020204020204" charset="-122"/>
                <a:sym typeface="微软雅黑" panose="020B0503020204020204" charset="-122"/>
              </a:rPr>
              <a:t>项目四</a:t>
            </a:r>
            <a:endParaRPr sz="140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正文"/>
          <p:cNvSpPr txBox="1"/>
          <p:nvPr/>
        </p:nvSpPr>
        <p:spPr>
          <a:xfrm>
            <a:off x="1073426" y="2104815"/>
            <a:ext cx="4977041" cy="11058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请在这里输入您的文本内容，这里的字体是鸿蒙字体，字体大小为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14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号，两端对齐方式，段落行间距为</a:t>
            </a:r>
            <a:r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1.2</a:t>
            </a: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倍</a:t>
            </a:r>
            <a:r>
              <a:rPr lang="zh-CN" altLang="en-US" sz="1400">
                <a:solidFill>
                  <a:prstClr val="white">
                    <a:lumMod val="50000"/>
                  </a:prstClr>
                </a:solidFill>
              </a:rPr>
              <a:t>；请在这里输入您的文本内容，这里的字体是鸿蒙字体，字体大小为</a:t>
            </a:r>
            <a:r>
              <a:rPr lang="en-US" altLang="zh-CN" sz="1400">
                <a:solidFill>
                  <a:prstClr val="white">
                    <a:lumMod val="50000"/>
                  </a:prstClr>
                </a:solidFill>
              </a:rPr>
              <a:t>14</a:t>
            </a:r>
            <a:r>
              <a:rPr lang="zh-CN" altLang="en-US" sz="1400">
                <a:solidFill>
                  <a:prstClr val="white">
                    <a:lumMod val="50000"/>
                  </a:prstClr>
                </a:solidFill>
              </a:rPr>
              <a:t>号</a:t>
            </a:r>
            <a:r>
              <a:rPr lang="zh-CN" altLang="en-US" sz="1400" smtClean="0">
                <a:solidFill>
                  <a:prstClr val="white">
                    <a:lumMod val="50000"/>
                  </a:prstClr>
                </a:solidFill>
              </a:rPr>
              <a:t>，两端对齐方式</a:t>
            </a:r>
            <a:r>
              <a:rPr lang="zh-CN" altLang="en-US" sz="1400">
                <a:solidFill>
                  <a:prstClr val="white">
                    <a:lumMod val="50000"/>
                  </a:prstClr>
                </a:solidFill>
              </a:rPr>
              <a:t>，段落行间距为</a:t>
            </a:r>
            <a:r>
              <a:rPr lang="en-US" altLang="zh-CN" sz="1400">
                <a:solidFill>
                  <a:prstClr val="white">
                    <a:lumMod val="50000"/>
                  </a:prstClr>
                </a:solidFill>
              </a:rPr>
              <a:t>1.2</a:t>
            </a:r>
            <a:r>
              <a:rPr lang="zh-CN" altLang="en-US" sz="1400" smtClean="0">
                <a:solidFill>
                  <a:prstClr val="white">
                    <a:lumMod val="50000"/>
                  </a:prstClr>
                </a:solidFill>
              </a:rPr>
              <a:t>倍</a:t>
            </a:r>
            <a:endParaRPr lang="zh-CN" altLang="en-US" sz="14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小标题"/>
          <p:cNvSpPr txBox="1"/>
          <p:nvPr/>
        </p:nvSpPr>
        <p:spPr>
          <a:xfrm>
            <a:off x="1073426" y="1580295"/>
            <a:ext cx="277368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rPr>
              <a:t>项目完成率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armonyOS Sans SC"/>
              <a:ea typeface="HarmonyOS Sans SC"/>
              <a:cs typeface="+mn-cs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项目具体数据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6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框04"/>
          <p:cNvSpPr/>
          <p:nvPr/>
        </p:nvSpPr>
        <p:spPr>
          <a:xfrm>
            <a:off x="3746439" y="4003714"/>
            <a:ext cx="7714344" cy="2578902"/>
          </a:xfrm>
          <a:prstGeom prst="round2SameRect">
            <a:avLst>
              <a:gd name="adj1" fmla="val 3823"/>
              <a:gd name="adj2" fmla="val 2734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框03"/>
          <p:cNvSpPr/>
          <p:nvPr/>
        </p:nvSpPr>
        <p:spPr>
          <a:xfrm>
            <a:off x="789411" y="4003714"/>
            <a:ext cx="2860001" cy="2578902"/>
          </a:xfrm>
          <a:prstGeom prst="round2SameRect">
            <a:avLst>
              <a:gd name="adj1" fmla="val 3823"/>
              <a:gd name="adj2" fmla="val 2734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框02"/>
          <p:cNvSpPr/>
          <p:nvPr/>
        </p:nvSpPr>
        <p:spPr>
          <a:xfrm>
            <a:off x="3746438" y="1332944"/>
            <a:ext cx="7714344" cy="2578902"/>
          </a:xfrm>
          <a:prstGeom prst="round2SameRect">
            <a:avLst>
              <a:gd name="adj1" fmla="val 3823"/>
              <a:gd name="adj2" fmla="val 2734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框01"/>
          <p:cNvSpPr/>
          <p:nvPr/>
        </p:nvSpPr>
        <p:spPr>
          <a:xfrm>
            <a:off x="789411" y="1332944"/>
            <a:ext cx="2860001" cy="2578902"/>
          </a:xfrm>
          <a:prstGeom prst="round2SameRect">
            <a:avLst>
              <a:gd name="adj1" fmla="val 3823"/>
              <a:gd name="adj2" fmla="val 2734"/>
            </a:avLst>
          </a:prstGeom>
          <a:solidFill>
            <a:schemeClr val="accent1"/>
          </a:solidFill>
          <a:ln>
            <a:noFill/>
          </a:ln>
          <a:effectLst>
            <a:outerShdw blurRad="152400" dist="127000" dir="5400000" sx="90000" sy="9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配图0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71" y="4115564"/>
            <a:ext cx="1012098" cy="1026831"/>
          </a:xfrm>
          <a:prstGeom prst="rect">
            <a:avLst/>
          </a:prstGeom>
          <a:effectLst>
            <a:outerShdw blurRad="190500" dist="127000" dir="5400000" sx="94000" sy="94000" algn="t" rotWithShape="0">
              <a:prstClr val="black">
                <a:alpha val="20000"/>
              </a:prstClr>
            </a:outerShdw>
          </a:effectLst>
        </p:spPr>
      </p:pic>
      <p:pic>
        <p:nvPicPr>
          <p:cNvPr id="8" name="配图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72" y="1557083"/>
            <a:ext cx="910872" cy="980429"/>
          </a:xfrm>
          <a:prstGeom prst="rect">
            <a:avLst/>
          </a:prstGeom>
          <a:effectLst>
            <a:outerShdw blurRad="190500" dist="127000" dir="5400000" sx="94000" sy="94000" algn="t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9" name="饼图"/>
          <p:cNvGraphicFramePr/>
          <p:nvPr>
            <p:extLst>
              <p:ext uri="{D42A27DB-BD31-4B8C-83A1-F6EECF244321}">
                <p14:modId xmlns:p14="http://schemas.microsoft.com/office/powerpoint/2010/main" val="416358161"/>
              </p:ext>
            </p:extLst>
          </p:nvPr>
        </p:nvGraphicFramePr>
        <p:xfrm>
          <a:off x="5316152" y="4281796"/>
          <a:ext cx="4942683" cy="210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小标题02"/>
          <p:cNvSpPr txBox="1"/>
          <p:nvPr/>
        </p:nvSpPr>
        <p:spPr>
          <a:xfrm>
            <a:off x="4016454" y="4210557"/>
            <a:ext cx="286176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成本构成分析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年度"/>
          <p:cNvSpPr txBox="1"/>
          <p:nvPr/>
        </p:nvSpPr>
        <p:spPr>
          <a:xfrm>
            <a:off x="9555481" y="1568658"/>
            <a:ext cx="1015714" cy="253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A323A">
                    <a:alpha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en-US" altLang="zh-CN" sz="1050" b="0" i="0" u="none" strike="noStrike" kern="1200" cap="none" spc="0" normalizeH="0" baseline="0" noProof="0" smtClean="0">
                <a:ln>
                  <a:noFill/>
                </a:ln>
                <a:solidFill>
                  <a:srgbClr val="2A323A">
                    <a:alpha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XX</a:t>
            </a:r>
            <a:r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2A323A">
                    <a:alpha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A323A">
                  <a:alpha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幅度"/>
          <p:cNvSpPr txBox="1"/>
          <p:nvPr/>
        </p:nvSpPr>
        <p:spPr>
          <a:xfrm>
            <a:off x="10517977" y="1577773"/>
            <a:ext cx="624717" cy="253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50" b="1" dirty="0">
                <a:solidFill>
                  <a:schemeClr val="accent1"/>
                </a:solidFill>
                <a:cs typeface="+mn-ea"/>
                <a:sym typeface="+mn-lt"/>
              </a:rPr>
              <a:t>3</a:t>
            </a:r>
            <a:r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13" name="正三角"/>
          <p:cNvSpPr/>
          <p:nvPr/>
        </p:nvSpPr>
        <p:spPr>
          <a:xfrm>
            <a:off x="10645490" y="1670841"/>
            <a:ext cx="84748" cy="7305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4" name="折线图"/>
          <p:cNvGraphicFramePr/>
          <p:nvPr>
            <p:extLst>
              <p:ext uri="{D42A27DB-BD31-4B8C-83A1-F6EECF244321}">
                <p14:modId xmlns:p14="http://schemas.microsoft.com/office/powerpoint/2010/main" val="3035109633"/>
              </p:ext>
            </p:extLst>
          </p:nvPr>
        </p:nvGraphicFramePr>
        <p:xfrm>
          <a:off x="3909468" y="2099008"/>
          <a:ext cx="7388285" cy="168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小标题01"/>
          <p:cNvSpPr txBox="1"/>
          <p:nvPr/>
        </p:nvSpPr>
        <p:spPr>
          <a:xfrm>
            <a:off x="4016454" y="1532591"/>
            <a:ext cx="286176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月度总产值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数值02"/>
          <p:cNvSpPr txBox="1"/>
          <p:nvPr/>
        </p:nvSpPr>
        <p:spPr>
          <a:xfrm>
            <a:off x="1289655" y="5181345"/>
            <a:ext cx="1859514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alpha val="31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12,345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/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总体成本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按钮02"/>
          <p:cNvSpPr/>
          <p:nvPr/>
        </p:nvSpPr>
        <p:spPr>
          <a:xfrm>
            <a:off x="1695261" y="6064568"/>
            <a:ext cx="1044805" cy="36662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2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63%</a:t>
            </a:r>
          </a:p>
        </p:txBody>
      </p:sp>
      <p:sp>
        <p:nvSpPr>
          <p:cNvPr id="19" name="倒三角"/>
          <p:cNvSpPr/>
          <p:nvPr/>
        </p:nvSpPr>
        <p:spPr>
          <a:xfrm rot="10800000">
            <a:off x="1944387" y="6216428"/>
            <a:ext cx="72461" cy="7305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按钮01"/>
          <p:cNvSpPr/>
          <p:nvPr/>
        </p:nvSpPr>
        <p:spPr>
          <a:xfrm>
            <a:off x="1695261" y="3368480"/>
            <a:ext cx="1044805" cy="36662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en-US" sz="1400" smtClean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正三角"/>
          <p:cNvSpPr/>
          <p:nvPr/>
        </p:nvSpPr>
        <p:spPr>
          <a:xfrm>
            <a:off x="1941671" y="3515260"/>
            <a:ext cx="72461" cy="730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数值01"/>
          <p:cNvSpPr txBox="1"/>
          <p:nvPr/>
        </p:nvSpPr>
        <p:spPr>
          <a:xfrm>
            <a:off x="1289655" y="2485257"/>
            <a:ext cx="1859514" cy="8617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400">
                <a:solidFill>
                  <a:schemeClr val="tx2">
                    <a:alpha val="31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12,345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/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总体产值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项目具体数据</a:t>
            </a:r>
          </a:p>
        </p:txBody>
      </p:sp>
    </p:spTree>
    <p:extLst>
      <p:ext uri="{BB962C8B-B14F-4D97-AF65-F5344CB8AC3E}">
        <p14:creationId xmlns:p14="http://schemas.microsoft.com/office/powerpoint/2010/main" val="148417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配图"/>
          <p:cNvGrpSpPr/>
          <p:nvPr/>
        </p:nvGrpSpPr>
        <p:grpSpPr>
          <a:xfrm>
            <a:off x="7772173" y="574118"/>
            <a:ext cx="3448496" cy="3448496"/>
            <a:chOff x="3749040" y="1524000"/>
            <a:chExt cx="4693920" cy="4693920"/>
          </a:xfrm>
        </p:grpSpPr>
        <p:sp>
          <p:nvSpPr>
            <p:cNvPr id="4" name="大圆"/>
            <p:cNvSpPr/>
            <p:nvPr/>
          </p:nvSpPr>
          <p:spPr>
            <a:xfrm>
              <a:off x="3749040" y="1524000"/>
              <a:ext cx="4693920" cy="46939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小圆"/>
            <p:cNvSpPr/>
            <p:nvPr/>
          </p:nvSpPr>
          <p:spPr>
            <a:xfrm>
              <a:off x="4343400" y="2118361"/>
              <a:ext cx="3505200" cy="3505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底图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440" y="1855714"/>
              <a:ext cx="3566160" cy="3764056"/>
            </a:xfrm>
            <a:prstGeom prst="rect">
              <a:avLst/>
            </a:prstGeom>
          </p:spPr>
        </p:pic>
      </p:grpSp>
      <p:graphicFrame>
        <p:nvGraphicFramePr>
          <p:cNvPr id="7" name="柱状图"/>
          <p:cNvGraphicFramePr/>
          <p:nvPr>
            <p:extLst>
              <p:ext uri="{D42A27DB-BD31-4B8C-83A1-F6EECF244321}">
                <p14:modId xmlns:p14="http://schemas.microsoft.com/office/powerpoint/2010/main" val="312418328"/>
              </p:ext>
            </p:extLst>
          </p:nvPr>
        </p:nvGraphicFramePr>
        <p:xfrm>
          <a:off x="1079500" y="3632200"/>
          <a:ext cx="10033000" cy="299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02"/>
          <p:cNvSpPr txBox="1"/>
          <p:nvPr/>
        </p:nvSpPr>
        <p:spPr>
          <a:xfrm>
            <a:off x="4589053" y="2081376"/>
            <a:ext cx="3078968" cy="1550824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>
            <a:lvl1pPr algn="l" defTabSz="457200">
              <a:defRPr sz="20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号，两端对齐方式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，段落行间距为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1.2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倍；请在这里输入您的文本内容，这里的字体是鸿蒙字体，字体大小为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01"/>
          <p:cNvSpPr txBox="1"/>
          <p:nvPr/>
        </p:nvSpPr>
        <p:spPr>
          <a:xfrm>
            <a:off x="1073425" y="2081376"/>
            <a:ext cx="3078968" cy="1550824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>
            <a:lvl1pPr algn="l" defTabSz="457200">
              <a:defRPr sz="2000" b="0">
                <a:solidFill>
                  <a:srgbClr val="8C8F9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号，两端对齐方式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，段落行间距为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1.2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倍；请在这里输入您的文本内容，这里的字体是鸿蒙字体，字体大小为</a:t>
            </a:r>
            <a:r>
              <a:rPr lang="en-US" altLang="zh-CN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14</a:t>
            </a:r>
            <a:r>
              <a:rPr lang="zh-CN" altLang="en-US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微软雅黑" panose="020B0503020204020204" charset="-122"/>
              </a:rPr>
              <a:t>号</a:t>
            </a:r>
            <a:endParaRPr lang="en-US" altLang="zh-CN" sz="140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小标题"/>
          <p:cNvSpPr txBox="1"/>
          <p:nvPr/>
        </p:nvSpPr>
        <p:spPr>
          <a:xfrm>
            <a:off x="1073426" y="1569308"/>
            <a:ext cx="2156207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>
            <a:lvl1pPr algn="l">
              <a:defRPr sz="5000" b="0" cap="all">
                <a:solidFill>
                  <a:srgbClr val="1C1D21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zh-CN" altLang="en-US" sz="2400" b="1" smtClean="0">
                <a:solidFill>
                  <a:schemeClr val="accent1"/>
                </a:solidFill>
                <a:latin typeface="+mn-ea"/>
                <a:ea typeface="+mn-ea"/>
                <a:cs typeface="微软雅黑" panose="020B0503020204020204" charset="-122"/>
                <a:sym typeface="微软雅黑" panose="020B0503020204020204" charset="-122"/>
              </a:rPr>
              <a:t>项目完成率</a:t>
            </a:r>
            <a:endParaRPr sz="2400" b="1" dirty="0">
              <a:solidFill>
                <a:schemeClr val="accent1"/>
              </a:solidFill>
              <a:latin typeface="+mn-ea"/>
              <a:ea typeface="+mn-ea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页面标题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/>
              <a:t>项目具体数据</a:t>
            </a:r>
          </a:p>
        </p:txBody>
      </p:sp>
    </p:spTree>
    <p:extLst>
      <p:ext uri="{BB962C8B-B14F-4D97-AF65-F5344CB8AC3E}">
        <p14:creationId xmlns:p14="http://schemas.microsoft.com/office/powerpoint/2010/main" val="791400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0025;#83283;#39369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6200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9698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PLUS​​">
  <a:themeElements>
    <a:clrScheme name="蓝黄对比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FF"/>
      </a:accent1>
      <a:accent2>
        <a:srgbClr val="0047B3"/>
      </a:accent2>
      <a:accent3>
        <a:srgbClr val="FFB41C"/>
      </a:accent3>
      <a:accent4>
        <a:srgbClr val="FFAA00"/>
      </a:accent4>
      <a:accent5>
        <a:srgbClr val="7F7F7F"/>
      </a:accent5>
      <a:accent6>
        <a:srgbClr val="7F7F7F"/>
      </a:accent6>
      <a:hlink>
        <a:srgbClr val="7F7F7F"/>
      </a:hlink>
      <a:folHlink>
        <a:srgbClr val="7F7F7F"/>
      </a:folHlink>
    </a:clrScheme>
    <a:fontScheme name="鸿蒙字体">
      <a:majorFont>
        <a:latin typeface="HarmonyOS Sans SC"/>
        <a:ea typeface="HarmonyOS Sans SC"/>
        <a:cs typeface=""/>
      </a:majorFont>
      <a:minorFont>
        <a:latin typeface="HarmonyOS Sans SC"/>
        <a:ea typeface="HarmonyOS Sans S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1853</Words>
  <Application>Microsoft Office PowerPoint</Application>
  <PresentationFormat>宽屏</PresentationFormat>
  <Paragraphs>209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HarmonyOS Sans SC</vt:lpstr>
      <vt:lpstr>微软雅黑</vt:lpstr>
      <vt:lpstr>Arial</vt:lpstr>
      <vt:lpstr>Segoe UI Light</vt:lpstr>
      <vt:lpstr>Microsoft YaHei Light</vt:lpstr>
      <vt:lpstr>微软雅黑</vt:lpstr>
      <vt:lpstr>OfficePLUS​​</vt:lpstr>
      <vt:lpstr>工业制造行业 通用总结汇报模板</vt:lpstr>
      <vt:lpstr>目录</vt:lpstr>
      <vt:lpstr>PowerPoint 演示文稿</vt:lpstr>
      <vt:lpstr>工作内容概述</vt:lpstr>
      <vt:lpstr>工作内容盘点</vt:lpstr>
      <vt:lpstr>工作内容盘点</vt:lpstr>
      <vt:lpstr>项目具体数据</vt:lpstr>
      <vt:lpstr>项目具体数据</vt:lpstr>
      <vt:lpstr>项目具体数据</vt:lpstr>
      <vt:lpstr>PowerPoint 演示文稿</vt:lpstr>
      <vt:lpstr>工作中出现的问题</vt:lpstr>
      <vt:lpstr>解决方案</vt:lpstr>
      <vt:lpstr>方案实施步骤</vt:lpstr>
      <vt:lpstr>实施后效果</vt:lpstr>
      <vt:lpstr>PowerPoint 演示文稿</vt:lpstr>
      <vt:lpstr>项目进度表</vt:lpstr>
      <vt:lpstr>项目时间安排</vt:lpstr>
      <vt:lpstr>下阶段工作目标拆解</vt:lpstr>
      <vt:lpstr>具体分工明细</vt:lpstr>
      <vt:lpstr>谢谢观看</vt:lpstr>
      <vt:lpstr>PowerPoint 演示文稿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Viola</dc:creator>
  <cp:lastModifiedBy>Viola</cp:lastModifiedBy>
  <cp:revision>96</cp:revision>
  <dcterms:created xsi:type="dcterms:W3CDTF">2022-07-10T05:16:01Z</dcterms:created>
  <dcterms:modified xsi:type="dcterms:W3CDTF">2022-07-26T09:23:30Z</dcterms:modified>
</cp:coreProperties>
</file>