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8" r:id="rId9"/>
    <p:sldId id="262" r:id="rId10"/>
    <p:sldId id="263" r:id="rId11"/>
    <p:sldId id="269" r:id="rId12"/>
    <p:sldId id="265" r:id="rId13"/>
    <p:sldId id="266" r:id="rId14"/>
    <p:sldId id="314" r:id="rId15"/>
  </p:sldIdLst>
  <p:sldSz cx="12192000" cy="6858000"/>
  <p:notesSz cx="6858000" cy="9144000"/>
  <p:embeddedFontLst>
    <p:embeddedFont>
      <p:font typeface="思源黑体 CN Heavy" panose="020B0A00000000000000" pitchFamily="34" charset="-122"/>
      <p:bold r:id="rId16"/>
    </p:embeddedFont>
    <p:embeddedFont>
      <p:font typeface="Microsoft YaHei" panose="020B0503020204020204" pitchFamily="34" charset="-122"/>
      <p:regular r:id="rId17"/>
      <p:bold r:id="rId18"/>
    </p:embeddedFont>
    <p:embeddedFont>
      <p:font typeface="Microsoft YaHei Light" panose="020B0502040204020203" pitchFamily="34" charset="-122"/>
      <p:regular r:id="rId19"/>
    </p:embeddedFont>
    <p:embeddedFont>
      <p:font typeface="思源黑体 CN Bold" panose="020B0800000000000000" pitchFamily="34" charset="-122"/>
      <p:bold r:id="rId20"/>
    </p:embeddedFont>
    <p:embeddedFont>
      <p:font typeface="思源黑体 CN Normal" panose="020B0400000000000000" pitchFamily="34" charset="-122"/>
      <p:regular r:id="rId2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41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026" y="576"/>
      </p:cViewPr>
      <p:guideLst>
        <p:guide orient="horz" pos="66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对角圆角 6">
            <a:extLst>
              <a:ext uri="{FF2B5EF4-FFF2-40B4-BE49-F238E27FC236}">
                <a16:creationId xmlns:a16="http://schemas.microsoft.com/office/drawing/2014/main" id="{7186118B-9320-5F10-1637-9F0B9FAE4F3B}"/>
              </a:ext>
            </a:extLst>
          </p:cNvPr>
          <p:cNvSpPr/>
          <p:nvPr userDrawn="1"/>
        </p:nvSpPr>
        <p:spPr>
          <a:xfrm rot="16200000">
            <a:off x="3449567" y="-1897741"/>
            <a:ext cx="5292870" cy="10667996"/>
          </a:xfrm>
          <a:prstGeom prst="round2DiagRect">
            <a:avLst>
              <a:gd name="adj1" fmla="val 29659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443984B1-B7C0-2BB8-9E70-F7D0E0BC0254}"/>
              </a:ext>
            </a:extLst>
          </p:cNvPr>
          <p:cNvSpPr/>
          <p:nvPr userDrawn="1"/>
        </p:nvSpPr>
        <p:spPr>
          <a:xfrm rot="16200000">
            <a:off x="3867785" y="-1321837"/>
            <a:ext cx="4456434" cy="9516188"/>
          </a:xfrm>
          <a:prstGeom prst="round2DiagRect">
            <a:avLst>
              <a:gd name="adj1" fmla="val 29659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7B48790-B487-5D88-491C-940673AEEB66}"/>
              </a:ext>
            </a:extLst>
          </p:cNvPr>
          <p:cNvSpPr/>
          <p:nvPr userDrawn="1"/>
        </p:nvSpPr>
        <p:spPr>
          <a:xfrm>
            <a:off x="10557781" y="6431358"/>
            <a:ext cx="1634219" cy="426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矩形: 单圆角 4">
            <a:extLst>
              <a:ext uri="{FF2B5EF4-FFF2-40B4-BE49-F238E27FC236}">
                <a16:creationId xmlns:a16="http://schemas.microsoft.com/office/drawing/2014/main" id="{A03A01BD-0339-F973-9562-8BB7D175AB4B}"/>
              </a:ext>
            </a:extLst>
          </p:cNvPr>
          <p:cNvSpPr/>
          <p:nvPr userDrawn="1"/>
        </p:nvSpPr>
        <p:spPr>
          <a:xfrm>
            <a:off x="0" y="6347924"/>
            <a:ext cx="10749021" cy="510076"/>
          </a:xfrm>
          <a:prstGeom prst="round1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519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28E5CAC-F8BA-FBD2-7312-83949EAC9DFF}"/>
              </a:ext>
            </a:extLst>
          </p:cNvPr>
          <p:cNvSpPr/>
          <p:nvPr userDrawn="1"/>
        </p:nvSpPr>
        <p:spPr>
          <a:xfrm>
            <a:off x="10557781" y="6431358"/>
            <a:ext cx="1634219" cy="426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6" name="矩形: 单圆角 5">
            <a:extLst>
              <a:ext uri="{FF2B5EF4-FFF2-40B4-BE49-F238E27FC236}">
                <a16:creationId xmlns:a16="http://schemas.microsoft.com/office/drawing/2014/main" id="{524A8385-11BF-06DE-00C8-F33E0DF67600}"/>
              </a:ext>
            </a:extLst>
          </p:cNvPr>
          <p:cNvSpPr/>
          <p:nvPr userDrawn="1"/>
        </p:nvSpPr>
        <p:spPr>
          <a:xfrm>
            <a:off x="0" y="6347924"/>
            <a:ext cx="10749021" cy="510076"/>
          </a:xfrm>
          <a:prstGeom prst="round1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CBF8F23C-05F4-EEFA-3727-74E7C665D877}"/>
              </a:ext>
            </a:extLst>
          </p:cNvPr>
          <p:cNvSpPr/>
          <p:nvPr userDrawn="1"/>
        </p:nvSpPr>
        <p:spPr>
          <a:xfrm rot="16200000">
            <a:off x="100604" y="377810"/>
            <a:ext cx="257638" cy="458844"/>
          </a:xfrm>
          <a:custGeom>
            <a:avLst/>
            <a:gdLst>
              <a:gd name="connsiteX0" fmla="*/ 257638 w 257638"/>
              <a:gd name="connsiteY0" fmla="*/ 0 h 458844"/>
              <a:gd name="connsiteX1" fmla="*/ 257638 w 257638"/>
              <a:gd name="connsiteY1" fmla="*/ 335812 h 458844"/>
              <a:gd name="connsiteX2" fmla="*/ 134606 w 257638"/>
              <a:gd name="connsiteY2" fmla="*/ 458844 h 458844"/>
              <a:gd name="connsiteX3" fmla="*/ 0 w 257638"/>
              <a:gd name="connsiteY3" fmla="*/ 458844 h 458844"/>
              <a:gd name="connsiteX4" fmla="*/ 0 w 257638"/>
              <a:gd name="connsiteY4" fmla="*/ 0 h 458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638" h="458844">
                <a:moveTo>
                  <a:pt x="257638" y="0"/>
                </a:moveTo>
                <a:lnTo>
                  <a:pt x="257638" y="335812"/>
                </a:lnTo>
                <a:cubicBezTo>
                  <a:pt x="257638" y="403761"/>
                  <a:pt x="202555" y="458844"/>
                  <a:pt x="134606" y="458844"/>
                </a:cubicBezTo>
                <a:lnTo>
                  <a:pt x="0" y="45884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3E4EB150-386C-95AA-D055-24F84B65E5FF}"/>
              </a:ext>
            </a:extLst>
          </p:cNvPr>
          <p:cNvSpPr/>
          <p:nvPr userDrawn="1"/>
        </p:nvSpPr>
        <p:spPr>
          <a:xfrm rot="5400000" flipH="1">
            <a:off x="95880" y="281322"/>
            <a:ext cx="188072" cy="379832"/>
          </a:xfrm>
          <a:custGeom>
            <a:avLst/>
            <a:gdLst>
              <a:gd name="connsiteX0" fmla="*/ 188072 w 188072"/>
              <a:gd name="connsiteY0" fmla="*/ 379832 h 379832"/>
              <a:gd name="connsiteX1" fmla="*/ 188072 w 188072"/>
              <a:gd name="connsiteY1" fmla="*/ 0 h 379832"/>
              <a:gd name="connsiteX2" fmla="*/ 89812 w 188072"/>
              <a:gd name="connsiteY2" fmla="*/ 0 h 379832"/>
              <a:gd name="connsiteX3" fmla="*/ 0 w 188072"/>
              <a:gd name="connsiteY3" fmla="*/ 89812 h 379832"/>
              <a:gd name="connsiteX4" fmla="*/ 0 w 188072"/>
              <a:gd name="connsiteY4" fmla="*/ 379832 h 37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072" h="379832">
                <a:moveTo>
                  <a:pt x="188072" y="379832"/>
                </a:moveTo>
                <a:lnTo>
                  <a:pt x="188072" y="0"/>
                </a:lnTo>
                <a:lnTo>
                  <a:pt x="89812" y="0"/>
                </a:lnTo>
                <a:cubicBezTo>
                  <a:pt x="40210" y="0"/>
                  <a:pt x="0" y="40210"/>
                  <a:pt x="0" y="89812"/>
                </a:cubicBezTo>
                <a:lnTo>
                  <a:pt x="0" y="3798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072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页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对角圆角 2">
            <a:extLst>
              <a:ext uri="{FF2B5EF4-FFF2-40B4-BE49-F238E27FC236}">
                <a16:creationId xmlns:a16="http://schemas.microsoft.com/office/drawing/2014/main" id="{2EE8616C-723D-3A02-F137-53DE17E1ABC1}"/>
              </a:ext>
            </a:extLst>
          </p:cNvPr>
          <p:cNvSpPr/>
          <p:nvPr userDrawn="1"/>
        </p:nvSpPr>
        <p:spPr>
          <a:xfrm rot="16200000">
            <a:off x="3912694" y="-964291"/>
            <a:ext cx="4366616" cy="8801096"/>
          </a:xfrm>
          <a:prstGeom prst="round2DiagRect">
            <a:avLst>
              <a:gd name="adj1" fmla="val 29659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4" name="矩形: 对角圆角 3">
            <a:extLst>
              <a:ext uri="{FF2B5EF4-FFF2-40B4-BE49-F238E27FC236}">
                <a16:creationId xmlns:a16="http://schemas.microsoft.com/office/drawing/2014/main" id="{E4C8D39F-62A0-2E4A-613D-EFAFC1EF6563}"/>
              </a:ext>
            </a:extLst>
          </p:cNvPr>
          <p:cNvSpPr/>
          <p:nvPr userDrawn="1"/>
        </p:nvSpPr>
        <p:spPr>
          <a:xfrm rot="16200000">
            <a:off x="4257724" y="-489171"/>
            <a:ext cx="3676557" cy="7850855"/>
          </a:xfrm>
          <a:prstGeom prst="round2DiagRect">
            <a:avLst>
              <a:gd name="adj1" fmla="val 29659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593A3E6-5CBB-4CA9-4B8C-3EC24A7DCF27}"/>
              </a:ext>
            </a:extLst>
          </p:cNvPr>
          <p:cNvSpPr/>
          <p:nvPr userDrawn="1"/>
        </p:nvSpPr>
        <p:spPr>
          <a:xfrm>
            <a:off x="10557781" y="6431358"/>
            <a:ext cx="1634219" cy="426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矩形: 单圆角 6">
            <a:extLst>
              <a:ext uri="{FF2B5EF4-FFF2-40B4-BE49-F238E27FC236}">
                <a16:creationId xmlns:a16="http://schemas.microsoft.com/office/drawing/2014/main" id="{1542FEE5-7A04-76F7-FF26-B9566F3A4C43}"/>
              </a:ext>
            </a:extLst>
          </p:cNvPr>
          <p:cNvSpPr/>
          <p:nvPr userDrawn="1"/>
        </p:nvSpPr>
        <p:spPr>
          <a:xfrm>
            <a:off x="0" y="6347924"/>
            <a:ext cx="10749021" cy="510076"/>
          </a:xfrm>
          <a:prstGeom prst="round1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506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F02FCB-4929-D187-38D8-E68A9E521BA6}"/>
              </a:ext>
            </a:extLst>
          </p:cNvPr>
          <p:cNvSpPr/>
          <p:nvPr userDrawn="1"/>
        </p:nvSpPr>
        <p:spPr>
          <a:xfrm>
            <a:off x="10557781" y="6573156"/>
            <a:ext cx="1634219" cy="28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矩形: 单圆角 4">
            <a:extLst>
              <a:ext uri="{FF2B5EF4-FFF2-40B4-BE49-F238E27FC236}">
                <a16:creationId xmlns:a16="http://schemas.microsoft.com/office/drawing/2014/main" id="{A12E4827-20FF-F979-A50D-F484922B378F}"/>
              </a:ext>
            </a:extLst>
          </p:cNvPr>
          <p:cNvSpPr/>
          <p:nvPr userDrawn="1"/>
        </p:nvSpPr>
        <p:spPr>
          <a:xfrm>
            <a:off x="0" y="6573156"/>
            <a:ext cx="10749021" cy="297543"/>
          </a:xfrm>
          <a:prstGeom prst="round1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4C4BCB67-4008-216A-39B3-E9C558D77A21}"/>
              </a:ext>
            </a:extLst>
          </p:cNvPr>
          <p:cNvSpPr/>
          <p:nvPr userDrawn="1"/>
        </p:nvSpPr>
        <p:spPr>
          <a:xfrm rot="16200000">
            <a:off x="100604" y="377810"/>
            <a:ext cx="257638" cy="458844"/>
          </a:xfrm>
          <a:custGeom>
            <a:avLst/>
            <a:gdLst>
              <a:gd name="connsiteX0" fmla="*/ 257638 w 257638"/>
              <a:gd name="connsiteY0" fmla="*/ 0 h 458844"/>
              <a:gd name="connsiteX1" fmla="*/ 257638 w 257638"/>
              <a:gd name="connsiteY1" fmla="*/ 335812 h 458844"/>
              <a:gd name="connsiteX2" fmla="*/ 134606 w 257638"/>
              <a:gd name="connsiteY2" fmla="*/ 458844 h 458844"/>
              <a:gd name="connsiteX3" fmla="*/ 0 w 257638"/>
              <a:gd name="connsiteY3" fmla="*/ 458844 h 458844"/>
              <a:gd name="connsiteX4" fmla="*/ 0 w 257638"/>
              <a:gd name="connsiteY4" fmla="*/ 0 h 458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638" h="458844">
                <a:moveTo>
                  <a:pt x="257638" y="0"/>
                </a:moveTo>
                <a:lnTo>
                  <a:pt x="257638" y="335812"/>
                </a:lnTo>
                <a:cubicBezTo>
                  <a:pt x="257638" y="403761"/>
                  <a:pt x="202555" y="458844"/>
                  <a:pt x="134606" y="458844"/>
                </a:cubicBezTo>
                <a:lnTo>
                  <a:pt x="0" y="45884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F13689E5-10B6-BB5D-E6D1-C2BF3274E49C}"/>
              </a:ext>
            </a:extLst>
          </p:cNvPr>
          <p:cNvSpPr/>
          <p:nvPr userDrawn="1"/>
        </p:nvSpPr>
        <p:spPr>
          <a:xfrm rot="5400000" flipH="1">
            <a:off x="95880" y="281322"/>
            <a:ext cx="188072" cy="379832"/>
          </a:xfrm>
          <a:custGeom>
            <a:avLst/>
            <a:gdLst>
              <a:gd name="connsiteX0" fmla="*/ 188072 w 188072"/>
              <a:gd name="connsiteY0" fmla="*/ 379832 h 379832"/>
              <a:gd name="connsiteX1" fmla="*/ 188072 w 188072"/>
              <a:gd name="connsiteY1" fmla="*/ 0 h 379832"/>
              <a:gd name="connsiteX2" fmla="*/ 89812 w 188072"/>
              <a:gd name="connsiteY2" fmla="*/ 0 h 379832"/>
              <a:gd name="connsiteX3" fmla="*/ 0 w 188072"/>
              <a:gd name="connsiteY3" fmla="*/ 89812 h 379832"/>
              <a:gd name="connsiteX4" fmla="*/ 0 w 188072"/>
              <a:gd name="connsiteY4" fmla="*/ 379832 h 37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072" h="379832">
                <a:moveTo>
                  <a:pt x="188072" y="379832"/>
                </a:moveTo>
                <a:lnTo>
                  <a:pt x="188072" y="0"/>
                </a:lnTo>
                <a:lnTo>
                  <a:pt x="89812" y="0"/>
                </a:lnTo>
                <a:cubicBezTo>
                  <a:pt x="40210" y="0"/>
                  <a:pt x="0" y="40210"/>
                  <a:pt x="0" y="89812"/>
                </a:cubicBezTo>
                <a:lnTo>
                  <a:pt x="0" y="3798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9FEC1A48-C3B8-E738-C2A8-654DA1D78B23}"/>
              </a:ext>
            </a:extLst>
          </p:cNvPr>
          <p:cNvGrpSpPr/>
          <p:nvPr userDrawn="1"/>
        </p:nvGrpSpPr>
        <p:grpSpPr>
          <a:xfrm>
            <a:off x="11572851" y="330994"/>
            <a:ext cx="277698" cy="176212"/>
            <a:chOff x="11639117" y="319088"/>
            <a:chExt cx="216000" cy="137062"/>
          </a:xfr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C12B059-029F-AD93-784D-435DAE4C9DE0}"/>
                </a:ext>
              </a:extLst>
            </p:cNvPr>
            <p:cNvSpPr/>
            <p:nvPr/>
          </p:nvSpPr>
          <p:spPr>
            <a:xfrm>
              <a:off x="11639117" y="438150"/>
              <a:ext cx="216000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A8195F11-16B2-8129-C1B1-92EEE205EC94}"/>
                </a:ext>
              </a:extLst>
            </p:cNvPr>
            <p:cNvSpPr/>
            <p:nvPr/>
          </p:nvSpPr>
          <p:spPr>
            <a:xfrm>
              <a:off x="11639117" y="378619"/>
              <a:ext cx="216000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F3248D7-2078-A360-1969-7E602DF895D2}"/>
                </a:ext>
              </a:extLst>
            </p:cNvPr>
            <p:cNvSpPr/>
            <p:nvPr/>
          </p:nvSpPr>
          <p:spPr>
            <a:xfrm>
              <a:off x="11639117" y="319088"/>
              <a:ext cx="216000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1860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326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0736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01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51" r:id="rId4"/>
    <p:sldLayoutId id="2147483654" r:id="rId5"/>
    <p:sldLayoutId id="214748365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对角圆角 4">
            <a:extLst>
              <a:ext uri="{FF2B5EF4-FFF2-40B4-BE49-F238E27FC236}">
                <a16:creationId xmlns:a16="http://schemas.microsoft.com/office/drawing/2014/main" id="{EA337DA9-1D26-1D5E-72EB-B871B56F9CDD}"/>
              </a:ext>
            </a:extLst>
          </p:cNvPr>
          <p:cNvSpPr/>
          <p:nvPr/>
        </p:nvSpPr>
        <p:spPr>
          <a:xfrm rot="16200000">
            <a:off x="4236289" y="-914400"/>
            <a:ext cx="3719424" cy="8679543"/>
          </a:xfrm>
          <a:prstGeom prst="round2DiagRect">
            <a:avLst>
              <a:gd name="adj1" fmla="val 29659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7B093C9-B6E7-92A9-26F0-E8858F972A4F}"/>
              </a:ext>
            </a:extLst>
          </p:cNvPr>
          <p:cNvSpPr txBox="1"/>
          <p:nvPr/>
        </p:nvSpPr>
        <p:spPr>
          <a:xfrm>
            <a:off x="2692401" y="2705100"/>
            <a:ext cx="6807200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克莱因蓝工作汇报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4A8501F-ABC4-8B60-9C91-30F7D020605F}"/>
              </a:ext>
            </a:extLst>
          </p:cNvPr>
          <p:cNvSpPr txBox="1"/>
          <p:nvPr/>
        </p:nvSpPr>
        <p:spPr>
          <a:xfrm>
            <a:off x="4965701" y="3975809"/>
            <a:ext cx="22606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汇报人</a:t>
            </a:r>
            <a:r>
              <a:rPr lang="en-US" altLang="zh-CN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:</a:t>
            </a:r>
            <a:r>
              <a:rPr lang="en-US" altLang="zh-CN" sz="1600" dirty="0" err="1">
                <a:solidFill>
                  <a:schemeClr val="bg1"/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OfficePLUS</a:t>
            </a:r>
            <a:endParaRPr lang="zh-CN" altLang="en-US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678234F-A98E-3ACC-9390-840C88FF487B}"/>
              </a:ext>
            </a:extLst>
          </p:cNvPr>
          <p:cNvSpPr txBox="1"/>
          <p:nvPr/>
        </p:nvSpPr>
        <p:spPr>
          <a:xfrm>
            <a:off x="3918859" y="2304990"/>
            <a:ext cx="435428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KLEIN BLUE WORK REPORT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C32C08E-52A8-1F24-AA3A-FE36324F0C0B}"/>
              </a:ext>
            </a:extLst>
          </p:cNvPr>
          <p:cNvSpPr txBox="1"/>
          <p:nvPr/>
        </p:nvSpPr>
        <p:spPr>
          <a:xfrm>
            <a:off x="246601" y="283893"/>
            <a:ext cx="1276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Arial" panose="020B0604020202020204" pitchFamily="34" charset="0"/>
                <a:ea typeface="字魂45号-冰宇雅宋" panose="00000500000000000000" pitchFamily="2" charset="-122"/>
              </a:rPr>
              <a:t>2022 </a:t>
            </a:r>
            <a:endParaRPr lang="zh-CN" altLang="en-US" sz="2000" b="1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Arial" panose="020B0604020202020204" pitchFamily="34" charset="0"/>
              <a:ea typeface="字魂45号-冰宇雅宋" panose="00000500000000000000" pitchFamily="2" charset="-122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32720592-D37B-9B53-BBD9-84561E4380ED}"/>
              </a:ext>
            </a:extLst>
          </p:cNvPr>
          <p:cNvGrpSpPr/>
          <p:nvPr/>
        </p:nvGrpSpPr>
        <p:grpSpPr>
          <a:xfrm>
            <a:off x="11366271" y="6541233"/>
            <a:ext cx="479426" cy="206892"/>
            <a:chOff x="10982850" y="6152312"/>
            <a:chExt cx="491700" cy="212191"/>
          </a:xfrm>
        </p:grpSpPr>
        <p:sp>
          <p:nvSpPr>
            <p:cNvPr id="28" name="chevron-upwards-arrow_17507">
              <a:extLst>
                <a:ext uri="{FF2B5EF4-FFF2-40B4-BE49-F238E27FC236}">
                  <a16:creationId xmlns:a16="http://schemas.microsoft.com/office/drawing/2014/main" id="{1D1747E0-AFF0-51F6-7F72-3A36579B08EF}"/>
                </a:ext>
              </a:extLst>
            </p:cNvPr>
            <p:cNvSpPr/>
            <p:nvPr/>
          </p:nvSpPr>
          <p:spPr>
            <a:xfrm rot="5400000">
              <a:off x="11262520" y="6152473"/>
              <a:ext cx="212191" cy="211869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29" name="chevron-upwards-arrow_17507">
              <a:extLst>
                <a:ext uri="{FF2B5EF4-FFF2-40B4-BE49-F238E27FC236}">
                  <a16:creationId xmlns:a16="http://schemas.microsoft.com/office/drawing/2014/main" id="{D429F0B7-3978-4F28-87CE-E1399D70FFB4}"/>
                </a:ext>
              </a:extLst>
            </p:cNvPr>
            <p:cNvSpPr/>
            <p:nvPr/>
          </p:nvSpPr>
          <p:spPr>
            <a:xfrm rot="16200000" flipH="1">
              <a:off x="10982689" y="6152473"/>
              <a:ext cx="212191" cy="211869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21720378-4DC0-DD52-5410-5E4D4CE4CE46}"/>
              </a:ext>
            </a:extLst>
          </p:cNvPr>
          <p:cNvSpPr txBox="1"/>
          <p:nvPr/>
        </p:nvSpPr>
        <p:spPr>
          <a:xfrm>
            <a:off x="259453" y="6499302"/>
            <a:ext cx="540533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Home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8E62FAA-E66C-B666-6AF6-7ABC8E403961}"/>
              </a:ext>
            </a:extLst>
          </p:cNvPr>
          <p:cNvSpPr txBox="1"/>
          <p:nvPr/>
        </p:nvSpPr>
        <p:spPr>
          <a:xfrm>
            <a:off x="1439161" y="6499302"/>
            <a:ext cx="69762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Directory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D222335-2E56-8624-6D26-ADFB2BEF0024}"/>
              </a:ext>
            </a:extLst>
          </p:cNvPr>
          <p:cNvSpPr txBox="1"/>
          <p:nvPr/>
        </p:nvSpPr>
        <p:spPr>
          <a:xfrm>
            <a:off x="2817641" y="6499302"/>
            <a:ext cx="638316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OPPOSans R" panose="00020600040101010101" pitchFamily="18" charset="-122"/>
              </a:rPr>
              <a:t>Chapter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CF210D2-07B8-6DF2-49C6-A3A3656F4C86}"/>
              </a:ext>
            </a:extLst>
          </p:cNvPr>
          <p:cNvSpPr txBox="1"/>
          <p:nvPr/>
        </p:nvSpPr>
        <p:spPr>
          <a:xfrm>
            <a:off x="4130398" y="6499302"/>
            <a:ext cx="630301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Content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24187B08-5E8C-1785-E064-D76F29203816}"/>
              </a:ext>
            </a:extLst>
          </p:cNvPr>
          <p:cNvGrpSpPr/>
          <p:nvPr/>
        </p:nvGrpSpPr>
        <p:grpSpPr>
          <a:xfrm>
            <a:off x="11572851" y="330994"/>
            <a:ext cx="277698" cy="176212"/>
            <a:chOff x="11639117" y="319088"/>
            <a:chExt cx="216000" cy="137062"/>
          </a:xfr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EA5F441B-55F7-6CB9-36BF-5B0803DEAE5D}"/>
                </a:ext>
              </a:extLst>
            </p:cNvPr>
            <p:cNvSpPr/>
            <p:nvPr/>
          </p:nvSpPr>
          <p:spPr>
            <a:xfrm>
              <a:off x="11639117" y="438150"/>
              <a:ext cx="216000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F4BC7434-30F7-0907-6195-ABFB76B48840}"/>
                </a:ext>
              </a:extLst>
            </p:cNvPr>
            <p:cNvSpPr/>
            <p:nvPr/>
          </p:nvSpPr>
          <p:spPr>
            <a:xfrm>
              <a:off x="11639117" y="378619"/>
              <a:ext cx="216000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96E1625E-1BF7-CDD8-F385-F85AB51958AE}"/>
                </a:ext>
              </a:extLst>
            </p:cNvPr>
            <p:cNvSpPr/>
            <p:nvPr/>
          </p:nvSpPr>
          <p:spPr>
            <a:xfrm>
              <a:off x="11639117" y="319088"/>
              <a:ext cx="216000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329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>
            <a:extLst>
              <a:ext uri="{FF2B5EF4-FFF2-40B4-BE49-F238E27FC236}">
                <a16:creationId xmlns:a16="http://schemas.microsoft.com/office/drawing/2014/main" id="{6D011030-BEC9-832F-32B4-07B53A9E9112}"/>
              </a:ext>
            </a:extLst>
          </p:cNvPr>
          <p:cNvSpPr txBox="1"/>
          <p:nvPr/>
        </p:nvSpPr>
        <p:spPr>
          <a:xfrm>
            <a:off x="458846" y="280210"/>
            <a:ext cx="2467399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工作内容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63E4C49-05BC-DBD7-35DD-08619EEBD2F3}"/>
              </a:ext>
            </a:extLst>
          </p:cNvPr>
          <p:cNvSpPr>
            <a:spLocks/>
          </p:cNvSpPr>
          <p:nvPr/>
        </p:nvSpPr>
        <p:spPr bwMode="auto">
          <a:xfrm rot="19034557" flipV="1">
            <a:off x="-49292" y="880698"/>
            <a:ext cx="12441169" cy="5679143"/>
          </a:xfrm>
          <a:custGeom>
            <a:avLst/>
            <a:gdLst>
              <a:gd name="T0" fmla="*/ 0 w 21336"/>
              <a:gd name="T1" fmla="*/ 13336 h 13336"/>
              <a:gd name="T2" fmla="*/ 18002 w 21336"/>
              <a:gd name="T3" fmla="*/ 1667 h 13336"/>
              <a:gd name="T4" fmla="*/ 17815 w 21336"/>
              <a:gd name="T5" fmla="*/ 0 h 13336"/>
              <a:gd name="T6" fmla="*/ 21336 w 21336"/>
              <a:gd name="T7" fmla="*/ 2668 h 13336"/>
              <a:gd name="T8" fmla="*/ 18566 w 21336"/>
              <a:gd name="T9" fmla="*/ 6668 h 13336"/>
              <a:gd name="T10" fmla="*/ 18378 w 21336"/>
              <a:gd name="T11" fmla="*/ 5001 h 13336"/>
              <a:gd name="T12" fmla="*/ 0 w 21336"/>
              <a:gd name="T13" fmla="*/ 13336 h 13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336" h="13336">
                <a:moveTo>
                  <a:pt x="0" y="13336"/>
                </a:moveTo>
                <a:cubicBezTo>
                  <a:pt x="2371" y="7409"/>
                  <a:pt x="8372" y="3520"/>
                  <a:pt x="18002" y="1667"/>
                </a:cubicBezTo>
                <a:lnTo>
                  <a:pt x="17815" y="0"/>
                </a:lnTo>
                <a:lnTo>
                  <a:pt x="21336" y="2668"/>
                </a:lnTo>
                <a:lnTo>
                  <a:pt x="18566" y="6668"/>
                </a:lnTo>
                <a:lnTo>
                  <a:pt x="18378" y="5001"/>
                </a:lnTo>
                <a:cubicBezTo>
                  <a:pt x="9682" y="5742"/>
                  <a:pt x="3556" y="8521"/>
                  <a:pt x="0" y="13336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8100000" scaled="1"/>
          </a:grad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34B36600-5343-E95F-ECB9-05E9C8B1935E}"/>
              </a:ext>
            </a:extLst>
          </p:cNvPr>
          <p:cNvSpPr/>
          <p:nvPr/>
        </p:nvSpPr>
        <p:spPr>
          <a:xfrm>
            <a:off x="684183" y="5814974"/>
            <a:ext cx="197528" cy="197528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8" name="矩形: 对角圆角 27">
            <a:extLst>
              <a:ext uri="{FF2B5EF4-FFF2-40B4-BE49-F238E27FC236}">
                <a16:creationId xmlns:a16="http://schemas.microsoft.com/office/drawing/2014/main" id="{393D9E12-D258-32EE-5F30-39385960B5B4}"/>
              </a:ext>
            </a:extLst>
          </p:cNvPr>
          <p:cNvSpPr/>
          <p:nvPr/>
        </p:nvSpPr>
        <p:spPr>
          <a:xfrm rot="16200000">
            <a:off x="1675212" y="2826365"/>
            <a:ext cx="485341" cy="2467397"/>
          </a:xfrm>
          <a:prstGeom prst="round2DiagRect">
            <a:avLst>
              <a:gd name="adj1" fmla="val 47754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D4396AB-2E6C-4D95-CA87-5D02B834056A}"/>
              </a:ext>
            </a:extLst>
          </p:cNvPr>
          <p:cNvSpPr txBox="1"/>
          <p:nvPr/>
        </p:nvSpPr>
        <p:spPr>
          <a:xfrm>
            <a:off x="701765" y="3839920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C861A1EF-6574-947A-1A9F-E35870FD1FE5}"/>
              </a:ext>
            </a:extLst>
          </p:cNvPr>
          <p:cNvCxnSpPr/>
          <p:nvPr/>
        </p:nvCxnSpPr>
        <p:spPr>
          <a:xfrm>
            <a:off x="786492" y="4302735"/>
            <a:ext cx="0" cy="15122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73DE8FE2-B7D5-2C97-6225-301D10869A7D}"/>
              </a:ext>
            </a:extLst>
          </p:cNvPr>
          <p:cNvSpPr txBox="1"/>
          <p:nvPr/>
        </p:nvSpPr>
        <p:spPr>
          <a:xfrm>
            <a:off x="782947" y="4407254"/>
            <a:ext cx="2518114" cy="958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在这里输入这一年来你的详细的工作内容，字数控制在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左右</a:t>
            </a: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98DDE839-3AD6-139D-AD0B-4794B2D8621C}"/>
              </a:ext>
            </a:extLst>
          </p:cNvPr>
          <p:cNvSpPr/>
          <p:nvPr/>
        </p:nvSpPr>
        <p:spPr>
          <a:xfrm>
            <a:off x="3473122" y="5394768"/>
            <a:ext cx="197528" cy="197528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3" name="矩形: 对角圆角 32">
            <a:extLst>
              <a:ext uri="{FF2B5EF4-FFF2-40B4-BE49-F238E27FC236}">
                <a16:creationId xmlns:a16="http://schemas.microsoft.com/office/drawing/2014/main" id="{83DF7E1B-0D44-6540-59CD-1C19F732B1B3}"/>
              </a:ext>
            </a:extLst>
          </p:cNvPr>
          <p:cNvSpPr/>
          <p:nvPr/>
        </p:nvSpPr>
        <p:spPr>
          <a:xfrm rot="16200000">
            <a:off x="4464151" y="1629639"/>
            <a:ext cx="485341" cy="2467397"/>
          </a:xfrm>
          <a:prstGeom prst="round2DiagRect">
            <a:avLst>
              <a:gd name="adj1" fmla="val 47754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84D1EE4-E8DA-BBB0-F0B4-412E255215C3}"/>
              </a:ext>
            </a:extLst>
          </p:cNvPr>
          <p:cNvSpPr txBox="1"/>
          <p:nvPr/>
        </p:nvSpPr>
        <p:spPr>
          <a:xfrm>
            <a:off x="3490704" y="2643194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92FFAD1A-1C79-AEE4-3598-92C734983CB1}"/>
              </a:ext>
            </a:extLst>
          </p:cNvPr>
          <p:cNvCxnSpPr>
            <a:cxnSpLocks/>
            <a:endCxn id="32" idx="0"/>
          </p:cNvCxnSpPr>
          <p:nvPr/>
        </p:nvCxnSpPr>
        <p:spPr>
          <a:xfrm flipH="1">
            <a:off x="3571886" y="3106009"/>
            <a:ext cx="3545" cy="22887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>
            <a:extLst>
              <a:ext uri="{FF2B5EF4-FFF2-40B4-BE49-F238E27FC236}">
                <a16:creationId xmlns:a16="http://schemas.microsoft.com/office/drawing/2014/main" id="{91E16341-325D-C405-69D7-23458BE8D413}"/>
              </a:ext>
            </a:extLst>
          </p:cNvPr>
          <p:cNvSpPr txBox="1"/>
          <p:nvPr/>
        </p:nvSpPr>
        <p:spPr>
          <a:xfrm>
            <a:off x="3571886" y="3210528"/>
            <a:ext cx="2518114" cy="958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在这里输入这一年来你的详细的工作内容，字数控制在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左右</a:t>
            </a: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B5765FBA-86B4-CA3B-194B-473E41AA2572}"/>
              </a:ext>
            </a:extLst>
          </p:cNvPr>
          <p:cNvSpPr/>
          <p:nvPr/>
        </p:nvSpPr>
        <p:spPr>
          <a:xfrm>
            <a:off x="6152495" y="4209726"/>
            <a:ext cx="197528" cy="197528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2" name="矩形: 对角圆角 51">
            <a:extLst>
              <a:ext uri="{FF2B5EF4-FFF2-40B4-BE49-F238E27FC236}">
                <a16:creationId xmlns:a16="http://schemas.microsoft.com/office/drawing/2014/main" id="{F412521F-7BBE-E2C2-9BCA-B45530454693}"/>
              </a:ext>
            </a:extLst>
          </p:cNvPr>
          <p:cNvSpPr/>
          <p:nvPr/>
        </p:nvSpPr>
        <p:spPr>
          <a:xfrm rot="16200000">
            <a:off x="7143524" y="444597"/>
            <a:ext cx="485341" cy="2467397"/>
          </a:xfrm>
          <a:prstGeom prst="round2DiagRect">
            <a:avLst>
              <a:gd name="adj1" fmla="val 47754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0B1C6577-9C5E-9753-DF5B-976476AA1818}"/>
              </a:ext>
            </a:extLst>
          </p:cNvPr>
          <p:cNvSpPr txBox="1"/>
          <p:nvPr/>
        </p:nvSpPr>
        <p:spPr>
          <a:xfrm>
            <a:off x="6170077" y="1458152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05AE577E-65AA-7BE4-0156-F077BED2BA19}"/>
              </a:ext>
            </a:extLst>
          </p:cNvPr>
          <p:cNvCxnSpPr>
            <a:cxnSpLocks/>
            <a:endCxn id="51" idx="0"/>
          </p:cNvCxnSpPr>
          <p:nvPr/>
        </p:nvCxnSpPr>
        <p:spPr>
          <a:xfrm flipH="1">
            <a:off x="6251259" y="1920967"/>
            <a:ext cx="3545" cy="22887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60E996D1-88B1-0727-A276-B6A822AB963D}"/>
              </a:ext>
            </a:extLst>
          </p:cNvPr>
          <p:cNvSpPr txBox="1"/>
          <p:nvPr/>
        </p:nvSpPr>
        <p:spPr>
          <a:xfrm>
            <a:off x="6251259" y="2025486"/>
            <a:ext cx="2518114" cy="958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在这里输入这一年来你的详细的工作内容，字数控制在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左右</a:t>
            </a: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AD34B708-E0FA-3C2C-5BE5-5548E2893131}"/>
              </a:ext>
            </a:extLst>
          </p:cNvPr>
          <p:cNvSpPr/>
          <p:nvPr/>
        </p:nvSpPr>
        <p:spPr>
          <a:xfrm>
            <a:off x="8956978" y="2643194"/>
            <a:ext cx="197528" cy="197528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81667BCF-54A0-7413-A36E-7E7447D42775}"/>
              </a:ext>
            </a:extLst>
          </p:cNvPr>
          <p:cNvCxnSpPr>
            <a:cxnSpLocks/>
          </p:cNvCxnSpPr>
          <p:nvPr/>
        </p:nvCxnSpPr>
        <p:spPr>
          <a:xfrm flipH="1">
            <a:off x="9038379" y="2859241"/>
            <a:ext cx="3545" cy="22887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: 对角圆角 57">
            <a:extLst>
              <a:ext uri="{FF2B5EF4-FFF2-40B4-BE49-F238E27FC236}">
                <a16:creationId xmlns:a16="http://schemas.microsoft.com/office/drawing/2014/main" id="{B61503FA-4245-5600-1471-0BB191A4167D}"/>
              </a:ext>
            </a:extLst>
          </p:cNvPr>
          <p:cNvSpPr/>
          <p:nvPr/>
        </p:nvSpPr>
        <p:spPr>
          <a:xfrm rot="16200000">
            <a:off x="9930425" y="4166915"/>
            <a:ext cx="485341" cy="2467397"/>
          </a:xfrm>
          <a:prstGeom prst="round2DiagRect">
            <a:avLst>
              <a:gd name="adj1" fmla="val 47754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D9D1C922-B49C-5376-DF79-629C61FBF69E}"/>
              </a:ext>
            </a:extLst>
          </p:cNvPr>
          <p:cNvSpPr txBox="1"/>
          <p:nvPr/>
        </p:nvSpPr>
        <p:spPr>
          <a:xfrm>
            <a:off x="8956978" y="5180470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2010C614-7043-B75E-B995-10F41534CB95}"/>
              </a:ext>
            </a:extLst>
          </p:cNvPr>
          <p:cNvSpPr txBox="1"/>
          <p:nvPr/>
        </p:nvSpPr>
        <p:spPr>
          <a:xfrm>
            <a:off x="8999566" y="4041612"/>
            <a:ext cx="2518114" cy="958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在这里输入这一年来你的详细的工作内容，字数控制在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左右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B03BC13-FBF7-FC2E-82D1-B3CDAFAE23DD}"/>
              </a:ext>
            </a:extLst>
          </p:cNvPr>
          <p:cNvSpPr txBox="1"/>
          <p:nvPr/>
        </p:nvSpPr>
        <p:spPr>
          <a:xfrm>
            <a:off x="11194154" y="6611779"/>
            <a:ext cx="75854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PART 03</a:t>
            </a:r>
          </a:p>
        </p:txBody>
      </p:sp>
    </p:spTree>
    <p:extLst>
      <p:ext uri="{BB962C8B-B14F-4D97-AF65-F5344CB8AC3E}">
        <p14:creationId xmlns:p14="http://schemas.microsoft.com/office/powerpoint/2010/main" val="3778740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对角圆角 4">
            <a:extLst>
              <a:ext uri="{FF2B5EF4-FFF2-40B4-BE49-F238E27FC236}">
                <a16:creationId xmlns:a16="http://schemas.microsoft.com/office/drawing/2014/main" id="{EA337DA9-1D26-1D5E-72EB-B871B56F9CDD}"/>
              </a:ext>
            </a:extLst>
          </p:cNvPr>
          <p:cNvSpPr/>
          <p:nvPr/>
        </p:nvSpPr>
        <p:spPr>
          <a:xfrm rot="16200000">
            <a:off x="4646538" y="45345"/>
            <a:ext cx="2898927" cy="6764855"/>
          </a:xfrm>
          <a:prstGeom prst="round2DiagRect">
            <a:avLst>
              <a:gd name="adj1" fmla="val 29659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7B093C9-B6E7-92A9-26F0-E8858F972A4F}"/>
              </a:ext>
            </a:extLst>
          </p:cNvPr>
          <p:cNvSpPr txBox="1"/>
          <p:nvPr/>
        </p:nvSpPr>
        <p:spPr>
          <a:xfrm>
            <a:off x="4713841" y="2140677"/>
            <a:ext cx="2764322" cy="11079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04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543BDDD-BF71-737F-D11F-88CC50845C22}"/>
              </a:ext>
            </a:extLst>
          </p:cNvPr>
          <p:cNvSpPr txBox="1"/>
          <p:nvPr/>
        </p:nvSpPr>
        <p:spPr>
          <a:xfrm>
            <a:off x="3898902" y="3248673"/>
            <a:ext cx="4394198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未来计划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711AF56-4EA5-FAF4-3646-32C1AF3F2EED}"/>
              </a:ext>
            </a:extLst>
          </p:cNvPr>
          <p:cNvSpPr txBox="1"/>
          <p:nvPr/>
        </p:nvSpPr>
        <p:spPr>
          <a:xfrm>
            <a:off x="3918859" y="4118928"/>
            <a:ext cx="435428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FUTURE PLANS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FC2C4DB-9C54-2AE7-928C-EF92871EAC86}"/>
              </a:ext>
            </a:extLst>
          </p:cNvPr>
          <p:cNvGrpSpPr/>
          <p:nvPr/>
        </p:nvGrpSpPr>
        <p:grpSpPr>
          <a:xfrm>
            <a:off x="11366271" y="6541233"/>
            <a:ext cx="479426" cy="206892"/>
            <a:chOff x="10982850" y="6152312"/>
            <a:chExt cx="491700" cy="212191"/>
          </a:xfrm>
        </p:grpSpPr>
        <p:sp>
          <p:nvSpPr>
            <p:cNvPr id="3" name="chevron-upwards-arrow_17507">
              <a:extLst>
                <a:ext uri="{FF2B5EF4-FFF2-40B4-BE49-F238E27FC236}">
                  <a16:creationId xmlns:a16="http://schemas.microsoft.com/office/drawing/2014/main" id="{32492FD3-6956-C4B9-22E7-4CC1CE3E9D1C}"/>
                </a:ext>
              </a:extLst>
            </p:cNvPr>
            <p:cNvSpPr/>
            <p:nvPr/>
          </p:nvSpPr>
          <p:spPr>
            <a:xfrm rot="5400000">
              <a:off x="11262520" y="6152473"/>
              <a:ext cx="212191" cy="211869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4" name="chevron-upwards-arrow_17507">
              <a:extLst>
                <a:ext uri="{FF2B5EF4-FFF2-40B4-BE49-F238E27FC236}">
                  <a16:creationId xmlns:a16="http://schemas.microsoft.com/office/drawing/2014/main" id="{7A3039B4-D344-C0C9-74E8-7C8490EF2B74}"/>
                </a:ext>
              </a:extLst>
            </p:cNvPr>
            <p:cNvSpPr/>
            <p:nvPr/>
          </p:nvSpPr>
          <p:spPr>
            <a:xfrm rot="16200000" flipH="1">
              <a:off x="10982689" y="6152473"/>
              <a:ext cx="212191" cy="211869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61B7768D-CB5D-A97C-B03C-63C1B127350A}"/>
              </a:ext>
            </a:extLst>
          </p:cNvPr>
          <p:cNvSpPr txBox="1"/>
          <p:nvPr/>
        </p:nvSpPr>
        <p:spPr>
          <a:xfrm>
            <a:off x="259453" y="6499302"/>
            <a:ext cx="526106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Home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411BC5D-BF46-8791-F4EE-40BB97971BEF}"/>
              </a:ext>
            </a:extLst>
          </p:cNvPr>
          <p:cNvSpPr txBox="1"/>
          <p:nvPr/>
        </p:nvSpPr>
        <p:spPr>
          <a:xfrm>
            <a:off x="1439161" y="6499302"/>
            <a:ext cx="69762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Directory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4DD52BD-5309-7201-0414-838421052EF5}"/>
              </a:ext>
            </a:extLst>
          </p:cNvPr>
          <p:cNvSpPr txBox="1"/>
          <p:nvPr/>
        </p:nvSpPr>
        <p:spPr>
          <a:xfrm>
            <a:off x="2817641" y="6499302"/>
            <a:ext cx="668773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OPPOSans R" panose="00020600040101010101" pitchFamily="18" charset="-122"/>
              </a:rPr>
              <a:t>Chapter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24D979B-F0FD-FE8E-8A43-86DE8A663680}"/>
              </a:ext>
            </a:extLst>
          </p:cNvPr>
          <p:cNvSpPr txBox="1"/>
          <p:nvPr/>
        </p:nvSpPr>
        <p:spPr>
          <a:xfrm>
            <a:off x="4130398" y="6499302"/>
            <a:ext cx="630301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430028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>
            <a:extLst>
              <a:ext uri="{FF2B5EF4-FFF2-40B4-BE49-F238E27FC236}">
                <a16:creationId xmlns:a16="http://schemas.microsoft.com/office/drawing/2014/main" id="{6D011030-BEC9-832F-32B4-07B53A9E9112}"/>
              </a:ext>
            </a:extLst>
          </p:cNvPr>
          <p:cNvSpPr txBox="1"/>
          <p:nvPr/>
        </p:nvSpPr>
        <p:spPr>
          <a:xfrm>
            <a:off x="458846" y="280210"/>
            <a:ext cx="2467399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工作内容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AC1CDD4-2EAB-9EE1-B814-49B8A6789235}"/>
              </a:ext>
            </a:extLst>
          </p:cNvPr>
          <p:cNvSpPr/>
          <p:nvPr/>
        </p:nvSpPr>
        <p:spPr>
          <a:xfrm>
            <a:off x="0" y="1155700"/>
            <a:ext cx="12192000" cy="3505200"/>
          </a:xfrm>
          <a:prstGeom prst="rect">
            <a:avLst/>
          </a:prstGeom>
          <a:blipFill dpi="0" rotWithShape="1">
            <a:blip r:embed="rId2"/>
            <a:srcRect/>
            <a:tile tx="0" ty="-170815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矩形: 对角圆角 4">
            <a:extLst>
              <a:ext uri="{FF2B5EF4-FFF2-40B4-BE49-F238E27FC236}">
                <a16:creationId xmlns:a16="http://schemas.microsoft.com/office/drawing/2014/main" id="{CAE3EFDC-33E8-80BA-A62E-A71766DD073A}"/>
              </a:ext>
            </a:extLst>
          </p:cNvPr>
          <p:cNvSpPr/>
          <p:nvPr/>
        </p:nvSpPr>
        <p:spPr>
          <a:xfrm>
            <a:off x="673100" y="3898900"/>
            <a:ext cx="3225800" cy="240030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4" name="矩形: 对角圆角 33">
            <a:extLst>
              <a:ext uri="{FF2B5EF4-FFF2-40B4-BE49-F238E27FC236}">
                <a16:creationId xmlns:a16="http://schemas.microsoft.com/office/drawing/2014/main" id="{13C35D85-49E9-D22E-ED7B-8B1C37EE1962}"/>
              </a:ext>
            </a:extLst>
          </p:cNvPr>
          <p:cNvSpPr/>
          <p:nvPr/>
        </p:nvSpPr>
        <p:spPr>
          <a:xfrm>
            <a:off x="4483100" y="3898900"/>
            <a:ext cx="3225800" cy="240030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5" name="矩形: 对角圆角 34">
            <a:extLst>
              <a:ext uri="{FF2B5EF4-FFF2-40B4-BE49-F238E27FC236}">
                <a16:creationId xmlns:a16="http://schemas.microsoft.com/office/drawing/2014/main" id="{98F13D77-C1AD-4D9E-23ED-AFCE35B78C3C}"/>
              </a:ext>
            </a:extLst>
          </p:cNvPr>
          <p:cNvSpPr/>
          <p:nvPr/>
        </p:nvSpPr>
        <p:spPr>
          <a:xfrm>
            <a:off x="8293100" y="3898900"/>
            <a:ext cx="3225800" cy="240030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F13D292-5EFE-A15B-821D-A2652B0E54F3}"/>
              </a:ext>
            </a:extLst>
          </p:cNvPr>
          <p:cNvSpPr txBox="1"/>
          <p:nvPr/>
        </p:nvSpPr>
        <p:spPr>
          <a:xfrm>
            <a:off x="1089347" y="4111535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81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4D379BBC-6F6E-0652-EFD4-2145287D8399}"/>
              </a:ext>
            </a:extLst>
          </p:cNvPr>
          <p:cNvSpPr txBox="1"/>
          <p:nvPr/>
        </p:nvSpPr>
        <p:spPr>
          <a:xfrm>
            <a:off x="965202" y="4743383"/>
            <a:ext cx="2655122" cy="958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在这里输入这一年来你的详细的工作内容，字数控制在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左右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78FB2F0-0CE7-DDCE-19BB-AF65F4FD81AD}"/>
              </a:ext>
            </a:extLst>
          </p:cNvPr>
          <p:cNvSpPr txBox="1"/>
          <p:nvPr/>
        </p:nvSpPr>
        <p:spPr>
          <a:xfrm>
            <a:off x="4892584" y="4111535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81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7122511-F86F-AE4E-A000-CC3F8AAEFFBA}"/>
              </a:ext>
            </a:extLst>
          </p:cNvPr>
          <p:cNvSpPr txBox="1"/>
          <p:nvPr/>
        </p:nvSpPr>
        <p:spPr>
          <a:xfrm>
            <a:off x="4768439" y="4743383"/>
            <a:ext cx="2655122" cy="958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在这里输入这一年来你的详细的工作内容，字数控制在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左右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9027FF4-E8A6-E4C9-F86F-3FE5F29945DB}"/>
              </a:ext>
            </a:extLst>
          </p:cNvPr>
          <p:cNvSpPr txBox="1"/>
          <p:nvPr/>
        </p:nvSpPr>
        <p:spPr>
          <a:xfrm>
            <a:off x="8695821" y="4111535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8100000" scaled="1"/>
                </a:gra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C2255D93-10DB-AB96-2B15-5C42A2846AA7}"/>
              </a:ext>
            </a:extLst>
          </p:cNvPr>
          <p:cNvSpPr txBox="1"/>
          <p:nvPr/>
        </p:nvSpPr>
        <p:spPr>
          <a:xfrm>
            <a:off x="8571676" y="4743383"/>
            <a:ext cx="2655122" cy="958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在这里输入这一年来你的详细的工作内容，字数控制在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左右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FAA2771-C4E3-6865-F0DA-6B7F67D4FCE8}"/>
              </a:ext>
            </a:extLst>
          </p:cNvPr>
          <p:cNvCxnSpPr/>
          <p:nvPr/>
        </p:nvCxnSpPr>
        <p:spPr>
          <a:xfrm>
            <a:off x="965202" y="4606895"/>
            <a:ext cx="25309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3D10ABB1-6469-5A5C-1097-1AD3566983AF}"/>
              </a:ext>
            </a:extLst>
          </p:cNvPr>
          <p:cNvCxnSpPr/>
          <p:nvPr/>
        </p:nvCxnSpPr>
        <p:spPr>
          <a:xfrm>
            <a:off x="4805111" y="4606895"/>
            <a:ext cx="25309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208237F4-62AD-1F3C-7242-53416CE2DD5E}"/>
              </a:ext>
            </a:extLst>
          </p:cNvPr>
          <p:cNvCxnSpPr/>
          <p:nvPr/>
        </p:nvCxnSpPr>
        <p:spPr>
          <a:xfrm>
            <a:off x="8632321" y="4606895"/>
            <a:ext cx="253097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0A48E730-DC91-7722-E924-678FFFFA40F8}"/>
              </a:ext>
            </a:extLst>
          </p:cNvPr>
          <p:cNvSpPr txBox="1"/>
          <p:nvPr/>
        </p:nvSpPr>
        <p:spPr>
          <a:xfrm>
            <a:off x="11194154" y="6611779"/>
            <a:ext cx="75854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PART 04</a:t>
            </a:r>
          </a:p>
        </p:txBody>
      </p:sp>
      <p:pic>
        <p:nvPicPr>
          <p:cNvPr id="7" name="图形 6" descr="书籍 纯色填充">
            <a:extLst>
              <a:ext uri="{FF2B5EF4-FFF2-40B4-BE49-F238E27FC236}">
                <a16:creationId xmlns:a16="http://schemas.microsoft.com/office/drawing/2014/main" id="{FE137608-EE2C-E587-F27B-1B7E7F294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71568" y="5702300"/>
            <a:ext cx="492200" cy="492200"/>
          </a:xfrm>
          <a:prstGeom prst="rect">
            <a:avLst/>
          </a:prstGeom>
        </p:spPr>
      </p:pic>
      <p:pic>
        <p:nvPicPr>
          <p:cNvPr id="10" name="图形 9" descr="书架上的书籍 纯色填充">
            <a:extLst>
              <a:ext uri="{FF2B5EF4-FFF2-40B4-BE49-F238E27FC236}">
                <a16:creationId xmlns:a16="http://schemas.microsoft.com/office/drawing/2014/main" id="{15539679-51AC-1085-AC12-F66AC9A5E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01954" y="5726909"/>
            <a:ext cx="492200" cy="492200"/>
          </a:xfrm>
          <a:prstGeom prst="rect">
            <a:avLst/>
          </a:prstGeom>
        </p:spPr>
      </p:pic>
      <p:pic>
        <p:nvPicPr>
          <p:cNvPr id="12" name="图形 11" descr="靶心 纯色填充">
            <a:extLst>
              <a:ext uri="{FF2B5EF4-FFF2-40B4-BE49-F238E27FC236}">
                <a16:creationId xmlns:a16="http://schemas.microsoft.com/office/drawing/2014/main" id="{EE70F4D6-716C-FDCA-0A07-CB0E68E84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65915" y="5702300"/>
            <a:ext cx="492200" cy="4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54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对角圆角 4">
            <a:extLst>
              <a:ext uri="{FF2B5EF4-FFF2-40B4-BE49-F238E27FC236}">
                <a16:creationId xmlns:a16="http://schemas.microsoft.com/office/drawing/2014/main" id="{EA337DA9-1D26-1D5E-72EB-B871B56F9CDD}"/>
              </a:ext>
            </a:extLst>
          </p:cNvPr>
          <p:cNvSpPr/>
          <p:nvPr/>
        </p:nvSpPr>
        <p:spPr>
          <a:xfrm rot="16200000">
            <a:off x="4236289" y="-914400"/>
            <a:ext cx="3719424" cy="8679543"/>
          </a:xfrm>
          <a:prstGeom prst="round2DiagRect">
            <a:avLst>
              <a:gd name="adj1" fmla="val 29659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7B093C9-B6E7-92A9-26F0-E8858F972A4F}"/>
              </a:ext>
            </a:extLst>
          </p:cNvPr>
          <p:cNvSpPr txBox="1"/>
          <p:nvPr/>
        </p:nvSpPr>
        <p:spPr>
          <a:xfrm>
            <a:off x="2692401" y="2705100"/>
            <a:ext cx="6807200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8800" dirty="0">
                <a:solidFill>
                  <a:prstClr val="white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谢谢聆听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678234F-A98E-3ACC-9390-840C88FF487B}"/>
              </a:ext>
            </a:extLst>
          </p:cNvPr>
          <p:cNvSpPr txBox="1"/>
          <p:nvPr/>
        </p:nvSpPr>
        <p:spPr>
          <a:xfrm>
            <a:off x="3918859" y="2304990"/>
            <a:ext cx="435428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THANKS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0B54FC2-72EA-392E-E1E5-597AE751C2DB}"/>
              </a:ext>
            </a:extLst>
          </p:cNvPr>
          <p:cNvSpPr txBox="1"/>
          <p:nvPr/>
        </p:nvSpPr>
        <p:spPr>
          <a:xfrm>
            <a:off x="259453" y="6499302"/>
            <a:ext cx="540533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Home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29600ED-E368-B279-9B1E-B31C188CA919}"/>
              </a:ext>
            </a:extLst>
          </p:cNvPr>
          <p:cNvSpPr txBox="1"/>
          <p:nvPr/>
        </p:nvSpPr>
        <p:spPr>
          <a:xfrm>
            <a:off x="1439161" y="6499302"/>
            <a:ext cx="69762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Directory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64FE6F9-AB24-7CEC-322F-879BE5EA5010}"/>
              </a:ext>
            </a:extLst>
          </p:cNvPr>
          <p:cNvSpPr txBox="1"/>
          <p:nvPr/>
        </p:nvSpPr>
        <p:spPr>
          <a:xfrm>
            <a:off x="2817641" y="6499302"/>
            <a:ext cx="638316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OPPOSans R" panose="00020600040101010101" pitchFamily="18" charset="-122"/>
              </a:rPr>
              <a:t>Chapter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882F602-BA6C-4629-83B1-C897D73170C6}"/>
              </a:ext>
            </a:extLst>
          </p:cNvPr>
          <p:cNvSpPr txBox="1"/>
          <p:nvPr/>
        </p:nvSpPr>
        <p:spPr>
          <a:xfrm>
            <a:off x="4130398" y="6499302"/>
            <a:ext cx="630301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Content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8212409-1D3D-3D70-67E4-4D290331D1DF}"/>
              </a:ext>
            </a:extLst>
          </p:cNvPr>
          <p:cNvGrpSpPr/>
          <p:nvPr/>
        </p:nvGrpSpPr>
        <p:grpSpPr>
          <a:xfrm>
            <a:off x="11572851" y="330994"/>
            <a:ext cx="277698" cy="176212"/>
            <a:chOff x="11639117" y="319088"/>
            <a:chExt cx="216000" cy="137062"/>
          </a:xfr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760A8E5-220B-6668-7CE5-2CE0A0B8974F}"/>
                </a:ext>
              </a:extLst>
            </p:cNvPr>
            <p:cNvSpPr/>
            <p:nvPr/>
          </p:nvSpPr>
          <p:spPr>
            <a:xfrm>
              <a:off x="11639117" y="438150"/>
              <a:ext cx="216000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D7C6824-FFC0-4E49-827C-54DE2615834A}"/>
                </a:ext>
              </a:extLst>
            </p:cNvPr>
            <p:cNvSpPr/>
            <p:nvPr/>
          </p:nvSpPr>
          <p:spPr>
            <a:xfrm>
              <a:off x="11639117" y="378619"/>
              <a:ext cx="216000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DB4AE8D-8E24-CB16-599E-50ABE78DA845}"/>
                </a:ext>
              </a:extLst>
            </p:cNvPr>
            <p:cNvSpPr/>
            <p:nvPr/>
          </p:nvSpPr>
          <p:spPr>
            <a:xfrm>
              <a:off x="11639117" y="319088"/>
              <a:ext cx="216000" cy="1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2C2C8F37-366F-DA0E-E9B6-C695A21C9F18}"/>
              </a:ext>
            </a:extLst>
          </p:cNvPr>
          <p:cNvSpPr txBox="1"/>
          <p:nvPr/>
        </p:nvSpPr>
        <p:spPr>
          <a:xfrm>
            <a:off x="246601" y="283893"/>
            <a:ext cx="1276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atin typeface="Arial" panose="020B0604020202020204" pitchFamily="34" charset="0"/>
                <a:ea typeface="字魂45号-冰宇雅宋" panose="00000500000000000000" pitchFamily="2" charset="-122"/>
              </a:rPr>
              <a:t>2022 </a:t>
            </a:r>
            <a:endParaRPr lang="zh-CN" altLang="en-US" sz="2000" b="1" dirty="0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00" scaled="1"/>
              </a:gradFill>
              <a:latin typeface="Arial" panose="020B0604020202020204" pitchFamily="34" charset="0"/>
              <a:ea typeface="字魂45号-冰宇雅宋" panose="00000500000000000000" pitchFamily="2" charset="-122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275522C-3791-7306-C7FC-3D0B1C6FFA3C}"/>
              </a:ext>
            </a:extLst>
          </p:cNvPr>
          <p:cNvGrpSpPr/>
          <p:nvPr/>
        </p:nvGrpSpPr>
        <p:grpSpPr>
          <a:xfrm>
            <a:off x="11366271" y="6541233"/>
            <a:ext cx="479426" cy="206892"/>
            <a:chOff x="10982850" y="6152312"/>
            <a:chExt cx="491700" cy="212191"/>
          </a:xfrm>
        </p:grpSpPr>
        <p:sp>
          <p:nvSpPr>
            <p:cNvPr id="20" name="chevron-upwards-arrow_17507">
              <a:extLst>
                <a:ext uri="{FF2B5EF4-FFF2-40B4-BE49-F238E27FC236}">
                  <a16:creationId xmlns:a16="http://schemas.microsoft.com/office/drawing/2014/main" id="{BAD76056-216B-C2C5-9073-3D2C606DA2C5}"/>
                </a:ext>
              </a:extLst>
            </p:cNvPr>
            <p:cNvSpPr/>
            <p:nvPr/>
          </p:nvSpPr>
          <p:spPr>
            <a:xfrm rot="5400000">
              <a:off x="11262520" y="6152473"/>
              <a:ext cx="212191" cy="211869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21" name="chevron-upwards-arrow_17507">
              <a:extLst>
                <a:ext uri="{FF2B5EF4-FFF2-40B4-BE49-F238E27FC236}">
                  <a16:creationId xmlns:a16="http://schemas.microsoft.com/office/drawing/2014/main" id="{32061A0E-C245-C2C6-CD81-9D7398465229}"/>
                </a:ext>
              </a:extLst>
            </p:cNvPr>
            <p:cNvSpPr/>
            <p:nvPr/>
          </p:nvSpPr>
          <p:spPr>
            <a:xfrm rot="16200000" flipH="1">
              <a:off x="10982689" y="6152473"/>
              <a:ext cx="212191" cy="211869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3525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7052" y="753523"/>
            <a:ext cx="7074345" cy="5399189"/>
          </a:xfrm>
        </p:spPr>
        <p:txBody>
          <a:bodyPr/>
          <a:lstStyle/>
          <a:p>
            <a:r>
              <a:rPr kumimoji="1" lang="zh-CN" altLang="en-US" dirty="0"/>
              <a:t>中文：思源黑体</a:t>
            </a:r>
            <a:endParaRPr kumimoji="1" lang="en-US" altLang="zh-CN" dirty="0"/>
          </a:p>
          <a:p>
            <a:r>
              <a:rPr kumimoji="1" lang="zh-CN" altLang="en-US" dirty="0"/>
              <a:t>英文：</a:t>
            </a:r>
            <a:r>
              <a:rPr kumimoji="1" lang="en" altLang="zh-CN" dirty="0"/>
              <a:t>Arail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-US" altLang="zh-CN" dirty="0" err="1"/>
              <a:t>unsplash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听风</a:t>
            </a:r>
            <a:endParaRPr kumimoji="1" lang="en" altLang="zh-CN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5479" y="820501"/>
            <a:ext cx="2259871" cy="287259"/>
          </a:xfrm>
        </p:spPr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对角圆角 9">
            <a:extLst>
              <a:ext uri="{FF2B5EF4-FFF2-40B4-BE49-F238E27FC236}">
                <a16:creationId xmlns:a16="http://schemas.microsoft.com/office/drawing/2014/main" id="{0F7D9130-37CA-1F90-F0A7-1589643462C7}"/>
              </a:ext>
            </a:extLst>
          </p:cNvPr>
          <p:cNvSpPr/>
          <p:nvPr/>
        </p:nvSpPr>
        <p:spPr>
          <a:xfrm>
            <a:off x="740258" y="1644256"/>
            <a:ext cx="2467399" cy="3204027"/>
          </a:xfrm>
          <a:prstGeom prst="round2DiagRect">
            <a:avLst>
              <a:gd name="adj1" fmla="val 14388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1" name="矩形: 对角圆角 20">
            <a:extLst>
              <a:ext uri="{FF2B5EF4-FFF2-40B4-BE49-F238E27FC236}">
                <a16:creationId xmlns:a16="http://schemas.microsoft.com/office/drawing/2014/main" id="{B23FEB52-2740-E04F-6B3F-7C80B62E7093}"/>
              </a:ext>
            </a:extLst>
          </p:cNvPr>
          <p:cNvSpPr/>
          <p:nvPr/>
        </p:nvSpPr>
        <p:spPr>
          <a:xfrm rot="16200000">
            <a:off x="1281170" y="1398248"/>
            <a:ext cx="525395" cy="1756408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31CE52C-B2D2-5816-AFD3-ED321B829720}"/>
              </a:ext>
            </a:extLst>
          </p:cNvPr>
          <p:cNvSpPr txBox="1"/>
          <p:nvPr/>
        </p:nvSpPr>
        <p:spPr>
          <a:xfrm>
            <a:off x="786312" y="2076397"/>
            <a:ext cx="1515110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工作内容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2386E44-12EF-BBDC-07F0-D3A079D411E3}"/>
              </a:ext>
            </a:extLst>
          </p:cNvPr>
          <p:cNvSpPr txBox="1"/>
          <p:nvPr/>
        </p:nvSpPr>
        <p:spPr>
          <a:xfrm>
            <a:off x="2080532" y="3863941"/>
            <a:ext cx="1127125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6000" b="1" dirty="0">
                <a:ln w="6350">
                  <a:solidFill>
                    <a:schemeClr val="bg1">
                      <a:lumMod val="85000"/>
                    </a:schemeClr>
                  </a:solidFill>
                </a:ln>
                <a:noFill/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01</a:t>
            </a:r>
            <a:endParaRPr lang="zh-CN" altLang="en-US" sz="6000" b="1" dirty="0">
              <a:ln w="6350">
                <a:solidFill>
                  <a:schemeClr val="bg1">
                    <a:lumMod val="85000"/>
                  </a:schemeClr>
                </a:solidFill>
              </a:ln>
              <a:noFill/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EDCCCDF-A3A7-35E1-CE50-138BE8F1B1D8}"/>
              </a:ext>
            </a:extLst>
          </p:cNvPr>
          <p:cNvSpPr txBox="1"/>
          <p:nvPr/>
        </p:nvSpPr>
        <p:spPr>
          <a:xfrm>
            <a:off x="961572" y="2859826"/>
            <a:ext cx="1982960" cy="958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在这里输入这一年来你的工作内容，字数控制在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左右</a:t>
            </a:r>
          </a:p>
        </p:txBody>
      </p:sp>
      <p:sp>
        <p:nvSpPr>
          <p:cNvPr id="24" name="矩形: 对角圆角 23">
            <a:extLst>
              <a:ext uri="{FF2B5EF4-FFF2-40B4-BE49-F238E27FC236}">
                <a16:creationId xmlns:a16="http://schemas.microsoft.com/office/drawing/2014/main" id="{AFF15D60-D32A-DD3F-4DB2-198CF72E8E31}"/>
              </a:ext>
            </a:extLst>
          </p:cNvPr>
          <p:cNvSpPr/>
          <p:nvPr/>
        </p:nvSpPr>
        <p:spPr>
          <a:xfrm>
            <a:off x="3503566" y="2238830"/>
            <a:ext cx="2467399" cy="3204027"/>
          </a:xfrm>
          <a:prstGeom prst="round2DiagRect">
            <a:avLst>
              <a:gd name="adj1" fmla="val 14388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5" name="矩形: 对角圆角 24">
            <a:extLst>
              <a:ext uri="{FF2B5EF4-FFF2-40B4-BE49-F238E27FC236}">
                <a16:creationId xmlns:a16="http://schemas.microsoft.com/office/drawing/2014/main" id="{7AF35F77-6B25-016E-E77A-075DFAC5B4AA}"/>
              </a:ext>
            </a:extLst>
          </p:cNvPr>
          <p:cNvSpPr/>
          <p:nvPr/>
        </p:nvSpPr>
        <p:spPr>
          <a:xfrm rot="16200000">
            <a:off x="4044478" y="1992822"/>
            <a:ext cx="525395" cy="1756408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6DE486A-80E4-1903-8F59-DDE5A823C4ED}"/>
              </a:ext>
            </a:extLst>
          </p:cNvPr>
          <p:cNvSpPr txBox="1"/>
          <p:nvPr/>
        </p:nvSpPr>
        <p:spPr>
          <a:xfrm>
            <a:off x="3549620" y="2670971"/>
            <a:ext cx="1515110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亮点展示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719927D-2982-B3B5-B119-A1CFF9833894}"/>
              </a:ext>
            </a:extLst>
          </p:cNvPr>
          <p:cNvSpPr txBox="1"/>
          <p:nvPr/>
        </p:nvSpPr>
        <p:spPr>
          <a:xfrm>
            <a:off x="4843840" y="4458515"/>
            <a:ext cx="1127125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6000" b="1" dirty="0">
                <a:ln w="6350">
                  <a:solidFill>
                    <a:schemeClr val="bg1">
                      <a:lumMod val="85000"/>
                    </a:schemeClr>
                  </a:solidFill>
                </a:ln>
                <a:noFill/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02</a:t>
            </a:r>
            <a:endParaRPr lang="zh-CN" altLang="en-US" sz="6000" b="1" dirty="0">
              <a:ln w="6350">
                <a:solidFill>
                  <a:schemeClr val="bg1">
                    <a:lumMod val="85000"/>
                  </a:schemeClr>
                </a:solidFill>
              </a:ln>
              <a:noFill/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5E3A358-281F-7599-0106-3E39BE30F9DD}"/>
              </a:ext>
            </a:extLst>
          </p:cNvPr>
          <p:cNvSpPr txBox="1"/>
          <p:nvPr/>
        </p:nvSpPr>
        <p:spPr>
          <a:xfrm>
            <a:off x="3724880" y="3454400"/>
            <a:ext cx="1982960" cy="958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在这里输入这一年来你的工作亮点，字数控制在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左右</a:t>
            </a:r>
          </a:p>
        </p:txBody>
      </p:sp>
      <p:sp>
        <p:nvSpPr>
          <p:cNvPr id="29" name="矩形: 对角圆角 28">
            <a:extLst>
              <a:ext uri="{FF2B5EF4-FFF2-40B4-BE49-F238E27FC236}">
                <a16:creationId xmlns:a16="http://schemas.microsoft.com/office/drawing/2014/main" id="{CF38D934-47CC-F515-3A2D-D8B5576C6A26}"/>
              </a:ext>
            </a:extLst>
          </p:cNvPr>
          <p:cNvSpPr/>
          <p:nvPr/>
        </p:nvSpPr>
        <p:spPr>
          <a:xfrm>
            <a:off x="6266874" y="1644256"/>
            <a:ext cx="2467399" cy="3204027"/>
          </a:xfrm>
          <a:prstGeom prst="round2DiagRect">
            <a:avLst>
              <a:gd name="adj1" fmla="val 14388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0" name="矩形: 对角圆角 29">
            <a:extLst>
              <a:ext uri="{FF2B5EF4-FFF2-40B4-BE49-F238E27FC236}">
                <a16:creationId xmlns:a16="http://schemas.microsoft.com/office/drawing/2014/main" id="{3C155C75-9144-AF69-B2EB-ABEFC9C78577}"/>
              </a:ext>
            </a:extLst>
          </p:cNvPr>
          <p:cNvSpPr/>
          <p:nvPr/>
        </p:nvSpPr>
        <p:spPr>
          <a:xfrm rot="16200000">
            <a:off x="6807786" y="1398248"/>
            <a:ext cx="525395" cy="1756408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B815495-16CA-678C-C8FC-0DAE27AF3A8C}"/>
              </a:ext>
            </a:extLst>
          </p:cNvPr>
          <p:cNvSpPr txBox="1"/>
          <p:nvPr/>
        </p:nvSpPr>
        <p:spPr>
          <a:xfrm>
            <a:off x="6312928" y="2076397"/>
            <a:ext cx="1515110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存在问题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D2B04D6-3DD5-2F8F-0F73-8BC54BE58044}"/>
              </a:ext>
            </a:extLst>
          </p:cNvPr>
          <p:cNvSpPr txBox="1"/>
          <p:nvPr/>
        </p:nvSpPr>
        <p:spPr>
          <a:xfrm>
            <a:off x="7607148" y="3863941"/>
            <a:ext cx="1127125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6000" b="1" dirty="0">
                <a:ln w="6350">
                  <a:solidFill>
                    <a:schemeClr val="bg1">
                      <a:lumMod val="85000"/>
                    </a:schemeClr>
                  </a:solidFill>
                </a:ln>
                <a:noFill/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03</a:t>
            </a:r>
            <a:endParaRPr lang="zh-CN" altLang="en-US" sz="6000" b="1" dirty="0">
              <a:ln w="6350">
                <a:solidFill>
                  <a:schemeClr val="bg1">
                    <a:lumMod val="85000"/>
                  </a:schemeClr>
                </a:solidFill>
              </a:ln>
              <a:noFill/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7DAA0C9-D3AE-9205-EAA0-1F751D04C719}"/>
              </a:ext>
            </a:extLst>
          </p:cNvPr>
          <p:cNvSpPr txBox="1"/>
          <p:nvPr/>
        </p:nvSpPr>
        <p:spPr>
          <a:xfrm>
            <a:off x="6488188" y="2859826"/>
            <a:ext cx="1982960" cy="958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在这里输入这一年来你的工作问题，字数控制在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左右</a:t>
            </a:r>
          </a:p>
        </p:txBody>
      </p:sp>
      <p:sp>
        <p:nvSpPr>
          <p:cNvPr id="34" name="矩形: 对角圆角 33">
            <a:extLst>
              <a:ext uri="{FF2B5EF4-FFF2-40B4-BE49-F238E27FC236}">
                <a16:creationId xmlns:a16="http://schemas.microsoft.com/office/drawing/2014/main" id="{1B571073-1A0A-D6FC-8A16-0960365196EB}"/>
              </a:ext>
            </a:extLst>
          </p:cNvPr>
          <p:cNvSpPr/>
          <p:nvPr/>
        </p:nvSpPr>
        <p:spPr>
          <a:xfrm>
            <a:off x="9030182" y="2238830"/>
            <a:ext cx="2467399" cy="3204027"/>
          </a:xfrm>
          <a:prstGeom prst="round2DiagRect">
            <a:avLst>
              <a:gd name="adj1" fmla="val 14388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5" name="矩形: 对角圆角 34">
            <a:extLst>
              <a:ext uri="{FF2B5EF4-FFF2-40B4-BE49-F238E27FC236}">
                <a16:creationId xmlns:a16="http://schemas.microsoft.com/office/drawing/2014/main" id="{BF63690B-82AE-7BB5-907D-9D8E9072B07A}"/>
              </a:ext>
            </a:extLst>
          </p:cNvPr>
          <p:cNvSpPr/>
          <p:nvPr/>
        </p:nvSpPr>
        <p:spPr>
          <a:xfrm rot="16200000">
            <a:off x="9571094" y="1992822"/>
            <a:ext cx="525395" cy="1756408"/>
          </a:xfrm>
          <a:prstGeom prst="round2Diag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1757364-4F51-1053-17D3-EEA2B84795F4}"/>
              </a:ext>
            </a:extLst>
          </p:cNvPr>
          <p:cNvSpPr txBox="1"/>
          <p:nvPr/>
        </p:nvSpPr>
        <p:spPr>
          <a:xfrm>
            <a:off x="9076236" y="2670971"/>
            <a:ext cx="1515110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未来计划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AE28C04-E5E1-B7EA-7FAF-BBB5A0A25CEE}"/>
              </a:ext>
            </a:extLst>
          </p:cNvPr>
          <p:cNvSpPr txBox="1"/>
          <p:nvPr/>
        </p:nvSpPr>
        <p:spPr>
          <a:xfrm>
            <a:off x="10370456" y="4458515"/>
            <a:ext cx="1127125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6000" b="1" dirty="0">
                <a:ln w="6350">
                  <a:solidFill>
                    <a:schemeClr val="bg1">
                      <a:lumMod val="85000"/>
                    </a:schemeClr>
                  </a:solidFill>
                </a:ln>
                <a:noFill/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04</a:t>
            </a:r>
            <a:endParaRPr lang="zh-CN" altLang="en-US" sz="6000" b="1" dirty="0">
              <a:ln w="6350">
                <a:solidFill>
                  <a:schemeClr val="bg1">
                    <a:lumMod val="85000"/>
                  </a:schemeClr>
                </a:solidFill>
              </a:ln>
              <a:noFill/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39591AA-5EAD-ECD5-9186-98247F7A4024}"/>
              </a:ext>
            </a:extLst>
          </p:cNvPr>
          <p:cNvSpPr txBox="1"/>
          <p:nvPr/>
        </p:nvSpPr>
        <p:spPr>
          <a:xfrm>
            <a:off x="9251496" y="3454400"/>
            <a:ext cx="1982960" cy="958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在这里输入这一年来你的未来计划，字数控制在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左右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D011030-BEC9-832F-32B4-07B53A9E9112}"/>
              </a:ext>
            </a:extLst>
          </p:cNvPr>
          <p:cNvSpPr txBox="1"/>
          <p:nvPr/>
        </p:nvSpPr>
        <p:spPr>
          <a:xfrm>
            <a:off x="458847" y="280210"/>
            <a:ext cx="1515110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目录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C979E77-0537-CE2B-EDCD-2BF209F74B7C}"/>
              </a:ext>
            </a:extLst>
          </p:cNvPr>
          <p:cNvSpPr txBox="1"/>
          <p:nvPr/>
        </p:nvSpPr>
        <p:spPr>
          <a:xfrm>
            <a:off x="259453" y="6499302"/>
            <a:ext cx="526106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Home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DA7D763-86E2-550D-3D01-8088B11B96A1}"/>
              </a:ext>
            </a:extLst>
          </p:cNvPr>
          <p:cNvSpPr txBox="1"/>
          <p:nvPr/>
        </p:nvSpPr>
        <p:spPr>
          <a:xfrm>
            <a:off x="1439161" y="6499302"/>
            <a:ext cx="74571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Directory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C49FF3E-6D7C-7407-A9CF-65D7F679F03D}"/>
              </a:ext>
            </a:extLst>
          </p:cNvPr>
          <p:cNvSpPr txBox="1"/>
          <p:nvPr/>
        </p:nvSpPr>
        <p:spPr>
          <a:xfrm>
            <a:off x="2817641" y="6499302"/>
            <a:ext cx="638316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OPPOSans R" panose="00020600040101010101" pitchFamily="18" charset="-122"/>
              </a:rPr>
              <a:t>Chapter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B08421A-B9FD-2FAC-CEEB-7860B84EEC1D}"/>
              </a:ext>
            </a:extLst>
          </p:cNvPr>
          <p:cNvSpPr txBox="1"/>
          <p:nvPr/>
        </p:nvSpPr>
        <p:spPr>
          <a:xfrm>
            <a:off x="4130398" y="6499302"/>
            <a:ext cx="630301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Content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3C0E099-D699-1437-D4EF-2BFB33D5F699}"/>
              </a:ext>
            </a:extLst>
          </p:cNvPr>
          <p:cNvGrpSpPr/>
          <p:nvPr/>
        </p:nvGrpSpPr>
        <p:grpSpPr>
          <a:xfrm>
            <a:off x="11366271" y="6541233"/>
            <a:ext cx="479426" cy="206892"/>
            <a:chOff x="10982850" y="6152312"/>
            <a:chExt cx="491700" cy="212191"/>
          </a:xfrm>
        </p:grpSpPr>
        <p:sp>
          <p:nvSpPr>
            <p:cNvPr id="13" name="chevron-upwards-arrow_17507">
              <a:extLst>
                <a:ext uri="{FF2B5EF4-FFF2-40B4-BE49-F238E27FC236}">
                  <a16:creationId xmlns:a16="http://schemas.microsoft.com/office/drawing/2014/main" id="{0EA8FB38-914B-9259-F967-A4D1E4CB9446}"/>
                </a:ext>
              </a:extLst>
            </p:cNvPr>
            <p:cNvSpPr/>
            <p:nvPr/>
          </p:nvSpPr>
          <p:spPr>
            <a:xfrm rot="5400000">
              <a:off x="11262520" y="6152473"/>
              <a:ext cx="212191" cy="211869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14" name="chevron-upwards-arrow_17507">
              <a:extLst>
                <a:ext uri="{FF2B5EF4-FFF2-40B4-BE49-F238E27FC236}">
                  <a16:creationId xmlns:a16="http://schemas.microsoft.com/office/drawing/2014/main" id="{45029E11-536B-DA6F-B3A6-AA4D69295558}"/>
                </a:ext>
              </a:extLst>
            </p:cNvPr>
            <p:cNvSpPr/>
            <p:nvPr/>
          </p:nvSpPr>
          <p:spPr>
            <a:xfrm rot="16200000" flipH="1">
              <a:off x="10982689" y="6152473"/>
              <a:ext cx="212191" cy="211869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5109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对角圆角 4">
            <a:extLst>
              <a:ext uri="{FF2B5EF4-FFF2-40B4-BE49-F238E27FC236}">
                <a16:creationId xmlns:a16="http://schemas.microsoft.com/office/drawing/2014/main" id="{EA337DA9-1D26-1D5E-72EB-B871B56F9CDD}"/>
              </a:ext>
            </a:extLst>
          </p:cNvPr>
          <p:cNvSpPr/>
          <p:nvPr/>
        </p:nvSpPr>
        <p:spPr>
          <a:xfrm rot="16200000">
            <a:off x="4646538" y="45345"/>
            <a:ext cx="2898927" cy="6764855"/>
          </a:xfrm>
          <a:prstGeom prst="round2DiagRect">
            <a:avLst>
              <a:gd name="adj1" fmla="val 29659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7B093C9-B6E7-92A9-26F0-E8858F972A4F}"/>
              </a:ext>
            </a:extLst>
          </p:cNvPr>
          <p:cNvSpPr txBox="1"/>
          <p:nvPr/>
        </p:nvSpPr>
        <p:spPr>
          <a:xfrm>
            <a:off x="4713841" y="2140677"/>
            <a:ext cx="2764322" cy="11079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01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543BDDD-BF71-737F-D11F-88CC50845C22}"/>
              </a:ext>
            </a:extLst>
          </p:cNvPr>
          <p:cNvSpPr txBox="1"/>
          <p:nvPr/>
        </p:nvSpPr>
        <p:spPr>
          <a:xfrm>
            <a:off x="3898902" y="3248673"/>
            <a:ext cx="4394198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8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工作内容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711AF56-4EA5-FAF4-3646-32C1AF3F2EED}"/>
              </a:ext>
            </a:extLst>
          </p:cNvPr>
          <p:cNvSpPr txBox="1"/>
          <p:nvPr/>
        </p:nvSpPr>
        <p:spPr>
          <a:xfrm>
            <a:off x="3918859" y="4118928"/>
            <a:ext cx="435428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JOB CONTENT</a:t>
            </a:r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64C3460-08D3-5F6A-2428-8A38FACA1EB4}"/>
              </a:ext>
            </a:extLst>
          </p:cNvPr>
          <p:cNvGrpSpPr/>
          <p:nvPr/>
        </p:nvGrpSpPr>
        <p:grpSpPr>
          <a:xfrm>
            <a:off x="11366271" y="6541233"/>
            <a:ext cx="479426" cy="206892"/>
            <a:chOff x="10982850" y="6152312"/>
            <a:chExt cx="491700" cy="212191"/>
          </a:xfrm>
        </p:grpSpPr>
        <p:sp>
          <p:nvSpPr>
            <p:cNvPr id="3" name="chevron-upwards-arrow_17507">
              <a:extLst>
                <a:ext uri="{FF2B5EF4-FFF2-40B4-BE49-F238E27FC236}">
                  <a16:creationId xmlns:a16="http://schemas.microsoft.com/office/drawing/2014/main" id="{3134AB7C-16D8-DA24-159E-5ACD758343E2}"/>
                </a:ext>
              </a:extLst>
            </p:cNvPr>
            <p:cNvSpPr/>
            <p:nvPr/>
          </p:nvSpPr>
          <p:spPr>
            <a:xfrm rot="5400000">
              <a:off x="11262520" y="6152473"/>
              <a:ext cx="212191" cy="211869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4" name="chevron-upwards-arrow_17507">
              <a:extLst>
                <a:ext uri="{FF2B5EF4-FFF2-40B4-BE49-F238E27FC236}">
                  <a16:creationId xmlns:a16="http://schemas.microsoft.com/office/drawing/2014/main" id="{FEDBD329-83F6-ADCB-2012-5C0E6DAC0CC3}"/>
                </a:ext>
              </a:extLst>
            </p:cNvPr>
            <p:cNvSpPr/>
            <p:nvPr/>
          </p:nvSpPr>
          <p:spPr>
            <a:xfrm rot="16200000" flipH="1">
              <a:off x="10982689" y="6152473"/>
              <a:ext cx="212191" cy="211869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16578038-C838-55B9-2AE4-1DE711783F5F}"/>
              </a:ext>
            </a:extLst>
          </p:cNvPr>
          <p:cNvSpPr txBox="1"/>
          <p:nvPr/>
        </p:nvSpPr>
        <p:spPr>
          <a:xfrm>
            <a:off x="259453" y="6499302"/>
            <a:ext cx="526106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Home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3C92E91-B9DA-5A36-8F88-3100E3778C67}"/>
              </a:ext>
            </a:extLst>
          </p:cNvPr>
          <p:cNvSpPr txBox="1"/>
          <p:nvPr/>
        </p:nvSpPr>
        <p:spPr>
          <a:xfrm>
            <a:off x="1439161" y="6499302"/>
            <a:ext cx="69762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Directory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C0F0EE8-977E-B468-5FE6-8DE80581863D}"/>
              </a:ext>
            </a:extLst>
          </p:cNvPr>
          <p:cNvSpPr txBox="1"/>
          <p:nvPr/>
        </p:nvSpPr>
        <p:spPr>
          <a:xfrm>
            <a:off x="2817641" y="6499302"/>
            <a:ext cx="668773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OPPOSans R" panose="00020600040101010101" pitchFamily="18" charset="-122"/>
              </a:rPr>
              <a:t>Chapter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2F5B6EA-6F36-964E-F2F1-D72ABE145143}"/>
              </a:ext>
            </a:extLst>
          </p:cNvPr>
          <p:cNvSpPr txBox="1"/>
          <p:nvPr/>
        </p:nvSpPr>
        <p:spPr>
          <a:xfrm>
            <a:off x="4130398" y="6499302"/>
            <a:ext cx="630301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678964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F8A94235-EE40-475F-F829-742ECDBEF5D0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custGeom>
            <a:avLst/>
            <a:gdLst>
              <a:gd name="connsiteX0" fmla="*/ 1673228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1673228 w 6096000"/>
              <a:gd name="connsiteY3" fmla="*/ 6858000 h 6858000"/>
              <a:gd name="connsiteX4" fmla="*/ 1584061 w 6096000"/>
              <a:gd name="connsiteY4" fmla="*/ 6787929 h 6858000"/>
              <a:gd name="connsiteX5" fmla="*/ 0 w 6096000"/>
              <a:gd name="connsiteY5" fmla="*/ 3429000 h 6858000"/>
              <a:gd name="connsiteX6" fmla="*/ 1584061 w 6096000"/>
              <a:gd name="connsiteY6" fmla="*/ 700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1673228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1673228" y="6858000"/>
                </a:lnTo>
                <a:lnTo>
                  <a:pt x="1584061" y="6787929"/>
                </a:lnTo>
                <a:cubicBezTo>
                  <a:pt x="616635" y="5989538"/>
                  <a:pt x="0" y="4781281"/>
                  <a:pt x="0" y="3429000"/>
                </a:cubicBezTo>
                <a:cubicBezTo>
                  <a:pt x="0" y="2076720"/>
                  <a:pt x="616635" y="868462"/>
                  <a:pt x="1584061" y="70072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83A4FCEA-C0A5-9A30-8D67-D7703E129434}"/>
              </a:ext>
            </a:extLst>
          </p:cNvPr>
          <p:cNvSpPr/>
          <p:nvPr/>
        </p:nvSpPr>
        <p:spPr>
          <a:xfrm>
            <a:off x="574961" y="1601791"/>
            <a:ext cx="3285842" cy="1711777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D011030-BEC9-832F-32B4-07B53A9E9112}"/>
              </a:ext>
            </a:extLst>
          </p:cNvPr>
          <p:cNvSpPr txBox="1"/>
          <p:nvPr/>
        </p:nvSpPr>
        <p:spPr>
          <a:xfrm>
            <a:off x="458846" y="280210"/>
            <a:ext cx="2467399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工作内容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40" name="矩形: 对角圆角 39">
            <a:extLst>
              <a:ext uri="{FF2B5EF4-FFF2-40B4-BE49-F238E27FC236}">
                <a16:creationId xmlns:a16="http://schemas.microsoft.com/office/drawing/2014/main" id="{EDEAB124-EFF7-C41D-7A34-0B985E940969}"/>
              </a:ext>
            </a:extLst>
          </p:cNvPr>
          <p:cNvSpPr/>
          <p:nvPr/>
        </p:nvSpPr>
        <p:spPr>
          <a:xfrm rot="16200000">
            <a:off x="1894718" y="86608"/>
            <a:ext cx="646331" cy="3285842"/>
          </a:xfrm>
          <a:prstGeom prst="round2DiagRect">
            <a:avLst>
              <a:gd name="adj1" fmla="val 47754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E83E268-578B-A860-590C-618BE57AC65E}"/>
              </a:ext>
            </a:extLst>
          </p:cNvPr>
          <p:cNvSpPr txBox="1"/>
          <p:nvPr/>
        </p:nvSpPr>
        <p:spPr>
          <a:xfrm>
            <a:off x="1014466" y="1529474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E9F1522-F516-D23D-3115-2764DD40CF96}"/>
              </a:ext>
            </a:extLst>
          </p:cNvPr>
          <p:cNvSpPr txBox="1"/>
          <p:nvPr/>
        </p:nvSpPr>
        <p:spPr>
          <a:xfrm>
            <a:off x="890321" y="2203673"/>
            <a:ext cx="2655122" cy="958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在这里输入这一年来你的详细的工作内容，字数控制在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左右</a:t>
            </a: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49EF2D61-8D27-3A43-A4DB-178165C36F86}"/>
              </a:ext>
            </a:extLst>
          </p:cNvPr>
          <p:cNvSpPr/>
          <p:nvPr/>
        </p:nvSpPr>
        <p:spPr>
          <a:xfrm>
            <a:off x="574961" y="3861081"/>
            <a:ext cx="3285842" cy="1711777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5" name="矩形: 对角圆角 44">
            <a:extLst>
              <a:ext uri="{FF2B5EF4-FFF2-40B4-BE49-F238E27FC236}">
                <a16:creationId xmlns:a16="http://schemas.microsoft.com/office/drawing/2014/main" id="{0DBDD6F4-7700-823F-AE5B-9F618B683153}"/>
              </a:ext>
            </a:extLst>
          </p:cNvPr>
          <p:cNvSpPr/>
          <p:nvPr/>
        </p:nvSpPr>
        <p:spPr>
          <a:xfrm rot="16200000">
            <a:off x="1894718" y="2345898"/>
            <a:ext cx="646331" cy="3285842"/>
          </a:xfrm>
          <a:prstGeom prst="round2DiagRect">
            <a:avLst>
              <a:gd name="adj1" fmla="val 47754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FA5D7360-F09D-8D1C-58FE-4C9F95B9AB9E}"/>
              </a:ext>
            </a:extLst>
          </p:cNvPr>
          <p:cNvSpPr txBox="1"/>
          <p:nvPr/>
        </p:nvSpPr>
        <p:spPr>
          <a:xfrm>
            <a:off x="1014466" y="3788764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BF07547D-9DD3-D4FC-9E6A-8EA7DCDF1C27}"/>
              </a:ext>
            </a:extLst>
          </p:cNvPr>
          <p:cNvSpPr txBox="1"/>
          <p:nvPr/>
        </p:nvSpPr>
        <p:spPr>
          <a:xfrm>
            <a:off x="890321" y="4462963"/>
            <a:ext cx="2655122" cy="958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在这里输入这一年来你的详细的工作内容，字数控制在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左右</a:t>
            </a: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45555AC7-A736-F579-EC1B-B93838F80103}"/>
              </a:ext>
            </a:extLst>
          </p:cNvPr>
          <p:cNvSpPr/>
          <p:nvPr/>
        </p:nvSpPr>
        <p:spPr>
          <a:xfrm>
            <a:off x="4300307" y="1601791"/>
            <a:ext cx="3285842" cy="1711777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3" name="矩形: 对角圆角 52">
            <a:extLst>
              <a:ext uri="{FF2B5EF4-FFF2-40B4-BE49-F238E27FC236}">
                <a16:creationId xmlns:a16="http://schemas.microsoft.com/office/drawing/2014/main" id="{825B4646-9744-C6B6-74CB-1F326EEDE73D}"/>
              </a:ext>
            </a:extLst>
          </p:cNvPr>
          <p:cNvSpPr/>
          <p:nvPr/>
        </p:nvSpPr>
        <p:spPr>
          <a:xfrm rot="16200000">
            <a:off x="5620064" y="86608"/>
            <a:ext cx="646331" cy="3285842"/>
          </a:xfrm>
          <a:prstGeom prst="round2DiagRect">
            <a:avLst>
              <a:gd name="adj1" fmla="val 47754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72899BFD-779C-04FD-88C3-6BE38EF19EE5}"/>
              </a:ext>
            </a:extLst>
          </p:cNvPr>
          <p:cNvSpPr txBox="1"/>
          <p:nvPr/>
        </p:nvSpPr>
        <p:spPr>
          <a:xfrm>
            <a:off x="4739812" y="1529474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C7666D36-A126-E9AF-A8F4-AEAD73CB7A2E}"/>
              </a:ext>
            </a:extLst>
          </p:cNvPr>
          <p:cNvSpPr txBox="1"/>
          <p:nvPr/>
        </p:nvSpPr>
        <p:spPr>
          <a:xfrm>
            <a:off x="4615667" y="2203673"/>
            <a:ext cx="2655122" cy="958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在这里输入这一年来你的详细的工作内容，字数控制在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左右</a:t>
            </a:r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11B5D5AD-A11A-A6AC-6964-269370443D0D}"/>
              </a:ext>
            </a:extLst>
          </p:cNvPr>
          <p:cNvSpPr/>
          <p:nvPr/>
        </p:nvSpPr>
        <p:spPr>
          <a:xfrm>
            <a:off x="4300307" y="3861081"/>
            <a:ext cx="3285842" cy="1711777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7" name="矩形: 对角圆角 56">
            <a:extLst>
              <a:ext uri="{FF2B5EF4-FFF2-40B4-BE49-F238E27FC236}">
                <a16:creationId xmlns:a16="http://schemas.microsoft.com/office/drawing/2014/main" id="{2EAD4A33-A45F-CA4B-D433-959217D66AB1}"/>
              </a:ext>
            </a:extLst>
          </p:cNvPr>
          <p:cNvSpPr/>
          <p:nvPr/>
        </p:nvSpPr>
        <p:spPr>
          <a:xfrm rot="16200000">
            <a:off x="5620064" y="2345898"/>
            <a:ext cx="646331" cy="3285842"/>
          </a:xfrm>
          <a:prstGeom prst="round2DiagRect">
            <a:avLst>
              <a:gd name="adj1" fmla="val 47754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0182EE6F-E90F-93EA-1FC9-A6E2F9826276}"/>
              </a:ext>
            </a:extLst>
          </p:cNvPr>
          <p:cNvSpPr txBox="1"/>
          <p:nvPr/>
        </p:nvSpPr>
        <p:spPr>
          <a:xfrm>
            <a:off x="4739812" y="3788764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219725B8-5A93-0870-5A5F-3D8C7746844F}"/>
              </a:ext>
            </a:extLst>
          </p:cNvPr>
          <p:cNvSpPr txBox="1"/>
          <p:nvPr/>
        </p:nvSpPr>
        <p:spPr>
          <a:xfrm>
            <a:off x="4615667" y="4462963"/>
            <a:ext cx="2655122" cy="958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在这里输入这一年来你的详细的工作内容，字数控制在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左右</a:t>
            </a:r>
          </a:p>
        </p:txBody>
      </p:sp>
    </p:spTree>
    <p:extLst>
      <p:ext uri="{BB962C8B-B14F-4D97-AF65-F5344CB8AC3E}">
        <p14:creationId xmlns:p14="http://schemas.microsoft.com/office/powerpoint/2010/main" val="2683480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对角圆角 18">
            <a:extLst>
              <a:ext uri="{FF2B5EF4-FFF2-40B4-BE49-F238E27FC236}">
                <a16:creationId xmlns:a16="http://schemas.microsoft.com/office/drawing/2014/main" id="{D5B20B2E-CA2D-18CE-A2FC-BE9472E15754}"/>
              </a:ext>
            </a:extLst>
          </p:cNvPr>
          <p:cNvSpPr/>
          <p:nvPr/>
        </p:nvSpPr>
        <p:spPr>
          <a:xfrm rot="16200000">
            <a:off x="3912694" y="-964291"/>
            <a:ext cx="4366616" cy="8801096"/>
          </a:xfrm>
          <a:prstGeom prst="round2DiagRect">
            <a:avLst>
              <a:gd name="adj1" fmla="val 29659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7" name="矩形: 对角圆角 16">
            <a:extLst>
              <a:ext uri="{FF2B5EF4-FFF2-40B4-BE49-F238E27FC236}">
                <a16:creationId xmlns:a16="http://schemas.microsoft.com/office/drawing/2014/main" id="{171749C7-E853-1097-9362-34478D0B1EBD}"/>
              </a:ext>
            </a:extLst>
          </p:cNvPr>
          <p:cNvSpPr/>
          <p:nvPr/>
        </p:nvSpPr>
        <p:spPr>
          <a:xfrm rot="16200000">
            <a:off x="4257724" y="-489171"/>
            <a:ext cx="3676557" cy="7850855"/>
          </a:xfrm>
          <a:prstGeom prst="round2DiagRect">
            <a:avLst>
              <a:gd name="adj1" fmla="val 29659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矩形: 对角圆角 4">
            <a:extLst>
              <a:ext uri="{FF2B5EF4-FFF2-40B4-BE49-F238E27FC236}">
                <a16:creationId xmlns:a16="http://schemas.microsoft.com/office/drawing/2014/main" id="{EA337DA9-1D26-1D5E-72EB-B871B56F9CDD}"/>
              </a:ext>
            </a:extLst>
          </p:cNvPr>
          <p:cNvSpPr/>
          <p:nvPr/>
        </p:nvSpPr>
        <p:spPr>
          <a:xfrm rot="16200000">
            <a:off x="4646538" y="45345"/>
            <a:ext cx="2898927" cy="6764855"/>
          </a:xfrm>
          <a:prstGeom prst="round2DiagRect">
            <a:avLst>
              <a:gd name="adj1" fmla="val 29659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7B093C9-B6E7-92A9-26F0-E8858F972A4F}"/>
              </a:ext>
            </a:extLst>
          </p:cNvPr>
          <p:cNvSpPr txBox="1"/>
          <p:nvPr/>
        </p:nvSpPr>
        <p:spPr>
          <a:xfrm>
            <a:off x="4713841" y="2140677"/>
            <a:ext cx="2764322" cy="11079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02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543BDDD-BF71-737F-D11F-88CC50845C22}"/>
              </a:ext>
            </a:extLst>
          </p:cNvPr>
          <p:cNvSpPr txBox="1"/>
          <p:nvPr/>
        </p:nvSpPr>
        <p:spPr>
          <a:xfrm>
            <a:off x="3898902" y="3248673"/>
            <a:ext cx="4394198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亮点展示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711AF56-4EA5-FAF4-3646-32C1AF3F2EED}"/>
              </a:ext>
            </a:extLst>
          </p:cNvPr>
          <p:cNvSpPr txBox="1"/>
          <p:nvPr/>
        </p:nvSpPr>
        <p:spPr>
          <a:xfrm>
            <a:off x="3918859" y="4118928"/>
            <a:ext cx="435428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HIGHLIGHT DISPLAY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D82F81-C69E-82CE-0D93-D3ADF8D7D6CB}"/>
              </a:ext>
            </a:extLst>
          </p:cNvPr>
          <p:cNvSpPr txBox="1"/>
          <p:nvPr/>
        </p:nvSpPr>
        <p:spPr>
          <a:xfrm>
            <a:off x="259453" y="6499302"/>
            <a:ext cx="526106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Home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481722C-E535-91D8-76C5-874B396C9A42}"/>
              </a:ext>
            </a:extLst>
          </p:cNvPr>
          <p:cNvSpPr txBox="1"/>
          <p:nvPr/>
        </p:nvSpPr>
        <p:spPr>
          <a:xfrm>
            <a:off x="1439161" y="6499302"/>
            <a:ext cx="69762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Directory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D1DE366-3D7C-4AAE-6FD6-796C96977ACD}"/>
              </a:ext>
            </a:extLst>
          </p:cNvPr>
          <p:cNvSpPr txBox="1"/>
          <p:nvPr/>
        </p:nvSpPr>
        <p:spPr>
          <a:xfrm>
            <a:off x="2817641" y="6499302"/>
            <a:ext cx="668773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OPPOSans R" panose="00020600040101010101" pitchFamily="18" charset="-122"/>
              </a:rPr>
              <a:t>Chapter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39E33D9-A2CA-31DA-9616-AC3111534600}"/>
              </a:ext>
            </a:extLst>
          </p:cNvPr>
          <p:cNvSpPr txBox="1"/>
          <p:nvPr/>
        </p:nvSpPr>
        <p:spPr>
          <a:xfrm>
            <a:off x="4130398" y="6499302"/>
            <a:ext cx="630301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Content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81C9A9E-16D8-8002-FBC7-32C0557E384B}"/>
              </a:ext>
            </a:extLst>
          </p:cNvPr>
          <p:cNvGrpSpPr/>
          <p:nvPr/>
        </p:nvGrpSpPr>
        <p:grpSpPr>
          <a:xfrm>
            <a:off x="11366271" y="6541233"/>
            <a:ext cx="479426" cy="206892"/>
            <a:chOff x="10982850" y="6152312"/>
            <a:chExt cx="491700" cy="212191"/>
          </a:xfrm>
        </p:grpSpPr>
        <p:sp>
          <p:nvSpPr>
            <p:cNvPr id="15" name="chevron-upwards-arrow_17507">
              <a:extLst>
                <a:ext uri="{FF2B5EF4-FFF2-40B4-BE49-F238E27FC236}">
                  <a16:creationId xmlns:a16="http://schemas.microsoft.com/office/drawing/2014/main" id="{3B3ED06A-CAF7-FAA6-35CE-3D471AB81345}"/>
                </a:ext>
              </a:extLst>
            </p:cNvPr>
            <p:cNvSpPr/>
            <p:nvPr/>
          </p:nvSpPr>
          <p:spPr>
            <a:xfrm rot="5400000">
              <a:off x="11262520" y="6152473"/>
              <a:ext cx="212191" cy="211869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16" name="chevron-upwards-arrow_17507">
              <a:extLst>
                <a:ext uri="{FF2B5EF4-FFF2-40B4-BE49-F238E27FC236}">
                  <a16:creationId xmlns:a16="http://schemas.microsoft.com/office/drawing/2014/main" id="{ECC0462E-D729-E4F3-2934-D5446FD4D4B4}"/>
                </a:ext>
              </a:extLst>
            </p:cNvPr>
            <p:cNvSpPr/>
            <p:nvPr/>
          </p:nvSpPr>
          <p:spPr>
            <a:xfrm rot="16200000" flipH="1">
              <a:off x="10982689" y="6152473"/>
              <a:ext cx="212191" cy="211869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788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>
            <a:extLst>
              <a:ext uri="{FF2B5EF4-FFF2-40B4-BE49-F238E27FC236}">
                <a16:creationId xmlns:a16="http://schemas.microsoft.com/office/drawing/2014/main" id="{14465A78-9D2C-091D-24A5-6E0E19BEC033}"/>
              </a:ext>
            </a:extLst>
          </p:cNvPr>
          <p:cNvSpPr/>
          <p:nvPr/>
        </p:nvSpPr>
        <p:spPr>
          <a:xfrm>
            <a:off x="3505200" y="1041400"/>
            <a:ext cx="5181600" cy="51816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D011030-BEC9-832F-32B4-07B53A9E9112}"/>
              </a:ext>
            </a:extLst>
          </p:cNvPr>
          <p:cNvSpPr txBox="1"/>
          <p:nvPr/>
        </p:nvSpPr>
        <p:spPr>
          <a:xfrm>
            <a:off x="458846" y="280210"/>
            <a:ext cx="2467399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工作内容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9DC8C333-5BA2-D27E-D721-0E95A0B43458}"/>
              </a:ext>
            </a:extLst>
          </p:cNvPr>
          <p:cNvSpPr/>
          <p:nvPr/>
        </p:nvSpPr>
        <p:spPr>
          <a:xfrm>
            <a:off x="5041900" y="2578100"/>
            <a:ext cx="2108200" cy="21082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3DD11512-2927-D434-C35F-AA6E9460764E}"/>
              </a:ext>
            </a:extLst>
          </p:cNvPr>
          <p:cNvSpPr txBox="1"/>
          <p:nvPr/>
        </p:nvSpPr>
        <p:spPr>
          <a:xfrm>
            <a:off x="4892584" y="3143190"/>
            <a:ext cx="2406832" cy="870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工作内容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62EA259-CFFA-2638-1DD8-8470046F8C6E}"/>
              </a:ext>
            </a:extLst>
          </p:cNvPr>
          <p:cNvGrpSpPr/>
          <p:nvPr/>
        </p:nvGrpSpPr>
        <p:grpSpPr>
          <a:xfrm rot="1800000">
            <a:off x="4067175" y="1603375"/>
            <a:ext cx="4057650" cy="4057650"/>
            <a:chOff x="4067175" y="1400175"/>
            <a:chExt cx="4057650" cy="4057650"/>
          </a:xfrm>
        </p:grpSpPr>
        <p:sp>
          <p:nvSpPr>
            <p:cNvPr id="23" name="弧形 22">
              <a:extLst>
                <a:ext uri="{FF2B5EF4-FFF2-40B4-BE49-F238E27FC236}">
                  <a16:creationId xmlns:a16="http://schemas.microsoft.com/office/drawing/2014/main" id="{DB27445D-4FB7-FBAA-8EB2-ACF68237FF15}"/>
                </a:ext>
              </a:extLst>
            </p:cNvPr>
            <p:cNvSpPr/>
            <p:nvPr/>
          </p:nvSpPr>
          <p:spPr>
            <a:xfrm>
              <a:off x="4067175" y="1400175"/>
              <a:ext cx="4057650" cy="4057650"/>
            </a:xfrm>
            <a:prstGeom prst="arc">
              <a:avLst>
                <a:gd name="adj1" fmla="val 16200000"/>
                <a:gd name="adj2" fmla="val 2006940"/>
              </a:avLst>
            </a:prstGeom>
            <a:noFill/>
            <a:ln>
              <a:gradFill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4" name="弧形 23">
              <a:extLst>
                <a:ext uri="{FF2B5EF4-FFF2-40B4-BE49-F238E27FC236}">
                  <a16:creationId xmlns:a16="http://schemas.microsoft.com/office/drawing/2014/main" id="{4CC9E167-7FC0-99B5-5FA1-06B5614CB338}"/>
                </a:ext>
              </a:extLst>
            </p:cNvPr>
            <p:cNvSpPr/>
            <p:nvPr/>
          </p:nvSpPr>
          <p:spPr>
            <a:xfrm rot="10112959">
              <a:off x="4067175" y="1400175"/>
              <a:ext cx="4057650" cy="4057650"/>
            </a:xfrm>
            <a:prstGeom prst="arc">
              <a:avLst>
                <a:gd name="adj1" fmla="val 16200000"/>
                <a:gd name="adj2" fmla="val 2006940"/>
              </a:avLst>
            </a:prstGeom>
            <a:noFill/>
            <a:ln>
              <a:gradFill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29" name="椭圆 28">
            <a:extLst>
              <a:ext uri="{FF2B5EF4-FFF2-40B4-BE49-F238E27FC236}">
                <a16:creationId xmlns:a16="http://schemas.microsoft.com/office/drawing/2014/main" id="{389C997A-4C6B-004B-DA91-9A2145F49285}"/>
              </a:ext>
            </a:extLst>
          </p:cNvPr>
          <p:cNvSpPr/>
          <p:nvPr/>
        </p:nvSpPr>
        <p:spPr>
          <a:xfrm>
            <a:off x="3879236" y="2097480"/>
            <a:ext cx="168200" cy="1682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0A13E5E2-D05C-D0DF-E1DC-EBFD53F2021D}"/>
              </a:ext>
            </a:extLst>
          </p:cNvPr>
          <p:cNvSpPr/>
          <p:nvPr/>
        </p:nvSpPr>
        <p:spPr>
          <a:xfrm>
            <a:off x="3443060" y="3548100"/>
            <a:ext cx="168200" cy="1682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D14DACB8-9A28-4F89-5F54-369702D2CE65}"/>
              </a:ext>
            </a:extLst>
          </p:cNvPr>
          <p:cNvSpPr/>
          <p:nvPr/>
        </p:nvSpPr>
        <p:spPr>
          <a:xfrm>
            <a:off x="3879236" y="4998720"/>
            <a:ext cx="168200" cy="1682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EF15F948-34CE-97AB-D107-AC9EBC77DD9F}"/>
              </a:ext>
            </a:extLst>
          </p:cNvPr>
          <p:cNvSpPr/>
          <p:nvPr/>
        </p:nvSpPr>
        <p:spPr>
          <a:xfrm flipH="1">
            <a:off x="8154172" y="2097480"/>
            <a:ext cx="168200" cy="1682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AA98E67C-39AD-D196-1F94-F2B0FA830CFC}"/>
              </a:ext>
            </a:extLst>
          </p:cNvPr>
          <p:cNvSpPr/>
          <p:nvPr/>
        </p:nvSpPr>
        <p:spPr>
          <a:xfrm flipH="1">
            <a:off x="8590348" y="3548100"/>
            <a:ext cx="168200" cy="1682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63D9D88D-1C35-4E11-17A9-C6667CCE8726}"/>
              </a:ext>
            </a:extLst>
          </p:cNvPr>
          <p:cNvSpPr/>
          <p:nvPr/>
        </p:nvSpPr>
        <p:spPr>
          <a:xfrm flipH="1">
            <a:off x="8154172" y="4998720"/>
            <a:ext cx="168200" cy="168200"/>
          </a:xfrm>
          <a:prstGeom prst="ellipse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05E21EF-F55B-863C-DA6D-80DD6A0CB293}"/>
              </a:ext>
            </a:extLst>
          </p:cNvPr>
          <p:cNvGrpSpPr/>
          <p:nvPr/>
        </p:nvGrpSpPr>
        <p:grpSpPr>
          <a:xfrm>
            <a:off x="1069369" y="1253964"/>
            <a:ext cx="2467399" cy="1432154"/>
            <a:chOff x="574961" y="1406363"/>
            <a:chExt cx="3285844" cy="1907205"/>
          </a:xfrm>
        </p:grpSpPr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8E594546-06AE-9ACA-BB06-720A8D18914B}"/>
                </a:ext>
              </a:extLst>
            </p:cNvPr>
            <p:cNvSpPr/>
            <p:nvPr/>
          </p:nvSpPr>
          <p:spPr>
            <a:xfrm>
              <a:off x="574961" y="1601791"/>
              <a:ext cx="3285842" cy="1711777"/>
            </a:xfrm>
            <a:prstGeom prst="roundRect">
              <a:avLst>
                <a:gd name="adj" fmla="val 10494"/>
              </a:avLst>
            </a:prstGeom>
            <a:solidFill>
              <a:schemeClr val="bg1"/>
            </a:solidFill>
            <a:ln>
              <a:noFill/>
            </a:ln>
            <a:effectLst>
              <a:outerShdw blurRad="4445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37" name="矩形: 对角圆角 36">
              <a:extLst>
                <a:ext uri="{FF2B5EF4-FFF2-40B4-BE49-F238E27FC236}">
                  <a16:creationId xmlns:a16="http://schemas.microsoft.com/office/drawing/2014/main" id="{94405316-0A41-1724-C852-0D8CB8828A26}"/>
                </a:ext>
              </a:extLst>
            </p:cNvPr>
            <p:cNvSpPr/>
            <p:nvPr/>
          </p:nvSpPr>
          <p:spPr>
            <a:xfrm rot="16200000">
              <a:off x="1894718" y="86608"/>
              <a:ext cx="646331" cy="3285842"/>
            </a:xfrm>
            <a:prstGeom prst="round2DiagRect">
              <a:avLst>
                <a:gd name="adj1" fmla="val 47754"/>
                <a:gd name="adj2" fmla="val 0"/>
              </a:avLst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254000" sx="102000" sy="102000" algn="ctr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079470BC-4267-1FEC-AAD1-210CF524CDE0}"/>
              </a:ext>
            </a:extLst>
          </p:cNvPr>
          <p:cNvSpPr txBox="1"/>
          <p:nvPr/>
        </p:nvSpPr>
        <p:spPr>
          <a:xfrm>
            <a:off x="1086951" y="1276491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6A858FB-767F-CA0F-3F33-8AC75CE1D91C}"/>
              </a:ext>
            </a:extLst>
          </p:cNvPr>
          <p:cNvSpPr txBox="1"/>
          <p:nvPr/>
        </p:nvSpPr>
        <p:spPr>
          <a:xfrm>
            <a:off x="1175965" y="1827099"/>
            <a:ext cx="2396675" cy="7510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</a:t>
            </a: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18058756-7AF5-39DA-7779-019C830384D8}"/>
              </a:ext>
            </a:extLst>
          </p:cNvPr>
          <p:cNvGrpSpPr/>
          <p:nvPr/>
        </p:nvGrpSpPr>
        <p:grpSpPr>
          <a:xfrm>
            <a:off x="576133" y="2916123"/>
            <a:ext cx="2467399" cy="1432154"/>
            <a:chOff x="574961" y="1406363"/>
            <a:chExt cx="3285844" cy="1907205"/>
          </a:xfrm>
        </p:grpSpPr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58D3FBEF-686B-AD9E-6000-30FDA88443E7}"/>
                </a:ext>
              </a:extLst>
            </p:cNvPr>
            <p:cNvSpPr/>
            <p:nvPr/>
          </p:nvSpPr>
          <p:spPr>
            <a:xfrm>
              <a:off x="574961" y="1601791"/>
              <a:ext cx="3285842" cy="1711777"/>
            </a:xfrm>
            <a:prstGeom prst="roundRect">
              <a:avLst>
                <a:gd name="adj" fmla="val 10494"/>
              </a:avLst>
            </a:prstGeom>
            <a:solidFill>
              <a:schemeClr val="bg1"/>
            </a:solidFill>
            <a:ln>
              <a:noFill/>
            </a:ln>
            <a:effectLst>
              <a:outerShdw blurRad="4445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51" name="矩形: 对角圆角 50">
              <a:extLst>
                <a:ext uri="{FF2B5EF4-FFF2-40B4-BE49-F238E27FC236}">
                  <a16:creationId xmlns:a16="http://schemas.microsoft.com/office/drawing/2014/main" id="{D1AD1335-23FC-72B3-70AA-316CCB2B8486}"/>
                </a:ext>
              </a:extLst>
            </p:cNvPr>
            <p:cNvSpPr/>
            <p:nvPr/>
          </p:nvSpPr>
          <p:spPr>
            <a:xfrm rot="16200000">
              <a:off x="1894718" y="86608"/>
              <a:ext cx="646331" cy="3285842"/>
            </a:xfrm>
            <a:prstGeom prst="round2DiagRect">
              <a:avLst>
                <a:gd name="adj1" fmla="val 47754"/>
                <a:gd name="adj2" fmla="val 0"/>
              </a:avLst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254000" sx="102000" sy="102000" algn="ctr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2DCF7217-8D49-9777-1CEE-957CE1DCCD5D}"/>
              </a:ext>
            </a:extLst>
          </p:cNvPr>
          <p:cNvGrpSpPr/>
          <p:nvPr/>
        </p:nvGrpSpPr>
        <p:grpSpPr>
          <a:xfrm>
            <a:off x="1069369" y="4578282"/>
            <a:ext cx="2467399" cy="1432154"/>
            <a:chOff x="574961" y="1406363"/>
            <a:chExt cx="3285844" cy="1907205"/>
          </a:xfrm>
        </p:grpSpPr>
        <p:sp>
          <p:nvSpPr>
            <p:cNvPr id="62" name="矩形: 圆角 61">
              <a:extLst>
                <a:ext uri="{FF2B5EF4-FFF2-40B4-BE49-F238E27FC236}">
                  <a16:creationId xmlns:a16="http://schemas.microsoft.com/office/drawing/2014/main" id="{C40281B2-8323-CACB-317F-61A97EEC8878}"/>
                </a:ext>
              </a:extLst>
            </p:cNvPr>
            <p:cNvSpPr/>
            <p:nvPr/>
          </p:nvSpPr>
          <p:spPr>
            <a:xfrm>
              <a:off x="574961" y="1601791"/>
              <a:ext cx="3285842" cy="1711777"/>
            </a:xfrm>
            <a:prstGeom prst="roundRect">
              <a:avLst>
                <a:gd name="adj" fmla="val 10494"/>
              </a:avLst>
            </a:prstGeom>
            <a:solidFill>
              <a:schemeClr val="bg1"/>
            </a:solidFill>
            <a:ln>
              <a:noFill/>
            </a:ln>
            <a:effectLst>
              <a:outerShdw blurRad="4445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3" name="矩形: 对角圆角 62">
              <a:extLst>
                <a:ext uri="{FF2B5EF4-FFF2-40B4-BE49-F238E27FC236}">
                  <a16:creationId xmlns:a16="http://schemas.microsoft.com/office/drawing/2014/main" id="{206B7129-59D8-5A0B-9097-B30CA68D3E62}"/>
                </a:ext>
              </a:extLst>
            </p:cNvPr>
            <p:cNvSpPr/>
            <p:nvPr/>
          </p:nvSpPr>
          <p:spPr>
            <a:xfrm rot="16200000">
              <a:off x="1894718" y="86608"/>
              <a:ext cx="646331" cy="3285842"/>
            </a:xfrm>
            <a:prstGeom prst="round2DiagRect">
              <a:avLst>
                <a:gd name="adj1" fmla="val 47754"/>
                <a:gd name="adj2" fmla="val 0"/>
              </a:avLst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254000" sx="102000" sy="102000" algn="ctr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64" name="文本框 63">
            <a:extLst>
              <a:ext uri="{FF2B5EF4-FFF2-40B4-BE49-F238E27FC236}">
                <a16:creationId xmlns:a16="http://schemas.microsoft.com/office/drawing/2014/main" id="{C752C116-F6D9-F25D-DAC7-86CFC48DA30B}"/>
              </a:ext>
            </a:extLst>
          </p:cNvPr>
          <p:cNvSpPr txBox="1"/>
          <p:nvPr/>
        </p:nvSpPr>
        <p:spPr>
          <a:xfrm>
            <a:off x="593715" y="2943135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B9993D7C-33BF-5426-9906-EC2E859F4315}"/>
              </a:ext>
            </a:extLst>
          </p:cNvPr>
          <p:cNvSpPr txBox="1"/>
          <p:nvPr/>
        </p:nvSpPr>
        <p:spPr>
          <a:xfrm>
            <a:off x="1086951" y="4609779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0E0F4E12-F2B3-82E8-25D4-5B853B433F5A}"/>
              </a:ext>
            </a:extLst>
          </p:cNvPr>
          <p:cNvSpPr txBox="1"/>
          <p:nvPr/>
        </p:nvSpPr>
        <p:spPr>
          <a:xfrm>
            <a:off x="682729" y="3487419"/>
            <a:ext cx="2396675" cy="7510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EED4C5AA-765E-7417-0CC8-F2C99044D926}"/>
              </a:ext>
            </a:extLst>
          </p:cNvPr>
          <p:cNvSpPr txBox="1"/>
          <p:nvPr/>
        </p:nvSpPr>
        <p:spPr>
          <a:xfrm>
            <a:off x="1175965" y="5147739"/>
            <a:ext cx="2396675" cy="7510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</a:t>
            </a:r>
          </a:p>
        </p:txBody>
      </p: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550228F4-BE0C-05CD-83AF-D2795E5C50D6}"/>
              </a:ext>
            </a:extLst>
          </p:cNvPr>
          <p:cNvGrpSpPr/>
          <p:nvPr/>
        </p:nvGrpSpPr>
        <p:grpSpPr>
          <a:xfrm flipH="1">
            <a:off x="8587098" y="1253964"/>
            <a:ext cx="2467399" cy="1432154"/>
            <a:chOff x="574961" y="1406363"/>
            <a:chExt cx="3285844" cy="1907205"/>
          </a:xfrm>
        </p:grpSpPr>
        <p:sp>
          <p:nvSpPr>
            <p:cNvPr id="84" name="矩形: 圆角 83">
              <a:extLst>
                <a:ext uri="{FF2B5EF4-FFF2-40B4-BE49-F238E27FC236}">
                  <a16:creationId xmlns:a16="http://schemas.microsoft.com/office/drawing/2014/main" id="{104F5E6C-59EF-3C25-C330-469276CE7818}"/>
                </a:ext>
              </a:extLst>
            </p:cNvPr>
            <p:cNvSpPr/>
            <p:nvPr/>
          </p:nvSpPr>
          <p:spPr>
            <a:xfrm>
              <a:off x="574961" y="1601791"/>
              <a:ext cx="3285842" cy="1711777"/>
            </a:xfrm>
            <a:prstGeom prst="roundRect">
              <a:avLst>
                <a:gd name="adj" fmla="val 10494"/>
              </a:avLst>
            </a:prstGeom>
            <a:solidFill>
              <a:schemeClr val="bg1"/>
            </a:solidFill>
            <a:ln>
              <a:noFill/>
            </a:ln>
            <a:effectLst>
              <a:outerShdw blurRad="4445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85" name="矩形: 对角圆角 84">
              <a:extLst>
                <a:ext uri="{FF2B5EF4-FFF2-40B4-BE49-F238E27FC236}">
                  <a16:creationId xmlns:a16="http://schemas.microsoft.com/office/drawing/2014/main" id="{DB4D8CEA-BD77-65EE-F0F9-10F27D78C61F}"/>
                </a:ext>
              </a:extLst>
            </p:cNvPr>
            <p:cNvSpPr/>
            <p:nvPr/>
          </p:nvSpPr>
          <p:spPr>
            <a:xfrm rot="16200000">
              <a:off x="1894718" y="86608"/>
              <a:ext cx="646331" cy="3285842"/>
            </a:xfrm>
            <a:prstGeom prst="round2DiagRect">
              <a:avLst>
                <a:gd name="adj1" fmla="val 47754"/>
                <a:gd name="adj2" fmla="val 0"/>
              </a:avLst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254000" sx="102000" sy="102000" algn="ctr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86" name="文本框 85">
            <a:extLst>
              <a:ext uri="{FF2B5EF4-FFF2-40B4-BE49-F238E27FC236}">
                <a16:creationId xmlns:a16="http://schemas.microsoft.com/office/drawing/2014/main" id="{A3C520EB-CE3D-1A2C-17C9-88BBD0E6B19A}"/>
              </a:ext>
            </a:extLst>
          </p:cNvPr>
          <p:cNvSpPr txBox="1"/>
          <p:nvPr/>
        </p:nvSpPr>
        <p:spPr>
          <a:xfrm flipH="1">
            <a:off x="8630083" y="1276491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65136FB7-120D-E5E8-BEC1-211EC48EFB4A}"/>
              </a:ext>
            </a:extLst>
          </p:cNvPr>
          <p:cNvSpPr txBox="1"/>
          <p:nvPr/>
        </p:nvSpPr>
        <p:spPr>
          <a:xfrm flipH="1">
            <a:off x="8551226" y="1827099"/>
            <a:ext cx="2396675" cy="7510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</a:t>
            </a:r>
          </a:p>
        </p:txBody>
      </p: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C7F5BCB6-3D93-399E-E1A5-306CA60E7259}"/>
              </a:ext>
            </a:extLst>
          </p:cNvPr>
          <p:cNvGrpSpPr/>
          <p:nvPr/>
        </p:nvGrpSpPr>
        <p:grpSpPr>
          <a:xfrm flipH="1">
            <a:off x="9080334" y="2916123"/>
            <a:ext cx="2467399" cy="1432154"/>
            <a:chOff x="574961" y="1406363"/>
            <a:chExt cx="3285844" cy="1907205"/>
          </a:xfrm>
        </p:grpSpPr>
        <p:sp>
          <p:nvSpPr>
            <p:cNvPr id="89" name="矩形: 圆角 88">
              <a:extLst>
                <a:ext uri="{FF2B5EF4-FFF2-40B4-BE49-F238E27FC236}">
                  <a16:creationId xmlns:a16="http://schemas.microsoft.com/office/drawing/2014/main" id="{388BD74A-274B-456E-DC85-F8D79234126F}"/>
                </a:ext>
              </a:extLst>
            </p:cNvPr>
            <p:cNvSpPr/>
            <p:nvPr/>
          </p:nvSpPr>
          <p:spPr>
            <a:xfrm>
              <a:off x="574961" y="1601791"/>
              <a:ext cx="3285842" cy="1711777"/>
            </a:xfrm>
            <a:prstGeom prst="roundRect">
              <a:avLst>
                <a:gd name="adj" fmla="val 10494"/>
              </a:avLst>
            </a:prstGeom>
            <a:solidFill>
              <a:schemeClr val="bg1"/>
            </a:solidFill>
            <a:ln>
              <a:noFill/>
            </a:ln>
            <a:effectLst>
              <a:outerShdw blurRad="4445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90" name="矩形: 对角圆角 89">
              <a:extLst>
                <a:ext uri="{FF2B5EF4-FFF2-40B4-BE49-F238E27FC236}">
                  <a16:creationId xmlns:a16="http://schemas.microsoft.com/office/drawing/2014/main" id="{C213B60C-B7CE-A5DB-EB56-BD032680E824}"/>
                </a:ext>
              </a:extLst>
            </p:cNvPr>
            <p:cNvSpPr/>
            <p:nvPr/>
          </p:nvSpPr>
          <p:spPr>
            <a:xfrm rot="16200000">
              <a:off x="1894718" y="86608"/>
              <a:ext cx="646331" cy="3285842"/>
            </a:xfrm>
            <a:prstGeom prst="round2DiagRect">
              <a:avLst>
                <a:gd name="adj1" fmla="val 47754"/>
                <a:gd name="adj2" fmla="val 0"/>
              </a:avLst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254000" sx="102000" sy="102000" algn="ctr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6D14BF1E-9AB9-492D-7BDB-26C2EC16A4E5}"/>
              </a:ext>
            </a:extLst>
          </p:cNvPr>
          <p:cNvGrpSpPr/>
          <p:nvPr/>
        </p:nvGrpSpPr>
        <p:grpSpPr>
          <a:xfrm flipH="1">
            <a:off x="8587098" y="4578282"/>
            <a:ext cx="2467399" cy="1432154"/>
            <a:chOff x="574961" y="1406363"/>
            <a:chExt cx="3285844" cy="1907205"/>
          </a:xfrm>
        </p:grpSpPr>
        <p:sp>
          <p:nvSpPr>
            <p:cNvPr id="92" name="矩形: 圆角 91">
              <a:extLst>
                <a:ext uri="{FF2B5EF4-FFF2-40B4-BE49-F238E27FC236}">
                  <a16:creationId xmlns:a16="http://schemas.microsoft.com/office/drawing/2014/main" id="{0A5F1476-D474-8773-ED98-290E9F1FF427}"/>
                </a:ext>
              </a:extLst>
            </p:cNvPr>
            <p:cNvSpPr/>
            <p:nvPr/>
          </p:nvSpPr>
          <p:spPr>
            <a:xfrm>
              <a:off x="574961" y="1601791"/>
              <a:ext cx="3285842" cy="1711777"/>
            </a:xfrm>
            <a:prstGeom prst="roundRect">
              <a:avLst>
                <a:gd name="adj" fmla="val 10494"/>
              </a:avLst>
            </a:prstGeom>
            <a:solidFill>
              <a:schemeClr val="bg1"/>
            </a:solidFill>
            <a:ln>
              <a:noFill/>
            </a:ln>
            <a:effectLst>
              <a:outerShdw blurRad="444500" sx="102000" sy="102000" algn="ctr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93" name="矩形: 对角圆角 92">
              <a:extLst>
                <a:ext uri="{FF2B5EF4-FFF2-40B4-BE49-F238E27FC236}">
                  <a16:creationId xmlns:a16="http://schemas.microsoft.com/office/drawing/2014/main" id="{FAE63268-EF0B-DB18-5874-ABF79FFCBC6B}"/>
                </a:ext>
              </a:extLst>
            </p:cNvPr>
            <p:cNvSpPr/>
            <p:nvPr/>
          </p:nvSpPr>
          <p:spPr>
            <a:xfrm rot="16200000">
              <a:off x="1894718" y="86608"/>
              <a:ext cx="646331" cy="3285842"/>
            </a:xfrm>
            <a:prstGeom prst="round2DiagRect">
              <a:avLst>
                <a:gd name="adj1" fmla="val 47754"/>
                <a:gd name="adj2" fmla="val 0"/>
              </a:avLst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254000" sx="102000" sy="102000" algn="ctr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94" name="文本框 93">
            <a:extLst>
              <a:ext uri="{FF2B5EF4-FFF2-40B4-BE49-F238E27FC236}">
                <a16:creationId xmlns:a16="http://schemas.microsoft.com/office/drawing/2014/main" id="{77C34057-07B4-463E-A742-992B5B4A5770}"/>
              </a:ext>
            </a:extLst>
          </p:cNvPr>
          <p:cNvSpPr txBox="1"/>
          <p:nvPr/>
        </p:nvSpPr>
        <p:spPr>
          <a:xfrm flipH="1">
            <a:off x="9123319" y="2943135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77E49326-4A98-A1BB-DDB2-E38DF300A715}"/>
              </a:ext>
            </a:extLst>
          </p:cNvPr>
          <p:cNvSpPr txBox="1"/>
          <p:nvPr/>
        </p:nvSpPr>
        <p:spPr>
          <a:xfrm flipH="1">
            <a:off x="8630083" y="4609779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91FEAE05-3D84-B530-653F-A3730F77C7F2}"/>
              </a:ext>
            </a:extLst>
          </p:cNvPr>
          <p:cNvSpPr txBox="1"/>
          <p:nvPr/>
        </p:nvSpPr>
        <p:spPr>
          <a:xfrm flipH="1">
            <a:off x="9044462" y="3487419"/>
            <a:ext cx="2396675" cy="7510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F67E66C8-4BAF-8CAD-DACC-AC38EA1FD9B7}"/>
              </a:ext>
            </a:extLst>
          </p:cNvPr>
          <p:cNvSpPr txBox="1"/>
          <p:nvPr/>
        </p:nvSpPr>
        <p:spPr>
          <a:xfrm flipH="1">
            <a:off x="8551226" y="5147739"/>
            <a:ext cx="2396675" cy="7510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B12FEF8-3C25-BC51-533B-BC8A3511CBBD}"/>
              </a:ext>
            </a:extLst>
          </p:cNvPr>
          <p:cNvSpPr txBox="1"/>
          <p:nvPr/>
        </p:nvSpPr>
        <p:spPr>
          <a:xfrm>
            <a:off x="11194154" y="6611779"/>
            <a:ext cx="75854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PART 02</a:t>
            </a:r>
          </a:p>
        </p:txBody>
      </p:sp>
      <p:sp>
        <p:nvSpPr>
          <p:cNvPr id="15" name="弧形 14">
            <a:extLst>
              <a:ext uri="{FF2B5EF4-FFF2-40B4-BE49-F238E27FC236}">
                <a16:creationId xmlns:a16="http://schemas.microsoft.com/office/drawing/2014/main" id="{D3276C00-4CB9-2ADD-5E10-25D7F425356F}"/>
              </a:ext>
            </a:extLst>
          </p:cNvPr>
          <p:cNvSpPr/>
          <p:nvPr/>
        </p:nvSpPr>
        <p:spPr>
          <a:xfrm>
            <a:off x="4659605" y="2204359"/>
            <a:ext cx="2860099" cy="2860099"/>
          </a:xfrm>
          <a:prstGeom prst="arc">
            <a:avLst>
              <a:gd name="adj1" fmla="val 16200000"/>
              <a:gd name="adj2" fmla="val 2921154"/>
            </a:avLst>
          </a:prstGeom>
          <a:ln w="352425" cap="rnd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6" name="弧形 15">
            <a:extLst>
              <a:ext uri="{FF2B5EF4-FFF2-40B4-BE49-F238E27FC236}">
                <a16:creationId xmlns:a16="http://schemas.microsoft.com/office/drawing/2014/main" id="{966AC63D-815A-8905-B990-56BA41B817BA}"/>
              </a:ext>
            </a:extLst>
          </p:cNvPr>
          <p:cNvSpPr/>
          <p:nvPr/>
        </p:nvSpPr>
        <p:spPr>
          <a:xfrm rot="10800000">
            <a:off x="4659605" y="2204359"/>
            <a:ext cx="2860099" cy="2860099"/>
          </a:xfrm>
          <a:prstGeom prst="arc">
            <a:avLst>
              <a:gd name="adj1" fmla="val 16200000"/>
              <a:gd name="adj2" fmla="val 2921154"/>
            </a:avLst>
          </a:prstGeom>
          <a:ln w="352425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30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5441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>
            <a:extLst>
              <a:ext uri="{FF2B5EF4-FFF2-40B4-BE49-F238E27FC236}">
                <a16:creationId xmlns:a16="http://schemas.microsoft.com/office/drawing/2014/main" id="{6D011030-BEC9-832F-32B4-07B53A9E9112}"/>
              </a:ext>
            </a:extLst>
          </p:cNvPr>
          <p:cNvSpPr txBox="1"/>
          <p:nvPr/>
        </p:nvSpPr>
        <p:spPr>
          <a:xfrm>
            <a:off x="458846" y="280210"/>
            <a:ext cx="2467399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工作内容</a:t>
            </a:r>
          </a:p>
        </p:txBody>
      </p:sp>
      <p:sp>
        <p:nvSpPr>
          <p:cNvPr id="45" name="矩形: 对角圆角 44">
            <a:extLst>
              <a:ext uri="{FF2B5EF4-FFF2-40B4-BE49-F238E27FC236}">
                <a16:creationId xmlns:a16="http://schemas.microsoft.com/office/drawing/2014/main" id="{F812CAC0-6696-99CB-5160-D86669F8CAF6}"/>
              </a:ext>
            </a:extLst>
          </p:cNvPr>
          <p:cNvSpPr/>
          <p:nvPr/>
        </p:nvSpPr>
        <p:spPr>
          <a:xfrm rot="16200000">
            <a:off x="5797473" y="-2245493"/>
            <a:ext cx="646330" cy="11323581"/>
          </a:xfrm>
          <a:prstGeom prst="round2DiagRect">
            <a:avLst>
              <a:gd name="adj1" fmla="val 45508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163B8B70-A0D6-3E3C-5D85-AE4F98CE900C}"/>
              </a:ext>
            </a:extLst>
          </p:cNvPr>
          <p:cNvSpPr/>
          <p:nvPr/>
        </p:nvSpPr>
        <p:spPr>
          <a:xfrm>
            <a:off x="1603119" y="3291340"/>
            <a:ext cx="197528" cy="197528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3752401F-65BE-D917-A350-CC0AF743B5A4}"/>
              </a:ext>
            </a:extLst>
          </p:cNvPr>
          <p:cNvSpPr/>
          <p:nvPr/>
        </p:nvSpPr>
        <p:spPr>
          <a:xfrm>
            <a:off x="4022469" y="3291340"/>
            <a:ext cx="197528" cy="197528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6D93BE79-D588-FF48-57DD-481A4D176541}"/>
              </a:ext>
            </a:extLst>
          </p:cNvPr>
          <p:cNvSpPr/>
          <p:nvPr/>
        </p:nvSpPr>
        <p:spPr>
          <a:xfrm>
            <a:off x="6441819" y="3291340"/>
            <a:ext cx="197528" cy="197528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DBB6E703-A639-6C23-48CF-80A10D7469CD}"/>
              </a:ext>
            </a:extLst>
          </p:cNvPr>
          <p:cNvSpPr/>
          <p:nvPr/>
        </p:nvSpPr>
        <p:spPr>
          <a:xfrm>
            <a:off x="8861169" y="3291340"/>
            <a:ext cx="197528" cy="197528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8" name="矩形: 对角圆角 67">
            <a:extLst>
              <a:ext uri="{FF2B5EF4-FFF2-40B4-BE49-F238E27FC236}">
                <a16:creationId xmlns:a16="http://schemas.microsoft.com/office/drawing/2014/main" id="{E8AD4365-F02C-4198-39FA-0FBE70285F31}"/>
              </a:ext>
            </a:extLst>
          </p:cNvPr>
          <p:cNvSpPr/>
          <p:nvPr/>
        </p:nvSpPr>
        <p:spPr>
          <a:xfrm rot="16200000">
            <a:off x="2594148" y="302731"/>
            <a:ext cx="485341" cy="2467397"/>
          </a:xfrm>
          <a:prstGeom prst="round2DiagRect">
            <a:avLst>
              <a:gd name="adj1" fmla="val 47754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E17B52C6-74DA-36BE-E4F9-5CC3122748C6}"/>
              </a:ext>
            </a:extLst>
          </p:cNvPr>
          <p:cNvSpPr txBox="1"/>
          <p:nvPr/>
        </p:nvSpPr>
        <p:spPr>
          <a:xfrm>
            <a:off x="1620701" y="1316286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32C8920-C05F-9E89-7C61-49D0B8F847E6}"/>
              </a:ext>
            </a:extLst>
          </p:cNvPr>
          <p:cNvCxnSpPr/>
          <p:nvPr/>
        </p:nvCxnSpPr>
        <p:spPr>
          <a:xfrm>
            <a:off x="1705428" y="1779101"/>
            <a:ext cx="0" cy="15122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框 69">
            <a:extLst>
              <a:ext uri="{FF2B5EF4-FFF2-40B4-BE49-F238E27FC236}">
                <a16:creationId xmlns:a16="http://schemas.microsoft.com/office/drawing/2014/main" id="{C08CA634-7BD6-4D46-D1A9-A12EFBE89BEA}"/>
              </a:ext>
            </a:extLst>
          </p:cNvPr>
          <p:cNvSpPr txBox="1"/>
          <p:nvPr/>
        </p:nvSpPr>
        <p:spPr>
          <a:xfrm>
            <a:off x="1701883" y="1883620"/>
            <a:ext cx="2518114" cy="958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在这里输入这一年来你的详细的工作内容，字数控制在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左右</a:t>
            </a:r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2E9C93F6-C97B-CE04-91C3-EC6C0C02D5CA}"/>
              </a:ext>
            </a:extLst>
          </p:cNvPr>
          <p:cNvCxnSpPr/>
          <p:nvPr/>
        </p:nvCxnSpPr>
        <p:spPr>
          <a:xfrm>
            <a:off x="4121317" y="3495218"/>
            <a:ext cx="0" cy="15122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矩形: 对角圆角 71">
            <a:extLst>
              <a:ext uri="{FF2B5EF4-FFF2-40B4-BE49-F238E27FC236}">
                <a16:creationId xmlns:a16="http://schemas.microsoft.com/office/drawing/2014/main" id="{995335C3-1C9F-2C66-78E7-1BCE4C78F2A9}"/>
              </a:ext>
            </a:extLst>
          </p:cNvPr>
          <p:cNvSpPr/>
          <p:nvPr/>
        </p:nvSpPr>
        <p:spPr>
          <a:xfrm rot="16200000">
            <a:off x="5043964" y="4016429"/>
            <a:ext cx="485341" cy="2467397"/>
          </a:xfrm>
          <a:prstGeom prst="round2DiagRect">
            <a:avLst>
              <a:gd name="adj1" fmla="val 47754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1539F37F-F76A-2679-A974-0B7E4E986967}"/>
              </a:ext>
            </a:extLst>
          </p:cNvPr>
          <p:cNvSpPr txBox="1"/>
          <p:nvPr/>
        </p:nvSpPr>
        <p:spPr>
          <a:xfrm>
            <a:off x="4070517" y="5029984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82A85297-48F7-BAEB-2079-DBE322D01EF8}"/>
              </a:ext>
            </a:extLst>
          </p:cNvPr>
          <p:cNvSpPr txBox="1"/>
          <p:nvPr/>
        </p:nvSpPr>
        <p:spPr>
          <a:xfrm>
            <a:off x="4126199" y="3944564"/>
            <a:ext cx="2518114" cy="958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在这里输入这一年来你的详细的工作内容，字数控制在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左右</a:t>
            </a:r>
          </a:p>
        </p:txBody>
      </p:sp>
      <p:sp>
        <p:nvSpPr>
          <p:cNvPr id="75" name="矩形: 对角圆角 74">
            <a:extLst>
              <a:ext uri="{FF2B5EF4-FFF2-40B4-BE49-F238E27FC236}">
                <a16:creationId xmlns:a16="http://schemas.microsoft.com/office/drawing/2014/main" id="{FB7D6805-0D57-DAA1-1E1A-86531912518F}"/>
              </a:ext>
            </a:extLst>
          </p:cNvPr>
          <p:cNvSpPr/>
          <p:nvPr/>
        </p:nvSpPr>
        <p:spPr>
          <a:xfrm rot="16200000">
            <a:off x="7412598" y="302731"/>
            <a:ext cx="485341" cy="2467397"/>
          </a:xfrm>
          <a:prstGeom prst="round2DiagRect">
            <a:avLst>
              <a:gd name="adj1" fmla="val 47754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CC29E4CC-E0A0-03BF-6EF7-21F4E16F99B1}"/>
              </a:ext>
            </a:extLst>
          </p:cNvPr>
          <p:cNvSpPr txBox="1"/>
          <p:nvPr/>
        </p:nvSpPr>
        <p:spPr>
          <a:xfrm>
            <a:off x="6439151" y="1316286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BF5D48CE-2B08-DF3B-28BB-79703CFB0EF9}"/>
              </a:ext>
            </a:extLst>
          </p:cNvPr>
          <p:cNvCxnSpPr/>
          <p:nvPr/>
        </p:nvCxnSpPr>
        <p:spPr>
          <a:xfrm>
            <a:off x="6523878" y="1779101"/>
            <a:ext cx="0" cy="15122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文本框 77">
            <a:extLst>
              <a:ext uri="{FF2B5EF4-FFF2-40B4-BE49-F238E27FC236}">
                <a16:creationId xmlns:a16="http://schemas.microsoft.com/office/drawing/2014/main" id="{8A038C1D-FD9C-E486-1EE7-B43E10B7054E}"/>
              </a:ext>
            </a:extLst>
          </p:cNvPr>
          <p:cNvSpPr txBox="1"/>
          <p:nvPr/>
        </p:nvSpPr>
        <p:spPr>
          <a:xfrm>
            <a:off x="6520333" y="1883620"/>
            <a:ext cx="2518114" cy="958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在这里输入这一年来你的详细的工作内容，字数控制在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左右</a:t>
            </a:r>
          </a:p>
        </p:txBody>
      </p: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7C66FEB2-065F-D783-E69D-93187FFCD29D}"/>
              </a:ext>
            </a:extLst>
          </p:cNvPr>
          <p:cNvCxnSpPr/>
          <p:nvPr/>
        </p:nvCxnSpPr>
        <p:spPr>
          <a:xfrm>
            <a:off x="8955051" y="3495218"/>
            <a:ext cx="0" cy="151223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矩形: 对角圆角 79">
            <a:extLst>
              <a:ext uri="{FF2B5EF4-FFF2-40B4-BE49-F238E27FC236}">
                <a16:creationId xmlns:a16="http://schemas.microsoft.com/office/drawing/2014/main" id="{7236A4D7-8034-A22D-EF8A-18CDE12152C3}"/>
              </a:ext>
            </a:extLst>
          </p:cNvPr>
          <p:cNvSpPr/>
          <p:nvPr/>
        </p:nvSpPr>
        <p:spPr>
          <a:xfrm rot="16200000">
            <a:off x="9877698" y="4016429"/>
            <a:ext cx="485341" cy="2467397"/>
          </a:xfrm>
          <a:prstGeom prst="round2DiagRect">
            <a:avLst>
              <a:gd name="adj1" fmla="val 47754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B30E06BB-599D-71FE-44B3-891F222931E5}"/>
              </a:ext>
            </a:extLst>
          </p:cNvPr>
          <p:cNvSpPr txBox="1"/>
          <p:nvPr/>
        </p:nvSpPr>
        <p:spPr>
          <a:xfrm>
            <a:off x="8904251" y="5029984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E3D4F516-C9B5-E23C-A547-E11C17F329D5}"/>
              </a:ext>
            </a:extLst>
          </p:cNvPr>
          <p:cNvSpPr txBox="1"/>
          <p:nvPr/>
        </p:nvSpPr>
        <p:spPr>
          <a:xfrm>
            <a:off x="8959933" y="3944564"/>
            <a:ext cx="2518114" cy="958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在这里输入这一年来你的详细的工作内容，字数控制在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左右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D49CA64-56DA-64E8-9E92-062457395146}"/>
              </a:ext>
            </a:extLst>
          </p:cNvPr>
          <p:cNvSpPr txBox="1"/>
          <p:nvPr/>
        </p:nvSpPr>
        <p:spPr>
          <a:xfrm>
            <a:off x="11194154" y="6611779"/>
            <a:ext cx="75854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PART 02</a:t>
            </a:r>
          </a:p>
        </p:txBody>
      </p:sp>
    </p:spTree>
    <p:extLst>
      <p:ext uri="{BB962C8B-B14F-4D97-AF65-F5344CB8AC3E}">
        <p14:creationId xmlns:p14="http://schemas.microsoft.com/office/powerpoint/2010/main" val="2165082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对角圆角 4">
            <a:extLst>
              <a:ext uri="{FF2B5EF4-FFF2-40B4-BE49-F238E27FC236}">
                <a16:creationId xmlns:a16="http://schemas.microsoft.com/office/drawing/2014/main" id="{EA337DA9-1D26-1D5E-72EB-B871B56F9CDD}"/>
              </a:ext>
            </a:extLst>
          </p:cNvPr>
          <p:cNvSpPr/>
          <p:nvPr/>
        </p:nvSpPr>
        <p:spPr>
          <a:xfrm rot="16200000">
            <a:off x="4646538" y="45345"/>
            <a:ext cx="2898927" cy="6764855"/>
          </a:xfrm>
          <a:prstGeom prst="round2DiagRect">
            <a:avLst>
              <a:gd name="adj1" fmla="val 29659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7B093C9-B6E7-92A9-26F0-E8858F972A4F}"/>
              </a:ext>
            </a:extLst>
          </p:cNvPr>
          <p:cNvSpPr txBox="1"/>
          <p:nvPr/>
        </p:nvSpPr>
        <p:spPr>
          <a:xfrm>
            <a:off x="4713841" y="2140677"/>
            <a:ext cx="2764322" cy="11079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Heavy" panose="020B0A00000000000000" pitchFamily="34" charset="-122"/>
                <a:cs typeface="Arial" panose="020B0604020202020204" pitchFamily="34" charset="0"/>
              </a:rPr>
              <a:t>03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Heavy" panose="020B0A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543BDDD-BF71-737F-D11F-88CC50845C22}"/>
              </a:ext>
            </a:extLst>
          </p:cNvPr>
          <p:cNvSpPr txBox="1"/>
          <p:nvPr/>
        </p:nvSpPr>
        <p:spPr>
          <a:xfrm>
            <a:off x="3898902" y="3248673"/>
            <a:ext cx="4394198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存在问题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711AF56-4EA5-FAF4-3646-32C1AF3F2EED}"/>
              </a:ext>
            </a:extLst>
          </p:cNvPr>
          <p:cNvSpPr txBox="1"/>
          <p:nvPr/>
        </p:nvSpPr>
        <p:spPr>
          <a:xfrm>
            <a:off x="3918859" y="4118928"/>
            <a:ext cx="435428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Normal" panose="020B0400000000000000" pitchFamily="34" charset="-122"/>
                <a:cs typeface="Arial" panose="020B0604020202020204" pitchFamily="34" charset="0"/>
              </a:rPr>
              <a:t>EXISTING PROBLEMS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5964A51-DB97-E91B-8FAB-804CD48A98D1}"/>
              </a:ext>
            </a:extLst>
          </p:cNvPr>
          <p:cNvSpPr txBox="1"/>
          <p:nvPr/>
        </p:nvSpPr>
        <p:spPr>
          <a:xfrm>
            <a:off x="259453" y="6499302"/>
            <a:ext cx="526106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Home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POSans R" panose="00020600040101010101" pitchFamily="18" charset="-122"/>
              <a:cs typeface="OPPOSans R" panose="00020600040101010101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CF37677-62F6-2BF0-5C8D-BDC9D5ABDC6C}"/>
              </a:ext>
            </a:extLst>
          </p:cNvPr>
          <p:cNvSpPr txBox="1"/>
          <p:nvPr/>
        </p:nvSpPr>
        <p:spPr>
          <a:xfrm>
            <a:off x="1439161" y="6499302"/>
            <a:ext cx="69762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Directory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52F0C80-127F-A191-088E-DCBF693E53B7}"/>
              </a:ext>
            </a:extLst>
          </p:cNvPr>
          <p:cNvSpPr txBox="1"/>
          <p:nvPr/>
        </p:nvSpPr>
        <p:spPr>
          <a:xfrm>
            <a:off x="2817641" y="6499302"/>
            <a:ext cx="668773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OPPOSans R" panose="00020600040101010101" pitchFamily="18" charset="-122"/>
              </a:rPr>
              <a:t>Chapter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DD45571-68DB-A74A-E491-00D3DC50BAD5}"/>
              </a:ext>
            </a:extLst>
          </p:cNvPr>
          <p:cNvSpPr txBox="1"/>
          <p:nvPr/>
        </p:nvSpPr>
        <p:spPr>
          <a:xfrm>
            <a:off x="4130398" y="6499302"/>
            <a:ext cx="630301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Content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77701AD-D217-46C4-A36E-04CB4439EE2D}"/>
              </a:ext>
            </a:extLst>
          </p:cNvPr>
          <p:cNvGrpSpPr/>
          <p:nvPr/>
        </p:nvGrpSpPr>
        <p:grpSpPr>
          <a:xfrm>
            <a:off x="11366271" y="6541233"/>
            <a:ext cx="479426" cy="206892"/>
            <a:chOff x="10982850" y="6152312"/>
            <a:chExt cx="491700" cy="212191"/>
          </a:xfrm>
        </p:grpSpPr>
        <p:sp>
          <p:nvSpPr>
            <p:cNvPr id="15" name="chevron-upwards-arrow_17507">
              <a:extLst>
                <a:ext uri="{FF2B5EF4-FFF2-40B4-BE49-F238E27FC236}">
                  <a16:creationId xmlns:a16="http://schemas.microsoft.com/office/drawing/2014/main" id="{D0D54D46-04F3-EA6A-2B59-E915BCC27E87}"/>
                </a:ext>
              </a:extLst>
            </p:cNvPr>
            <p:cNvSpPr/>
            <p:nvPr/>
          </p:nvSpPr>
          <p:spPr>
            <a:xfrm rot="5400000">
              <a:off x="11262520" y="6152473"/>
              <a:ext cx="212191" cy="211869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16" name="chevron-upwards-arrow_17507">
              <a:extLst>
                <a:ext uri="{FF2B5EF4-FFF2-40B4-BE49-F238E27FC236}">
                  <a16:creationId xmlns:a16="http://schemas.microsoft.com/office/drawing/2014/main" id="{0242266D-3B5A-40F0-81DC-2B18EA1EBEEE}"/>
                </a:ext>
              </a:extLst>
            </p:cNvPr>
            <p:cNvSpPr/>
            <p:nvPr/>
          </p:nvSpPr>
          <p:spPr>
            <a:xfrm rot="16200000" flipH="1">
              <a:off x="10982689" y="6152473"/>
              <a:ext cx="212191" cy="211869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思源黑体 CN Bold" panose="020B08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9481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>
            <a:extLst>
              <a:ext uri="{FF2B5EF4-FFF2-40B4-BE49-F238E27FC236}">
                <a16:creationId xmlns:a16="http://schemas.microsoft.com/office/drawing/2014/main" id="{6D011030-BEC9-832F-32B4-07B53A9E9112}"/>
              </a:ext>
            </a:extLst>
          </p:cNvPr>
          <p:cNvSpPr txBox="1"/>
          <p:nvPr/>
        </p:nvSpPr>
        <p:spPr>
          <a:xfrm>
            <a:off x="458846" y="280210"/>
            <a:ext cx="2467399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rPr>
              <a:t>工作内容</a:t>
            </a:r>
          </a:p>
        </p:txBody>
      </p:sp>
      <p:sp>
        <p:nvSpPr>
          <p:cNvPr id="24" name="矩形: 对角圆角 23">
            <a:extLst>
              <a:ext uri="{FF2B5EF4-FFF2-40B4-BE49-F238E27FC236}">
                <a16:creationId xmlns:a16="http://schemas.microsoft.com/office/drawing/2014/main" id="{F31152A0-DFD0-C6C6-2ED3-36EB0D75B211}"/>
              </a:ext>
            </a:extLst>
          </p:cNvPr>
          <p:cNvSpPr/>
          <p:nvPr/>
        </p:nvSpPr>
        <p:spPr>
          <a:xfrm>
            <a:off x="682201" y="1233292"/>
            <a:ext cx="3286466" cy="4267622"/>
          </a:xfrm>
          <a:prstGeom prst="round2DiagRect">
            <a:avLst>
              <a:gd name="adj1" fmla="val 14388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7" name="矩形: 对角圆角 26">
            <a:extLst>
              <a:ext uri="{FF2B5EF4-FFF2-40B4-BE49-F238E27FC236}">
                <a16:creationId xmlns:a16="http://schemas.microsoft.com/office/drawing/2014/main" id="{F476BA8E-8188-B575-5772-01DCE7E9122B}"/>
              </a:ext>
            </a:extLst>
          </p:cNvPr>
          <p:cNvSpPr/>
          <p:nvPr/>
        </p:nvSpPr>
        <p:spPr>
          <a:xfrm>
            <a:off x="682201" y="1233292"/>
            <a:ext cx="3286466" cy="2715320"/>
          </a:xfrm>
          <a:prstGeom prst="round2DiagRect">
            <a:avLst>
              <a:gd name="adj1" fmla="val 14388"/>
              <a:gd name="adj2" fmla="val 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4" name="矩形: 对角圆角 33">
            <a:extLst>
              <a:ext uri="{FF2B5EF4-FFF2-40B4-BE49-F238E27FC236}">
                <a16:creationId xmlns:a16="http://schemas.microsoft.com/office/drawing/2014/main" id="{87DD8B78-D85D-4863-C09E-E6B48939EB78}"/>
              </a:ext>
            </a:extLst>
          </p:cNvPr>
          <p:cNvSpPr/>
          <p:nvPr/>
        </p:nvSpPr>
        <p:spPr>
          <a:xfrm>
            <a:off x="4452767" y="1233292"/>
            <a:ext cx="3286466" cy="4267622"/>
          </a:xfrm>
          <a:prstGeom prst="round2DiagRect">
            <a:avLst>
              <a:gd name="adj1" fmla="val 14388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5" name="矩形: 对角圆角 34">
            <a:extLst>
              <a:ext uri="{FF2B5EF4-FFF2-40B4-BE49-F238E27FC236}">
                <a16:creationId xmlns:a16="http://schemas.microsoft.com/office/drawing/2014/main" id="{7E2B68BD-2FC6-7692-02BA-BA2D5F6AB8C3}"/>
              </a:ext>
            </a:extLst>
          </p:cNvPr>
          <p:cNvSpPr/>
          <p:nvPr/>
        </p:nvSpPr>
        <p:spPr>
          <a:xfrm>
            <a:off x="4452767" y="1233292"/>
            <a:ext cx="3286466" cy="2715320"/>
          </a:xfrm>
          <a:prstGeom prst="round2DiagRect">
            <a:avLst>
              <a:gd name="adj1" fmla="val 14388"/>
              <a:gd name="adj2" fmla="val 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6" name="矩形: 对角圆角 35">
            <a:extLst>
              <a:ext uri="{FF2B5EF4-FFF2-40B4-BE49-F238E27FC236}">
                <a16:creationId xmlns:a16="http://schemas.microsoft.com/office/drawing/2014/main" id="{9B0D711D-2A04-EFB4-5CEB-BFC2409BA8FE}"/>
              </a:ext>
            </a:extLst>
          </p:cNvPr>
          <p:cNvSpPr/>
          <p:nvPr/>
        </p:nvSpPr>
        <p:spPr>
          <a:xfrm>
            <a:off x="8223333" y="1233292"/>
            <a:ext cx="3286466" cy="4267622"/>
          </a:xfrm>
          <a:prstGeom prst="round2DiagRect">
            <a:avLst>
              <a:gd name="adj1" fmla="val 14388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7" name="矩形: 对角圆角 36">
            <a:extLst>
              <a:ext uri="{FF2B5EF4-FFF2-40B4-BE49-F238E27FC236}">
                <a16:creationId xmlns:a16="http://schemas.microsoft.com/office/drawing/2014/main" id="{F0BA6A57-12C1-284E-A8D7-4ACB59439939}"/>
              </a:ext>
            </a:extLst>
          </p:cNvPr>
          <p:cNvSpPr/>
          <p:nvPr/>
        </p:nvSpPr>
        <p:spPr>
          <a:xfrm>
            <a:off x="8223333" y="1233292"/>
            <a:ext cx="3286466" cy="2715320"/>
          </a:xfrm>
          <a:prstGeom prst="round2DiagRect">
            <a:avLst>
              <a:gd name="adj1" fmla="val 14388"/>
              <a:gd name="adj2" fmla="val 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444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38" name="矩形: 对角圆角 37">
            <a:extLst>
              <a:ext uri="{FF2B5EF4-FFF2-40B4-BE49-F238E27FC236}">
                <a16:creationId xmlns:a16="http://schemas.microsoft.com/office/drawing/2014/main" id="{C64D7DBC-A241-AD1E-CEA8-740268370492}"/>
              </a:ext>
            </a:extLst>
          </p:cNvPr>
          <p:cNvSpPr/>
          <p:nvPr/>
        </p:nvSpPr>
        <p:spPr>
          <a:xfrm rot="16200000">
            <a:off x="1998414" y="2560179"/>
            <a:ext cx="588698" cy="2866837"/>
          </a:xfrm>
          <a:prstGeom prst="round2DiagRect">
            <a:avLst>
              <a:gd name="adj1" fmla="val 47754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AEC126C-5A02-E33B-A0F1-C8AB7A5522AB}"/>
              </a:ext>
            </a:extLst>
          </p:cNvPr>
          <p:cNvSpPr txBox="1"/>
          <p:nvPr/>
        </p:nvSpPr>
        <p:spPr>
          <a:xfrm>
            <a:off x="1089347" y="3743042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D31BD58-6955-9F73-D334-A488029C4E05}"/>
              </a:ext>
            </a:extLst>
          </p:cNvPr>
          <p:cNvSpPr txBox="1"/>
          <p:nvPr/>
        </p:nvSpPr>
        <p:spPr>
          <a:xfrm>
            <a:off x="965202" y="4414972"/>
            <a:ext cx="2655122" cy="958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在这里输入这一年来你的详细的工作内容，字数控制在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左右</a:t>
            </a:r>
          </a:p>
        </p:txBody>
      </p:sp>
      <p:sp>
        <p:nvSpPr>
          <p:cNvPr id="42" name="矩形: 对角圆角 41">
            <a:extLst>
              <a:ext uri="{FF2B5EF4-FFF2-40B4-BE49-F238E27FC236}">
                <a16:creationId xmlns:a16="http://schemas.microsoft.com/office/drawing/2014/main" id="{2F0ED871-722E-FDB5-13C2-168D4998A530}"/>
              </a:ext>
            </a:extLst>
          </p:cNvPr>
          <p:cNvSpPr/>
          <p:nvPr/>
        </p:nvSpPr>
        <p:spPr>
          <a:xfrm rot="16200000">
            <a:off x="5801651" y="2560179"/>
            <a:ext cx="588698" cy="2866837"/>
          </a:xfrm>
          <a:prstGeom prst="round2DiagRect">
            <a:avLst>
              <a:gd name="adj1" fmla="val 47754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D3B7E97D-92F1-7E50-1B80-7FB6D6A1C9DC}"/>
              </a:ext>
            </a:extLst>
          </p:cNvPr>
          <p:cNvSpPr txBox="1"/>
          <p:nvPr/>
        </p:nvSpPr>
        <p:spPr>
          <a:xfrm>
            <a:off x="4892584" y="3743042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40598A50-241E-AE43-D4C9-F4D8E5885305}"/>
              </a:ext>
            </a:extLst>
          </p:cNvPr>
          <p:cNvSpPr txBox="1"/>
          <p:nvPr/>
        </p:nvSpPr>
        <p:spPr>
          <a:xfrm>
            <a:off x="4768439" y="4414972"/>
            <a:ext cx="2655122" cy="958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在这里输入这一年来你的详细的工作内容，字数控制在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左右</a:t>
            </a:r>
          </a:p>
        </p:txBody>
      </p:sp>
      <p:sp>
        <p:nvSpPr>
          <p:cNvPr id="46" name="矩形: 对角圆角 45">
            <a:extLst>
              <a:ext uri="{FF2B5EF4-FFF2-40B4-BE49-F238E27FC236}">
                <a16:creationId xmlns:a16="http://schemas.microsoft.com/office/drawing/2014/main" id="{0F1A1EE9-0725-0B53-785A-91849642F740}"/>
              </a:ext>
            </a:extLst>
          </p:cNvPr>
          <p:cNvSpPr/>
          <p:nvPr/>
        </p:nvSpPr>
        <p:spPr>
          <a:xfrm rot="16200000">
            <a:off x="9604888" y="2560179"/>
            <a:ext cx="588698" cy="2866837"/>
          </a:xfrm>
          <a:prstGeom prst="round2DiagRect">
            <a:avLst>
              <a:gd name="adj1" fmla="val 47754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8100000" scaled="1"/>
            <a:tileRect/>
          </a:gradFill>
          <a:ln>
            <a:noFill/>
          </a:ln>
          <a:effectLst>
            <a:outerShdw blurRad="254000" sx="102000" sy="102000" algn="ctr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EB9B4C01-D4EA-13AC-4683-B8BCE02A36EC}"/>
              </a:ext>
            </a:extLst>
          </p:cNvPr>
          <p:cNvSpPr txBox="1"/>
          <p:nvPr/>
        </p:nvSpPr>
        <p:spPr>
          <a:xfrm>
            <a:off x="8695821" y="3743042"/>
            <a:ext cx="240683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详细的工作内容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F5FFA61F-1F4E-7D46-4A2A-F0886B1E825A}"/>
              </a:ext>
            </a:extLst>
          </p:cNvPr>
          <p:cNvSpPr txBox="1"/>
          <p:nvPr/>
        </p:nvSpPr>
        <p:spPr>
          <a:xfrm>
            <a:off x="8571676" y="4414972"/>
            <a:ext cx="2655122" cy="958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在这里输入这一年来你的详细的工作内容，字数控制在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左右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03EA894-48B4-FB72-8900-1C29CD25543D}"/>
              </a:ext>
            </a:extLst>
          </p:cNvPr>
          <p:cNvSpPr txBox="1"/>
          <p:nvPr/>
        </p:nvSpPr>
        <p:spPr>
          <a:xfrm>
            <a:off x="11194154" y="6611779"/>
            <a:ext cx="75854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OPPOSans R" panose="00020600040101010101" pitchFamily="18" charset="-122"/>
                <a:cs typeface="OPPOSans R" panose="00020600040101010101" pitchFamily="18" charset="-122"/>
              </a:rPr>
              <a:t>PART 03</a:t>
            </a:r>
          </a:p>
        </p:txBody>
      </p:sp>
    </p:spTree>
    <p:extLst>
      <p:ext uri="{BB962C8B-B14F-4D97-AF65-F5344CB8AC3E}">
        <p14:creationId xmlns:p14="http://schemas.microsoft.com/office/powerpoint/2010/main" val="648469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1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FA7"/>
      </a:accent1>
      <a:accent2>
        <a:srgbClr val="195BF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</TotalTime>
  <Words>749</Words>
  <Application>Microsoft Office PowerPoint</Application>
  <PresentationFormat>宽屏</PresentationFormat>
  <Paragraphs>149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1" baseType="lpstr">
      <vt:lpstr>思源黑体 CN Normal</vt:lpstr>
      <vt:lpstr>Microsoft YaHei</vt:lpstr>
      <vt:lpstr>Arial</vt:lpstr>
      <vt:lpstr>思源黑体 CN Heavy</vt:lpstr>
      <vt:lpstr>Microsoft YaHei Light</vt:lpstr>
      <vt:lpstr>思源黑体 CN Bold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Tom fei</dc:creator>
  <cp:lastModifiedBy>Tom fei</cp:lastModifiedBy>
  <cp:revision>7</cp:revision>
  <dcterms:created xsi:type="dcterms:W3CDTF">2022-07-06T07:44:24Z</dcterms:created>
  <dcterms:modified xsi:type="dcterms:W3CDTF">2022-08-01T03:33:24Z</dcterms:modified>
</cp:coreProperties>
</file>