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9" r:id="rId3"/>
    <p:sldId id="258" r:id="rId4"/>
    <p:sldId id="260" r:id="rId5"/>
    <p:sldId id="257" r:id="rId6"/>
    <p:sldId id="270" r:id="rId7"/>
    <p:sldId id="269" r:id="rId8"/>
    <p:sldId id="272" r:id="rId9"/>
    <p:sldId id="273" r:id="rId10"/>
    <p:sldId id="323" r:id="rId11"/>
    <p:sldId id="264" r:id="rId12"/>
    <p:sldId id="265" r:id="rId13"/>
    <p:sldId id="266" r:id="rId14"/>
    <p:sldId id="324" r:id="rId15"/>
    <p:sldId id="267" r:id="rId16"/>
    <p:sldId id="328" r:id="rId17"/>
    <p:sldId id="274" r:id="rId18"/>
    <p:sldId id="325" r:id="rId19"/>
    <p:sldId id="275" r:id="rId20"/>
    <p:sldId id="277" r:id="rId21"/>
    <p:sldId id="326" r:id="rId22"/>
    <p:sldId id="278" r:id="rId23"/>
    <p:sldId id="280" r:id="rId24"/>
    <p:sldId id="281" r:id="rId25"/>
    <p:sldId id="327" r:id="rId26"/>
    <p:sldId id="282" r:id="rId27"/>
    <p:sldId id="284" r:id="rId28"/>
    <p:sldId id="285" r:id="rId29"/>
    <p:sldId id="286" r:id="rId30"/>
    <p:sldId id="287" r:id="rId31"/>
    <p:sldId id="32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40" userDrawn="1">
          <p15:clr>
            <a:srgbClr val="A4A3A4"/>
          </p15:clr>
        </p15:guide>
        <p15:guide id="8"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C8"/>
    <a:srgbClr val="42426F"/>
    <a:srgbClr val="C18D93"/>
    <a:srgbClr val="F5E7EA"/>
    <a:srgbClr val="FCF2F6"/>
    <a:srgbClr val="FFAB9A"/>
    <a:srgbClr val="E63A1C"/>
    <a:srgbClr val="CADA21"/>
    <a:srgbClr val="BA6A5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519AF-40B0-404A-85C2-36D6F558D04A}" v="9" dt="2022-01-27T04:38:52.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8" autoAdjust="0"/>
    <p:restoredTop sz="94681" autoAdjust="0"/>
  </p:normalViewPr>
  <p:slideViewPr>
    <p:cSldViewPr snapToGrid="0" showGuides="1">
      <p:cViewPr>
        <p:scale>
          <a:sx n="50" d="100"/>
          <a:sy n="50" d="100"/>
        </p:scale>
        <p:origin x="1349" y="653"/>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8971"/>
    </p:cViewPr>
  </p:sorterViewPr>
  <p:notesViewPr>
    <p:cSldViewPr snapToGrid="0" showGuides="1">
      <p:cViewPr varScale="1">
        <p:scale>
          <a:sx n="59" d="100"/>
          <a:sy n="59" d="100"/>
        </p:scale>
        <p:origin x="1440"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530519AF-40B0-404A-85C2-36D6F558D04A}"/>
    <pc:docChg chg="undo custSel addSld delSld modSld modMainMaster">
      <pc:chgData name="Xin Zhang (FA Talent)" userId="474f572f-8271-4f60-858e-cee871e0aec6" providerId="ADAL" clId="{530519AF-40B0-404A-85C2-36D6F558D04A}" dt="2022-01-27T04:39:10.396" v="52" actId="20577"/>
      <pc:docMkLst>
        <pc:docMk/>
      </pc:docMkLst>
      <pc:sldChg chg="addSp modSp mod">
        <pc:chgData name="Xin Zhang (FA Talent)" userId="474f572f-8271-4f60-858e-cee871e0aec6" providerId="ADAL" clId="{530519AF-40B0-404A-85C2-36D6F558D04A}" dt="2022-01-27T04:23:27.367" v="32" actId="113"/>
        <pc:sldMkLst>
          <pc:docMk/>
          <pc:sldMk cId="549925202" sldId="256"/>
        </pc:sldMkLst>
        <pc:spChg chg="mod">
          <ac:chgData name="Xin Zhang (FA Talent)" userId="474f572f-8271-4f60-858e-cee871e0aec6" providerId="ADAL" clId="{530519AF-40B0-404A-85C2-36D6F558D04A}" dt="2022-01-27T04:23:27.367" v="32" actId="113"/>
          <ac:spMkLst>
            <pc:docMk/>
            <pc:sldMk cId="549925202" sldId="256"/>
            <ac:spMk id="5" creationId="{17217B90-8C45-4994-9B31-1E26368CAF9B}"/>
          </ac:spMkLst>
        </pc:spChg>
        <pc:spChg chg="mod">
          <ac:chgData name="Xin Zhang (FA Talent)" userId="474f572f-8271-4f60-858e-cee871e0aec6" providerId="ADAL" clId="{530519AF-40B0-404A-85C2-36D6F558D04A}" dt="2022-01-27T04:23:12.937" v="28" actId="552"/>
          <ac:spMkLst>
            <pc:docMk/>
            <pc:sldMk cId="549925202" sldId="256"/>
            <ac:spMk id="6" creationId="{B058E5E7-2180-4016-B940-31585654E020}"/>
          </ac:spMkLst>
        </pc:spChg>
        <pc:spChg chg="mod">
          <ac:chgData name="Xin Zhang (FA Talent)" userId="474f572f-8271-4f60-858e-cee871e0aec6" providerId="ADAL" clId="{530519AF-40B0-404A-85C2-36D6F558D04A}" dt="2022-01-27T04:23:18.460" v="29" actId="404"/>
          <ac:spMkLst>
            <pc:docMk/>
            <pc:sldMk cId="549925202" sldId="256"/>
            <ac:spMk id="16" creationId="{89179B06-9A57-400E-8672-7722933B4FD7}"/>
          </ac:spMkLst>
        </pc:spChg>
        <pc:spChg chg="mod">
          <ac:chgData name="Xin Zhang (FA Talent)" userId="474f572f-8271-4f60-858e-cee871e0aec6" providerId="ADAL" clId="{530519AF-40B0-404A-85C2-36D6F558D04A}" dt="2022-01-27T04:23:18.460" v="29" actId="404"/>
          <ac:spMkLst>
            <pc:docMk/>
            <pc:sldMk cId="549925202" sldId="256"/>
            <ac:spMk id="18" creationId="{D4E821F7-EA76-4F98-9124-482EAD674311}"/>
          </ac:spMkLst>
        </pc:spChg>
        <pc:picChg chg="add mod">
          <ac:chgData name="Xin Zhang (FA Talent)" userId="474f572f-8271-4f60-858e-cee871e0aec6" providerId="ADAL" clId="{530519AF-40B0-404A-85C2-36D6F558D04A}" dt="2022-01-27T04:23:07.139" v="27" actId="1076"/>
          <ac:picMkLst>
            <pc:docMk/>
            <pc:sldMk cId="549925202" sldId="256"/>
            <ac:picMk id="7" creationId="{5D5EBA3D-5463-483A-80BA-4F034A980BB9}"/>
          </ac:picMkLst>
        </pc:picChg>
      </pc:sldChg>
      <pc:sldChg chg="addSp delSp modSp mod">
        <pc:chgData name="Xin Zhang (FA Talent)" userId="474f572f-8271-4f60-858e-cee871e0aec6" providerId="ADAL" clId="{530519AF-40B0-404A-85C2-36D6F558D04A}" dt="2022-01-27T04:24:22.061" v="41" actId="2792"/>
        <pc:sldMkLst>
          <pc:docMk/>
          <pc:sldMk cId="1940513106" sldId="287"/>
        </pc:sldMkLst>
        <pc:spChg chg="mod">
          <ac:chgData name="Xin Zhang (FA Talent)" userId="474f572f-8271-4f60-858e-cee871e0aec6" providerId="ADAL" clId="{530519AF-40B0-404A-85C2-36D6F558D04A}" dt="2022-01-27T04:24:17.782" v="39" actId="2711"/>
          <ac:spMkLst>
            <pc:docMk/>
            <pc:sldMk cId="1940513106" sldId="287"/>
            <ac:spMk id="5" creationId="{17217B90-8C45-4994-9B31-1E26368CAF9B}"/>
          </ac:spMkLst>
        </pc:spChg>
        <pc:spChg chg="add mod">
          <ac:chgData name="Xin Zhang (FA Talent)" userId="474f572f-8271-4f60-858e-cee871e0aec6" providerId="ADAL" clId="{530519AF-40B0-404A-85C2-36D6F558D04A}" dt="2022-01-27T04:24:10.489" v="38"/>
          <ac:spMkLst>
            <pc:docMk/>
            <pc:sldMk cId="1940513106" sldId="287"/>
            <ac:spMk id="7" creationId="{0132F584-5CCD-4F88-89B5-122D73A7843F}"/>
          </ac:spMkLst>
        </pc:spChg>
        <pc:spChg chg="mod">
          <ac:chgData name="Xin Zhang (FA Talent)" userId="474f572f-8271-4f60-858e-cee871e0aec6" providerId="ADAL" clId="{530519AF-40B0-404A-85C2-36D6F558D04A}" dt="2022-01-27T04:24:22.061" v="41" actId="2792"/>
          <ac:spMkLst>
            <pc:docMk/>
            <pc:sldMk cId="1940513106" sldId="287"/>
            <ac:spMk id="8" creationId="{B5225080-AB64-4F8C-A06F-C3DD561200A1}"/>
          </ac:spMkLst>
        </pc:spChg>
        <pc:spChg chg="add mod">
          <ac:chgData name="Xin Zhang (FA Talent)" userId="474f572f-8271-4f60-858e-cee871e0aec6" providerId="ADAL" clId="{530519AF-40B0-404A-85C2-36D6F558D04A}" dt="2022-01-27T04:24:10.489" v="38"/>
          <ac:spMkLst>
            <pc:docMk/>
            <pc:sldMk cId="1940513106" sldId="287"/>
            <ac:spMk id="10" creationId="{73B32E3C-1929-4E34-AABD-A24AA45AB0D8}"/>
          </ac:spMkLst>
        </pc:spChg>
        <pc:spChg chg="del">
          <ac:chgData name="Xin Zhang (FA Talent)" userId="474f572f-8271-4f60-858e-cee871e0aec6" providerId="ADAL" clId="{530519AF-40B0-404A-85C2-36D6F558D04A}" dt="2022-01-27T04:23:53.200" v="37" actId="478"/>
          <ac:spMkLst>
            <pc:docMk/>
            <pc:sldMk cId="1940513106" sldId="287"/>
            <ac:spMk id="16" creationId="{89179B06-9A57-400E-8672-7722933B4FD7}"/>
          </ac:spMkLst>
        </pc:spChg>
        <pc:spChg chg="del">
          <ac:chgData name="Xin Zhang (FA Talent)" userId="474f572f-8271-4f60-858e-cee871e0aec6" providerId="ADAL" clId="{530519AF-40B0-404A-85C2-36D6F558D04A}" dt="2022-01-27T04:23:53.200" v="37" actId="478"/>
          <ac:spMkLst>
            <pc:docMk/>
            <pc:sldMk cId="1940513106" sldId="287"/>
            <ac:spMk id="18" creationId="{D4E821F7-EA76-4F98-9124-482EAD674311}"/>
          </ac:spMkLst>
        </pc:spChg>
        <pc:picChg chg="add mod">
          <ac:chgData name="Xin Zhang (FA Talent)" userId="474f572f-8271-4f60-858e-cee871e0aec6" providerId="ADAL" clId="{530519AF-40B0-404A-85C2-36D6F558D04A}" dt="2022-01-27T04:24:10.489" v="38"/>
          <ac:picMkLst>
            <pc:docMk/>
            <pc:sldMk cId="1940513106" sldId="287"/>
            <ac:picMk id="11" creationId="{D3F51207-A39F-4FB6-806A-BA550CBC3A39}"/>
          </ac:picMkLst>
        </pc:picChg>
      </pc:sldChg>
      <pc:sldChg chg="del">
        <pc:chgData name="Xin Zhang (FA Talent)" userId="474f572f-8271-4f60-858e-cee871e0aec6" providerId="ADAL" clId="{530519AF-40B0-404A-85C2-36D6F558D04A}" dt="2022-01-27T04:39:05.877" v="46" actId="47"/>
        <pc:sldMkLst>
          <pc:docMk/>
          <pc:sldMk cId="1135249564" sldId="314"/>
        </pc:sldMkLst>
      </pc:sldChg>
      <pc:sldChg chg="del">
        <pc:chgData name="Xin Zhang (FA Talent)" userId="474f572f-8271-4f60-858e-cee871e0aec6" providerId="ADAL" clId="{530519AF-40B0-404A-85C2-36D6F558D04A}" dt="2022-01-27T04:23:45.421" v="36" actId="47"/>
        <pc:sldMkLst>
          <pc:docMk/>
          <pc:sldMk cId="3603111356" sldId="315"/>
        </pc:sldMkLst>
      </pc:sldChg>
      <pc:sldChg chg="del">
        <pc:chgData name="Xin Zhang (FA Talent)" userId="474f572f-8271-4f60-858e-cee871e0aec6" providerId="ADAL" clId="{530519AF-40B0-404A-85C2-36D6F558D04A}" dt="2022-01-27T04:23:44.366" v="35" actId="47"/>
        <pc:sldMkLst>
          <pc:docMk/>
          <pc:sldMk cId="2602804761" sldId="317"/>
        </pc:sldMkLst>
      </pc:sldChg>
      <pc:sldChg chg="del">
        <pc:chgData name="Xin Zhang (FA Talent)" userId="474f572f-8271-4f60-858e-cee871e0aec6" providerId="ADAL" clId="{530519AF-40B0-404A-85C2-36D6F558D04A}" dt="2022-01-27T04:23:43.983" v="34" actId="47"/>
        <pc:sldMkLst>
          <pc:docMk/>
          <pc:sldMk cId="566439204" sldId="321"/>
        </pc:sldMkLst>
      </pc:sldChg>
      <pc:sldChg chg="del">
        <pc:chgData name="Xin Zhang (FA Talent)" userId="474f572f-8271-4f60-858e-cee871e0aec6" providerId="ADAL" clId="{530519AF-40B0-404A-85C2-36D6F558D04A}" dt="2022-01-27T04:23:43.643" v="33" actId="47"/>
        <pc:sldMkLst>
          <pc:docMk/>
          <pc:sldMk cId="88516030" sldId="322"/>
        </pc:sldMkLst>
      </pc:sldChg>
      <pc:sldChg chg="modSp add mod">
        <pc:chgData name="Xin Zhang (FA Talent)" userId="474f572f-8271-4f60-858e-cee871e0aec6" providerId="ADAL" clId="{530519AF-40B0-404A-85C2-36D6F558D04A}" dt="2022-01-27T04:39:10.396" v="52" actId="20577"/>
        <pc:sldMkLst>
          <pc:docMk/>
          <pc:sldMk cId="3179033524" sldId="329"/>
        </pc:sldMkLst>
        <pc:spChg chg="mod">
          <ac:chgData name="Xin Zhang (FA Talent)" userId="474f572f-8271-4f60-858e-cee871e0aec6" providerId="ADAL" clId="{530519AF-40B0-404A-85C2-36D6F558D04A}" dt="2022-01-27T04:39:10.396" v="52" actId="20577"/>
          <ac:spMkLst>
            <pc:docMk/>
            <pc:sldMk cId="3179033524" sldId="329"/>
            <ac:spMk id="3" creationId="{9AFB47E1-7AF0-204F-89F0-4C0DE2B37BF5}"/>
          </ac:spMkLst>
        </pc:spChg>
      </pc:sldChg>
      <pc:sldMasterChg chg="modSldLayout">
        <pc:chgData name="Xin Zhang (FA Talent)" userId="474f572f-8271-4f60-858e-cee871e0aec6" providerId="ADAL" clId="{530519AF-40B0-404A-85C2-36D6F558D04A}" dt="2022-01-27T04:20:42.258" v="1" actId="478"/>
        <pc:sldMasterMkLst>
          <pc:docMk/>
          <pc:sldMasterMk cId="3595896206" sldId="2147483648"/>
        </pc:sldMasterMkLst>
        <pc:sldLayoutChg chg="delSp mod">
          <pc:chgData name="Xin Zhang (FA Talent)" userId="474f572f-8271-4f60-858e-cee871e0aec6" providerId="ADAL" clId="{530519AF-40B0-404A-85C2-36D6F558D04A}" dt="2022-01-27T04:20:31.566" v="0" actId="478"/>
          <pc:sldLayoutMkLst>
            <pc:docMk/>
            <pc:sldMasterMk cId="3595896206" sldId="2147483648"/>
            <pc:sldLayoutMk cId="4113152928" sldId="2147483649"/>
          </pc:sldLayoutMkLst>
          <pc:picChg chg="del">
            <ac:chgData name="Xin Zhang (FA Talent)" userId="474f572f-8271-4f60-858e-cee871e0aec6" providerId="ADAL" clId="{530519AF-40B0-404A-85C2-36D6F558D04A}" dt="2022-01-27T04:20:31.566" v="0" actId="478"/>
            <ac:picMkLst>
              <pc:docMk/>
              <pc:sldMasterMk cId="3595896206" sldId="2147483648"/>
              <pc:sldLayoutMk cId="4113152928" sldId="2147483649"/>
              <ac:picMk id="4" creationId="{F3EAB65A-AC11-4CC0-B210-0A3E15DF5878}"/>
            </ac:picMkLst>
          </pc:picChg>
        </pc:sldLayoutChg>
        <pc:sldLayoutChg chg="delSp mod">
          <pc:chgData name="Xin Zhang (FA Talent)" userId="474f572f-8271-4f60-858e-cee871e0aec6" providerId="ADAL" clId="{530519AF-40B0-404A-85C2-36D6F558D04A}" dt="2022-01-27T04:20:42.258" v="1" actId="478"/>
          <pc:sldLayoutMkLst>
            <pc:docMk/>
            <pc:sldMasterMk cId="3595896206" sldId="2147483648"/>
            <pc:sldLayoutMk cId="2591296067" sldId="2147483659"/>
          </pc:sldLayoutMkLst>
          <pc:picChg chg="del">
            <ac:chgData name="Xin Zhang (FA Talent)" userId="474f572f-8271-4f60-858e-cee871e0aec6" providerId="ADAL" clId="{530519AF-40B0-404A-85C2-36D6F558D04A}" dt="2022-01-27T04:20:42.258" v="1" actId="478"/>
            <ac:picMkLst>
              <pc:docMk/>
              <pc:sldMasterMk cId="3595896206" sldId="2147483648"/>
              <pc:sldLayoutMk cId="2591296067" sldId="2147483659"/>
              <ac:picMk id="5" creationId="{0514228F-1400-4F26-9C40-30477107E4A6}"/>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系列 1</c:v>
                </c:pt>
              </c:strCache>
            </c:strRef>
          </c:tx>
          <c:spPr>
            <a:solidFill>
              <a:schemeClr val="bg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无抑郁</c:v>
                </c:pt>
                <c:pt idx="1">
                  <c:v>轻度情绪不良</c:v>
                </c:pt>
                <c:pt idx="2">
                  <c:v>已有抑郁</c:v>
                </c:pt>
                <c:pt idx="3">
                  <c:v>抑郁严重</c:v>
                </c:pt>
              </c:strCache>
            </c:strRef>
          </c:cat>
          <c:val>
            <c:numRef>
              <c:f>Sheet1!$B$2:$B$5</c:f>
              <c:numCache>
                <c:formatCode>0%</c:formatCode>
                <c:ptCount val="4"/>
                <c:pt idx="0" formatCode="0.00%">
                  <c:v>0.83330000000000004</c:v>
                </c:pt>
                <c:pt idx="1">
                  <c:v>0.125</c:v>
                </c:pt>
                <c:pt idx="2">
                  <c:v>0.01</c:v>
                </c:pt>
                <c:pt idx="3" formatCode="0.00%">
                  <c:v>3.1699999999999999E-2</c:v>
                </c:pt>
              </c:numCache>
            </c:numRef>
          </c:val>
          <c:extLst>
            <c:ext xmlns:c16="http://schemas.microsoft.com/office/drawing/2014/chart" uri="{C3380CC4-5D6E-409C-BE32-E72D297353CC}">
              <c16:uniqueId val="{00000000-66AD-4906-A14C-19ECB77B8EB0}"/>
            </c:ext>
          </c:extLst>
        </c:ser>
        <c:ser>
          <c:idx val="1"/>
          <c:order val="1"/>
          <c:tx>
            <c:strRef>
              <c:f>Sheet1!$C$1</c:f>
              <c:strCache>
                <c:ptCount val="1"/>
                <c:pt idx="0">
                  <c:v>系列 3</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无抑郁</c:v>
                </c:pt>
                <c:pt idx="1">
                  <c:v>轻度情绪不良</c:v>
                </c:pt>
                <c:pt idx="2">
                  <c:v>已有抑郁</c:v>
                </c:pt>
                <c:pt idx="3">
                  <c:v>抑郁严重</c:v>
                </c:pt>
              </c:strCache>
            </c:strRef>
          </c:cat>
          <c:val>
            <c:numRef>
              <c:f>Sheet1!$C$2:$C$5</c:f>
              <c:numCache>
                <c:formatCode>0.00%</c:formatCode>
                <c:ptCount val="4"/>
                <c:pt idx="0" formatCode="0%">
                  <c:v>0.68</c:v>
                </c:pt>
                <c:pt idx="1">
                  <c:v>0.187</c:v>
                </c:pt>
                <c:pt idx="2">
                  <c:v>8.3000000000000004E-2</c:v>
                </c:pt>
                <c:pt idx="3" formatCode="0%">
                  <c:v>0.05</c:v>
                </c:pt>
              </c:numCache>
            </c:numRef>
          </c:val>
          <c:extLst>
            <c:ext xmlns:c16="http://schemas.microsoft.com/office/drawing/2014/chart" uri="{C3380CC4-5D6E-409C-BE32-E72D297353CC}">
              <c16:uniqueId val="{00000001-66AD-4906-A14C-19ECB77B8EB0}"/>
            </c:ext>
          </c:extLst>
        </c:ser>
        <c:dLbls>
          <c:showLegendKey val="0"/>
          <c:showVal val="0"/>
          <c:showCatName val="0"/>
          <c:showSerName val="0"/>
          <c:showPercent val="0"/>
          <c:showBubbleSize val="0"/>
        </c:dLbls>
        <c:gapWidth val="150"/>
        <c:overlap val="100"/>
        <c:axId val="1903434415"/>
        <c:axId val="1903435663"/>
      </c:barChart>
      <c:catAx>
        <c:axId val="190343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ea"/>
                <a:sym typeface="+mn-lt"/>
              </a:defRPr>
            </a:pPr>
            <a:endParaRPr lang="zh-CN"/>
          </a:p>
        </c:txPr>
        <c:crossAx val="1903435663"/>
        <c:crosses val="autoZero"/>
        <c:auto val="1"/>
        <c:lblAlgn val="ctr"/>
        <c:lblOffset val="100"/>
        <c:noMultiLvlLbl val="0"/>
      </c:catAx>
      <c:valAx>
        <c:axId val="190343566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0343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系列 1</c:v>
                </c:pt>
              </c:strCache>
            </c:strRef>
          </c:tx>
          <c:spPr>
            <a:ln w="28575" cap="rnd">
              <a:solidFill>
                <a:schemeClr val="accent1">
                  <a:lumMod val="75000"/>
                </a:schemeClr>
              </a:solidFill>
              <a:round/>
            </a:ln>
            <a:effectLst/>
          </c:spPr>
          <c:marker>
            <c:symbol val="none"/>
          </c:marker>
          <c:cat>
            <c:strRef>
              <c:f>Sheet1!$A$2:$A$11</c:f>
              <c:strCache>
                <c:ptCount val="10"/>
                <c:pt idx="0">
                  <c:v>学业压力</c:v>
                </c:pt>
                <c:pt idx="1">
                  <c:v>没有压力</c:v>
                </c:pt>
                <c:pt idx="2">
                  <c:v>与导师关系</c:v>
                </c:pt>
                <c:pt idx="3">
                  <c:v>学校适应</c:v>
                </c:pt>
                <c:pt idx="4">
                  <c:v>家庭关系</c:v>
                </c:pt>
                <c:pt idx="5">
                  <c:v>恋爱</c:v>
                </c:pt>
                <c:pt idx="6">
                  <c:v>专业前景</c:v>
                </c:pt>
                <c:pt idx="7">
                  <c:v>就业</c:v>
                </c:pt>
                <c:pt idx="8">
                  <c:v>性格</c:v>
                </c:pt>
                <c:pt idx="9">
                  <c:v>人际关系</c:v>
                </c:pt>
              </c:strCache>
            </c:strRef>
          </c:cat>
          <c:val>
            <c:numRef>
              <c:f>Sheet1!$B$2:$B$11</c:f>
              <c:numCache>
                <c:formatCode>General</c:formatCode>
                <c:ptCount val="10"/>
                <c:pt idx="0">
                  <c:v>60</c:v>
                </c:pt>
                <c:pt idx="1">
                  <c:v>10</c:v>
                </c:pt>
                <c:pt idx="2">
                  <c:v>2</c:v>
                </c:pt>
                <c:pt idx="3">
                  <c:v>13</c:v>
                </c:pt>
                <c:pt idx="4">
                  <c:v>13</c:v>
                </c:pt>
                <c:pt idx="5">
                  <c:v>15</c:v>
                </c:pt>
                <c:pt idx="6">
                  <c:v>22</c:v>
                </c:pt>
                <c:pt idx="7">
                  <c:v>27</c:v>
                </c:pt>
                <c:pt idx="8">
                  <c:v>31</c:v>
                </c:pt>
                <c:pt idx="9">
                  <c:v>34</c:v>
                </c:pt>
              </c:numCache>
            </c:numRef>
          </c:val>
          <c:extLst>
            <c:ext xmlns:c16="http://schemas.microsoft.com/office/drawing/2014/chart" uri="{C3380CC4-5D6E-409C-BE32-E72D297353CC}">
              <c16:uniqueId val="{00000000-8A08-495A-B168-A9E15F8BC4E3}"/>
            </c:ext>
          </c:extLst>
        </c:ser>
        <c:dLbls>
          <c:showLegendKey val="0"/>
          <c:showVal val="0"/>
          <c:showCatName val="0"/>
          <c:showSerName val="0"/>
          <c:showPercent val="0"/>
          <c:showBubbleSize val="0"/>
        </c:dLbls>
        <c:axId val="974378400"/>
        <c:axId val="974379232"/>
      </c:radarChart>
      <c:catAx>
        <c:axId val="97437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974379232"/>
        <c:crosses val="autoZero"/>
        <c:auto val="1"/>
        <c:lblAlgn val="ctr"/>
        <c:lblOffset val="100"/>
        <c:noMultiLvlLbl val="0"/>
      </c:catAx>
      <c:valAx>
        <c:axId val="974379232"/>
        <c:scaling>
          <c:orientation val="minMax"/>
        </c:scaling>
        <c:delete val="0"/>
        <c:axPos val="l"/>
        <c:majorGridlines>
          <c:spPr>
            <a:ln w="22225" cap="flat" cmpd="sng" algn="ctr">
              <a:solidFill>
                <a:schemeClr val="accent1">
                  <a:alpha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97437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1" u="none" strike="noStrike" kern="1200" spc="0" baseline="0">
                <a:solidFill>
                  <a:schemeClr val="tx1">
                    <a:lumMod val="65000"/>
                    <a:lumOff val="35000"/>
                  </a:schemeClr>
                </a:solidFill>
                <a:latin typeface="+mn-lt"/>
                <a:ea typeface="+mn-ea"/>
                <a:cs typeface="+mn-ea"/>
                <a:sym typeface="+mn-lt"/>
              </a:defRPr>
            </a:pPr>
            <a:r>
              <a:rPr lang="zh-CN" i="1"/>
              <a:t>大学生最常用的解压方式</a:t>
            </a:r>
            <a:endParaRPr lang="en-US" i="1"/>
          </a:p>
        </c:rich>
      </c:tx>
      <c:overlay val="0"/>
      <c:spPr>
        <a:noFill/>
        <a:ln>
          <a:noFill/>
        </a:ln>
        <a:effectLst/>
      </c:spPr>
      <c:txPr>
        <a:bodyPr rot="0" spcFirstLastPara="1" vertOverflow="ellipsis" vert="horz" wrap="square" anchor="ctr" anchorCtr="1"/>
        <a:lstStyle/>
        <a:p>
          <a:pPr>
            <a:defRPr sz="1862" b="0" i="1"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lumMod val="75000"/>
              </a:schemeClr>
            </a:solidFill>
            <a:ln>
              <a:noFill/>
            </a:ln>
            <a:effectLst>
              <a:outerShdw blurRad="266700" dist="266700" dir="2700000" algn="tl" rotWithShape="0">
                <a:schemeClr val="accent1">
                  <a:lumMod val="75000"/>
                  <a:alpha val="26000"/>
                </a:schemeClr>
              </a:outerShdw>
            </a:effectLst>
          </c:spPr>
          <c:invertIfNegative val="0"/>
          <c:cat>
            <c:strRef>
              <c:f>Sheet1!$A$2:$A$10</c:f>
              <c:strCache>
                <c:ptCount val="9"/>
                <c:pt idx="0">
                  <c:v>转移主义力</c:v>
                </c:pt>
                <c:pt idx="1">
                  <c:v>同学朋友倾诉</c:v>
                </c:pt>
                <c:pt idx="2">
                  <c:v>运动</c:v>
                </c:pt>
                <c:pt idx="3">
                  <c:v>父母倾诉</c:v>
                </c:pt>
                <c:pt idx="4">
                  <c:v>大哭一场</c:v>
                </c:pt>
                <c:pt idx="5">
                  <c:v>社交平台倾诉</c:v>
                </c:pt>
                <c:pt idx="6">
                  <c:v>寻求帮助</c:v>
                </c:pt>
                <c:pt idx="7">
                  <c:v>不解决</c:v>
                </c:pt>
                <c:pt idx="8">
                  <c:v>其他</c:v>
                </c:pt>
              </c:strCache>
            </c:strRef>
          </c:cat>
          <c:val>
            <c:numRef>
              <c:f>Sheet1!$B$2:$B$10</c:f>
              <c:numCache>
                <c:formatCode>0%</c:formatCode>
                <c:ptCount val="9"/>
                <c:pt idx="0">
                  <c:v>0.51</c:v>
                </c:pt>
                <c:pt idx="1">
                  <c:v>0.45</c:v>
                </c:pt>
                <c:pt idx="2">
                  <c:v>0.33</c:v>
                </c:pt>
                <c:pt idx="3">
                  <c:v>0.17</c:v>
                </c:pt>
                <c:pt idx="4">
                  <c:v>0.17</c:v>
                </c:pt>
                <c:pt idx="5">
                  <c:v>0.11</c:v>
                </c:pt>
                <c:pt idx="6">
                  <c:v>0.06</c:v>
                </c:pt>
                <c:pt idx="7">
                  <c:v>0.09</c:v>
                </c:pt>
                <c:pt idx="8">
                  <c:v>0.03</c:v>
                </c:pt>
              </c:numCache>
            </c:numRef>
          </c:val>
          <c:extLst>
            <c:ext xmlns:c16="http://schemas.microsoft.com/office/drawing/2014/chart" uri="{C3380CC4-5D6E-409C-BE32-E72D297353CC}">
              <c16:uniqueId val="{00000000-0518-4729-A04B-8B9023260FDA}"/>
            </c:ext>
          </c:extLst>
        </c:ser>
        <c:dLbls>
          <c:showLegendKey val="0"/>
          <c:showVal val="0"/>
          <c:showCatName val="0"/>
          <c:showSerName val="0"/>
          <c:showPercent val="0"/>
          <c:showBubbleSize val="0"/>
        </c:dLbls>
        <c:gapWidth val="159"/>
        <c:overlap val="-7"/>
        <c:axId val="1345522848"/>
        <c:axId val="1345523264"/>
      </c:barChart>
      <c:catAx>
        <c:axId val="134552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45523264"/>
        <c:crosses val="autoZero"/>
        <c:auto val="1"/>
        <c:lblAlgn val="ctr"/>
        <c:lblOffset val="100"/>
        <c:tickLblSkip val="1"/>
        <c:noMultiLvlLbl val="0"/>
      </c:catAx>
      <c:valAx>
        <c:axId val="1345523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4552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AD5B357-105D-4EBE-B1B7-1ABA6B80B7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5D20AED0-523F-4A19-B6D9-4506320FAD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45703E-E1DA-4620-A9E0-3260B47A31B8}" type="datetimeFigureOut">
              <a:rPr lang="zh-CN" altLang="en-US" smtClean="0">
                <a:latin typeface="微软雅黑" panose="020B0503020204020204" pitchFamily="34" charset="-122"/>
                <a:ea typeface="微软雅黑" panose="020B0503020204020204" pitchFamily="34" charset="-122"/>
              </a:rPr>
              <a:t>2022/1/27</a:t>
            </a:fld>
            <a:endParaRPr lang="zh-CN" altLang="en-US" dirty="0">
              <a:latin typeface="微软雅黑" panose="020B0503020204020204" pitchFamily="34" charset="-122"/>
              <a:ea typeface="微软雅黑" panose="020B0503020204020204" pitchFamily="34" charset="-122"/>
            </a:endParaRPr>
          </a:p>
        </p:txBody>
      </p:sp>
      <p:sp>
        <p:nvSpPr>
          <p:cNvPr id="4" name="页脚占位符 3">
            <a:extLst>
              <a:ext uri="{FF2B5EF4-FFF2-40B4-BE49-F238E27FC236}">
                <a16:creationId xmlns:a16="http://schemas.microsoft.com/office/drawing/2014/main" id="{E019CC71-2FE0-450E-936F-99A3EDB4E5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E1579294-4D37-44F6-9BE9-CF6A7BF19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B0E0AF-A551-4E90-9E02-AB58A493446C}" type="slidenum">
              <a:rPr lang="zh-CN" altLang="en-US"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9010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F9F3A156-837A-406F-9E91-12361E77BEAD}" type="datetimeFigureOut">
              <a:rPr lang="zh-CN" altLang="en-US" smtClean="0"/>
              <a:pPr/>
              <a:t>2022/1/27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24C3D714-30CC-4309-9D36-A408CF17A519}" type="slidenum">
              <a:rPr lang="zh-CN" altLang="en-US" smtClean="0"/>
              <a:pPr/>
              <a:t>‹#›</a:t>
            </a:fld>
            <a:endParaRPr lang="zh-CN" altLang="en-US" dirty="0"/>
          </a:p>
        </p:txBody>
      </p:sp>
    </p:spTree>
    <p:extLst>
      <p:ext uri="{BB962C8B-B14F-4D97-AF65-F5344CB8AC3E}">
        <p14:creationId xmlns:p14="http://schemas.microsoft.com/office/powerpoint/2010/main" val="1115840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C3D714-30CC-4309-9D36-A408CF17A519}" type="slidenum">
              <a:rPr lang="zh-CN" altLang="en-US" smtClean="0"/>
              <a:t>3</a:t>
            </a:fld>
            <a:endParaRPr lang="zh-CN" altLang="en-US"/>
          </a:p>
        </p:txBody>
      </p:sp>
    </p:spTree>
    <p:extLst>
      <p:ext uri="{BB962C8B-B14F-4D97-AF65-F5344CB8AC3E}">
        <p14:creationId xmlns:p14="http://schemas.microsoft.com/office/powerpoint/2010/main" val="146900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03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423663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
    <p:bg>
      <p:bgPr>
        <a:gradFill>
          <a:gsLst>
            <a:gs pos="100000">
              <a:schemeClr val="accent4">
                <a:lumMod val="90000"/>
              </a:schemeClr>
            </a:gs>
            <a:gs pos="0">
              <a:schemeClr val="accent4"/>
            </a:gs>
          </a:gsLst>
          <a:path path="circle">
            <a:fillToRect r="100000" b="100000"/>
          </a:path>
        </a:gradFill>
        <a:effectLst/>
      </p:bgPr>
    </p:bg>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129A2648-39F0-4B3F-8033-C387BF1DAD72}"/>
              </a:ext>
            </a:extLst>
          </p:cNvPr>
          <p:cNvPicPr>
            <a:picLocks noChangeAspect="1"/>
          </p:cNvPicPr>
          <p:nvPr userDrawn="1"/>
        </p:nvPicPr>
        <p:blipFill>
          <a:blip r:embed="rId2">
            <a:alphaModFix amt="55000"/>
            <a:extLst>
              <a:ext uri="{96DAC541-7B7A-43D3-8B79-37D633B846F1}">
                <asvg:svgBlip xmlns:asvg="http://schemas.microsoft.com/office/drawing/2016/SVG/main" r:embed="rId3"/>
              </a:ext>
            </a:extLst>
          </a:blip>
          <a:stretch>
            <a:fillRect/>
          </a:stretch>
        </p:blipFill>
        <p:spPr>
          <a:xfrm>
            <a:off x="0" y="1517137"/>
            <a:ext cx="12192000" cy="4282608"/>
          </a:xfrm>
          <a:prstGeom prst="rect">
            <a:avLst/>
          </a:prstGeom>
        </p:spPr>
      </p:pic>
      <p:pic>
        <p:nvPicPr>
          <p:cNvPr id="5" name="图片 4" descr="女人手拿着手机&#10;&#10;描述已自动生成">
            <a:extLst>
              <a:ext uri="{FF2B5EF4-FFF2-40B4-BE49-F238E27FC236}">
                <a16:creationId xmlns:a16="http://schemas.microsoft.com/office/drawing/2014/main" id="{D3A36079-89FC-47A4-8B45-D914BDE86F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grpSp>
        <p:nvGrpSpPr>
          <p:cNvPr id="6" name="组合 5">
            <a:extLst>
              <a:ext uri="{FF2B5EF4-FFF2-40B4-BE49-F238E27FC236}">
                <a16:creationId xmlns:a16="http://schemas.microsoft.com/office/drawing/2014/main" id="{97B9BE2E-A0D1-43AE-9FCB-04918A68A173}"/>
              </a:ext>
            </a:extLst>
          </p:cNvPr>
          <p:cNvGrpSpPr/>
          <p:nvPr userDrawn="1"/>
        </p:nvGrpSpPr>
        <p:grpSpPr>
          <a:xfrm>
            <a:off x="4849244" y="2616261"/>
            <a:ext cx="404645" cy="1605709"/>
            <a:chOff x="4789146" y="2874507"/>
            <a:chExt cx="265264" cy="737851"/>
          </a:xfrm>
        </p:grpSpPr>
        <p:grpSp>
          <p:nvGrpSpPr>
            <p:cNvPr id="7" name="组合 6">
              <a:extLst>
                <a:ext uri="{FF2B5EF4-FFF2-40B4-BE49-F238E27FC236}">
                  <a16:creationId xmlns:a16="http://schemas.microsoft.com/office/drawing/2014/main" id="{DBB45F87-B65F-4E83-B4F5-21E938FE7433}"/>
                </a:ext>
              </a:extLst>
            </p:cNvPr>
            <p:cNvGrpSpPr/>
            <p:nvPr/>
          </p:nvGrpSpPr>
          <p:grpSpPr>
            <a:xfrm rot="5400000">
              <a:off x="4570090" y="3128038"/>
              <a:ext cx="737851" cy="230789"/>
              <a:chOff x="4129689" y="2544855"/>
              <a:chExt cx="1644422" cy="514350"/>
            </a:xfrm>
          </p:grpSpPr>
          <p:cxnSp>
            <p:nvCxnSpPr>
              <p:cNvPr id="9" name="直接连接符 8">
                <a:extLst>
                  <a:ext uri="{FF2B5EF4-FFF2-40B4-BE49-F238E27FC236}">
                    <a16:creationId xmlns:a16="http://schemas.microsoft.com/office/drawing/2014/main" id="{058017C4-9D4E-4AF6-B656-1ABA4C8D7052}"/>
                  </a:ext>
                </a:extLst>
              </p:cNvPr>
              <p:cNvCxnSpPr>
                <a:cxnSpLocks/>
              </p:cNvCxnSpPr>
              <p:nvPr/>
            </p:nvCxnSpPr>
            <p:spPr>
              <a:xfrm rot="16200000">
                <a:off x="4951900" y="2013138"/>
                <a:ext cx="0" cy="1644422"/>
              </a:xfrm>
              <a:prstGeom prst="line">
                <a:avLst/>
              </a:prstGeom>
              <a:ln w="25400">
                <a:gradFill>
                  <a:gsLst>
                    <a:gs pos="0">
                      <a:schemeClr val="accent1"/>
                    </a:gs>
                    <a:gs pos="100000">
                      <a:schemeClr val="accent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10" name="弧形 9">
                <a:extLst>
                  <a:ext uri="{FF2B5EF4-FFF2-40B4-BE49-F238E27FC236}">
                    <a16:creationId xmlns:a16="http://schemas.microsoft.com/office/drawing/2014/main" id="{13CB3477-CA76-445B-85E8-8AB9A6AFA02C}"/>
                  </a:ext>
                </a:extLst>
              </p:cNvPr>
              <p:cNvSpPr/>
              <p:nvPr/>
            </p:nvSpPr>
            <p:spPr>
              <a:xfrm flipH="1">
                <a:off x="4133936" y="2544855"/>
                <a:ext cx="514350" cy="514350"/>
              </a:xfrm>
              <a:prstGeom prst="arc">
                <a:avLst>
                  <a:gd name="adj1" fmla="val 16200000"/>
                  <a:gd name="adj2" fmla="val 505618"/>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 name="弧形 7">
              <a:extLst>
                <a:ext uri="{FF2B5EF4-FFF2-40B4-BE49-F238E27FC236}">
                  <a16:creationId xmlns:a16="http://schemas.microsoft.com/office/drawing/2014/main" id="{9E587627-189B-496F-9413-DF12B364A727}"/>
                </a:ext>
              </a:extLst>
            </p:cNvPr>
            <p:cNvSpPr/>
            <p:nvPr/>
          </p:nvSpPr>
          <p:spPr>
            <a:xfrm rot="16200000">
              <a:off x="4789146" y="2876412"/>
              <a:ext cx="230789" cy="230789"/>
            </a:xfrm>
            <a:prstGeom prst="arc">
              <a:avLst>
                <a:gd name="adj1" fmla="val 16200000"/>
                <a:gd name="adj2" fmla="val 505618"/>
              </a:avLst>
            </a:prstGeom>
            <a:noFill/>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1496ABF-3CF1-4205-8B92-4AD81CDFE409}"/>
              </a:ext>
            </a:extLst>
          </p:cNvPr>
          <p:cNvGrpSpPr/>
          <p:nvPr userDrawn="1"/>
        </p:nvGrpSpPr>
        <p:grpSpPr>
          <a:xfrm>
            <a:off x="6190102" y="5895262"/>
            <a:ext cx="357907" cy="357907"/>
            <a:chOff x="6190102" y="5895262"/>
            <a:chExt cx="357907" cy="357907"/>
          </a:xfrm>
        </p:grpSpPr>
        <p:sp>
          <p:nvSpPr>
            <p:cNvPr id="11" name="椭圆 10">
              <a:extLst>
                <a:ext uri="{FF2B5EF4-FFF2-40B4-BE49-F238E27FC236}">
                  <a16:creationId xmlns:a16="http://schemas.microsoft.com/office/drawing/2014/main" id="{3974B970-3444-4849-A5DA-6BDCB667C4D2}"/>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形 11" descr="警报响了 轮廓">
              <a:extLst>
                <a:ext uri="{FF2B5EF4-FFF2-40B4-BE49-F238E27FC236}">
                  <a16:creationId xmlns:a16="http://schemas.microsoft.com/office/drawing/2014/main" id="{76793419-F5B2-44BB-8BCF-F97D1E4C456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9790" y="5937170"/>
              <a:ext cx="298530" cy="298530"/>
            </a:xfrm>
            <a:prstGeom prst="rect">
              <a:avLst/>
            </a:prstGeom>
          </p:spPr>
        </p:pic>
      </p:grpSp>
      <p:grpSp>
        <p:nvGrpSpPr>
          <p:cNvPr id="3" name="组合 2">
            <a:extLst>
              <a:ext uri="{FF2B5EF4-FFF2-40B4-BE49-F238E27FC236}">
                <a16:creationId xmlns:a16="http://schemas.microsoft.com/office/drawing/2014/main" id="{FD88C51C-F866-48B7-88A2-02389AED3094}"/>
              </a:ext>
            </a:extLst>
          </p:cNvPr>
          <p:cNvGrpSpPr/>
          <p:nvPr userDrawn="1"/>
        </p:nvGrpSpPr>
        <p:grpSpPr>
          <a:xfrm>
            <a:off x="4884476" y="2115221"/>
            <a:ext cx="357907" cy="357907"/>
            <a:chOff x="4884476" y="2115221"/>
            <a:chExt cx="357907" cy="357907"/>
          </a:xfrm>
        </p:grpSpPr>
        <p:sp>
          <p:nvSpPr>
            <p:cNvPr id="13" name="椭圆 12">
              <a:extLst>
                <a:ext uri="{FF2B5EF4-FFF2-40B4-BE49-F238E27FC236}">
                  <a16:creationId xmlns:a16="http://schemas.microsoft.com/office/drawing/2014/main" id="{AEF98134-4E8E-42B9-BA80-D74B28B06F49}"/>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形 13" descr="3D 眼镜 轮廓">
              <a:extLst>
                <a:ext uri="{FF2B5EF4-FFF2-40B4-BE49-F238E27FC236}">
                  <a16:creationId xmlns:a16="http://schemas.microsoft.com/office/drawing/2014/main" id="{BF2AEBE2-6142-4652-98A8-FE77A7C2F9D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0070" y="2158559"/>
              <a:ext cx="271230" cy="271230"/>
            </a:xfrm>
            <a:prstGeom prst="rect">
              <a:avLst/>
            </a:prstGeom>
          </p:spPr>
        </p:pic>
      </p:grpSp>
      <p:grpSp>
        <p:nvGrpSpPr>
          <p:cNvPr id="18" name="组合 17">
            <a:extLst>
              <a:ext uri="{FF2B5EF4-FFF2-40B4-BE49-F238E27FC236}">
                <a16:creationId xmlns:a16="http://schemas.microsoft.com/office/drawing/2014/main" id="{18BE3294-963B-492D-B0BA-4647525678D7}"/>
              </a:ext>
            </a:extLst>
          </p:cNvPr>
          <p:cNvGrpSpPr/>
          <p:nvPr userDrawn="1"/>
        </p:nvGrpSpPr>
        <p:grpSpPr>
          <a:xfrm>
            <a:off x="10288008" y="1263908"/>
            <a:ext cx="357908" cy="362983"/>
            <a:chOff x="10288008" y="1263908"/>
            <a:chExt cx="357908" cy="362983"/>
          </a:xfrm>
        </p:grpSpPr>
        <p:sp>
          <p:nvSpPr>
            <p:cNvPr id="15" name="椭圆 14">
              <a:extLst>
                <a:ext uri="{FF2B5EF4-FFF2-40B4-BE49-F238E27FC236}">
                  <a16:creationId xmlns:a16="http://schemas.microsoft.com/office/drawing/2014/main" id="{C85F2946-95BB-4199-ABA0-50231C5140F7}"/>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形 15" descr="愤怒符号 轮廓">
              <a:extLst>
                <a:ext uri="{FF2B5EF4-FFF2-40B4-BE49-F238E27FC236}">
                  <a16:creationId xmlns:a16="http://schemas.microsoft.com/office/drawing/2014/main" id="{181C849B-275E-4425-B49D-94956C272FA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411315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0">
              <a:schemeClr val="accent4"/>
            </a:gs>
            <a:gs pos="100000">
              <a:schemeClr val="accent4"/>
            </a:gs>
          </a:gsLst>
          <a:path path="circle">
            <a:fillToRect r="100000" b="100000"/>
          </a:path>
        </a:gradFill>
        <a:effectLst/>
      </p:bgPr>
    </p:bg>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99DD34F1-50BD-4B3E-97B4-FA0D00029EC7}"/>
              </a:ext>
            </a:extLst>
          </p:cNvPr>
          <p:cNvSpPr/>
          <p:nvPr userDrawn="1"/>
        </p:nvSpPr>
        <p:spPr>
          <a:xfrm>
            <a:off x="-2766060" y="-2407920"/>
            <a:ext cx="17724120" cy="3794760"/>
          </a:xfrm>
          <a:prstGeom prst="ellipse">
            <a:avLst/>
          </a:prstGeom>
          <a:noFill/>
          <a:ln w="25400">
            <a:gradFill>
              <a:gsLst>
                <a:gs pos="0">
                  <a:schemeClr val="accent1"/>
                </a:gs>
                <a:gs pos="17000">
                  <a:schemeClr val="accent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77527D8F-2420-49C7-AD1A-4E008910C2F0}"/>
              </a:ext>
            </a:extLst>
          </p:cNvPr>
          <p:cNvSpPr txBox="1"/>
          <p:nvPr userDrawn="1"/>
        </p:nvSpPr>
        <p:spPr>
          <a:xfrm>
            <a:off x="5490706" y="509677"/>
            <a:ext cx="1210588" cy="707886"/>
          </a:xfrm>
          <a:prstGeom prst="rect">
            <a:avLst/>
          </a:prstGeom>
          <a:noFill/>
        </p:spPr>
        <p:txBody>
          <a:bodyPr wrap="none" rtlCol="0">
            <a:spAutoFit/>
          </a:bodyPr>
          <a:lstStyle/>
          <a:p>
            <a:r>
              <a:rPr lang="zh-CN" altLang="en-US" sz="4000">
                <a:latin typeface="+mj-ea"/>
                <a:ea typeface="+mj-ea"/>
              </a:rPr>
              <a:t>目录</a:t>
            </a:r>
          </a:p>
        </p:txBody>
      </p:sp>
      <p:sp>
        <p:nvSpPr>
          <p:cNvPr id="5" name="文本框 4">
            <a:extLst>
              <a:ext uri="{FF2B5EF4-FFF2-40B4-BE49-F238E27FC236}">
                <a16:creationId xmlns:a16="http://schemas.microsoft.com/office/drawing/2014/main" id="{C55E2EB7-1A20-4855-851F-652CC5AE2F43}"/>
              </a:ext>
            </a:extLst>
          </p:cNvPr>
          <p:cNvSpPr txBox="1"/>
          <p:nvPr userDrawn="1"/>
        </p:nvSpPr>
        <p:spPr>
          <a:xfrm>
            <a:off x="4321036" y="863620"/>
            <a:ext cx="3549928" cy="523220"/>
          </a:xfrm>
          <a:prstGeom prst="rect">
            <a:avLst/>
          </a:prstGeom>
          <a:noFill/>
        </p:spPr>
        <p:txBody>
          <a:bodyPr wrap="square" rtlCol="0">
            <a:spAutoFit/>
          </a:bodyPr>
          <a:lstStyle/>
          <a:p>
            <a:pPr algn="dist"/>
            <a:r>
              <a:rPr lang="en-US" altLang="zh-CN" sz="2800">
                <a:solidFill>
                  <a:schemeClr val="tx1">
                    <a:alpha val="14000"/>
                  </a:schemeClr>
                </a:solidFill>
                <a:latin typeface="+mj-ea"/>
                <a:ea typeface="+mj-ea"/>
              </a:rPr>
              <a:t>CONTENT</a:t>
            </a:r>
            <a:endParaRPr lang="zh-CN" altLang="en-US" sz="2800">
              <a:solidFill>
                <a:schemeClr val="tx1">
                  <a:alpha val="14000"/>
                </a:schemeClr>
              </a:solidFill>
              <a:latin typeface="+mj-ea"/>
              <a:ea typeface="+mj-ea"/>
            </a:endParaRPr>
          </a:p>
        </p:txBody>
      </p:sp>
      <p:sp>
        <p:nvSpPr>
          <p:cNvPr id="6" name="任意多边形: 形状 5">
            <a:extLst>
              <a:ext uri="{FF2B5EF4-FFF2-40B4-BE49-F238E27FC236}">
                <a16:creationId xmlns:a16="http://schemas.microsoft.com/office/drawing/2014/main" id="{5DDEECC4-F89F-4D42-864F-BD3452FAD308}"/>
              </a:ext>
            </a:extLst>
          </p:cNvPr>
          <p:cNvSpPr/>
          <p:nvPr userDrawn="1"/>
        </p:nvSpPr>
        <p:spPr>
          <a:xfrm>
            <a:off x="8038108" y="1651982"/>
            <a:ext cx="3347720" cy="2066579"/>
          </a:xfrm>
          <a:custGeom>
            <a:avLst/>
            <a:gdLst>
              <a:gd name="connsiteX0" fmla="*/ 3347720 w 3347720"/>
              <a:gd name="connsiteY0" fmla="*/ 0 h 1830479"/>
              <a:gd name="connsiteX1" fmla="*/ 3347720 w 3347720"/>
              <a:gd name="connsiteY1" fmla="*/ 1830479 h 1830479"/>
              <a:gd name="connsiteX2" fmla="*/ 0 w 3347720"/>
              <a:gd name="connsiteY2" fmla="*/ 1830479 h 1830479"/>
              <a:gd name="connsiteX3" fmla="*/ 0 w 3347720"/>
              <a:gd name="connsiteY3" fmla="*/ 344880 h 1830479"/>
              <a:gd name="connsiteX4" fmla="*/ 135499 w 3347720"/>
              <a:gd name="connsiteY4" fmla="*/ 338184 h 1830479"/>
              <a:gd name="connsiteX5" fmla="*/ 3223044 w 3347720"/>
              <a:gd name="connsiteY5" fmla="*/ 20977 h 1830479"/>
              <a:gd name="connsiteX6" fmla="*/ 3347720 w 3347720"/>
              <a:gd name="connsiteY6" fmla="*/ 0 h 183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720" h="1830479">
                <a:moveTo>
                  <a:pt x="3347720" y="0"/>
                </a:moveTo>
                <a:lnTo>
                  <a:pt x="3347720" y="1830479"/>
                </a:lnTo>
                <a:lnTo>
                  <a:pt x="0" y="1830479"/>
                </a:lnTo>
                <a:lnTo>
                  <a:pt x="0" y="344880"/>
                </a:lnTo>
                <a:lnTo>
                  <a:pt x="135499" y="338184"/>
                </a:lnTo>
                <a:cubicBezTo>
                  <a:pt x="1268135" y="275792"/>
                  <a:pt x="2313155" y="166665"/>
                  <a:pt x="3223044" y="20977"/>
                </a:cubicBezTo>
                <a:lnTo>
                  <a:pt x="334772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任意多边形: 形状 6">
            <a:extLst>
              <a:ext uri="{FF2B5EF4-FFF2-40B4-BE49-F238E27FC236}">
                <a16:creationId xmlns:a16="http://schemas.microsoft.com/office/drawing/2014/main" id="{D1CFCEC3-6FB1-4A22-BAFC-7AB40DAF615E}"/>
              </a:ext>
            </a:extLst>
          </p:cNvPr>
          <p:cNvSpPr/>
          <p:nvPr userDrawn="1"/>
        </p:nvSpPr>
        <p:spPr>
          <a:xfrm>
            <a:off x="767080" y="1694667"/>
            <a:ext cx="3347720" cy="2023893"/>
          </a:xfrm>
          <a:custGeom>
            <a:avLst/>
            <a:gdLst>
              <a:gd name="connsiteX0" fmla="*/ 0 w 3347720"/>
              <a:gd name="connsiteY0" fmla="*/ 0 h 1792670"/>
              <a:gd name="connsiteX1" fmla="*/ 236898 w 3347720"/>
              <a:gd name="connsiteY1" fmla="*/ 36067 h 1792670"/>
              <a:gd name="connsiteX2" fmla="*/ 2976993 w 3347720"/>
              <a:gd name="connsiteY2" fmla="*/ 300375 h 1792670"/>
              <a:gd name="connsiteX3" fmla="*/ 3347720 w 3347720"/>
              <a:gd name="connsiteY3" fmla="*/ 318695 h 1792670"/>
              <a:gd name="connsiteX4" fmla="*/ 3347720 w 3347720"/>
              <a:gd name="connsiteY4" fmla="*/ 1792670 h 1792670"/>
              <a:gd name="connsiteX5" fmla="*/ 0 w 3347720"/>
              <a:gd name="connsiteY5" fmla="*/ 1792670 h 1792670"/>
              <a:gd name="connsiteX6" fmla="*/ 0 w 3347720"/>
              <a:gd name="connsiteY6" fmla="*/ 0 h 179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720" h="1792670">
                <a:moveTo>
                  <a:pt x="0" y="0"/>
                </a:moveTo>
                <a:lnTo>
                  <a:pt x="236898" y="36067"/>
                </a:lnTo>
                <a:cubicBezTo>
                  <a:pt x="1061961" y="155408"/>
                  <a:pt x="1985937" y="245782"/>
                  <a:pt x="2976993" y="300375"/>
                </a:cubicBezTo>
                <a:lnTo>
                  <a:pt x="3347720" y="318695"/>
                </a:lnTo>
                <a:lnTo>
                  <a:pt x="3347720" y="1792670"/>
                </a:lnTo>
                <a:lnTo>
                  <a:pt x="0" y="1792670"/>
                </a:lnTo>
                <a:lnTo>
                  <a:pt x="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8" name="任意多边形: 形状 7">
            <a:extLst>
              <a:ext uri="{FF2B5EF4-FFF2-40B4-BE49-F238E27FC236}">
                <a16:creationId xmlns:a16="http://schemas.microsoft.com/office/drawing/2014/main" id="{8990CC0D-BD92-41DB-8BCB-92138A9FAFA7}"/>
              </a:ext>
            </a:extLst>
          </p:cNvPr>
          <p:cNvSpPr/>
          <p:nvPr userDrawn="1"/>
        </p:nvSpPr>
        <p:spPr>
          <a:xfrm>
            <a:off x="4422140" y="2057400"/>
            <a:ext cx="3347720" cy="1661160"/>
          </a:xfrm>
          <a:custGeom>
            <a:avLst/>
            <a:gdLst>
              <a:gd name="connsiteX0" fmla="*/ 3347720 w 3347720"/>
              <a:gd name="connsiteY0" fmla="*/ 0 h 1471378"/>
              <a:gd name="connsiteX1" fmla="*/ 3347720 w 3347720"/>
              <a:gd name="connsiteY1" fmla="*/ 1471378 h 1471378"/>
              <a:gd name="connsiteX2" fmla="*/ 0 w 3347720"/>
              <a:gd name="connsiteY2" fmla="*/ 1471378 h 1471378"/>
              <a:gd name="connsiteX3" fmla="*/ 0 w 3347720"/>
              <a:gd name="connsiteY3" fmla="*/ 9055 h 1471378"/>
              <a:gd name="connsiteX4" fmla="*/ 206642 w 3347720"/>
              <a:gd name="connsiteY4" fmla="*/ 16956 h 1471378"/>
              <a:gd name="connsiteX5" fmla="*/ 1556246 w 3347720"/>
              <a:gd name="connsiteY5" fmla="*/ 38818 h 1471378"/>
              <a:gd name="connsiteX6" fmla="*/ 3342260 w 3347720"/>
              <a:gd name="connsiteY6" fmla="*/ 270 h 1471378"/>
              <a:gd name="connsiteX7" fmla="*/ 3347720 w 3347720"/>
              <a:gd name="connsiteY7" fmla="*/ 0 h 147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7720" h="1471378">
                <a:moveTo>
                  <a:pt x="3347720" y="0"/>
                </a:moveTo>
                <a:lnTo>
                  <a:pt x="3347720" y="1471378"/>
                </a:lnTo>
                <a:lnTo>
                  <a:pt x="0" y="1471378"/>
                </a:lnTo>
                <a:lnTo>
                  <a:pt x="0" y="9055"/>
                </a:lnTo>
                <a:lnTo>
                  <a:pt x="206642" y="16956"/>
                </a:lnTo>
                <a:cubicBezTo>
                  <a:pt x="646695" y="31352"/>
                  <a:pt x="1097398" y="38818"/>
                  <a:pt x="1556246" y="38818"/>
                </a:cubicBezTo>
                <a:cubicBezTo>
                  <a:pt x="2168044" y="38818"/>
                  <a:pt x="2765362" y="25545"/>
                  <a:pt x="3342260" y="270"/>
                </a:cubicBezTo>
                <a:lnTo>
                  <a:pt x="334772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0" name="任意多边形: 形状 9">
            <a:extLst>
              <a:ext uri="{FF2B5EF4-FFF2-40B4-BE49-F238E27FC236}">
                <a16:creationId xmlns:a16="http://schemas.microsoft.com/office/drawing/2014/main" id="{1AAE19CF-23D0-45FD-A8B4-3D98F8CB248A}"/>
              </a:ext>
            </a:extLst>
          </p:cNvPr>
          <p:cNvSpPr/>
          <p:nvPr userDrawn="1"/>
        </p:nvSpPr>
        <p:spPr>
          <a:xfrm>
            <a:off x="767080" y="4024631"/>
            <a:ext cx="3347720" cy="2134235"/>
          </a:xfrm>
          <a:custGeom>
            <a:avLst/>
            <a:gdLst>
              <a:gd name="connsiteX0" fmla="*/ 0 w 3347720"/>
              <a:gd name="connsiteY0" fmla="*/ 0 h 1562807"/>
              <a:gd name="connsiteX1" fmla="*/ 3347720 w 3347720"/>
              <a:gd name="connsiteY1" fmla="*/ 0 h 1562807"/>
              <a:gd name="connsiteX2" fmla="*/ 3347720 w 3347720"/>
              <a:gd name="connsiteY2" fmla="*/ 1229581 h 1562807"/>
              <a:gd name="connsiteX3" fmla="*/ 3114153 w 3347720"/>
              <a:gd name="connsiteY3" fmla="*/ 1241123 h 1562807"/>
              <a:gd name="connsiteX4" fmla="*/ 26608 w 3347720"/>
              <a:gd name="connsiteY4" fmla="*/ 1558330 h 1562807"/>
              <a:gd name="connsiteX5" fmla="*/ 0 w 3347720"/>
              <a:gd name="connsiteY5" fmla="*/ 1562807 h 1562807"/>
              <a:gd name="connsiteX6" fmla="*/ 0 w 3347720"/>
              <a:gd name="connsiteY6" fmla="*/ 0 h 156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720" h="1562807">
                <a:moveTo>
                  <a:pt x="0" y="0"/>
                </a:moveTo>
                <a:lnTo>
                  <a:pt x="3347720" y="0"/>
                </a:lnTo>
                <a:lnTo>
                  <a:pt x="3347720" y="1229581"/>
                </a:lnTo>
                <a:lnTo>
                  <a:pt x="3114153" y="1241123"/>
                </a:lnTo>
                <a:cubicBezTo>
                  <a:pt x="1981517" y="1303515"/>
                  <a:pt x="936497" y="1412642"/>
                  <a:pt x="26608" y="1558330"/>
                </a:cubicBezTo>
                <a:lnTo>
                  <a:pt x="0" y="1562807"/>
                </a:lnTo>
                <a:lnTo>
                  <a:pt x="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1" name="任意多边形: 形状 10">
            <a:extLst>
              <a:ext uri="{FF2B5EF4-FFF2-40B4-BE49-F238E27FC236}">
                <a16:creationId xmlns:a16="http://schemas.microsoft.com/office/drawing/2014/main" id="{D98F453B-CD02-41F0-AC71-1EA48A034127}"/>
              </a:ext>
            </a:extLst>
          </p:cNvPr>
          <p:cNvSpPr/>
          <p:nvPr userDrawn="1"/>
        </p:nvSpPr>
        <p:spPr>
          <a:xfrm>
            <a:off x="4422140" y="4024631"/>
            <a:ext cx="3347720" cy="1661160"/>
          </a:xfrm>
          <a:custGeom>
            <a:avLst/>
            <a:gdLst>
              <a:gd name="connsiteX0" fmla="*/ 0 w 3347720"/>
              <a:gd name="connsiteY0" fmla="*/ 0 h 1216395"/>
              <a:gd name="connsiteX1" fmla="*/ 3347720 w 3347720"/>
              <a:gd name="connsiteY1" fmla="*/ 0 h 1216395"/>
              <a:gd name="connsiteX2" fmla="*/ 3347720 w 3347720"/>
              <a:gd name="connsiteY2" fmla="*/ 1214901 h 1216395"/>
              <a:gd name="connsiteX3" fmla="*/ 3043010 w 3347720"/>
              <a:gd name="connsiteY3" fmla="*/ 1203250 h 1216395"/>
              <a:gd name="connsiteX4" fmla="*/ 1693406 w 3347720"/>
              <a:gd name="connsiteY4" fmla="*/ 1181388 h 1216395"/>
              <a:gd name="connsiteX5" fmla="*/ 343802 w 3347720"/>
              <a:gd name="connsiteY5" fmla="*/ 1203250 h 1216395"/>
              <a:gd name="connsiteX6" fmla="*/ 0 w 3347720"/>
              <a:gd name="connsiteY6" fmla="*/ 1216395 h 1216395"/>
              <a:gd name="connsiteX7" fmla="*/ 0 w 3347720"/>
              <a:gd name="connsiteY7" fmla="*/ 0 h 121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7720" h="1216395">
                <a:moveTo>
                  <a:pt x="0" y="0"/>
                </a:moveTo>
                <a:lnTo>
                  <a:pt x="3347720" y="0"/>
                </a:lnTo>
                <a:lnTo>
                  <a:pt x="3347720" y="1214901"/>
                </a:lnTo>
                <a:lnTo>
                  <a:pt x="3043010" y="1203250"/>
                </a:lnTo>
                <a:cubicBezTo>
                  <a:pt x="2602958" y="1188854"/>
                  <a:pt x="2152254" y="1181388"/>
                  <a:pt x="1693406" y="1181388"/>
                </a:cubicBezTo>
                <a:cubicBezTo>
                  <a:pt x="1234558" y="1181388"/>
                  <a:pt x="783855" y="1188854"/>
                  <a:pt x="343802" y="1203250"/>
                </a:cubicBezTo>
                <a:lnTo>
                  <a:pt x="0" y="1216395"/>
                </a:lnTo>
                <a:lnTo>
                  <a:pt x="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2" name="任意多边形: 形状 11">
            <a:extLst>
              <a:ext uri="{FF2B5EF4-FFF2-40B4-BE49-F238E27FC236}">
                <a16:creationId xmlns:a16="http://schemas.microsoft.com/office/drawing/2014/main" id="{9FF8DBEB-CF6F-4CD7-AD47-247D0501231E}"/>
              </a:ext>
            </a:extLst>
          </p:cNvPr>
          <p:cNvSpPr/>
          <p:nvPr userDrawn="1"/>
        </p:nvSpPr>
        <p:spPr>
          <a:xfrm>
            <a:off x="8038108" y="4024630"/>
            <a:ext cx="3347720" cy="2125526"/>
          </a:xfrm>
          <a:custGeom>
            <a:avLst/>
            <a:gdLst>
              <a:gd name="connsiteX0" fmla="*/ 0 w 3347720"/>
              <a:gd name="connsiteY0" fmla="*/ 0 h 1556430"/>
              <a:gd name="connsiteX1" fmla="*/ 3347720 w 3347720"/>
              <a:gd name="connsiteY1" fmla="*/ 0 h 1556430"/>
              <a:gd name="connsiteX2" fmla="*/ 3347720 w 3347720"/>
              <a:gd name="connsiteY2" fmla="*/ 1556430 h 1556430"/>
              <a:gd name="connsiteX3" fmla="*/ 3012754 w 3347720"/>
              <a:gd name="connsiteY3" fmla="*/ 1505431 h 1556430"/>
              <a:gd name="connsiteX4" fmla="*/ 272659 w 3347720"/>
              <a:gd name="connsiteY4" fmla="*/ 1241123 h 1556430"/>
              <a:gd name="connsiteX5" fmla="*/ 0 w 3347720"/>
              <a:gd name="connsiteY5" fmla="*/ 1227650 h 1556430"/>
              <a:gd name="connsiteX6" fmla="*/ 0 w 3347720"/>
              <a:gd name="connsiteY6" fmla="*/ 0 h 15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720" h="1556430">
                <a:moveTo>
                  <a:pt x="0" y="0"/>
                </a:moveTo>
                <a:lnTo>
                  <a:pt x="3347720" y="0"/>
                </a:lnTo>
                <a:lnTo>
                  <a:pt x="3347720" y="1556430"/>
                </a:lnTo>
                <a:lnTo>
                  <a:pt x="3012754" y="1505431"/>
                </a:lnTo>
                <a:cubicBezTo>
                  <a:pt x="2187691" y="1386090"/>
                  <a:pt x="1263716" y="1295716"/>
                  <a:pt x="272659" y="1241123"/>
                </a:cubicBezTo>
                <a:lnTo>
                  <a:pt x="0" y="1227650"/>
                </a:lnTo>
                <a:lnTo>
                  <a:pt x="0" y="0"/>
                </a:ln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3" name="弧形 12">
            <a:extLst>
              <a:ext uri="{FF2B5EF4-FFF2-40B4-BE49-F238E27FC236}">
                <a16:creationId xmlns:a16="http://schemas.microsoft.com/office/drawing/2014/main" id="{A1AC46B5-6311-4564-AF62-BD20C6A4F63A}"/>
              </a:ext>
            </a:extLst>
          </p:cNvPr>
          <p:cNvSpPr/>
          <p:nvPr userDrawn="1"/>
        </p:nvSpPr>
        <p:spPr>
          <a:xfrm rot="2553984">
            <a:off x="808899" y="1458575"/>
            <a:ext cx="274640" cy="858379"/>
          </a:xfrm>
          <a:prstGeom prst="arc">
            <a:avLst>
              <a:gd name="adj1" fmla="val 16200000"/>
              <a:gd name="adj2" fmla="val 8125133"/>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a:extLst>
              <a:ext uri="{FF2B5EF4-FFF2-40B4-BE49-F238E27FC236}">
                <a16:creationId xmlns:a16="http://schemas.microsoft.com/office/drawing/2014/main" id="{3DC0DE8C-50F8-4A66-B6E6-4DD7D7D4225B}"/>
              </a:ext>
            </a:extLst>
          </p:cNvPr>
          <p:cNvSpPr/>
          <p:nvPr userDrawn="1"/>
        </p:nvSpPr>
        <p:spPr>
          <a:xfrm rot="2553984">
            <a:off x="808899" y="1458122"/>
            <a:ext cx="274640" cy="858379"/>
          </a:xfrm>
          <a:prstGeom prst="arc">
            <a:avLst>
              <a:gd name="adj1" fmla="val 12827501"/>
              <a:gd name="adj2" fmla="val 8125133"/>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弧形 15">
            <a:extLst>
              <a:ext uri="{FF2B5EF4-FFF2-40B4-BE49-F238E27FC236}">
                <a16:creationId xmlns:a16="http://schemas.microsoft.com/office/drawing/2014/main" id="{1B0D32C5-3DC8-4D4C-8B84-AB115902C8A3}"/>
              </a:ext>
            </a:extLst>
          </p:cNvPr>
          <p:cNvSpPr/>
          <p:nvPr userDrawn="1"/>
        </p:nvSpPr>
        <p:spPr>
          <a:xfrm rot="19046016" flipH="1">
            <a:off x="11080796" y="1396933"/>
            <a:ext cx="274640" cy="858379"/>
          </a:xfrm>
          <a:prstGeom prst="arc">
            <a:avLst>
              <a:gd name="adj1" fmla="val 16200000"/>
              <a:gd name="adj2" fmla="val 8125133"/>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043E55BD-6BE4-4C6E-AFC9-DFC56A9C4A44}"/>
              </a:ext>
            </a:extLst>
          </p:cNvPr>
          <p:cNvSpPr/>
          <p:nvPr userDrawn="1"/>
        </p:nvSpPr>
        <p:spPr>
          <a:xfrm rot="19046016" flipH="1">
            <a:off x="11080797" y="1396934"/>
            <a:ext cx="274640" cy="858379"/>
          </a:xfrm>
          <a:prstGeom prst="arc">
            <a:avLst>
              <a:gd name="adj1" fmla="val 12827501"/>
              <a:gd name="adj2" fmla="val 8346145"/>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星形: 四角 17">
            <a:extLst>
              <a:ext uri="{FF2B5EF4-FFF2-40B4-BE49-F238E27FC236}">
                <a16:creationId xmlns:a16="http://schemas.microsoft.com/office/drawing/2014/main" id="{B989F11B-8C93-430D-8414-90C5AE458D41}"/>
              </a:ext>
            </a:extLst>
          </p:cNvPr>
          <p:cNvSpPr/>
          <p:nvPr userDrawn="1"/>
        </p:nvSpPr>
        <p:spPr>
          <a:xfrm rot="900000" flipH="1">
            <a:off x="10869825" y="1548474"/>
            <a:ext cx="98700" cy="98700"/>
          </a:xfrm>
          <a:prstGeom prst="star4">
            <a:avLst>
              <a:gd name="adj" fmla="val 249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6BE71B24-16D0-4063-AAAE-A3934A7367F7}"/>
              </a:ext>
            </a:extLst>
          </p:cNvPr>
          <p:cNvSpPr/>
          <p:nvPr userDrawn="1"/>
        </p:nvSpPr>
        <p:spPr>
          <a:xfrm>
            <a:off x="0" y="6327140"/>
            <a:ext cx="12192000" cy="530860"/>
          </a:xfrm>
          <a:custGeom>
            <a:avLst/>
            <a:gdLst>
              <a:gd name="connsiteX0" fmla="*/ 6096000 w 12192000"/>
              <a:gd name="connsiteY0" fmla="*/ 0 h 530860"/>
              <a:gd name="connsiteX1" fmla="*/ 12054649 w 12192000"/>
              <a:gd name="connsiteY1" fmla="*/ 492905 h 530860"/>
              <a:gd name="connsiteX2" fmla="*/ 12192000 w 12192000"/>
              <a:gd name="connsiteY2" fmla="*/ 520942 h 530860"/>
              <a:gd name="connsiteX3" fmla="*/ 12192000 w 12192000"/>
              <a:gd name="connsiteY3" fmla="*/ 530860 h 530860"/>
              <a:gd name="connsiteX4" fmla="*/ 0 w 12192000"/>
              <a:gd name="connsiteY4" fmla="*/ 530860 h 530860"/>
              <a:gd name="connsiteX5" fmla="*/ 0 w 12192000"/>
              <a:gd name="connsiteY5" fmla="*/ 520942 h 530860"/>
              <a:gd name="connsiteX6" fmla="*/ 137351 w 12192000"/>
              <a:gd name="connsiteY6" fmla="*/ 492905 h 530860"/>
              <a:gd name="connsiteX7" fmla="*/ 6096000 w 12192000"/>
              <a:gd name="connsiteY7" fmla="*/ 0 h 5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0860">
                <a:moveTo>
                  <a:pt x="6096000" y="0"/>
                </a:moveTo>
                <a:cubicBezTo>
                  <a:pt x="8390241" y="0"/>
                  <a:pt x="10480861" y="186655"/>
                  <a:pt x="12054649" y="492905"/>
                </a:cubicBezTo>
                <a:lnTo>
                  <a:pt x="12192000" y="520942"/>
                </a:lnTo>
                <a:lnTo>
                  <a:pt x="12192000" y="530860"/>
                </a:lnTo>
                <a:lnTo>
                  <a:pt x="0" y="530860"/>
                </a:lnTo>
                <a:lnTo>
                  <a:pt x="0" y="520942"/>
                </a:lnTo>
                <a:lnTo>
                  <a:pt x="137351" y="492905"/>
                </a:lnTo>
                <a:cubicBezTo>
                  <a:pt x="1711139" y="186655"/>
                  <a:pt x="3801759" y="0"/>
                  <a:pt x="609600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椭圆 19">
            <a:extLst>
              <a:ext uri="{FF2B5EF4-FFF2-40B4-BE49-F238E27FC236}">
                <a16:creationId xmlns:a16="http://schemas.microsoft.com/office/drawing/2014/main" id="{3E800594-60AF-4C3E-8D6F-0C3E34213CC7}"/>
              </a:ext>
            </a:extLst>
          </p:cNvPr>
          <p:cNvSpPr/>
          <p:nvPr userDrawn="1"/>
        </p:nvSpPr>
        <p:spPr>
          <a:xfrm>
            <a:off x="1074359" y="1998749"/>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descr="3D 眼镜 轮廓">
            <a:extLst>
              <a:ext uri="{FF2B5EF4-FFF2-40B4-BE49-F238E27FC236}">
                <a16:creationId xmlns:a16="http://schemas.microsoft.com/office/drawing/2014/main" id="{A54D1207-1BB3-4324-AEAD-D3B0B380A1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53" y="2042087"/>
            <a:ext cx="271230" cy="271230"/>
          </a:xfrm>
          <a:prstGeom prst="rect">
            <a:avLst/>
          </a:prstGeom>
        </p:spPr>
      </p:pic>
      <p:sp>
        <p:nvSpPr>
          <p:cNvPr id="22" name="椭圆 21">
            <a:extLst>
              <a:ext uri="{FF2B5EF4-FFF2-40B4-BE49-F238E27FC236}">
                <a16:creationId xmlns:a16="http://schemas.microsoft.com/office/drawing/2014/main" id="{43821A81-9A47-46A1-BE7B-CE9ED81A3B66}"/>
              </a:ext>
            </a:extLst>
          </p:cNvPr>
          <p:cNvSpPr/>
          <p:nvPr userDrawn="1"/>
        </p:nvSpPr>
        <p:spPr>
          <a:xfrm>
            <a:off x="4642182" y="2240703"/>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形 22" descr="3D 眼镜 轮廓">
            <a:extLst>
              <a:ext uri="{FF2B5EF4-FFF2-40B4-BE49-F238E27FC236}">
                <a16:creationId xmlns:a16="http://schemas.microsoft.com/office/drawing/2014/main" id="{8ACEE30C-BABB-4CA9-8072-95C690E8BB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7776" y="2284041"/>
            <a:ext cx="271230" cy="271230"/>
          </a:xfrm>
          <a:prstGeom prst="rect">
            <a:avLst/>
          </a:prstGeom>
        </p:spPr>
      </p:pic>
      <p:sp>
        <p:nvSpPr>
          <p:cNvPr id="24" name="椭圆 23">
            <a:extLst>
              <a:ext uri="{FF2B5EF4-FFF2-40B4-BE49-F238E27FC236}">
                <a16:creationId xmlns:a16="http://schemas.microsoft.com/office/drawing/2014/main" id="{F4D8C31E-2D43-46F2-AA2D-2E28BD8B2EEA}"/>
              </a:ext>
            </a:extLst>
          </p:cNvPr>
          <p:cNvSpPr/>
          <p:nvPr userDrawn="1"/>
        </p:nvSpPr>
        <p:spPr>
          <a:xfrm>
            <a:off x="8315932" y="2113655"/>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形 24" descr="3D 眼镜 轮廓">
            <a:extLst>
              <a:ext uri="{FF2B5EF4-FFF2-40B4-BE49-F238E27FC236}">
                <a16:creationId xmlns:a16="http://schemas.microsoft.com/office/drawing/2014/main" id="{A5815BE3-003C-44B1-8633-F10E277E1E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1526" y="2156993"/>
            <a:ext cx="271230" cy="271230"/>
          </a:xfrm>
          <a:prstGeom prst="rect">
            <a:avLst/>
          </a:prstGeom>
        </p:spPr>
      </p:pic>
      <p:sp>
        <p:nvSpPr>
          <p:cNvPr id="26" name="椭圆 25">
            <a:extLst>
              <a:ext uri="{FF2B5EF4-FFF2-40B4-BE49-F238E27FC236}">
                <a16:creationId xmlns:a16="http://schemas.microsoft.com/office/drawing/2014/main" id="{E2BA506C-EDCC-45F1-AA21-A4AF99AFD6C4}"/>
              </a:ext>
            </a:extLst>
          </p:cNvPr>
          <p:cNvSpPr/>
          <p:nvPr userDrawn="1"/>
        </p:nvSpPr>
        <p:spPr>
          <a:xfrm>
            <a:off x="8315932" y="422916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形 26" descr="3D 眼镜 轮廓">
            <a:extLst>
              <a:ext uri="{FF2B5EF4-FFF2-40B4-BE49-F238E27FC236}">
                <a16:creationId xmlns:a16="http://schemas.microsoft.com/office/drawing/2014/main" id="{98DC5FAE-0FCB-4947-9CC6-72A82041C9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1526" y="4272499"/>
            <a:ext cx="271230" cy="271230"/>
          </a:xfrm>
          <a:prstGeom prst="rect">
            <a:avLst/>
          </a:prstGeom>
        </p:spPr>
      </p:pic>
      <p:sp>
        <p:nvSpPr>
          <p:cNvPr id="28" name="椭圆 27">
            <a:extLst>
              <a:ext uri="{FF2B5EF4-FFF2-40B4-BE49-F238E27FC236}">
                <a16:creationId xmlns:a16="http://schemas.microsoft.com/office/drawing/2014/main" id="{6309A88D-EFA2-4B9F-84FB-6080C03F4D8E}"/>
              </a:ext>
            </a:extLst>
          </p:cNvPr>
          <p:cNvSpPr/>
          <p:nvPr userDrawn="1"/>
        </p:nvSpPr>
        <p:spPr>
          <a:xfrm>
            <a:off x="4642182" y="422916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descr="3D 眼镜 轮廓">
            <a:extLst>
              <a:ext uri="{FF2B5EF4-FFF2-40B4-BE49-F238E27FC236}">
                <a16:creationId xmlns:a16="http://schemas.microsoft.com/office/drawing/2014/main" id="{5E9D9537-F69A-43B2-BFCF-A464602E89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7776" y="4272499"/>
            <a:ext cx="271230" cy="271230"/>
          </a:xfrm>
          <a:prstGeom prst="rect">
            <a:avLst/>
          </a:prstGeom>
        </p:spPr>
      </p:pic>
      <p:sp>
        <p:nvSpPr>
          <p:cNvPr id="30" name="椭圆 29">
            <a:extLst>
              <a:ext uri="{FF2B5EF4-FFF2-40B4-BE49-F238E27FC236}">
                <a16:creationId xmlns:a16="http://schemas.microsoft.com/office/drawing/2014/main" id="{C57235C0-FC95-4247-B9EE-D1F5736AAC88}"/>
              </a:ext>
            </a:extLst>
          </p:cNvPr>
          <p:cNvSpPr/>
          <p:nvPr userDrawn="1"/>
        </p:nvSpPr>
        <p:spPr>
          <a:xfrm>
            <a:off x="921360" y="422916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形 30" descr="3D 眼镜 轮廓">
            <a:extLst>
              <a:ext uri="{FF2B5EF4-FFF2-40B4-BE49-F238E27FC236}">
                <a16:creationId xmlns:a16="http://schemas.microsoft.com/office/drawing/2014/main" id="{4DC2C577-0984-4FE0-ABA7-4D5C014ADC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954" y="4272499"/>
            <a:ext cx="271230" cy="271230"/>
          </a:xfrm>
          <a:prstGeom prst="rect">
            <a:avLst/>
          </a:prstGeom>
        </p:spPr>
      </p:pic>
      <p:sp>
        <p:nvSpPr>
          <p:cNvPr id="32" name="星形: 四角 31">
            <a:extLst>
              <a:ext uri="{FF2B5EF4-FFF2-40B4-BE49-F238E27FC236}">
                <a16:creationId xmlns:a16="http://schemas.microsoft.com/office/drawing/2014/main" id="{6A84725B-5ED1-4146-A375-A23B3D0F3A55}"/>
              </a:ext>
            </a:extLst>
          </p:cNvPr>
          <p:cNvSpPr/>
          <p:nvPr userDrawn="1"/>
        </p:nvSpPr>
        <p:spPr>
          <a:xfrm rot="900000" flipH="1">
            <a:off x="1181435" y="1664835"/>
            <a:ext cx="98700" cy="98700"/>
          </a:xfrm>
          <a:prstGeom prst="star4">
            <a:avLst>
              <a:gd name="adj" fmla="val 249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433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
    <p:bg>
      <p:bgPr>
        <a:gradFill>
          <a:gsLst>
            <a:gs pos="100000">
              <a:schemeClr val="accent5"/>
            </a:gs>
            <a:gs pos="0">
              <a:schemeClr val="accent4"/>
            </a:gs>
          </a:gsLst>
          <a:path path="circle">
            <a:fillToRect r="100000" b="100000"/>
          </a:path>
        </a:gradFill>
        <a:effectLst/>
      </p:bgPr>
    </p:bg>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0E85DE92-551F-492A-B8B5-806D2B25677E}"/>
              </a:ext>
            </a:extLst>
          </p:cNvPr>
          <p:cNvSpPr/>
          <p:nvPr userDrawn="1"/>
        </p:nvSpPr>
        <p:spPr>
          <a:xfrm>
            <a:off x="666752" y="1280806"/>
            <a:ext cx="10858499" cy="4174132"/>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3" name="任意多边形: 形状 2">
            <a:extLst>
              <a:ext uri="{FF2B5EF4-FFF2-40B4-BE49-F238E27FC236}">
                <a16:creationId xmlns:a16="http://schemas.microsoft.com/office/drawing/2014/main" id="{C97A0B97-DA8F-45A0-8647-69937FA9398C}"/>
              </a:ext>
            </a:extLst>
          </p:cNvPr>
          <p:cNvSpPr/>
          <p:nvPr userDrawn="1"/>
        </p:nvSpPr>
        <p:spPr>
          <a:xfrm>
            <a:off x="826136" y="1718634"/>
            <a:ext cx="10539728" cy="3984125"/>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gradFill flip="none" rotWithShape="1">
            <a:gsLst>
              <a:gs pos="0">
                <a:schemeClr val="accent1"/>
              </a:gs>
              <a:gs pos="100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5" name="任意多边形: 形状 4">
            <a:extLst>
              <a:ext uri="{FF2B5EF4-FFF2-40B4-BE49-F238E27FC236}">
                <a16:creationId xmlns:a16="http://schemas.microsoft.com/office/drawing/2014/main" id="{5E3D5AF2-ECA7-4663-ABED-69980DC693B8}"/>
              </a:ext>
            </a:extLst>
          </p:cNvPr>
          <p:cNvSpPr/>
          <p:nvPr userDrawn="1"/>
        </p:nvSpPr>
        <p:spPr>
          <a:xfrm>
            <a:off x="0" y="6327140"/>
            <a:ext cx="12192000" cy="530860"/>
          </a:xfrm>
          <a:custGeom>
            <a:avLst/>
            <a:gdLst>
              <a:gd name="connsiteX0" fmla="*/ 6096000 w 12192000"/>
              <a:gd name="connsiteY0" fmla="*/ 0 h 530860"/>
              <a:gd name="connsiteX1" fmla="*/ 12054649 w 12192000"/>
              <a:gd name="connsiteY1" fmla="*/ 492905 h 530860"/>
              <a:gd name="connsiteX2" fmla="*/ 12192000 w 12192000"/>
              <a:gd name="connsiteY2" fmla="*/ 520942 h 530860"/>
              <a:gd name="connsiteX3" fmla="*/ 12192000 w 12192000"/>
              <a:gd name="connsiteY3" fmla="*/ 530860 h 530860"/>
              <a:gd name="connsiteX4" fmla="*/ 0 w 12192000"/>
              <a:gd name="connsiteY4" fmla="*/ 530860 h 530860"/>
              <a:gd name="connsiteX5" fmla="*/ 0 w 12192000"/>
              <a:gd name="connsiteY5" fmla="*/ 520942 h 530860"/>
              <a:gd name="connsiteX6" fmla="*/ 137351 w 12192000"/>
              <a:gd name="connsiteY6" fmla="*/ 492905 h 530860"/>
              <a:gd name="connsiteX7" fmla="*/ 6096000 w 12192000"/>
              <a:gd name="connsiteY7" fmla="*/ 0 h 5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0860">
                <a:moveTo>
                  <a:pt x="6096000" y="0"/>
                </a:moveTo>
                <a:cubicBezTo>
                  <a:pt x="8390241" y="0"/>
                  <a:pt x="10480861" y="186655"/>
                  <a:pt x="12054649" y="492905"/>
                </a:cubicBezTo>
                <a:lnTo>
                  <a:pt x="12192000" y="520942"/>
                </a:lnTo>
                <a:lnTo>
                  <a:pt x="12192000" y="530860"/>
                </a:lnTo>
                <a:lnTo>
                  <a:pt x="0" y="530860"/>
                </a:lnTo>
                <a:lnTo>
                  <a:pt x="0" y="520942"/>
                </a:lnTo>
                <a:lnTo>
                  <a:pt x="137351" y="492905"/>
                </a:lnTo>
                <a:cubicBezTo>
                  <a:pt x="1711139" y="186655"/>
                  <a:pt x="3801759" y="0"/>
                  <a:pt x="609600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弧形 5">
            <a:extLst>
              <a:ext uri="{FF2B5EF4-FFF2-40B4-BE49-F238E27FC236}">
                <a16:creationId xmlns:a16="http://schemas.microsoft.com/office/drawing/2014/main" id="{88C4CCB6-D24F-484F-B68E-1A26F080D681}"/>
              </a:ext>
            </a:extLst>
          </p:cNvPr>
          <p:cNvSpPr/>
          <p:nvPr userDrawn="1"/>
        </p:nvSpPr>
        <p:spPr>
          <a:xfrm rot="2553984">
            <a:off x="1214467" y="914654"/>
            <a:ext cx="1104244" cy="3451281"/>
          </a:xfrm>
          <a:prstGeom prst="arc">
            <a:avLst>
              <a:gd name="adj1" fmla="val 14732206"/>
              <a:gd name="adj2" fmla="val 6403209"/>
            </a:avLst>
          </a:prstGeom>
          <a:ln w="12700">
            <a:solidFill>
              <a:schemeClr val="accent1">
                <a:lumMod val="90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弧形 6">
            <a:extLst>
              <a:ext uri="{FF2B5EF4-FFF2-40B4-BE49-F238E27FC236}">
                <a16:creationId xmlns:a16="http://schemas.microsoft.com/office/drawing/2014/main" id="{11A306D6-636A-479C-9C05-1BC22B5063F2}"/>
              </a:ext>
            </a:extLst>
          </p:cNvPr>
          <p:cNvSpPr/>
          <p:nvPr userDrawn="1"/>
        </p:nvSpPr>
        <p:spPr>
          <a:xfrm rot="19046016" flipH="1">
            <a:off x="9873290" y="951749"/>
            <a:ext cx="1104244" cy="3451281"/>
          </a:xfrm>
          <a:prstGeom prst="arc">
            <a:avLst>
              <a:gd name="adj1" fmla="val 15046147"/>
              <a:gd name="adj2" fmla="val 6414889"/>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星形: 四角 8">
            <a:extLst>
              <a:ext uri="{FF2B5EF4-FFF2-40B4-BE49-F238E27FC236}">
                <a16:creationId xmlns:a16="http://schemas.microsoft.com/office/drawing/2014/main" id="{CBEBB2EA-C778-4630-9A29-E21480CC3130}"/>
              </a:ext>
            </a:extLst>
          </p:cNvPr>
          <p:cNvSpPr/>
          <p:nvPr userDrawn="1"/>
        </p:nvSpPr>
        <p:spPr>
          <a:xfrm rot="21269840">
            <a:off x="1155153" y="3685168"/>
            <a:ext cx="208201" cy="208201"/>
          </a:xfrm>
          <a:prstGeom prst="star4">
            <a:avLst>
              <a:gd name="adj" fmla="val 1695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91428AAB-C2CD-433E-8DF7-8C2DD7C60386}"/>
              </a:ext>
            </a:extLst>
          </p:cNvPr>
          <p:cNvSpPr/>
          <p:nvPr userDrawn="1"/>
        </p:nvSpPr>
        <p:spPr>
          <a:xfrm>
            <a:off x="-2613660" y="-2659016"/>
            <a:ext cx="17724120" cy="3794760"/>
          </a:xfrm>
          <a:prstGeom prst="ellipse">
            <a:avLst/>
          </a:prstGeom>
          <a:noFill/>
          <a:ln w="25400">
            <a:gradFill>
              <a:gsLst>
                <a:gs pos="0">
                  <a:schemeClr val="accent1"/>
                </a:gs>
                <a:gs pos="17000">
                  <a:schemeClr val="accent1">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椭圆 10">
            <a:extLst>
              <a:ext uri="{FF2B5EF4-FFF2-40B4-BE49-F238E27FC236}">
                <a16:creationId xmlns:a16="http://schemas.microsoft.com/office/drawing/2014/main" id="{4ABB084A-615C-4F27-803C-9B26C0081FC9}"/>
              </a:ext>
            </a:extLst>
          </p:cNvPr>
          <p:cNvSpPr/>
          <p:nvPr userDrawn="1"/>
        </p:nvSpPr>
        <p:spPr>
          <a:xfrm>
            <a:off x="6618767" y="-2643438"/>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31A3C096-123B-491D-99EF-FEED44B6BB12}"/>
              </a:ext>
            </a:extLst>
          </p:cNvPr>
          <p:cNvSpPr/>
          <p:nvPr userDrawn="1"/>
        </p:nvSpPr>
        <p:spPr>
          <a:xfrm>
            <a:off x="2878998" y="-860366"/>
            <a:ext cx="2120187" cy="2120187"/>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D75B6EF8-B37F-4467-9419-F85E1D7D17F9}"/>
              </a:ext>
            </a:extLst>
          </p:cNvPr>
          <p:cNvGrpSpPr/>
          <p:nvPr userDrawn="1"/>
        </p:nvGrpSpPr>
        <p:grpSpPr>
          <a:xfrm>
            <a:off x="5722621" y="507557"/>
            <a:ext cx="727211" cy="217667"/>
            <a:chOff x="5722621" y="507557"/>
            <a:chExt cx="727211" cy="217667"/>
          </a:xfrm>
        </p:grpSpPr>
        <p:sp>
          <p:nvSpPr>
            <p:cNvPr id="14" name="椭圆 13">
              <a:extLst>
                <a:ext uri="{FF2B5EF4-FFF2-40B4-BE49-F238E27FC236}">
                  <a16:creationId xmlns:a16="http://schemas.microsoft.com/office/drawing/2014/main" id="{936A7892-8B02-4C0A-B782-D7253A469562}"/>
                </a:ext>
              </a:extLst>
            </p:cNvPr>
            <p:cNvSpPr/>
            <p:nvPr/>
          </p:nvSpPr>
          <p:spPr>
            <a:xfrm>
              <a:off x="5977393" y="507557"/>
              <a:ext cx="217667" cy="2176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6C8E7EF2-7C98-4EFC-9B04-7B07A12C9461}"/>
                </a:ext>
              </a:extLst>
            </p:cNvPr>
            <p:cNvSpPr/>
            <p:nvPr/>
          </p:nvSpPr>
          <p:spPr>
            <a:xfrm>
              <a:off x="5722621" y="566860"/>
              <a:ext cx="99060" cy="99060"/>
            </a:xfrm>
            <a:prstGeom prst="ellipse">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F547BE07-E450-4711-88FA-F85D6E88F245}"/>
                </a:ext>
              </a:extLst>
            </p:cNvPr>
            <p:cNvSpPr/>
            <p:nvPr/>
          </p:nvSpPr>
          <p:spPr>
            <a:xfrm>
              <a:off x="6350772" y="566860"/>
              <a:ext cx="99060" cy="99060"/>
            </a:xfrm>
            <a:prstGeom prst="ellipse">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星形: 四角 17">
            <a:extLst>
              <a:ext uri="{FF2B5EF4-FFF2-40B4-BE49-F238E27FC236}">
                <a16:creationId xmlns:a16="http://schemas.microsoft.com/office/drawing/2014/main" id="{A805B905-C052-4A68-AB41-BEAEFF60982B}"/>
              </a:ext>
            </a:extLst>
          </p:cNvPr>
          <p:cNvSpPr/>
          <p:nvPr userDrawn="1"/>
        </p:nvSpPr>
        <p:spPr>
          <a:xfrm rot="21269840">
            <a:off x="9371215" y="2239213"/>
            <a:ext cx="208201" cy="208201"/>
          </a:xfrm>
          <a:prstGeom prst="star4">
            <a:avLst>
              <a:gd name="adj" fmla="val 1695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80600A8-1D9A-4C8D-9462-9AC1CE4FE254}"/>
              </a:ext>
            </a:extLst>
          </p:cNvPr>
          <p:cNvSpPr/>
          <p:nvPr userDrawn="1"/>
        </p:nvSpPr>
        <p:spPr>
          <a:xfrm>
            <a:off x="2656072" y="3001757"/>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descr="3D 眼镜 轮廓">
            <a:extLst>
              <a:ext uri="{FF2B5EF4-FFF2-40B4-BE49-F238E27FC236}">
                <a16:creationId xmlns:a16="http://schemas.microsoft.com/office/drawing/2014/main" id="{392E5132-8448-4B40-9BDF-CB24510132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1666" y="3045095"/>
            <a:ext cx="271230" cy="271230"/>
          </a:xfrm>
          <a:prstGeom prst="rect">
            <a:avLst/>
          </a:prstGeom>
        </p:spPr>
      </p:pic>
      <p:grpSp>
        <p:nvGrpSpPr>
          <p:cNvPr id="20" name="组合 19">
            <a:extLst>
              <a:ext uri="{FF2B5EF4-FFF2-40B4-BE49-F238E27FC236}">
                <a16:creationId xmlns:a16="http://schemas.microsoft.com/office/drawing/2014/main" id="{4C43B59D-CE01-4486-983C-FCD27EA4BDC1}"/>
              </a:ext>
            </a:extLst>
          </p:cNvPr>
          <p:cNvGrpSpPr/>
          <p:nvPr userDrawn="1"/>
        </p:nvGrpSpPr>
        <p:grpSpPr>
          <a:xfrm>
            <a:off x="2698490" y="3495059"/>
            <a:ext cx="251929" cy="737851"/>
            <a:chOff x="2698490" y="3495059"/>
            <a:chExt cx="251929" cy="737851"/>
          </a:xfrm>
        </p:grpSpPr>
        <p:grpSp>
          <p:nvGrpSpPr>
            <p:cNvPr id="21" name="组合 20">
              <a:extLst>
                <a:ext uri="{FF2B5EF4-FFF2-40B4-BE49-F238E27FC236}">
                  <a16:creationId xmlns:a16="http://schemas.microsoft.com/office/drawing/2014/main" id="{740C137A-A987-4963-8284-68B130DAD928}"/>
                </a:ext>
              </a:extLst>
            </p:cNvPr>
            <p:cNvGrpSpPr/>
            <p:nvPr/>
          </p:nvGrpSpPr>
          <p:grpSpPr>
            <a:xfrm rot="5400000">
              <a:off x="2466099" y="3748590"/>
              <a:ext cx="737851" cy="230789"/>
              <a:chOff x="4129689" y="2544855"/>
              <a:chExt cx="1644422" cy="514350"/>
            </a:xfrm>
          </p:grpSpPr>
          <p:cxnSp>
            <p:nvCxnSpPr>
              <p:cNvPr id="23" name="直接连接符 22">
                <a:extLst>
                  <a:ext uri="{FF2B5EF4-FFF2-40B4-BE49-F238E27FC236}">
                    <a16:creationId xmlns:a16="http://schemas.microsoft.com/office/drawing/2014/main" id="{12718D4E-01A2-4320-B6FE-3A72E86209AE}"/>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24" name="弧形 23">
                <a:extLst>
                  <a:ext uri="{FF2B5EF4-FFF2-40B4-BE49-F238E27FC236}">
                    <a16:creationId xmlns:a16="http://schemas.microsoft.com/office/drawing/2014/main" id="{8D5BAFBA-9F79-45A1-8F72-E96E0BF90157}"/>
                  </a:ext>
                </a:extLst>
              </p:cNvPr>
              <p:cNvSpPr/>
              <p:nvPr/>
            </p:nvSpPr>
            <p:spPr>
              <a:xfrm flipH="1">
                <a:off x="4133936" y="2544855"/>
                <a:ext cx="514350" cy="514350"/>
              </a:xfrm>
              <a:prstGeom prst="arc">
                <a:avLst>
                  <a:gd name="adj1" fmla="val 16200000"/>
                  <a:gd name="adj2" fmla="val 50561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2" name="弧形 21">
              <a:extLst>
                <a:ext uri="{FF2B5EF4-FFF2-40B4-BE49-F238E27FC236}">
                  <a16:creationId xmlns:a16="http://schemas.microsoft.com/office/drawing/2014/main" id="{CACF9F18-05B9-4540-A20A-63F07A56CFE9}"/>
                </a:ext>
              </a:extLst>
            </p:cNvPr>
            <p:cNvSpPr/>
            <p:nvPr/>
          </p:nvSpPr>
          <p:spPr>
            <a:xfrm rot="16200000">
              <a:off x="2698490" y="3496965"/>
              <a:ext cx="230789" cy="230789"/>
            </a:xfrm>
            <a:prstGeom prst="arc">
              <a:avLst>
                <a:gd name="adj1" fmla="val 16200000"/>
                <a:gd name="adj2" fmla="val 50561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28" name="图片 27" descr="黑色的猫&#10;&#10;描述已自动生成">
            <a:extLst>
              <a:ext uri="{FF2B5EF4-FFF2-40B4-BE49-F238E27FC236}">
                <a16:creationId xmlns:a16="http://schemas.microsoft.com/office/drawing/2014/main" id="{56D91263-FA7B-4963-9EC7-8C57DEF0ECEF}"/>
              </a:ext>
            </a:extLst>
          </p:cNvPr>
          <p:cNvPicPr>
            <a:picLocks noChangeAspect="1"/>
          </p:cNvPicPr>
          <p:nvPr userDrawn="1"/>
        </p:nvPicPr>
        <p:blipFill>
          <a:blip r:embed="rId4">
            <a:extLst>
              <a:ext uri="{28A0092B-C50C-407E-A947-70E740481C1C}">
                <a14:useLocalDpi xmlns:a14="http://schemas.microsoft.com/office/drawing/2010/main" val="0"/>
              </a:ext>
            </a:extLst>
          </a:blip>
          <a:srcRect l="3023" r="324" b="1515"/>
          <a:stretch>
            <a:fillRect/>
          </a:stretch>
        </p:blipFill>
        <p:spPr>
          <a:xfrm>
            <a:off x="826136" y="3478505"/>
            <a:ext cx="10539728" cy="2217722"/>
          </a:xfrm>
          <a:custGeom>
            <a:avLst/>
            <a:gdLst>
              <a:gd name="connsiteX0" fmla="*/ 0 w 10539728"/>
              <a:gd name="connsiteY0" fmla="*/ 0 h 2217722"/>
              <a:gd name="connsiteX1" fmla="*/ 10539728 w 10539728"/>
              <a:gd name="connsiteY1" fmla="*/ 0 h 2217722"/>
              <a:gd name="connsiteX2" fmla="*/ 10539728 w 10539728"/>
              <a:gd name="connsiteY2" fmla="*/ 2193672 h 2217722"/>
              <a:gd name="connsiteX3" fmla="*/ 10142135 w 10539728"/>
              <a:gd name="connsiteY3" fmla="*/ 2117620 h 2217722"/>
              <a:gd name="connsiteX4" fmla="*/ 5332732 w 10539728"/>
              <a:gd name="connsiteY4" fmla="*/ 1741841 h 2217722"/>
              <a:gd name="connsiteX5" fmla="*/ 523329 w 10539728"/>
              <a:gd name="connsiteY5" fmla="*/ 2117620 h 2217722"/>
              <a:gd name="connsiteX6" fmla="*/ 0 w 10539728"/>
              <a:gd name="connsiteY6" fmla="*/ 2217722 h 221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39728" h="2217722">
                <a:moveTo>
                  <a:pt x="0" y="0"/>
                </a:moveTo>
                <a:lnTo>
                  <a:pt x="10539728" y="0"/>
                </a:lnTo>
                <a:lnTo>
                  <a:pt x="10539728" y="2193672"/>
                </a:lnTo>
                <a:lnTo>
                  <a:pt x="10142135" y="2117620"/>
                </a:lnTo>
                <a:cubicBezTo>
                  <a:pt x="8769263" y="1880372"/>
                  <a:pt x="7114244" y="1741841"/>
                  <a:pt x="5332732" y="1741841"/>
                </a:cubicBezTo>
                <a:cubicBezTo>
                  <a:pt x="3551221" y="1741841"/>
                  <a:pt x="1896201" y="1880372"/>
                  <a:pt x="523329" y="2117620"/>
                </a:cubicBezTo>
                <a:lnTo>
                  <a:pt x="0" y="2217722"/>
                </a:lnTo>
                <a:close/>
              </a:path>
            </a:pathLst>
          </a:custGeom>
        </p:spPr>
      </p:pic>
      <p:pic>
        <p:nvPicPr>
          <p:cNvPr id="29" name="图片 28" descr="黑色的猫&#10;&#10;描述已自动生成">
            <a:extLst>
              <a:ext uri="{FF2B5EF4-FFF2-40B4-BE49-F238E27FC236}">
                <a16:creationId xmlns:a16="http://schemas.microsoft.com/office/drawing/2014/main" id="{B0EFDCC9-00C8-4D19-979B-E3E551567698}"/>
              </a:ext>
            </a:extLst>
          </p:cNvPr>
          <p:cNvPicPr>
            <a:picLocks noChangeAspect="1"/>
          </p:cNvPicPr>
          <p:nvPr userDrawn="1"/>
        </p:nvPicPr>
        <p:blipFill>
          <a:blip r:embed="rId4">
            <a:extLst>
              <a:ext uri="{28A0092B-C50C-407E-A947-70E740481C1C}">
                <a14:useLocalDpi xmlns:a14="http://schemas.microsoft.com/office/drawing/2010/main" val="0"/>
              </a:ext>
            </a:extLst>
          </a:blip>
          <a:srcRect l="3023" r="324" b="1515"/>
          <a:stretch>
            <a:fillRect/>
          </a:stretch>
        </p:blipFill>
        <p:spPr>
          <a:xfrm>
            <a:off x="826136" y="3470868"/>
            <a:ext cx="10539728" cy="2217722"/>
          </a:xfrm>
          <a:custGeom>
            <a:avLst/>
            <a:gdLst>
              <a:gd name="connsiteX0" fmla="*/ 0 w 10539728"/>
              <a:gd name="connsiteY0" fmla="*/ 0 h 2217722"/>
              <a:gd name="connsiteX1" fmla="*/ 10539728 w 10539728"/>
              <a:gd name="connsiteY1" fmla="*/ 0 h 2217722"/>
              <a:gd name="connsiteX2" fmla="*/ 10539728 w 10539728"/>
              <a:gd name="connsiteY2" fmla="*/ 2193672 h 2217722"/>
              <a:gd name="connsiteX3" fmla="*/ 10142135 w 10539728"/>
              <a:gd name="connsiteY3" fmla="*/ 2117620 h 2217722"/>
              <a:gd name="connsiteX4" fmla="*/ 5332732 w 10539728"/>
              <a:gd name="connsiteY4" fmla="*/ 1741841 h 2217722"/>
              <a:gd name="connsiteX5" fmla="*/ 523329 w 10539728"/>
              <a:gd name="connsiteY5" fmla="*/ 2117620 h 2217722"/>
              <a:gd name="connsiteX6" fmla="*/ 0 w 10539728"/>
              <a:gd name="connsiteY6" fmla="*/ 2217722 h 221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39728" h="2217722">
                <a:moveTo>
                  <a:pt x="0" y="0"/>
                </a:moveTo>
                <a:lnTo>
                  <a:pt x="10539728" y="0"/>
                </a:lnTo>
                <a:lnTo>
                  <a:pt x="10539728" y="2193672"/>
                </a:lnTo>
                <a:lnTo>
                  <a:pt x="10142135" y="2117620"/>
                </a:lnTo>
                <a:cubicBezTo>
                  <a:pt x="8769263" y="1880372"/>
                  <a:pt x="7114244" y="1741841"/>
                  <a:pt x="5332732" y="1741841"/>
                </a:cubicBezTo>
                <a:cubicBezTo>
                  <a:pt x="3551221" y="1741841"/>
                  <a:pt x="1896201" y="1880372"/>
                  <a:pt x="523329" y="2117620"/>
                </a:cubicBezTo>
                <a:lnTo>
                  <a:pt x="0" y="2217722"/>
                </a:lnTo>
                <a:close/>
              </a:path>
            </a:pathLst>
          </a:custGeom>
        </p:spPr>
      </p:pic>
    </p:spTree>
    <p:extLst>
      <p:ext uri="{BB962C8B-B14F-4D97-AF65-F5344CB8AC3E}">
        <p14:creationId xmlns:p14="http://schemas.microsoft.com/office/powerpoint/2010/main" val="374549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bg>
      <p:bgPr>
        <a:gradFill>
          <a:gsLst>
            <a:gs pos="100000">
              <a:schemeClr val="accent5"/>
            </a:gs>
            <a:gs pos="0">
              <a:schemeClr val="accent4"/>
            </a:gs>
          </a:gsLst>
          <a:path path="circle">
            <a:fillToRect r="100000" b="100000"/>
          </a:path>
        </a:gradFill>
        <a:effectLst/>
      </p:bgPr>
    </p:bg>
    <p:spTree>
      <p:nvGrpSpPr>
        <p:cNvPr id="1" name=""/>
        <p:cNvGrpSpPr/>
        <p:nvPr/>
      </p:nvGrpSpPr>
      <p:grpSpPr>
        <a:xfrm>
          <a:off x="0" y="0"/>
          <a:ext cx="0" cy="0"/>
          <a:chOff x="0" y="0"/>
          <a:chExt cx="0" cy="0"/>
        </a:xfrm>
      </p:grpSpPr>
      <p:pic>
        <p:nvPicPr>
          <p:cNvPr id="3" name="图片 2" descr="黑暗中的白云&#10;&#10;中度可信度描述已自动生成">
            <a:extLst>
              <a:ext uri="{FF2B5EF4-FFF2-40B4-BE49-F238E27FC236}">
                <a16:creationId xmlns:a16="http://schemas.microsoft.com/office/drawing/2014/main" id="{FBDA06DE-9E1D-4191-A173-A9FEEE4B300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5170158"/>
            <a:ext cx="5750239" cy="1687842"/>
          </a:xfrm>
          <a:custGeom>
            <a:avLst/>
            <a:gdLst>
              <a:gd name="connsiteX0" fmla="*/ 0 w 5565044"/>
              <a:gd name="connsiteY0" fmla="*/ 0 h 1687842"/>
              <a:gd name="connsiteX1" fmla="*/ 5565044 w 5565044"/>
              <a:gd name="connsiteY1" fmla="*/ 0 h 1687842"/>
              <a:gd name="connsiteX2" fmla="*/ 5565044 w 5565044"/>
              <a:gd name="connsiteY2" fmla="*/ 1687842 h 1687842"/>
              <a:gd name="connsiteX3" fmla="*/ 0 w 5565044"/>
              <a:gd name="connsiteY3" fmla="*/ 1687842 h 1687842"/>
            </a:gdLst>
            <a:ahLst/>
            <a:cxnLst>
              <a:cxn ang="0">
                <a:pos x="connsiteX0" y="connsiteY0"/>
              </a:cxn>
              <a:cxn ang="0">
                <a:pos x="connsiteX1" y="connsiteY1"/>
              </a:cxn>
              <a:cxn ang="0">
                <a:pos x="connsiteX2" y="connsiteY2"/>
              </a:cxn>
              <a:cxn ang="0">
                <a:pos x="connsiteX3" y="connsiteY3"/>
              </a:cxn>
            </a:cxnLst>
            <a:rect l="l" t="t" r="r" b="b"/>
            <a:pathLst>
              <a:path w="5565044" h="1687842">
                <a:moveTo>
                  <a:pt x="0" y="0"/>
                </a:moveTo>
                <a:lnTo>
                  <a:pt x="5565044" y="0"/>
                </a:lnTo>
                <a:lnTo>
                  <a:pt x="5565044" y="1687842"/>
                </a:lnTo>
                <a:lnTo>
                  <a:pt x="0" y="1687842"/>
                </a:lnTo>
                <a:close/>
              </a:path>
            </a:pathLst>
          </a:custGeom>
        </p:spPr>
      </p:pic>
      <p:sp>
        <p:nvSpPr>
          <p:cNvPr id="4" name="任意多边形: 形状 3">
            <a:extLst>
              <a:ext uri="{FF2B5EF4-FFF2-40B4-BE49-F238E27FC236}">
                <a16:creationId xmlns:a16="http://schemas.microsoft.com/office/drawing/2014/main" id="{DB038E46-8318-488B-8B84-78DCD05D5993}"/>
              </a:ext>
            </a:extLst>
          </p:cNvPr>
          <p:cNvSpPr/>
          <p:nvPr userDrawn="1"/>
        </p:nvSpPr>
        <p:spPr>
          <a:xfrm>
            <a:off x="5205048" y="0"/>
            <a:ext cx="6986952" cy="6858000"/>
          </a:xfrm>
          <a:custGeom>
            <a:avLst/>
            <a:gdLst>
              <a:gd name="connsiteX0" fmla="*/ 338421 w 6986952"/>
              <a:gd name="connsiteY0" fmla="*/ 0 h 6858000"/>
              <a:gd name="connsiteX1" fmla="*/ 6986952 w 6986952"/>
              <a:gd name="connsiteY1" fmla="*/ 0 h 6858000"/>
              <a:gd name="connsiteX2" fmla="*/ 6986952 w 6986952"/>
              <a:gd name="connsiteY2" fmla="*/ 6858000 h 6858000"/>
              <a:gd name="connsiteX3" fmla="*/ 655716 w 6986952"/>
              <a:gd name="connsiteY3" fmla="*/ 6858000 h 6858000"/>
              <a:gd name="connsiteX4" fmla="*/ 602399 w 6986952"/>
              <a:gd name="connsiteY4" fmla="*/ 6709352 h 6858000"/>
              <a:gd name="connsiteX5" fmla="*/ 0 w 6986952"/>
              <a:gd name="connsiteY5" fmla="*/ 2895600 h 6858000"/>
              <a:gd name="connsiteX6" fmla="*/ 302858 w 6986952"/>
              <a:gd name="connsiteY6" fmla="*/ 1445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6952" h="6858000">
                <a:moveTo>
                  <a:pt x="338421" y="0"/>
                </a:moveTo>
                <a:lnTo>
                  <a:pt x="6986952" y="0"/>
                </a:lnTo>
                <a:lnTo>
                  <a:pt x="6986952" y="6858000"/>
                </a:lnTo>
                <a:lnTo>
                  <a:pt x="655716" y="6858000"/>
                </a:lnTo>
                <a:lnTo>
                  <a:pt x="602399" y="6709352"/>
                </a:lnTo>
                <a:cubicBezTo>
                  <a:pt x="218221" y="5575664"/>
                  <a:pt x="0" y="4276485"/>
                  <a:pt x="0" y="2895600"/>
                </a:cubicBezTo>
                <a:cubicBezTo>
                  <a:pt x="0" y="1928981"/>
                  <a:pt x="106928" y="1002398"/>
                  <a:pt x="302858" y="1445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与孩子在一起的女人">
            <a:extLst>
              <a:ext uri="{FF2B5EF4-FFF2-40B4-BE49-F238E27FC236}">
                <a16:creationId xmlns:a16="http://schemas.microsoft.com/office/drawing/2014/main" id="{3A1B95D0-529B-476E-9647-4618B4C31B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5404339" y="0"/>
            <a:ext cx="6787661" cy="6858000"/>
          </a:xfrm>
          <a:custGeom>
            <a:avLst/>
            <a:gdLst>
              <a:gd name="connsiteX0" fmla="*/ 338422 w 6787661"/>
              <a:gd name="connsiteY0" fmla="*/ 0 h 6858000"/>
              <a:gd name="connsiteX1" fmla="*/ 6787661 w 6787661"/>
              <a:gd name="connsiteY1" fmla="*/ 0 h 6858000"/>
              <a:gd name="connsiteX2" fmla="*/ 6787661 w 6787661"/>
              <a:gd name="connsiteY2" fmla="*/ 6858000 h 6858000"/>
              <a:gd name="connsiteX3" fmla="*/ 655717 w 6787661"/>
              <a:gd name="connsiteY3" fmla="*/ 6858000 h 6858000"/>
              <a:gd name="connsiteX4" fmla="*/ 602399 w 6787661"/>
              <a:gd name="connsiteY4" fmla="*/ 6709352 h 6858000"/>
              <a:gd name="connsiteX5" fmla="*/ 0 w 6787661"/>
              <a:gd name="connsiteY5" fmla="*/ 2895600 h 6858000"/>
              <a:gd name="connsiteX6" fmla="*/ 302859 w 6787661"/>
              <a:gd name="connsiteY6" fmla="*/ 1445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7661" h="6858000">
                <a:moveTo>
                  <a:pt x="338422" y="0"/>
                </a:moveTo>
                <a:lnTo>
                  <a:pt x="6787661" y="0"/>
                </a:lnTo>
                <a:lnTo>
                  <a:pt x="6787661" y="6858000"/>
                </a:lnTo>
                <a:lnTo>
                  <a:pt x="655717" y="6858000"/>
                </a:lnTo>
                <a:lnTo>
                  <a:pt x="602399" y="6709352"/>
                </a:lnTo>
                <a:cubicBezTo>
                  <a:pt x="218222" y="5575664"/>
                  <a:pt x="0" y="4276485"/>
                  <a:pt x="0" y="2895600"/>
                </a:cubicBezTo>
                <a:cubicBezTo>
                  <a:pt x="0" y="1928981"/>
                  <a:pt x="106929" y="1002398"/>
                  <a:pt x="302859" y="144588"/>
                </a:cubicBezTo>
                <a:close/>
              </a:path>
            </a:pathLst>
          </a:custGeom>
        </p:spPr>
      </p:pic>
      <p:pic>
        <p:nvPicPr>
          <p:cNvPr id="6" name="图片 5">
            <a:extLst>
              <a:ext uri="{FF2B5EF4-FFF2-40B4-BE49-F238E27FC236}">
                <a16:creationId xmlns:a16="http://schemas.microsoft.com/office/drawing/2014/main" id="{A0162E70-84C6-43DE-898D-39888A46ECA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3899054" y="5944380"/>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sp>
        <p:nvSpPr>
          <p:cNvPr id="7" name="椭圆 6">
            <a:extLst>
              <a:ext uri="{FF2B5EF4-FFF2-40B4-BE49-F238E27FC236}">
                <a16:creationId xmlns:a16="http://schemas.microsoft.com/office/drawing/2014/main" id="{37F6AC75-2125-41CD-8DF4-380D096CCFB9}"/>
              </a:ext>
            </a:extLst>
          </p:cNvPr>
          <p:cNvSpPr/>
          <p:nvPr userDrawn="1"/>
        </p:nvSpPr>
        <p:spPr>
          <a:xfrm>
            <a:off x="-2296689" y="3652269"/>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C50F42B-65B4-4E53-96D7-E2907C7B18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273197" y="6009821"/>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9" name="图片 8">
            <a:extLst>
              <a:ext uri="{FF2B5EF4-FFF2-40B4-BE49-F238E27FC236}">
                <a16:creationId xmlns:a16="http://schemas.microsoft.com/office/drawing/2014/main" id="{A03031EE-39D9-4094-9918-293F904565D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3244307" y="6134100"/>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0" name="图片 9">
            <a:extLst>
              <a:ext uri="{FF2B5EF4-FFF2-40B4-BE49-F238E27FC236}">
                <a16:creationId xmlns:a16="http://schemas.microsoft.com/office/drawing/2014/main" id="{4DF88274-400E-42B5-94AC-16A1BC7591A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419356" y="6258379"/>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1" name="图片 10">
            <a:extLst>
              <a:ext uri="{FF2B5EF4-FFF2-40B4-BE49-F238E27FC236}">
                <a16:creationId xmlns:a16="http://schemas.microsoft.com/office/drawing/2014/main" id="{C76BC68E-2358-4E4C-8980-BD62FF14C8A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6086901" y="6136459"/>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spTree>
    <p:extLst>
      <p:ext uri="{BB962C8B-B14F-4D97-AF65-F5344CB8AC3E}">
        <p14:creationId xmlns:p14="http://schemas.microsoft.com/office/powerpoint/2010/main" val="295937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2">
    <p:bg>
      <p:bgPr>
        <a:gradFill>
          <a:gsLst>
            <a:gs pos="100000">
              <a:schemeClr val="accent5"/>
            </a:gs>
            <a:gs pos="0">
              <a:schemeClr val="accent4"/>
            </a:gs>
          </a:gsLst>
          <a:path path="circle">
            <a:fillToRect r="100000" b="100000"/>
          </a:path>
        </a:gradFill>
        <a:effectLst/>
      </p:bgPr>
    </p:bg>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F785AD32-97EE-42B2-B29E-DAC7AE5B2C68}"/>
              </a:ext>
            </a:extLst>
          </p:cNvPr>
          <p:cNvPicPr>
            <a:picLocks noChangeAspect="1"/>
          </p:cNvPicPr>
          <p:nvPr userDrawn="1"/>
        </p:nvPicPr>
        <p:blipFill>
          <a:blip r:embed="rId2">
            <a:alphaModFix amt="45000"/>
          </a:blip>
          <a:stretch>
            <a:fillRect/>
          </a:stretch>
        </p:blipFill>
        <p:spPr>
          <a:xfrm>
            <a:off x="-1" y="0"/>
            <a:ext cx="12192002" cy="6858000"/>
          </a:xfrm>
          <a:prstGeom prst="rect">
            <a:avLst/>
          </a:prstGeom>
        </p:spPr>
      </p:pic>
      <p:sp>
        <p:nvSpPr>
          <p:cNvPr id="3" name="矩形: 圆角 2">
            <a:extLst>
              <a:ext uri="{FF2B5EF4-FFF2-40B4-BE49-F238E27FC236}">
                <a16:creationId xmlns:a16="http://schemas.microsoft.com/office/drawing/2014/main" id="{7C5667E5-9CB6-40E5-A355-ADBE564838FC}"/>
              </a:ext>
            </a:extLst>
          </p:cNvPr>
          <p:cNvSpPr/>
          <p:nvPr userDrawn="1"/>
        </p:nvSpPr>
        <p:spPr>
          <a:xfrm>
            <a:off x="1" y="408516"/>
            <a:ext cx="12192000" cy="486833"/>
          </a:xfrm>
          <a:prstGeom prst="roundRect">
            <a:avLst>
              <a:gd name="adj" fmla="val 27102"/>
            </a:avLst>
          </a:prstGeom>
          <a:gradFill>
            <a:gsLst>
              <a:gs pos="0">
                <a:schemeClr val="accent1"/>
              </a:gs>
              <a:gs pos="100000">
                <a:schemeClr val="accent1">
                  <a:alpha val="0"/>
                </a:schemeClr>
              </a:gs>
            </a:gsLst>
            <a:lin ang="60000" scaled="0"/>
          </a:gradFill>
          <a:ln>
            <a:noFill/>
          </a:ln>
          <a:effectLst>
            <a:outerShdw blurRad="1651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顶角 3">
            <a:extLst>
              <a:ext uri="{FF2B5EF4-FFF2-40B4-BE49-F238E27FC236}">
                <a16:creationId xmlns:a16="http://schemas.microsoft.com/office/drawing/2014/main" id="{6059B6C8-FDF5-41E3-B1A6-B31BA30DEEAF}"/>
              </a:ext>
            </a:extLst>
          </p:cNvPr>
          <p:cNvSpPr/>
          <p:nvPr userDrawn="1"/>
        </p:nvSpPr>
        <p:spPr>
          <a:xfrm rot="10800000">
            <a:off x="770978" y="408516"/>
            <a:ext cx="398692" cy="721784"/>
          </a:xfrm>
          <a:prstGeom prst="round2SameRect">
            <a:avLst>
              <a:gd name="adj1" fmla="val 50000"/>
              <a:gd name="adj2" fmla="val 0"/>
            </a:avLst>
          </a:prstGeom>
          <a:solidFill>
            <a:schemeClr val="accent1">
              <a:lumMod val="75000"/>
            </a:schemeClr>
          </a:solidFill>
          <a:ln>
            <a:noFill/>
          </a:ln>
          <a:effectLst>
            <a:outerShdw blurRad="228600" dist="38100" dir="5400000" algn="t" rotWithShape="0">
              <a:schemeClr val="tx2">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7">
            <a:extLst>
              <a:ext uri="{FF2B5EF4-FFF2-40B4-BE49-F238E27FC236}">
                <a16:creationId xmlns:a16="http://schemas.microsoft.com/office/drawing/2014/main" id="{D89B4B2E-07D6-4FDE-B3BB-36E3467EBAD4}"/>
              </a:ext>
            </a:extLst>
          </p:cNvPr>
          <p:cNvSpPr>
            <a:spLocks noGrp="1"/>
          </p:cNvSpPr>
          <p:nvPr>
            <p:ph type="body" sz="quarter" idx="11"/>
          </p:nvPr>
        </p:nvSpPr>
        <p:spPr>
          <a:xfrm>
            <a:off x="1398865" y="473736"/>
            <a:ext cx="3929039" cy="444500"/>
          </a:xfrm>
          <a:prstGeom prst="rect">
            <a:avLst/>
          </a:prstGeom>
        </p:spPr>
        <p:txBody>
          <a:bodyPr/>
          <a:lstStyle>
            <a:lvl1pPr marL="0" indent="0">
              <a:buNone/>
              <a:defRPr sz="2400">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endParaRPr lang="zh-CN" altLang="en-US"/>
          </a:p>
        </p:txBody>
      </p:sp>
    </p:spTree>
    <p:extLst>
      <p:ext uri="{BB962C8B-B14F-4D97-AF65-F5344CB8AC3E}">
        <p14:creationId xmlns:p14="http://schemas.microsoft.com/office/powerpoint/2010/main" val="227738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尾页">
    <p:bg>
      <p:bgPr>
        <a:gradFill>
          <a:gsLst>
            <a:gs pos="100000">
              <a:schemeClr val="accent4">
                <a:lumMod val="90000"/>
              </a:schemeClr>
            </a:gs>
            <a:gs pos="0">
              <a:schemeClr val="accent4"/>
            </a:gs>
          </a:gsLst>
          <a:path path="circle">
            <a:fillToRect r="100000" b="100000"/>
          </a:path>
        </a:gradFill>
        <a:effectLst/>
      </p:bgPr>
    </p:bg>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AF0727FA-FC14-4214-960B-4C75FB9AB532}"/>
              </a:ext>
            </a:extLst>
          </p:cNvPr>
          <p:cNvPicPr>
            <a:picLocks noChangeAspect="1"/>
          </p:cNvPicPr>
          <p:nvPr userDrawn="1"/>
        </p:nvPicPr>
        <p:blipFill>
          <a:blip r:embed="rId2">
            <a:alphaModFix amt="55000"/>
            <a:extLst>
              <a:ext uri="{96DAC541-7B7A-43D3-8B79-37D633B846F1}">
                <asvg:svgBlip xmlns:asvg="http://schemas.microsoft.com/office/drawing/2016/SVG/main" r:embed="rId3"/>
              </a:ext>
            </a:extLst>
          </a:blip>
          <a:stretch>
            <a:fillRect/>
          </a:stretch>
        </p:blipFill>
        <p:spPr>
          <a:xfrm>
            <a:off x="0" y="1517137"/>
            <a:ext cx="12192000" cy="4282608"/>
          </a:xfrm>
          <a:prstGeom prst="rect">
            <a:avLst/>
          </a:prstGeom>
        </p:spPr>
      </p:pic>
      <p:sp>
        <p:nvSpPr>
          <p:cNvPr id="3" name="椭圆 2">
            <a:extLst>
              <a:ext uri="{FF2B5EF4-FFF2-40B4-BE49-F238E27FC236}">
                <a16:creationId xmlns:a16="http://schemas.microsoft.com/office/drawing/2014/main" id="{67B8C385-7912-4321-9430-975544C1FB43}"/>
              </a:ext>
            </a:extLst>
          </p:cNvPr>
          <p:cNvSpPr/>
          <p:nvPr userDrawn="1"/>
        </p:nvSpPr>
        <p:spPr>
          <a:xfrm>
            <a:off x="4584311" y="-1742691"/>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人拿着手机&#10;&#10;中度可信度描述已自动生成">
            <a:extLst>
              <a:ext uri="{FF2B5EF4-FFF2-40B4-BE49-F238E27FC236}">
                <a16:creationId xmlns:a16="http://schemas.microsoft.com/office/drawing/2014/main" id="{0FF755BD-838C-4EA6-9423-09F74FBF70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725" y="0"/>
            <a:ext cx="10287000" cy="6858000"/>
          </a:xfrm>
          <a:prstGeom prst="rect">
            <a:avLst/>
          </a:prstGeom>
        </p:spPr>
      </p:pic>
      <p:grpSp>
        <p:nvGrpSpPr>
          <p:cNvPr id="8" name="组合 7">
            <a:extLst>
              <a:ext uri="{FF2B5EF4-FFF2-40B4-BE49-F238E27FC236}">
                <a16:creationId xmlns:a16="http://schemas.microsoft.com/office/drawing/2014/main" id="{B2270B28-A889-413E-9B14-6E81EC051AEE}"/>
              </a:ext>
            </a:extLst>
          </p:cNvPr>
          <p:cNvGrpSpPr/>
          <p:nvPr userDrawn="1"/>
        </p:nvGrpSpPr>
        <p:grpSpPr>
          <a:xfrm>
            <a:off x="4849244" y="2616261"/>
            <a:ext cx="404645" cy="1605709"/>
            <a:chOff x="4789146" y="2874507"/>
            <a:chExt cx="265264" cy="737851"/>
          </a:xfrm>
        </p:grpSpPr>
        <p:grpSp>
          <p:nvGrpSpPr>
            <p:cNvPr id="9" name="组合 8">
              <a:extLst>
                <a:ext uri="{FF2B5EF4-FFF2-40B4-BE49-F238E27FC236}">
                  <a16:creationId xmlns:a16="http://schemas.microsoft.com/office/drawing/2014/main" id="{F373496F-3302-406D-86D5-47B425A1364B}"/>
                </a:ext>
              </a:extLst>
            </p:cNvPr>
            <p:cNvGrpSpPr/>
            <p:nvPr/>
          </p:nvGrpSpPr>
          <p:grpSpPr>
            <a:xfrm rot="5400000">
              <a:off x="4570090" y="3128038"/>
              <a:ext cx="737851" cy="230789"/>
              <a:chOff x="4129689" y="2544855"/>
              <a:chExt cx="1644422" cy="514350"/>
            </a:xfrm>
          </p:grpSpPr>
          <p:cxnSp>
            <p:nvCxnSpPr>
              <p:cNvPr id="11" name="直接连接符 10">
                <a:extLst>
                  <a:ext uri="{FF2B5EF4-FFF2-40B4-BE49-F238E27FC236}">
                    <a16:creationId xmlns:a16="http://schemas.microsoft.com/office/drawing/2014/main" id="{9EB984F4-DDE7-4D8E-B91B-0F34416883DE}"/>
                  </a:ext>
                </a:extLst>
              </p:cNvPr>
              <p:cNvCxnSpPr>
                <a:cxnSpLocks/>
              </p:cNvCxnSpPr>
              <p:nvPr/>
            </p:nvCxnSpPr>
            <p:spPr>
              <a:xfrm rot="16200000">
                <a:off x="4951900" y="2013138"/>
                <a:ext cx="0" cy="1644422"/>
              </a:xfrm>
              <a:prstGeom prst="line">
                <a:avLst/>
              </a:prstGeom>
              <a:ln w="25400">
                <a:gradFill>
                  <a:gsLst>
                    <a:gs pos="0">
                      <a:schemeClr val="accent1"/>
                    </a:gs>
                    <a:gs pos="100000">
                      <a:schemeClr val="accent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12" name="弧形 11">
                <a:extLst>
                  <a:ext uri="{FF2B5EF4-FFF2-40B4-BE49-F238E27FC236}">
                    <a16:creationId xmlns:a16="http://schemas.microsoft.com/office/drawing/2014/main" id="{AE657EDB-22F6-44BD-9619-85230F97F845}"/>
                  </a:ext>
                </a:extLst>
              </p:cNvPr>
              <p:cNvSpPr/>
              <p:nvPr/>
            </p:nvSpPr>
            <p:spPr>
              <a:xfrm flipH="1">
                <a:off x="4133936" y="2544855"/>
                <a:ext cx="514350" cy="514350"/>
              </a:xfrm>
              <a:prstGeom prst="arc">
                <a:avLst>
                  <a:gd name="adj1" fmla="val 16200000"/>
                  <a:gd name="adj2" fmla="val 505618"/>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0" name="弧形 9">
              <a:extLst>
                <a:ext uri="{FF2B5EF4-FFF2-40B4-BE49-F238E27FC236}">
                  <a16:creationId xmlns:a16="http://schemas.microsoft.com/office/drawing/2014/main" id="{9B46D4AC-FE3B-460C-B06B-92F38BCAF1B4}"/>
                </a:ext>
              </a:extLst>
            </p:cNvPr>
            <p:cNvSpPr/>
            <p:nvPr/>
          </p:nvSpPr>
          <p:spPr>
            <a:xfrm rot="16200000">
              <a:off x="4789146" y="2876412"/>
              <a:ext cx="230789" cy="230789"/>
            </a:xfrm>
            <a:prstGeom prst="arc">
              <a:avLst>
                <a:gd name="adj1" fmla="val 16200000"/>
                <a:gd name="adj2" fmla="val 505618"/>
              </a:avLst>
            </a:prstGeom>
            <a:noFill/>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3" name="椭圆 12">
            <a:extLst>
              <a:ext uri="{FF2B5EF4-FFF2-40B4-BE49-F238E27FC236}">
                <a16:creationId xmlns:a16="http://schemas.microsoft.com/office/drawing/2014/main" id="{BFD450F7-E48A-4F10-8FA7-5112690E4546}"/>
              </a:ext>
            </a:extLst>
          </p:cNvPr>
          <p:cNvSpPr/>
          <p:nvPr userDrawn="1"/>
        </p:nvSpPr>
        <p:spPr>
          <a:xfrm>
            <a:off x="6997822" y="338709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形 13" descr="警报响了 轮廓">
            <a:extLst>
              <a:ext uri="{FF2B5EF4-FFF2-40B4-BE49-F238E27FC236}">
                <a16:creationId xmlns:a16="http://schemas.microsoft.com/office/drawing/2014/main" id="{6EDD51BF-713D-4030-A1F3-54830FEC06B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7510" y="3429000"/>
            <a:ext cx="298530" cy="298530"/>
          </a:xfrm>
          <a:prstGeom prst="rect">
            <a:avLst/>
          </a:prstGeom>
        </p:spPr>
      </p:pic>
      <p:sp>
        <p:nvSpPr>
          <p:cNvPr id="15" name="椭圆 14">
            <a:extLst>
              <a:ext uri="{FF2B5EF4-FFF2-40B4-BE49-F238E27FC236}">
                <a16:creationId xmlns:a16="http://schemas.microsoft.com/office/drawing/2014/main" id="{86FD7B39-1039-4C8F-A177-AE769394F7EC}"/>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形 15" descr="3D 眼镜 轮廓">
            <a:extLst>
              <a:ext uri="{FF2B5EF4-FFF2-40B4-BE49-F238E27FC236}">
                <a16:creationId xmlns:a16="http://schemas.microsoft.com/office/drawing/2014/main" id="{0608836B-7516-4247-8DBE-30CF15846C7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0070" y="2158559"/>
            <a:ext cx="271230" cy="271230"/>
          </a:xfrm>
          <a:prstGeom prst="rect">
            <a:avLst/>
          </a:prstGeom>
        </p:spPr>
      </p:pic>
      <p:sp>
        <p:nvSpPr>
          <p:cNvPr id="17" name="椭圆 16">
            <a:extLst>
              <a:ext uri="{FF2B5EF4-FFF2-40B4-BE49-F238E27FC236}">
                <a16:creationId xmlns:a16="http://schemas.microsoft.com/office/drawing/2014/main" id="{459615CF-EBBD-4521-861E-6244ED657E98}"/>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descr="愤怒符号 轮廓">
            <a:extLst>
              <a:ext uri="{FF2B5EF4-FFF2-40B4-BE49-F238E27FC236}">
                <a16:creationId xmlns:a16="http://schemas.microsoft.com/office/drawing/2014/main" id="{6EA1D15B-EADE-41A3-8CDB-1ED80BCD07B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8008" y="1268983"/>
            <a:ext cx="357908" cy="357908"/>
          </a:xfrm>
          <a:prstGeom prst="rect">
            <a:avLst/>
          </a:prstGeom>
        </p:spPr>
      </p:pic>
    </p:spTree>
    <p:extLst>
      <p:ext uri="{BB962C8B-B14F-4D97-AF65-F5344CB8AC3E}">
        <p14:creationId xmlns:p14="http://schemas.microsoft.com/office/powerpoint/2010/main" val="259129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63A1C"/>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27F3B3-FAA8-4BBE-932F-D465D93EFB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698462" y="83245"/>
            <a:ext cx="1402001" cy="629588"/>
          </a:xfrm>
          <a:prstGeom prst="rect">
            <a:avLst/>
          </a:prstGeom>
        </p:spPr>
      </p:pic>
      <p:sp>
        <p:nvSpPr>
          <p:cNvPr id="3" name="矩形 2">
            <a:extLst>
              <a:ext uri="{FF2B5EF4-FFF2-40B4-BE49-F238E27FC236}">
                <a16:creationId xmlns:a16="http://schemas.microsoft.com/office/drawing/2014/main" id="{0EFDC2E5-5F1E-4A85-B6EE-F3F885E4BB09}"/>
              </a:ext>
            </a:extLst>
          </p:cNvPr>
          <p:cNvSpPr/>
          <p:nvPr userDrawn="1"/>
        </p:nvSpPr>
        <p:spPr>
          <a:xfrm>
            <a:off x="4159510" y="595724"/>
            <a:ext cx="7074345" cy="5386475"/>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标题 微软雅黑</a:t>
            </a:r>
            <a:endParaRPr lang="en-US" altLang="zh-CN" sz="1400">
              <a:solidFill>
                <a:schemeClr val="bg1"/>
              </a:solidFill>
              <a:cs typeface="+mn-ea"/>
              <a:sym typeface="+mn-lt"/>
            </a:endParaRPr>
          </a:p>
          <a:p>
            <a:pPr defTabSz="609585">
              <a:lnSpc>
                <a:spcPct val="130000"/>
              </a:lnSpc>
            </a:pPr>
            <a:r>
              <a:rPr lang="zh-CN" altLang="en-US" sz="1400">
                <a:solidFill>
                  <a:schemeClr val="bg1"/>
                </a:solidFill>
                <a:cs typeface="+mn-ea"/>
                <a:sym typeface="+mn-lt"/>
              </a:rPr>
              <a:t>英文 微软雅黑</a:t>
            </a:r>
            <a:endParaRPr lang="en-US" altLang="zh-CN" sz="1400" dirty="0">
              <a:solidFill>
                <a:schemeClr val="bg1"/>
              </a:solidFill>
              <a:cs typeface="+mn-ea"/>
              <a:sym typeface="+mn-lt"/>
            </a:endParaRPr>
          </a:p>
          <a:p>
            <a:pPr defTabSz="609585">
              <a:lnSpc>
                <a:spcPct val="130000"/>
              </a:lnSpc>
            </a:pPr>
            <a:r>
              <a:rPr lang="zh-CN" altLang="en-US" sz="1400">
                <a:solidFill>
                  <a:schemeClr val="bg1"/>
                </a:solidFill>
                <a:cs typeface="+mn-ea"/>
                <a:sym typeface="+mn-lt"/>
              </a:rPr>
              <a:t>中文 微软雅黑</a:t>
            </a:r>
            <a:endParaRPr lang="en-US" altLang="zh-CN" sz="1400" dirty="0">
              <a:solidFill>
                <a:schemeClr val="bg1"/>
              </a:solidFill>
              <a:cs typeface="+mn-ea"/>
              <a:sym typeface="+mn-lt"/>
            </a:endParaRPr>
          </a:p>
          <a:p>
            <a:pPr defTabSz="609585">
              <a:lnSpc>
                <a:spcPct val="130000"/>
              </a:lnSpc>
            </a:pPr>
            <a:endParaRPr lang="en-US" altLang="zh-CN" sz="1400" dirty="0">
              <a:solidFill>
                <a:schemeClr val="bg1"/>
              </a:solidFill>
              <a:cs typeface="+mn-ea"/>
              <a:sym typeface="+mn-lt"/>
            </a:endParaRPr>
          </a:p>
          <a:p>
            <a:pPr defTabSz="609585">
              <a:lnSpc>
                <a:spcPct val="130000"/>
              </a:lnSpc>
            </a:pPr>
            <a:endParaRPr lang="en-US" altLang="zh-CN" sz="1400" dirty="0">
              <a:solidFill>
                <a:schemeClr val="bg1"/>
              </a:solidFill>
              <a:cs typeface="+mn-ea"/>
              <a:sym typeface="+mn-lt"/>
            </a:endParaRPr>
          </a:p>
          <a:p>
            <a:pPr defTabSz="609585">
              <a:lnSpc>
                <a:spcPct val="130000"/>
              </a:lnSpc>
            </a:pPr>
            <a:r>
              <a:rPr lang="zh-CN" altLang="en-US" sz="1400" dirty="0">
                <a:solidFill>
                  <a:schemeClr val="bg1"/>
                </a:solidFill>
                <a:cs typeface="+mn-ea"/>
                <a:sym typeface="+mn-lt"/>
              </a:rPr>
              <a:t>正文 </a:t>
            </a:r>
            <a:r>
              <a:rPr lang="en-US" altLang="zh-CN" sz="1400" dirty="0">
                <a:solidFill>
                  <a:schemeClr val="bg1"/>
                </a:solidFill>
                <a:cs typeface="+mn-ea"/>
                <a:sym typeface="+mn-lt"/>
              </a:rPr>
              <a:t>1.5</a:t>
            </a:r>
          </a:p>
          <a:p>
            <a:pPr defTabSz="609585">
              <a:lnSpc>
                <a:spcPct val="130000"/>
              </a:lnSpc>
            </a:pPr>
            <a:endParaRPr lang="en-US" altLang="zh-CN" sz="1400" dirty="0">
              <a:solidFill>
                <a:schemeClr val="bg1"/>
              </a:solidFill>
              <a:cs typeface="+mn-ea"/>
              <a:sym typeface="+mn-lt"/>
            </a:endParaRPr>
          </a:p>
          <a:p>
            <a:pPr defTabSz="609585">
              <a:lnSpc>
                <a:spcPct val="130000"/>
              </a:lnSpc>
            </a:pPr>
            <a:endParaRPr lang="en-US" altLang="zh-CN" sz="1400" dirty="0">
              <a:solidFill>
                <a:schemeClr val="bg1"/>
              </a:solidFill>
              <a:cs typeface="+mn-ea"/>
              <a:sym typeface="+mn-lt"/>
            </a:endParaRPr>
          </a:p>
          <a:p>
            <a:pPr defTabSz="609585">
              <a:lnSpc>
                <a:spcPct val="130000"/>
              </a:lnSpc>
            </a:pPr>
            <a:r>
              <a:rPr lang="en-US" altLang="zh-CN" sz="1400">
                <a:solidFill>
                  <a:schemeClr val="bg1"/>
                </a:solidFill>
                <a:cs typeface="+mn-ea"/>
                <a:sym typeface="+mn-lt"/>
              </a:rPr>
              <a:t>Office</a:t>
            </a:r>
            <a:r>
              <a:rPr lang="zh-CN" altLang="en-US" sz="1400">
                <a:solidFill>
                  <a:schemeClr val="bg1"/>
                </a:solidFill>
                <a:cs typeface="+mn-ea"/>
                <a:sym typeface="+mn-lt"/>
              </a:rPr>
              <a:t>软件自带图片</a:t>
            </a:r>
            <a:endParaRPr lang="en-US" altLang="zh-CN" sz="1400">
              <a:solidFill>
                <a:schemeClr val="bg1"/>
              </a:solidFill>
              <a:cs typeface="+mn-ea"/>
              <a:sym typeface="+mn-lt"/>
            </a:endParaRPr>
          </a:p>
          <a:p>
            <a:pPr defTabSz="609585">
              <a:lnSpc>
                <a:spcPct val="130000"/>
              </a:lnSpc>
            </a:pPr>
            <a:r>
              <a:rPr lang="en-US" altLang="zh-CN" sz="1400">
                <a:solidFill>
                  <a:schemeClr val="bg1"/>
                </a:solidFill>
                <a:cs typeface="+mn-ea"/>
                <a:sym typeface="+mn-lt"/>
              </a:rPr>
              <a:t>https://xframe.io/referrals/16589</a:t>
            </a:r>
            <a:r>
              <a:rPr lang="zh-CN" altLang="en-US" sz="1400">
                <a:solidFill>
                  <a:schemeClr val="bg1"/>
                </a:solidFill>
                <a:cs typeface="+mn-ea"/>
                <a:sym typeface="+mn-lt"/>
              </a:rPr>
              <a:t>（免费可商用）</a:t>
            </a:r>
            <a:endParaRPr lang="en-US" altLang="zh-CN" sz="1400">
              <a:solidFill>
                <a:schemeClr val="bg1"/>
              </a:solidFill>
              <a:cs typeface="+mn-ea"/>
              <a:sym typeface="+mn-lt"/>
            </a:endParaRPr>
          </a:p>
          <a:p>
            <a:pPr defTabSz="609585">
              <a:lnSpc>
                <a:spcPct val="130000"/>
              </a:lnSpc>
            </a:pPr>
            <a:r>
              <a:rPr lang="en-US" altLang="zh-CN" sz="1400">
                <a:solidFill>
                  <a:schemeClr val="bg1"/>
                </a:solidFill>
                <a:cs typeface="+mn-ea"/>
                <a:sym typeface="+mn-lt"/>
              </a:rPr>
              <a:t>https://design.dev/downloads/16-emotion-emojis/</a:t>
            </a:r>
            <a:r>
              <a:rPr lang="zh-CN" altLang="en-US" sz="1400">
                <a:solidFill>
                  <a:schemeClr val="bg1"/>
                </a:solidFill>
                <a:cs typeface="+mn-ea"/>
                <a:sym typeface="+mn-lt"/>
              </a:rPr>
              <a:t>（免费可商用）</a:t>
            </a:r>
            <a:endParaRPr lang="en-US" altLang="zh-CN" sz="1400">
              <a:solidFill>
                <a:schemeClr val="bg1"/>
              </a:solidFill>
              <a:cs typeface="+mn-ea"/>
              <a:sym typeface="+mn-lt"/>
            </a:endParaRPr>
          </a:p>
          <a:p>
            <a:pPr defTabSz="609585">
              <a:lnSpc>
                <a:spcPct val="130000"/>
              </a:lnSpc>
            </a:pPr>
            <a:endParaRPr lang="en-US" altLang="zh-CN" sz="1400">
              <a:solidFill>
                <a:schemeClr val="bg1"/>
              </a:solidFill>
              <a:cs typeface="+mn-ea"/>
              <a:sym typeface="+mn-lt"/>
            </a:endParaRPr>
          </a:p>
          <a:p>
            <a:pPr defTabSz="609585">
              <a:lnSpc>
                <a:spcPct val="130000"/>
              </a:lnSpc>
            </a:pPr>
            <a:endParaRPr lang="zh-CN" altLang="en-US" sz="1400" dirty="0">
              <a:solidFill>
                <a:schemeClr val="bg1"/>
              </a:solidFill>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cs typeface="+mn-ea"/>
                <a:sym typeface="+mn-lt"/>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cs typeface="+mn-ea"/>
                <a:sym typeface="+mn-lt"/>
              </a:rPr>
              <a:t>PPT</a:t>
            </a:r>
            <a:r>
              <a:rPr kumimoji="0" lang="zh-CN" altLang="en-US" sz="1400" b="0" i="0" u="none" strike="noStrike" kern="1200" cap="none" spc="0" normalizeH="0" baseline="0" noProof="0" dirty="0">
                <a:ln>
                  <a:noFill/>
                </a:ln>
                <a:solidFill>
                  <a:schemeClr val="bg1"/>
                </a:solidFill>
                <a:effectLst/>
                <a:uLnTx/>
                <a:uFillTx/>
                <a:cs typeface="+mn-ea"/>
                <a:sym typeface="+mn-lt"/>
              </a:rPr>
              <a:t> 模板、</a:t>
            </a:r>
            <a:r>
              <a:rPr kumimoji="0" lang="en-US" altLang="zh-CN" sz="1400" b="0" i="0" u="none" strike="noStrike" kern="1200" cap="none" spc="0" normalizeH="0" baseline="0" noProof="0" dirty="0">
                <a:ln>
                  <a:noFill/>
                </a:ln>
                <a:solidFill>
                  <a:schemeClr val="bg1"/>
                </a:solidFill>
                <a:effectLst/>
                <a:uLnTx/>
                <a:uFillTx/>
                <a:cs typeface="+mn-ea"/>
                <a:sym typeface="+mn-lt"/>
              </a:rPr>
              <a:t>Word</a:t>
            </a:r>
            <a:r>
              <a:rPr kumimoji="0" lang="zh-CN" altLang="en-US" sz="1400" b="0" i="0" u="none" strike="noStrike" kern="1200" cap="none" spc="0" normalizeH="0" baseline="0" noProof="0" dirty="0">
                <a:ln>
                  <a:noFill/>
                </a:ln>
                <a:solidFill>
                  <a:schemeClr val="bg1"/>
                </a:solidFill>
                <a:effectLst/>
                <a:uLnTx/>
                <a:uFillTx/>
                <a:cs typeface="+mn-ea"/>
                <a:sym typeface="+mn-lt"/>
              </a:rPr>
              <a:t> 文档、</a:t>
            </a:r>
            <a:r>
              <a:rPr kumimoji="0" lang="en-US" altLang="zh-CN" sz="1400" b="0" i="0" u="none" strike="noStrike" kern="1200" cap="none" spc="0" normalizeH="0" baseline="0" noProof="0" dirty="0">
                <a:ln>
                  <a:noFill/>
                </a:ln>
                <a:solidFill>
                  <a:schemeClr val="bg1"/>
                </a:solidFill>
                <a:effectLst/>
                <a:uLnTx/>
                <a:uFillTx/>
                <a:cs typeface="+mn-ea"/>
                <a:sym typeface="+mn-lt"/>
              </a:rPr>
              <a:t>Excel</a:t>
            </a:r>
            <a:r>
              <a:rPr kumimoji="0" lang="zh-CN" altLang="en-US" sz="1400" b="0" i="0" u="none" strike="noStrike" kern="1200" cap="none" spc="0" normalizeH="0" baseline="0" noProof="0" dirty="0">
                <a:ln>
                  <a:noFill/>
                </a:ln>
                <a:solidFill>
                  <a:schemeClr val="bg1"/>
                </a:solidFill>
                <a:effectLst/>
                <a:uLnTx/>
                <a:uFillTx/>
                <a:cs typeface="+mn-ea"/>
                <a:sym typeface="+mn-lt"/>
              </a:rPr>
              <a:t> 图表、图片素材等）均受</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中华人民共和国著作权法</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信息网络传播权保护条例</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包括图片或图表</a:t>
            </a:r>
            <a:r>
              <a:rPr kumimoji="0" lang="en-US" altLang="zh-CN" sz="1400" b="0" i="0" u="none" strike="noStrike" kern="1200" cap="none" spc="0" normalizeH="0" baseline="0" noProof="0" dirty="0">
                <a:ln>
                  <a:noFill/>
                </a:ln>
                <a:solidFill>
                  <a:schemeClr val="bg1"/>
                </a:solidFill>
                <a:effectLst/>
                <a:uLnTx/>
                <a:uFillTx/>
                <a:cs typeface="+mn-ea"/>
                <a:sym typeface="+mn-lt"/>
              </a:rPr>
              <a:t>)</a:t>
            </a:r>
            <a:r>
              <a:rPr kumimoji="0" lang="zh-CN" altLang="en-US" sz="1400" b="0" i="0" u="none" strike="noStrike" kern="1200" cap="none" spc="0" normalizeH="0" baseline="0" noProof="0" dirty="0">
                <a:ln>
                  <a:noFill/>
                </a:ln>
                <a:solidFill>
                  <a:schemeClr val="bg1"/>
                </a:solidFill>
                <a:effectLst/>
                <a:uLnTx/>
                <a:uFillTx/>
                <a:cs typeface="+mn-ea"/>
                <a:sym typeface="+mn-lt"/>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a:solidFill>
                  <a:schemeClr val="bg1"/>
                </a:solidFill>
                <a:cs typeface="+mn-ea"/>
                <a:sym typeface="+mn-lt"/>
              </a:rPr>
              <a:t>智慧树同学</a:t>
            </a:r>
            <a:r>
              <a:rPr lang="zh-CN" altLang="en-US" sz="1400" dirty="0">
                <a:solidFill>
                  <a:schemeClr val="bg1"/>
                </a:solidFill>
                <a:cs typeface="+mn-ea"/>
                <a:sym typeface="+mn-lt"/>
              </a:rPr>
              <a:t>（</a:t>
            </a:r>
            <a:r>
              <a:rPr lang="zh-CN" altLang="en-US" sz="1400">
                <a:solidFill>
                  <a:schemeClr val="bg1"/>
                </a:solidFill>
                <a:cs typeface="+mn-ea"/>
                <a:sym typeface="+mn-lt"/>
              </a:rPr>
              <a:t>邮箱：</a:t>
            </a:r>
            <a:r>
              <a:rPr lang="en-US" altLang="zh-CN" sz="1400">
                <a:solidFill>
                  <a:schemeClr val="bg1"/>
                </a:solidFill>
                <a:cs typeface="+mn-ea"/>
                <a:sym typeface="+mn-lt"/>
              </a:rPr>
              <a:t>346826826@</a:t>
            </a:r>
            <a:r>
              <a:rPr lang="en-US" altLang="zh-CN" sz="1400" dirty="0">
                <a:solidFill>
                  <a:schemeClr val="bg1"/>
                </a:solidFill>
                <a:cs typeface="+mn-ea"/>
                <a:sym typeface="+mn-lt"/>
              </a:rPr>
              <a:t>qq.com</a:t>
            </a:r>
            <a:r>
              <a:rPr lang="zh-CN" altLang="en-US" sz="1400" dirty="0">
                <a:solidFill>
                  <a:schemeClr val="bg1"/>
                </a:solidFill>
                <a:cs typeface="+mn-ea"/>
                <a:sym typeface="+mn-lt"/>
              </a:rPr>
              <a:t>）</a:t>
            </a:r>
            <a:endParaRPr lang="en-US" altLang="zh-CN" sz="1400" dirty="0">
              <a:solidFill>
                <a:schemeClr val="bg1"/>
              </a:solidFill>
              <a:cs typeface="+mn-ea"/>
              <a:sym typeface="+mn-lt"/>
            </a:endParaRPr>
          </a:p>
        </p:txBody>
      </p:sp>
      <p:sp>
        <p:nvSpPr>
          <p:cNvPr id="4" name="矩形 3">
            <a:extLst>
              <a:ext uri="{FF2B5EF4-FFF2-40B4-BE49-F238E27FC236}">
                <a16:creationId xmlns:a16="http://schemas.microsoft.com/office/drawing/2014/main" id="{4A9DFAEA-9F0A-4CF5-971F-F22F0DE4D435}"/>
              </a:ext>
            </a:extLst>
          </p:cNvPr>
          <p:cNvSpPr/>
          <p:nvPr userDrawn="1"/>
        </p:nvSpPr>
        <p:spPr>
          <a:xfrm>
            <a:off x="626964" y="568470"/>
            <a:ext cx="662361" cy="379656"/>
          </a:xfrm>
          <a:prstGeom prst="rect">
            <a:avLst/>
          </a:prstGeom>
        </p:spPr>
        <p:txBody>
          <a:bodyPr wrap="none">
            <a:spAutoFit/>
          </a:bodyPr>
          <a:lstStyle/>
          <a:p>
            <a:pPr defTabSz="609585"/>
            <a:r>
              <a:rPr lang="zh-CN" altLang="en-US" sz="1800" b="1" dirty="0">
                <a:solidFill>
                  <a:schemeClr val="bg1"/>
                </a:solidFill>
                <a:cs typeface="+mn-ea"/>
                <a:sym typeface="+mn-lt"/>
              </a:rPr>
              <a:t>标注</a:t>
            </a:r>
          </a:p>
        </p:txBody>
      </p:sp>
      <p:sp>
        <p:nvSpPr>
          <p:cNvPr id="5" name="矩形 4">
            <a:extLst>
              <a:ext uri="{FF2B5EF4-FFF2-40B4-BE49-F238E27FC236}">
                <a16:creationId xmlns:a16="http://schemas.microsoft.com/office/drawing/2014/main" id="{7CDA086F-81AA-4C77-BA1A-348052804012}"/>
              </a:ext>
            </a:extLst>
          </p:cNvPr>
          <p:cNvSpPr/>
          <p:nvPr userDrawn="1"/>
        </p:nvSpPr>
        <p:spPr>
          <a:xfrm>
            <a:off x="2450801" y="595724"/>
            <a:ext cx="1402001" cy="345094"/>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字体使用</a:t>
            </a:r>
            <a:endParaRPr lang="en-US" altLang="zh-CN" sz="1400" dirty="0">
              <a:solidFill>
                <a:schemeClr val="bg1"/>
              </a:solidFill>
              <a:cs typeface="+mn-ea"/>
              <a:sym typeface="+mn-lt"/>
            </a:endParaRPr>
          </a:p>
        </p:txBody>
      </p:sp>
      <p:sp>
        <p:nvSpPr>
          <p:cNvPr id="6" name="矩形 5">
            <a:extLst>
              <a:ext uri="{FF2B5EF4-FFF2-40B4-BE49-F238E27FC236}">
                <a16:creationId xmlns:a16="http://schemas.microsoft.com/office/drawing/2014/main" id="{D8CC3E7E-E910-4161-9062-84589863CA39}"/>
              </a:ext>
            </a:extLst>
          </p:cNvPr>
          <p:cNvSpPr/>
          <p:nvPr userDrawn="1"/>
        </p:nvSpPr>
        <p:spPr>
          <a:xfrm>
            <a:off x="2450801" y="1984424"/>
            <a:ext cx="1402001" cy="345094"/>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行距</a:t>
            </a:r>
            <a:endParaRPr lang="en-US" altLang="zh-CN" sz="1400" dirty="0">
              <a:solidFill>
                <a:schemeClr val="bg1"/>
              </a:solidFill>
              <a:cs typeface="+mn-ea"/>
              <a:sym typeface="+mn-lt"/>
            </a:endParaRPr>
          </a:p>
        </p:txBody>
      </p:sp>
      <p:sp>
        <p:nvSpPr>
          <p:cNvPr id="7" name="矩形 6">
            <a:extLst>
              <a:ext uri="{FF2B5EF4-FFF2-40B4-BE49-F238E27FC236}">
                <a16:creationId xmlns:a16="http://schemas.microsoft.com/office/drawing/2014/main" id="{4F2E5E2F-D2C7-4668-B60A-F009EA271142}"/>
              </a:ext>
            </a:extLst>
          </p:cNvPr>
          <p:cNvSpPr/>
          <p:nvPr userDrawn="1"/>
        </p:nvSpPr>
        <p:spPr>
          <a:xfrm>
            <a:off x="2450801" y="2839994"/>
            <a:ext cx="1402001" cy="345094"/>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图片出处</a:t>
            </a:r>
            <a:endParaRPr lang="en-US" altLang="zh-CN" sz="1400" dirty="0">
              <a:solidFill>
                <a:schemeClr val="bg1"/>
              </a:solidFill>
              <a:cs typeface="+mn-ea"/>
              <a:sym typeface="+mn-lt"/>
            </a:endParaRPr>
          </a:p>
        </p:txBody>
      </p:sp>
      <p:sp>
        <p:nvSpPr>
          <p:cNvPr id="9" name="矩形 8">
            <a:extLst>
              <a:ext uri="{FF2B5EF4-FFF2-40B4-BE49-F238E27FC236}">
                <a16:creationId xmlns:a16="http://schemas.microsoft.com/office/drawing/2014/main" id="{A4DC206F-C52B-4ED1-AFCA-680652BAC7EB}"/>
              </a:ext>
            </a:extLst>
          </p:cNvPr>
          <p:cNvSpPr/>
          <p:nvPr userDrawn="1"/>
        </p:nvSpPr>
        <p:spPr>
          <a:xfrm>
            <a:off x="2450801" y="4206041"/>
            <a:ext cx="1402001" cy="345094"/>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声明</a:t>
            </a:r>
            <a:endParaRPr lang="en-US" altLang="zh-CN" sz="1400" dirty="0">
              <a:solidFill>
                <a:schemeClr val="bg1"/>
              </a:solidFill>
              <a:cs typeface="+mn-ea"/>
              <a:sym typeface="+mn-lt"/>
            </a:endParaRPr>
          </a:p>
        </p:txBody>
      </p:sp>
      <p:sp>
        <p:nvSpPr>
          <p:cNvPr id="10" name="矩形 9">
            <a:extLst>
              <a:ext uri="{FF2B5EF4-FFF2-40B4-BE49-F238E27FC236}">
                <a16:creationId xmlns:a16="http://schemas.microsoft.com/office/drawing/2014/main" id="{4754CF55-8A2F-4C69-831E-6A85D97A046C}"/>
              </a:ext>
            </a:extLst>
          </p:cNvPr>
          <p:cNvSpPr/>
          <p:nvPr userDrawn="1"/>
        </p:nvSpPr>
        <p:spPr>
          <a:xfrm>
            <a:off x="2450801" y="5572088"/>
            <a:ext cx="1402001" cy="345094"/>
          </a:xfrm>
          <a:prstGeom prst="rect">
            <a:avLst/>
          </a:prstGeom>
        </p:spPr>
        <p:txBody>
          <a:bodyPr wrap="square">
            <a:spAutoFit/>
          </a:bodyPr>
          <a:lstStyle/>
          <a:p>
            <a:pPr defTabSz="609585">
              <a:lnSpc>
                <a:spcPct val="130000"/>
              </a:lnSpc>
            </a:pPr>
            <a:r>
              <a:rPr lang="zh-CN" altLang="en-US" sz="1400">
                <a:solidFill>
                  <a:schemeClr val="bg1"/>
                </a:solidFill>
                <a:cs typeface="+mn-ea"/>
                <a:sym typeface="+mn-lt"/>
              </a:rPr>
              <a:t>作者</a:t>
            </a:r>
            <a:endParaRPr lang="en-US" altLang="zh-CN" sz="1400" dirty="0">
              <a:solidFill>
                <a:schemeClr val="bg1"/>
              </a:solidFill>
              <a:cs typeface="+mn-ea"/>
              <a:sym typeface="+mn-lt"/>
            </a:endParaRPr>
          </a:p>
        </p:txBody>
      </p:sp>
    </p:spTree>
    <p:extLst>
      <p:ext uri="{BB962C8B-B14F-4D97-AF65-F5344CB8AC3E}">
        <p14:creationId xmlns:p14="http://schemas.microsoft.com/office/powerpoint/2010/main" val="165391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素材页">
    <p:bg>
      <p:bgPr>
        <a:gradFill>
          <a:gsLst>
            <a:gs pos="100000">
              <a:schemeClr val="accent5"/>
            </a:gs>
            <a:gs pos="0">
              <a:schemeClr val="accent4"/>
            </a:gs>
          </a:gsLst>
          <a:path path="circle">
            <a:fillToRect r="100000" b="100000"/>
          </a:path>
        </a:gra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D27F3B3-FAA8-4BBE-932F-D465D93EFB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118552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896206"/>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7" r:id="rId3"/>
    <p:sldLayoutId id="2147483658" r:id="rId4"/>
    <p:sldLayoutId id="2147483656" r:id="rId5"/>
    <p:sldLayoutId id="2147483650" r:id="rId6"/>
    <p:sldLayoutId id="2147483659" r:id="rId7"/>
    <p:sldLayoutId id="2147483660" r:id="rId8"/>
    <p:sldLayoutId id="2147483654" r:id="rId9"/>
    <p:sldLayoutId id="214748366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office.msn.com.c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39.svg"/><Relationship Id="rId4" Type="http://schemas.openxmlformats.org/officeDocument/2006/relationships/image" Target="../media/image5.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office.msn.com.cn/"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217B90-8C45-4994-9B31-1E26368CAF9B}"/>
              </a:ext>
            </a:extLst>
          </p:cNvPr>
          <p:cNvSpPr txBox="1"/>
          <p:nvPr/>
        </p:nvSpPr>
        <p:spPr>
          <a:xfrm>
            <a:off x="660400" y="2047530"/>
            <a:ext cx="4025244" cy="1938992"/>
          </a:xfrm>
          <a:prstGeom prst="rect">
            <a:avLst/>
          </a:prstGeom>
          <a:noFill/>
        </p:spPr>
        <p:txBody>
          <a:bodyPr wrap="square">
            <a:spAutoFit/>
          </a:bodyPr>
          <a:lstStyle/>
          <a:p>
            <a:r>
              <a:rPr lang="zh-CN" altLang="en-US" sz="6000" b="1" dirty="0">
                <a:latin typeface="+mj-ea"/>
                <a:ea typeface="+mj-ea"/>
                <a:cs typeface="+mn-ea"/>
                <a:sym typeface="+mn-lt"/>
              </a:rPr>
              <a:t>与心灵相约</a:t>
            </a:r>
            <a:endParaRPr lang="en-US" altLang="zh-CN" sz="6000" b="1" dirty="0">
              <a:latin typeface="+mj-ea"/>
              <a:ea typeface="+mj-ea"/>
              <a:cs typeface="+mn-ea"/>
              <a:sym typeface="+mn-lt"/>
            </a:endParaRPr>
          </a:p>
          <a:p>
            <a:r>
              <a:rPr lang="zh-CN" altLang="en-US" sz="6000" b="1" dirty="0">
                <a:latin typeface="+mj-ea"/>
                <a:ea typeface="+mj-ea"/>
                <a:cs typeface="+mn-ea"/>
                <a:sym typeface="+mn-lt"/>
              </a:rPr>
              <a:t>与健康同行</a:t>
            </a:r>
          </a:p>
        </p:txBody>
      </p:sp>
      <p:sp>
        <p:nvSpPr>
          <p:cNvPr id="6" name="矩形 5">
            <a:extLst>
              <a:ext uri="{FF2B5EF4-FFF2-40B4-BE49-F238E27FC236}">
                <a16:creationId xmlns:a16="http://schemas.microsoft.com/office/drawing/2014/main" id="{B058E5E7-2180-4016-B940-31585654E020}"/>
              </a:ext>
            </a:extLst>
          </p:cNvPr>
          <p:cNvSpPr/>
          <p:nvPr/>
        </p:nvSpPr>
        <p:spPr>
          <a:xfrm>
            <a:off x="660400" y="1071720"/>
            <a:ext cx="4200968" cy="5551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cs typeface="+mn-ea"/>
                <a:sym typeface="+mn-lt"/>
              </a:rPr>
              <a:t>大学生心理健康节主题团会</a:t>
            </a:r>
          </a:p>
        </p:txBody>
      </p:sp>
      <p:sp>
        <p:nvSpPr>
          <p:cNvPr id="16" name="矩形: 圆角 15">
            <a:extLst>
              <a:ext uri="{FF2B5EF4-FFF2-40B4-BE49-F238E27FC236}">
                <a16:creationId xmlns:a16="http://schemas.microsoft.com/office/drawing/2014/main" id="{89179B06-9A57-400E-8672-7722933B4FD7}"/>
              </a:ext>
            </a:extLst>
          </p:cNvPr>
          <p:cNvSpPr/>
          <p:nvPr/>
        </p:nvSpPr>
        <p:spPr>
          <a:xfrm>
            <a:off x="660400" y="4408714"/>
            <a:ext cx="2699658" cy="522515"/>
          </a:xfrm>
          <a:prstGeom prst="roundRect">
            <a:avLst>
              <a:gd name="adj" fmla="val 5000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mj-ea"/>
                <a:ea typeface="+mj-ea"/>
                <a:cs typeface="+mn-ea"/>
                <a:sym typeface="+mn-lt"/>
              </a:rPr>
              <a:t>主讲人：</a:t>
            </a:r>
            <a:r>
              <a:rPr lang="en-US" altLang="zh-CN" dirty="0" err="1">
                <a:solidFill>
                  <a:schemeClr val="tx1"/>
                </a:solidFill>
                <a:latin typeface="+mj-ea"/>
                <a:ea typeface="+mj-ea"/>
                <a:cs typeface="+mn-ea"/>
                <a:sym typeface="+mn-lt"/>
              </a:rPr>
              <a:t>OfficePLUS</a:t>
            </a:r>
            <a:endParaRPr lang="zh-CN" altLang="en-US" dirty="0">
              <a:solidFill>
                <a:schemeClr val="tx1"/>
              </a:solidFill>
              <a:latin typeface="+mj-ea"/>
              <a:ea typeface="+mj-ea"/>
              <a:cs typeface="+mn-ea"/>
              <a:sym typeface="+mn-lt"/>
            </a:endParaRPr>
          </a:p>
        </p:txBody>
      </p:sp>
      <p:sp>
        <p:nvSpPr>
          <p:cNvPr id="18" name="矩形: 圆角 17">
            <a:extLst>
              <a:ext uri="{FF2B5EF4-FFF2-40B4-BE49-F238E27FC236}">
                <a16:creationId xmlns:a16="http://schemas.microsoft.com/office/drawing/2014/main" id="{D4E821F7-EA76-4F98-9124-482EAD674311}"/>
              </a:ext>
            </a:extLst>
          </p:cNvPr>
          <p:cNvSpPr/>
          <p:nvPr/>
        </p:nvSpPr>
        <p:spPr>
          <a:xfrm>
            <a:off x="660400" y="5247228"/>
            <a:ext cx="2699658" cy="522515"/>
          </a:xfrm>
          <a:prstGeom prst="roundRect">
            <a:avLst>
              <a:gd name="adj" fmla="val 5000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chemeClr val="tx1"/>
                </a:solidFill>
                <a:latin typeface="+mj-ea"/>
                <a:ea typeface="+mj-ea"/>
                <a:cs typeface="+mn-ea"/>
                <a:sym typeface="+mn-lt"/>
              </a:rPr>
              <a:t>时间：</a:t>
            </a:r>
            <a:r>
              <a:rPr lang="en-US" altLang="zh-CN">
                <a:solidFill>
                  <a:schemeClr val="tx1"/>
                </a:solidFill>
                <a:latin typeface="+mj-ea"/>
                <a:ea typeface="+mj-ea"/>
                <a:cs typeface="+mn-ea"/>
                <a:sym typeface="+mn-lt"/>
              </a:rPr>
              <a:t>20XX.XX</a:t>
            </a:r>
            <a:endParaRPr lang="zh-CN" altLang="en-US">
              <a:solidFill>
                <a:schemeClr val="tx1"/>
              </a:solidFill>
              <a:latin typeface="+mj-ea"/>
              <a:ea typeface="+mj-ea"/>
              <a:cs typeface="+mn-ea"/>
              <a:sym typeface="+mn-lt"/>
            </a:endParaRPr>
          </a:p>
        </p:txBody>
      </p:sp>
      <p:sp>
        <p:nvSpPr>
          <p:cNvPr id="25" name="椭圆 24">
            <a:extLst>
              <a:ext uri="{FF2B5EF4-FFF2-40B4-BE49-F238E27FC236}">
                <a16:creationId xmlns:a16="http://schemas.microsoft.com/office/drawing/2014/main" id="{C4F4996C-02A8-453E-AF86-309F09380B37}"/>
              </a:ext>
            </a:extLst>
          </p:cNvPr>
          <p:cNvSpPr/>
          <p:nvPr/>
        </p:nvSpPr>
        <p:spPr>
          <a:xfrm>
            <a:off x="4259931" y="-2600418"/>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OfficePLUS.cn-14">
            <a:hlinkClick r:id="rId2"/>
            <a:extLst>
              <a:ext uri="{FF2B5EF4-FFF2-40B4-BE49-F238E27FC236}">
                <a16:creationId xmlns:a16="http://schemas.microsoft.com/office/drawing/2014/main" id="{5D5EBA3D-5463-483A-80BA-4F034A980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494864"/>
            <a:ext cx="1828800" cy="243840"/>
          </a:xfrm>
          <a:prstGeom prst="rect">
            <a:avLst/>
          </a:prstGeom>
        </p:spPr>
      </p:pic>
    </p:spTree>
    <p:extLst>
      <p:ext uri="{BB962C8B-B14F-4D97-AF65-F5344CB8AC3E}">
        <p14:creationId xmlns:p14="http://schemas.microsoft.com/office/powerpoint/2010/main" val="54992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3033112"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影响心理健康的因素</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02</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980250" y="3839174"/>
            <a:ext cx="2653977" cy="276999"/>
          </a:xfrm>
          <a:prstGeom prst="rect">
            <a:avLst/>
          </a:prstGeom>
          <a:noFill/>
        </p:spPr>
        <p:txBody>
          <a:bodyPr wrap="square" rtlCol="0">
            <a:spAutoFit/>
          </a:bodyPr>
          <a:lstStyle/>
          <a:p>
            <a:r>
              <a:rPr lang="en-US" altLang="zh-CN" sz="1200">
                <a:solidFill>
                  <a:schemeClr val="bg1"/>
                </a:solidFill>
                <a:cs typeface="+mn-ea"/>
                <a:sym typeface="+mn-lt"/>
              </a:rPr>
              <a:t>Factors affecting mental health</a:t>
            </a:r>
          </a:p>
        </p:txBody>
      </p:sp>
      <p:grpSp>
        <p:nvGrpSpPr>
          <p:cNvPr id="3" name="组合 2">
            <a:extLst>
              <a:ext uri="{FF2B5EF4-FFF2-40B4-BE49-F238E27FC236}">
                <a16:creationId xmlns:a16="http://schemas.microsoft.com/office/drawing/2014/main" id="{03554091-EC62-450C-9221-1DB86A782C0B}"/>
              </a:ext>
            </a:extLst>
          </p:cNvPr>
          <p:cNvGrpSpPr/>
          <p:nvPr/>
        </p:nvGrpSpPr>
        <p:grpSpPr>
          <a:xfrm>
            <a:off x="5363196" y="3099243"/>
            <a:ext cx="396583" cy="1435261"/>
            <a:chOff x="5363196" y="3099243"/>
            <a:chExt cx="396583" cy="1435261"/>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861731" y="3636456"/>
              <a:ext cx="1399513"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TWO</a:t>
              </a:r>
              <a:endParaRPr lang="zh-CN" altLang="en-US">
                <a:solidFill>
                  <a:schemeClr val="bg1"/>
                </a:solidFill>
                <a:cs typeface="+mn-ea"/>
                <a:sym typeface="+mn-lt"/>
              </a:endParaRPr>
            </a:p>
          </p:txBody>
        </p:sp>
      </p:grpSp>
    </p:spTree>
    <p:extLst>
      <p:ext uri="{BB962C8B-B14F-4D97-AF65-F5344CB8AC3E}">
        <p14:creationId xmlns:p14="http://schemas.microsoft.com/office/powerpoint/2010/main" val="3664031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a:extLst>
              <a:ext uri="{FF2B5EF4-FFF2-40B4-BE49-F238E27FC236}">
                <a16:creationId xmlns:a16="http://schemas.microsoft.com/office/drawing/2014/main" id="{8A9327BB-4F47-47AB-A734-6F22CA2A7F7A}"/>
              </a:ext>
            </a:extLst>
          </p:cNvPr>
          <p:cNvSpPr/>
          <p:nvPr/>
        </p:nvSpPr>
        <p:spPr>
          <a:xfrm>
            <a:off x="4316535" y="1547328"/>
            <a:ext cx="3558931" cy="4670133"/>
          </a:xfrm>
          <a:prstGeom prst="roundRect">
            <a:avLst>
              <a:gd name="adj" fmla="val 3846"/>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ym typeface="+mn-lt"/>
            </a:endParaRPr>
          </a:p>
        </p:txBody>
      </p:sp>
      <p:sp>
        <p:nvSpPr>
          <p:cNvPr id="31" name="矩形: 圆角 30">
            <a:extLst>
              <a:ext uri="{FF2B5EF4-FFF2-40B4-BE49-F238E27FC236}">
                <a16:creationId xmlns:a16="http://schemas.microsoft.com/office/drawing/2014/main" id="{026804A3-A103-4682-B488-67B18247431F}"/>
              </a:ext>
            </a:extLst>
          </p:cNvPr>
          <p:cNvSpPr/>
          <p:nvPr/>
        </p:nvSpPr>
        <p:spPr>
          <a:xfrm>
            <a:off x="8255636" y="1770927"/>
            <a:ext cx="2858119" cy="4166886"/>
          </a:xfrm>
          <a:prstGeom prst="roundRect">
            <a:avLst>
              <a:gd name="adj" fmla="val 3846"/>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圆角 1">
            <a:extLst>
              <a:ext uri="{FF2B5EF4-FFF2-40B4-BE49-F238E27FC236}">
                <a16:creationId xmlns:a16="http://schemas.microsoft.com/office/drawing/2014/main" id="{9D3D8EC2-13C3-49E4-B2B7-CC31F7677949}"/>
              </a:ext>
            </a:extLst>
          </p:cNvPr>
          <p:cNvSpPr/>
          <p:nvPr/>
        </p:nvSpPr>
        <p:spPr>
          <a:xfrm>
            <a:off x="1078245" y="1770927"/>
            <a:ext cx="2858119" cy="4166886"/>
          </a:xfrm>
          <a:prstGeom prst="roundRect">
            <a:avLst>
              <a:gd name="adj" fmla="val 3846"/>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02</a:t>
            </a:r>
            <a:endParaRPr lang="zh-CN" altLang="en-US" sz="2400">
              <a:solidFill>
                <a:schemeClr val="bg1"/>
              </a:solidFill>
              <a:cs typeface="+mn-ea"/>
              <a:sym typeface="+mn-lt"/>
            </a:endParaRPr>
          </a:p>
        </p:txBody>
      </p:sp>
      <p:sp>
        <p:nvSpPr>
          <p:cNvPr id="22" name="矩形 21">
            <a:extLst>
              <a:ext uri="{FF2B5EF4-FFF2-40B4-BE49-F238E27FC236}">
                <a16:creationId xmlns:a16="http://schemas.microsoft.com/office/drawing/2014/main" id="{270B129F-F96C-4443-A51E-9275EB7358D3}"/>
              </a:ext>
            </a:extLst>
          </p:cNvPr>
          <p:cNvSpPr/>
          <p:nvPr/>
        </p:nvSpPr>
        <p:spPr>
          <a:xfrm>
            <a:off x="1400311" y="2138680"/>
            <a:ext cx="2275840" cy="398780"/>
          </a:xfrm>
          <a:prstGeom prst="rect">
            <a:avLst/>
          </a:prstGeom>
          <a:noFill/>
          <a:ln>
            <a:noFill/>
          </a:ln>
        </p:spPr>
        <p:txBody>
          <a:bodyPr wrap="square">
            <a:spAutoFit/>
          </a:bodyPr>
          <a:lstStyle/>
          <a:p>
            <a:pPr algn="ctr"/>
            <a:r>
              <a:rPr lang="zh-CN" altLang="en-US" sz="2000" b="1">
                <a:cs typeface="+mn-ea"/>
                <a:sym typeface="+mn-lt"/>
              </a:rPr>
              <a:t>先天生理缺陷</a:t>
            </a:r>
          </a:p>
        </p:txBody>
      </p:sp>
      <p:sp>
        <p:nvSpPr>
          <p:cNvPr id="23" name="矩形 22">
            <a:extLst>
              <a:ext uri="{FF2B5EF4-FFF2-40B4-BE49-F238E27FC236}">
                <a16:creationId xmlns:a16="http://schemas.microsoft.com/office/drawing/2014/main" id="{7D0EC7A7-E255-4917-84AB-C6C6BF0C7C50}"/>
              </a:ext>
            </a:extLst>
          </p:cNvPr>
          <p:cNvSpPr/>
          <p:nvPr/>
        </p:nvSpPr>
        <p:spPr>
          <a:xfrm>
            <a:off x="1319538" y="2912745"/>
            <a:ext cx="2592070" cy="2306955"/>
          </a:xfrm>
          <a:prstGeom prst="rect">
            <a:avLst/>
          </a:prstGeom>
        </p:spPr>
        <p:txBody>
          <a:bodyPr wrap="square">
            <a:spAutoFit/>
          </a:bodyPr>
          <a:lstStyle/>
          <a:p>
            <a:pPr algn="l" fontAlgn="auto">
              <a:lnSpc>
                <a:spcPct val="150000"/>
              </a:lnSpc>
            </a:pPr>
            <a:r>
              <a:rPr lang="zh-CN" altLang="en-US" sz="1600">
                <a:solidFill>
                  <a:schemeClr val="tx1">
                    <a:lumMod val="95000"/>
                    <a:lumOff val="5000"/>
                  </a:schemeClr>
                </a:solidFill>
                <a:cs typeface="+mn-ea"/>
                <a:sym typeface="+mn-lt"/>
              </a:rPr>
              <a:t>人脑是人的意识的生理基础，如果人脑出现问题就不能拥有正常的思维和心理，所以人们应该优生优育以尽量避免生育有先天生理缺陷的孩子。</a:t>
            </a:r>
          </a:p>
        </p:txBody>
      </p:sp>
      <p:sp>
        <p:nvSpPr>
          <p:cNvPr id="24" name="矩形 23">
            <a:extLst>
              <a:ext uri="{FF2B5EF4-FFF2-40B4-BE49-F238E27FC236}">
                <a16:creationId xmlns:a16="http://schemas.microsoft.com/office/drawing/2014/main" id="{29BB18E8-8D4E-47F5-9EE0-5E10855BAB74}"/>
              </a:ext>
            </a:extLst>
          </p:cNvPr>
          <p:cNvSpPr/>
          <p:nvPr/>
        </p:nvSpPr>
        <p:spPr>
          <a:xfrm>
            <a:off x="5187791" y="2006504"/>
            <a:ext cx="1816418" cy="523220"/>
          </a:xfrm>
          <a:prstGeom prst="rect">
            <a:avLst/>
          </a:prstGeom>
          <a:noFill/>
          <a:ln>
            <a:noFill/>
          </a:ln>
        </p:spPr>
        <p:txBody>
          <a:bodyPr wrap="square">
            <a:spAutoFit/>
          </a:bodyPr>
          <a:lstStyle/>
          <a:p>
            <a:pPr algn="ctr"/>
            <a:r>
              <a:rPr lang="zh-CN" altLang="en-US" sz="2800" b="1">
                <a:solidFill>
                  <a:schemeClr val="bg1"/>
                </a:solidFill>
                <a:cs typeface="+mn-ea"/>
                <a:sym typeface="+mn-lt"/>
              </a:rPr>
              <a:t>情感刺激</a:t>
            </a:r>
          </a:p>
        </p:txBody>
      </p:sp>
      <p:sp>
        <p:nvSpPr>
          <p:cNvPr id="25" name="矩形 24">
            <a:extLst>
              <a:ext uri="{FF2B5EF4-FFF2-40B4-BE49-F238E27FC236}">
                <a16:creationId xmlns:a16="http://schemas.microsoft.com/office/drawing/2014/main" id="{FDBAEF46-D4BB-4811-AC6A-440C077B2ED4}"/>
              </a:ext>
            </a:extLst>
          </p:cNvPr>
          <p:cNvSpPr/>
          <p:nvPr/>
        </p:nvSpPr>
        <p:spPr>
          <a:xfrm>
            <a:off x="4823460" y="2912745"/>
            <a:ext cx="2543175" cy="2676525"/>
          </a:xfrm>
          <a:prstGeom prst="rect">
            <a:avLst/>
          </a:prstGeom>
        </p:spPr>
        <p:txBody>
          <a:bodyPr wrap="square">
            <a:spAutoFit/>
          </a:bodyPr>
          <a:lstStyle/>
          <a:p>
            <a:pPr algn="l" fontAlgn="auto">
              <a:lnSpc>
                <a:spcPct val="150000"/>
              </a:lnSpc>
            </a:pPr>
            <a:r>
              <a:rPr lang="zh-CN" altLang="en-US" sz="1600">
                <a:solidFill>
                  <a:schemeClr val="bg1"/>
                </a:solidFill>
                <a:cs typeface="+mn-ea"/>
                <a:sym typeface="+mn-lt"/>
              </a:rPr>
              <a:t>如果人长期生活在缺少关怀、温暖的环境，受到暴力、冷漠的对待，人的心理就会出现问题，所以家庭和社会要尽力给予未成年人充分的关爱，让他们心理健康的成长。</a:t>
            </a:r>
          </a:p>
        </p:txBody>
      </p:sp>
      <p:sp>
        <p:nvSpPr>
          <p:cNvPr id="26" name="矩形 25">
            <a:extLst>
              <a:ext uri="{FF2B5EF4-FFF2-40B4-BE49-F238E27FC236}">
                <a16:creationId xmlns:a16="http://schemas.microsoft.com/office/drawing/2014/main" id="{839DBAAE-4708-4689-BE20-AFF1BEC564D9}"/>
              </a:ext>
            </a:extLst>
          </p:cNvPr>
          <p:cNvSpPr/>
          <p:nvPr/>
        </p:nvSpPr>
        <p:spPr>
          <a:xfrm>
            <a:off x="8894437" y="2138680"/>
            <a:ext cx="1580515" cy="398780"/>
          </a:xfrm>
          <a:prstGeom prst="rect">
            <a:avLst/>
          </a:prstGeom>
          <a:noFill/>
          <a:ln>
            <a:noFill/>
          </a:ln>
        </p:spPr>
        <p:txBody>
          <a:bodyPr wrap="square">
            <a:spAutoFit/>
          </a:bodyPr>
          <a:lstStyle/>
          <a:p>
            <a:pPr algn="ctr"/>
            <a:r>
              <a:rPr lang="zh-CN" altLang="en-US" sz="2000" b="1">
                <a:cs typeface="+mn-ea"/>
                <a:sym typeface="+mn-lt"/>
              </a:rPr>
              <a:t>认知水平</a:t>
            </a:r>
          </a:p>
        </p:txBody>
      </p:sp>
      <p:sp>
        <p:nvSpPr>
          <p:cNvPr id="27" name="矩形 26">
            <a:extLst>
              <a:ext uri="{FF2B5EF4-FFF2-40B4-BE49-F238E27FC236}">
                <a16:creationId xmlns:a16="http://schemas.microsoft.com/office/drawing/2014/main" id="{EB5228C2-101B-4033-86BC-10A7917651BB}"/>
              </a:ext>
            </a:extLst>
          </p:cNvPr>
          <p:cNvSpPr/>
          <p:nvPr/>
        </p:nvSpPr>
        <p:spPr>
          <a:xfrm>
            <a:off x="8430260" y="2912745"/>
            <a:ext cx="2729230" cy="2676525"/>
          </a:xfrm>
          <a:prstGeom prst="rect">
            <a:avLst/>
          </a:prstGeom>
        </p:spPr>
        <p:txBody>
          <a:bodyPr wrap="square">
            <a:spAutoFit/>
          </a:bodyPr>
          <a:lstStyle/>
          <a:p>
            <a:pPr algn="l" fontAlgn="auto">
              <a:lnSpc>
                <a:spcPct val="150000"/>
              </a:lnSpc>
            </a:pPr>
            <a:r>
              <a:rPr lang="zh-CN" altLang="en-US" sz="1600">
                <a:solidFill>
                  <a:schemeClr val="tx1">
                    <a:lumMod val="95000"/>
                    <a:lumOff val="5000"/>
                  </a:schemeClr>
                </a:solidFill>
                <a:cs typeface="+mn-ea"/>
                <a:sym typeface="+mn-lt"/>
              </a:rPr>
              <a:t>当人的认知和见识不足时，面对生活中的问题就会束手无策，对自己与其他人事物容易产生不正确的看法，无法与现实融合，所以人们应该不断学习，增长见识，形成完善的人格。</a:t>
            </a:r>
          </a:p>
        </p:txBody>
      </p:sp>
      <p:sp>
        <p:nvSpPr>
          <p:cNvPr id="32" name="弧形 31">
            <a:extLst>
              <a:ext uri="{FF2B5EF4-FFF2-40B4-BE49-F238E27FC236}">
                <a16:creationId xmlns:a16="http://schemas.microsoft.com/office/drawing/2014/main" id="{1F1EFE1A-E07A-49BF-988A-1FA1A67D78A0}"/>
              </a:ext>
            </a:extLst>
          </p:cNvPr>
          <p:cNvSpPr/>
          <p:nvPr/>
        </p:nvSpPr>
        <p:spPr>
          <a:xfrm rot="2553984">
            <a:off x="3644371" y="5024163"/>
            <a:ext cx="267787" cy="1174049"/>
          </a:xfrm>
          <a:prstGeom prst="arc">
            <a:avLst>
              <a:gd name="adj1" fmla="val 15260663"/>
              <a:gd name="adj2" fmla="val 5830403"/>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3" name="星形: 四角 32">
            <a:extLst>
              <a:ext uri="{FF2B5EF4-FFF2-40B4-BE49-F238E27FC236}">
                <a16:creationId xmlns:a16="http://schemas.microsoft.com/office/drawing/2014/main" id="{9A60CCB8-34A3-4C4A-A734-41BC4E3ABF17}"/>
              </a:ext>
            </a:extLst>
          </p:cNvPr>
          <p:cNvSpPr/>
          <p:nvPr/>
        </p:nvSpPr>
        <p:spPr>
          <a:xfrm rot="21269840">
            <a:off x="3979258" y="5273988"/>
            <a:ext cx="243413" cy="243413"/>
          </a:xfrm>
          <a:prstGeom prst="star4">
            <a:avLst>
              <a:gd name="adj" fmla="val 1695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弧形 34">
            <a:extLst>
              <a:ext uri="{FF2B5EF4-FFF2-40B4-BE49-F238E27FC236}">
                <a16:creationId xmlns:a16="http://schemas.microsoft.com/office/drawing/2014/main" id="{D22DA405-3C06-4A92-8DCF-EE4038165FB2}"/>
              </a:ext>
            </a:extLst>
          </p:cNvPr>
          <p:cNvSpPr/>
          <p:nvPr/>
        </p:nvSpPr>
        <p:spPr>
          <a:xfrm rot="2553984">
            <a:off x="7526947" y="5189654"/>
            <a:ext cx="219775" cy="1496318"/>
          </a:xfrm>
          <a:prstGeom prst="arc">
            <a:avLst>
              <a:gd name="adj1" fmla="val 15554531"/>
              <a:gd name="adj2" fmla="val 6062789"/>
            </a:avLst>
          </a:prstGeom>
          <a:ln w="127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6" name="星形: 四角 35">
            <a:extLst>
              <a:ext uri="{FF2B5EF4-FFF2-40B4-BE49-F238E27FC236}">
                <a16:creationId xmlns:a16="http://schemas.microsoft.com/office/drawing/2014/main" id="{E83422B2-BF86-4B48-A598-E1CB29F51B7A}"/>
              </a:ext>
            </a:extLst>
          </p:cNvPr>
          <p:cNvSpPr/>
          <p:nvPr/>
        </p:nvSpPr>
        <p:spPr>
          <a:xfrm rot="21269840">
            <a:off x="7601783" y="5881598"/>
            <a:ext cx="243413" cy="243413"/>
          </a:xfrm>
          <a:prstGeom prst="star4">
            <a:avLst>
              <a:gd name="adj" fmla="val 169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弧形 36">
            <a:extLst>
              <a:ext uri="{FF2B5EF4-FFF2-40B4-BE49-F238E27FC236}">
                <a16:creationId xmlns:a16="http://schemas.microsoft.com/office/drawing/2014/main" id="{DFA9642D-7D93-4966-B289-AC0C12837973}"/>
              </a:ext>
            </a:extLst>
          </p:cNvPr>
          <p:cNvSpPr/>
          <p:nvPr/>
        </p:nvSpPr>
        <p:spPr>
          <a:xfrm rot="2553984">
            <a:off x="10805599" y="5024163"/>
            <a:ext cx="267787" cy="1174049"/>
          </a:xfrm>
          <a:prstGeom prst="arc">
            <a:avLst>
              <a:gd name="adj1" fmla="val 15260663"/>
              <a:gd name="adj2" fmla="val 5830403"/>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8" name="星形: 四角 37">
            <a:extLst>
              <a:ext uri="{FF2B5EF4-FFF2-40B4-BE49-F238E27FC236}">
                <a16:creationId xmlns:a16="http://schemas.microsoft.com/office/drawing/2014/main" id="{538DC1DA-FA10-42FF-9305-9E1147127B38}"/>
              </a:ext>
            </a:extLst>
          </p:cNvPr>
          <p:cNvSpPr/>
          <p:nvPr/>
        </p:nvSpPr>
        <p:spPr>
          <a:xfrm rot="21269840">
            <a:off x="11140486" y="5273988"/>
            <a:ext cx="243413" cy="243413"/>
          </a:xfrm>
          <a:prstGeom prst="star4">
            <a:avLst>
              <a:gd name="adj" fmla="val 1695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占位符 2">
            <a:extLst>
              <a:ext uri="{FF2B5EF4-FFF2-40B4-BE49-F238E27FC236}">
                <a16:creationId xmlns:a16="http://schemas.microsoft.com/office/drawing/2014/main" id="{E12666D1-46B2-4A4D-9717-F27715F37C7D}"/>
              </a:ext>
            </a:extLst>
          </p:cNvPr>
          <p:cNvSpPr>
            <a:spLocks noGrp="1"/>
          </p:cNvSpPr>
          <p:nvPr>
            <p:ph type="body" sz="quarter" idx="11"/>
          </p:nvPr>
        </p:nvSpPr>
        <p:spPr/>
        <p:txBody>
          <a:bodyPr/>
          <a:lstStyle/>
          <a:p>
            <a:r>
              <a:rPr lang="zh-CN" altLang="en-US"/>
              <a:t>影响心理健康的因素</a:t>
            </a:r>
          </a:p>
        </p:txBody>
      </p:sp>
      <p:cxnSp>
        <p:nvCxnSpPr>
          <p:cNvPr id="5" name="直接连接符 4">
            <a:extLst>
              <a:ext uri="{FF2B5EF4-FFF2-40B4-BE49-F238E27FC236}">
                <a16:creationId xmlns:a16="http://schemas.microsoft.com/office/drawing/2014/main" id="{BD87A189-1F1F-4A6C-B0DB-5EAC541C4F12}"/>
              </a:ext>
            </a:extLst>
          </p:cNvPr>
          <p:cNvCxnSpPr/>
          <p:nvPr/>
        </p:nvCxnSpPr>
        <p:spPr>
          <a:xfrm>
            <a:off x="1603064" y="2783840"/>
            <a:ext cx="180848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C5B29A3-8D49-4679-8D08-41D017D58686}"/>
              </a:ext>
            </a:extLst>
          </p:cNvPr>
          <p:cNvCxnSpPr/>
          <p:nvPr/>
        </p:nvCxnSpPr>
        <p:spPr>
          <a:xfrm>
            <a:off x="8811024" y="2773680"/>
            <a:ext cx="180848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DF05C2CE-0937-46A9-B89E-AE2BD914659C}"/>
              </a:ext>
            </a:extLst>
          </p:cNvPr>
          <p:cNvCxnSpPr/>
          <p:nvPr/>
        </p:nvCxnSpPr>
        <p:spPr>
          <a:xfrm>
            <a:off x="5187791" y="2804160"/>
            <a:ext cx="18084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70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平行四边形 12">
            <a:extLst>
              <a:ext uri="{FF2B5EF4-FFF2-40B4-BE49-F238E27FC236}">
                <a16:creationId xmlns:a16="http://schemas.microsoft.com/office/drawing/2014/main" id="{DD3D02D3-6BB4-4CF7-A6B5-0844AC2D6B00}"/>
              </a:ext>
            </a:extLst>
          </p:cNvPr>
          <p:cNvSpPr/>
          <p:nvPr/>
        </p:nvSpPr>
        <p:spPr>
          <a:xfrm>
            <a:off x="6129108" y="1999473"/>
            <a:ext cx="6947135" cy="3729990"/>
          </a:xfrm>
          <a:custGeom>
            <a:avLst/>
            <a:gdLst>
              <a:gd name="connsiteX0" fmla="*/ 3279 w 6947135"/>
              <a:gd name="connsiteY0" fmla="*/ 2404296 h 2538490"/>
              <a:gd name="connsiteX1" fmla="*/ 583902 w 6947135"/>
              <a:gd name="connsiteY1" fmla="*/ 81806 h 2538490"/>
              <a:gd name="connsiteX2" fmla="*/ 688678 w 6947135"/>
              <a:gd name="connsiteY2" fmla="*/ 0 h 2538490"/>
              <a:gd name="connsiteX3" fmla="*/ 6839081 w 6947135"/>
              <a:gd name="connsiteY3" fmla="*/ 0 h 2538490"/>
              <a:gd name="connsiteX4" fmla="*/ 6943857 w 6947135"/>
              <a:gd name="connsiteY4" fmla="*/ 134194 h 2538490"/>
              <a:gd name="connsiteX5" fmla="*/ 6363235 w 6947135"/>
              <a:gd name="connsiteY5" fmla="*/ 2456684 h 2538490"/>
              <a:gd name="connsiteX6" fmla="*/ 6258459 w 6947135"/>
              <a:gd name="connsiteY6" fmla="*/ 2538490 h 2538490"/>
              <a:gd name="connsiteX7" fmla="*/ 108055 w 6947135"/>
              <a:gd name="connsiteY7" fmla="*/ 2538490 h 2538490"/>
              <a:gd name="connsiteX8" fmla="*/ 3279 w 6947135"/>
              <a:gd name="connsiteY8" fmla="*/ 2404296 h 25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35" h="2538490">
                <a:moveTo>
                  <a:pt x="3279" y="2404296"/>
                </a:moveTo>
                <a:lnTo>
                  <a:pt x="583902" y="81806"/>
                </a:lnTo>
                <a:cubicBezTo>
                  <a:pt x="595928" y="33704"/>
                  <a:pt x="639095" y="0"/>
                  <a:pt x="688678" y="0"/>
                </a:cubicBezTo>
                <a:lnTo>
                  <a:pt x="6839081" y="0"/>
                </a:lnTo>
                <a:cubicBezTo>
                  <a:pt x="6909350" y="0"/>
                  <a:pt x="6960899" y="66023"/>
                  <a:pt x="6943857" y="134194"/>
                </a:cubicBezTo>
                <a:lnTo>
                  <a:pt x="6363235" y="2456684"/>
                </a:lnTo>
                <a:cubicBezTo>
                  <a:pt x="6351209" y="2504786"/>
                  <a:pt x="6308042" y="2538490"/>
                  <a:pt x="6258459" y="2538490"/>
                </a:cubicBezTo>
                <a:lnTo>
                  <a:pt x="108055" y="2538490"/>
                </a:lnTo>
                <a:cubicBezTo>
                  <a:pt x="37786" y="2538490"/>
                  <a:pt x="-13763" y="2472466"/>
                  <a:pt x="3279" y="2404296"/>
                </a:cubicBezTo>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sp>
        <p:nvSpPr>
          <p:cNvPr id="29" name="平行四边形 12">
            <a:extLst>
              <a:ext uri="{FF2B5EF4-FFF2-40B4-BE49-F238E27FC236}">
                <a16:creationId xmlns:a16="http://schemas.microsoft.com/office/drawing/2014/main" id="{B40D8C32-314F-45AC-9CAC-C9F831672F86}"/>
              </a:ext>
            </a:extLst>
          </p:cNvPr>
          <p:cNvSpPr/>
          <p:nvPr/>
        </p:nvSpPr>
        <p:spPr>
          <a:xfrm>
            <a:off x="-773030" y="1929748"/>
            <a:ext cx="6947135" cy="3729990"/>
          </a:xfrm>
          <a:custGeom>
            <a:avLst/>
            <a:gdLst>
              <a:gd name="connsiteX0" fmla="*/ 3279 w 6947135"/>
              <a:gd name="connsiteY0" fmla="*/ 2404296 h 2538490"/>
              <a:gd name="connsiteX1" fmla="*/ 583902 w 6947135"/>
              <a:gd name="connsiteY1" fmla="*/ 81806 h 2538490"/>
              <a:gd name="connsiteX2" fmla="*/ 688678 w 6947135"/>
              <a:gd name="connsiteY2" fmla="*/ 0 h 2538490"/>
              <a:gd name="connsiteX3" fmla="*/ 6839081 w 6947135"/>
              <a:gd name="connsiteY3" fmla="*/ 0 h 2538490"/>
              <a:gd name="connsiteX4" fmla="*/ 6943857 w 6947135"/>
              <a:gd name="connsiteY4" fmla="*/ 134194 h 2538490"/>
              <a:gd name="connsiteX5" fmla="*/ 6363235 w 6947135"/>
              <a:gd name="connsiteY5" fmla="*/ 2456684 h 2538490"/>
              <a:gd name="connsiteX6" fmla="*/ 6258459 w 6947135"/>
              <a:gd name="connsiteY6" fmla="*/ 2538490 h 2538490"/>
              <a:gd name="connsiteX7" fmla="*/ 108055 w 6947135"/>
              <a:gd name="connsiteY7" fmla="*/ 2538490 h 2538490"/>
              <a:gd name="connsiteX8" fmla="*/ 3279 w 6947135"/>
              <a:gd name="connsiteY8" fmla="*/ 2404296 h 25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35" h="2538490">
                <a:moveTo>
                  <a:pt x="3279" y="2404296"/>
                </a:moveTo>
                <a:lnTo>
                  <a:pt x="583902" y="81806"/>
                </a:lnTo>
                <a:cubicBezTo>
                  <a:pt x="595928" y="33704"/>
                  <a:pt x="639095" y="0"/>
                  <a:pt x="688678" y="0"/>
                </a:cubicBezTo>
                <a:lnTo>
                  <a:pt x="6839081" y="0"/>
                </a:lnTo>
                <a:cubicBezTo>
                  <a:pt x="6909350" y="0"/>
                  <a:pt x="6960899" y="66023"/>
                  <a:pt x="6943857" y="134194"/>
                </a:cubicBezTo>
                <a:lnTo>
                  <a:pt x="6363235" y="2456684"/>
                </a:lnTo>
                <a:cubicBezTo>
                  <a:pt x="6351209" y="2504786"/>
                  <a:pt x="6308042" y="2538490"/>
                  <a:pt x="6258459" y="2538490"/>
                </a:cubicBezTo>
                <a:lnTo>
                  <a:pt x="108055" y="2538490"/>
                </a:lnTo>
                <a:cubicBezTo>
                  <a:pt x="37786" y="2538490"/>
                  <a:pt x="-13763" y="2472466"/>
                  <a:pt x="3279" y="2404296"/>
                </a:cubicBezTo>
              </a:path>
            </a:pathLst>
          </a:cu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grpSp>
        <p:nvGrpSpPr>
          <p:cNvPr id="3" name="组合 2">
            <a:extLst>
              <a:ext uri="{FF2B5EF4-FFF2-40B4-BE49-F238E27FC236}">
                <a16:creationId xmlns:a16="http://schemas.microsoft.com/office/drawing/2014/main" id="{A50D78ED-291A-4F43-9372-6337CE877174}"/>
              </a:ext>
            </a:extLst>
          </p:cNvPr>
          <p:cNvGrpSpPr/>
          <p:nvPr/>
        </p:nvGrpSpPr>
        <p:grpSpPr>
          <a:xfrm>
            <a:off x="-1351051" y="1807210"/>
            <a:ext cx="7313841" cy="3729990"/>
            <a:chOff x="-1351051" y="1807210"/>
            <a:chExt cx="7313841" cy="3729990"/>
          </a:xfrm>
        </p:grpSpPr>
        <p:sp>
          <p:nvSpPr>
            <p:cNvPr id="34" name="平行四边形 12">
              <a:extLst>
                <a:ext uri="{FF2B5EF4-FFF2-40B4-BE49-F238E27FC236}">
                  <a16:creationId xmlns:a16="http://schemas.microsoft.com/office/drawing/2014/main" id="{4077263B-DF8E-4FFB-82FB-FE59F1BEE75E}"/>
                </a:ext>
              </a:extLst>
            </p:cNvPr>
            <p:cNvSpPr/>
            <p:nvPr/>
          </p:nvSpPr>
          <p:spPr>
            <a:xfrm>
              <a:off x="-984345" y="1807210"/>
              <a:ext cx="6947135" cy="3729990"/>
            </a:xfrm>
            <a:custGeom>
              <a:avLst/>
              <a:gdLst>
                <a:gd name="connsiteX0" fmla="*/ 3279 w 6947135"/>
                <a:gd name="connsiteY0" fmla="*/ 2404296 h 2538490"/>
                <a:gd name="connsiteX1" fmla="*/ 583902 w 6947135"/>
                <a:gd name="connsiteY1" fmla="*/ 81806 h 2538490"/>
                <a:gd name="connsiteX2" fmla="*/ 688678 w 6947135"/>
                <a:gd name="connsiteY2" fmla="*/ 0 h 2538490"/>
                <a:gd name="connsiteX3" fmla="*/ 6839081 w 6947135"/>
                <a:gd name="connsiteY3" fmla="*/ 0 h 2538490"/>
                <a:gd name="connsiteX4" fmla="*/ 6943857 w 6947135"/>
                <a:gd name="connsiteY4" fmla="*/ 134194 h 2538490"/>
                <a:gd name="connsiteX5" fmla="*/ 6363235 w 6947135"/>
                <a:gd name="connsiteY5" fmla="*/ 2456684 h 2538490"/>
                <a:gd name="connsiteX6" fmla="*/ 6258459 w 6947135"/>
                <a:gd name="connsiteY6" fmla="*/ 2538490 h 2538490"/>
                <a:gd name="connsiteX7" fmla="*/ 108055 w 6947135"/>
                <a:gd name="connsiteY7" fmla="*/ 2538490 h 2538490"/>
                <a:gd name="connsiteX8" fmla="*/ 3279 w 6947135"/>
                <a:gd name="connsiteY8" fmla="*/ 2404296 h 25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35" h="2538490">
                  <a:moveTo>
                    <a:pt x="3279" y="2404296"/>
                  </a:moveTo>
                  <a:lnTo>
                    <a:pt x="583902" y="81806"/>
                  </a:lnTo>
                  <a:cubicBezTo>
                    <a:pt x="595928" y="33704"/>
                    <a:pt x="639095" y="0"/>
                    <a:pt x="688678" y="0"/>
                  </a:cubicBezTo>
                  <a:lnTo>
                    <a:pt x="6839081" y="0"/>
                  </a:lnTo>
                  <a:cubicBezTo>
                    <a:pt x="6909350" y="0"/>
                    <a:pt x="6960899" y="66023"/>
                    <a:pt x="6943857" y="134194"/>
                  </a:cubicBezTo>
                  <a:lnTo>
                    <a:pt x="6363235" y="2456684"/>
                  </a:lnTo>
                  <a:cubicBezTo>
                    <a:pt x="6351209" y="2504786"/>
                    <a:pt x="6308042" y="2538490"/>
                    <a:pt x="6258459" y="2538490"/>
                  </a:cubicBezTo>
                  <a:lnTo>
                    <a:pt x="108055" y="2538490"/>
                  </a:lnTo>
                  <a:cubicBezTo>
                    <a:pt x="37786" y="2538490"/>
                    <a:pt x="-13763" y="2472466"/>
                    <a:pt x="3279" y="2404296"/>
                  </a:cubicBezTo>
                </a:path>
              </a:pathLst>
            </a:cu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ym typeface="+mn-lt"/>
              </a:endParaRPr>
            </a:p>
          </p:txBody>
        </p:sp>
        <p:pic>
          <p:nvPicPr>
            <p:cNvPr id="24" name="图片 23">
              <a:extLst>
                <a:ext uri="{FF2B5EF4-FFF2-40B4-BE49-F238E27FC236}">
                  <a16:creationId xmlns:a16="http://schemas.microsoft.com/office/drawing/2014/main" id="{9D96B766-95D7-4FDE-8C6E-646FA688653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351051" y="4623580"/>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grpSp>
      <p:sp>
        <p:nvSpPr>
          <p:cNvPr id="39" name="平行四边形 12">
            <a:extLst>
              <a:ext uri="{FF2B5EF4-FFF2-40B4-BE49-F238E27FC236}">
                <a16:creationId xmlns:a16="http://schemas.microsoft.com/office/drawing/2014/main" id="{85E86200-3451-4E95-9B97-40AE3410FCCA}"/>
              </a:ext>
            </a:extLst>
          </p:cNvPr>
          <p:cNvSpPr/>
          <p:nvPr/>
        </p:nvSpPr>
        <p:spPr>
          <a:xfrm>
            <a:off x="6174105" y="1929748"/>
            <a:ext cx="6947135" cy="3729990"/>
          </a:xfrm>
          <a:custGeom>
            <a:avLst/>
            <a:gdLst>
              <a:gd name="connsiteX0" fmla="*/ 3279 w 6947135"/>
              <a:gd name="connsiteY0" fmla="*/ 2404296 h 2538490"/>
              <a:gd name="connsiteX1" fmla="*/ 583902 w 6947135"/>
              <a:gd name="connsiteY1" fmla="*/ 81806 h 2538490"/>
              <a:gd name="connsiteX2" fmla="*/ 688678 w 6947135"/>
              <a:gd name="connsiteY2" fmla="*/ 0 h 2538490"/>
              <a:gd name="connsiteX3" fmla="*/ 6839081 w 6947135"/>
              <a:gd name="connsiteY3" fmla="*/ 0 h 2538490"/>
              <a:gd name="connsiteX4" fmla="*/ 6943857 w 6947135"/>
              <a:gd name="connsiteY4" fmla="*/ 134194 h 2538490"/>
              <a:gd name="connsiteX5" fmla="*/ 6363235 w 6947135"/>
              <a:gd name="connsiteY5" fmla="*/ 2456684 h 2538490"/>
              <a:gd name="connsiteX6" fmla="*/ 6258459 w 6947135"/>
              <a:gd name="connsiteY6" fmla="*/ 2538490 h 2538490"/>
              <a:gd name="connsiteX7" fmla="*/ 108055 w 6947135"/>
              <a:gd name="connsiteY7" fmla="*/ 2538490 h 2538490"/>
              <a:gd name="connsiteX8" fmla="*/ 3279 w 6947135"/>
              <a:gd name="connsiteY8" fmla="*/ 2404296 h 25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35" h="2538490">
                <a:moveTo>
                  <a:pt x="3279" y="2404296"/>
                </a:moveTo>
                <a:lnTo>
                  <a:pt x="583902" y="81806"/>
                </a:lnTo>
                <a:cubicBezTo>
                  <a:pt x="595928" y="33704"/>
                  <a:pt x="639095" y="0"/>
                  <a:pt x="688678" y="0"/>
                </a:cubicBezTo>
                <a:lnTo>
                  <a:pt x="6839081" y="0"/>
                </a:lnTo>
                <a:cubicBezTo>
                  <a:pt x="6909350" y="0"/>
                  <a:pt x="6960899" y="66023"/>
                  <a:pt x="6943857" y="134194"/>
                </a:cubicBezTo>
                <a:lnTo>
                  <a:pt x="6363235" y="2456684"/>
                </a:lnTo>
                <a:cubicBezTo>
                  <a:pt x="6351209" y="2504786"/>
                  <a:pt x="6308042" y="2538490"/>
                  <a:pt x="6258459" y="2538490"/>
                </a:cubicBezTo>
                <a:lnTo>
                  <a:pt x="108055" y="2538490"/>
                </a:lnTo>
                <a:cubicBezTo>
                  <a:pt x="37786" y="2538490"/>
                  <a:pt x="-13763" y="2472466"/>
                  <a:pt x="3279" y="2404296"/>
                </a:cubicBezTo>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cs typeface="+mn-ea"/>
              <a:sym typeface="+mn-lt"/>
            </a:endParaRPr>
          </a:p>
        </p:txBody>
      </p:sp>
      <p:grpSp>
        <p:nvGrpSpPr>
          <p:cNvPr id="5" name="组合 4">
            <a:extLst>
              <a:ext uri="{FF2B5EF4-FFF2-40B4-BE49-F238E27FC236}">
                <a16:creationId xmlns:a16="http://schemas.microsoft.com/office/drawing/2014/main" id="{4DDE0F41-75BB-4BB3-A3DC-A1CC1835541D}"/>
              </a:ext>
            </a:extLst>
          </p:cNvPr>
          <p:cNvGrpSpPr/>
          <p:nvPr/>
        </p:nvGrpSpPr>
        <p:grpSpPr>
          <a:xfrm>
            <a:off x="5618542" y="1807210"/>
            <a:ext cx="7291383" cy="3734237"/>
            <a:chOff x="5618542" y="1807210"/>
            <a:chExt cx="7291383" cy="3734237"/>
          </a:xfrm>
        </p:grpSpPr>
        <p:sp>
          <p:nvSpPr>
            <p:cNvPr id="40" name="平行四边形 12">
              <a:extLst>
                <a:ext uri="{FF2B5EF4-FFF2-40B4-BE49-F238E27FC236}">
                  <a16:creationId xmlns:a16="http://schemas.microsoft.com/office/drawing/2014/main" id="{B39272FD-0D1E-47F9-A161-DF92F546D5D4}"/>
                </a:ext>
              </a:extLst>
            </p:cNvPr>
            <p:cNvSpPr/>
            <p:nvPr/>
          </p:nvSpPr>
          <p:spPr>
            <a:xfrm>
              <a:off x="5962790" y="1807210"/>
              <a:ext cx="6947135" cy="3729990"/>
            </a:xfrm>
            <a:custGeom>
              <a:avLst/>
              <a:gdLst>
                <a:gd name="connsiteX0" fmla="*/ 3279 w 6947135"/>
                <a:gd name="connsiteY0" fmla="*/ 2404296 h 2538490"/>
                <a:gd name="connsiteX1" fmla="*/ 583902 w 6947135"/>
                <a:gd name="connsiteY1" fmla="*/ 81806 h 2538490"/>
                <a:gd name="connsiteX2" fmla="*/ 688678 w 6947135"/>
                <a:gd name="connsiteY2" fmla="*/ 0 h 2538490"/>
                <a:gd name="connsiteX3" fmla="*/ 6839081 w 6947135"/>
                <a:gd name="connsiteY3" fmla="*/ 0 h 2538490"/>
                <a:gd name="connsiteX4" fmla="*/ 6943857 w 6947135"/>
                <a:gd name="connsiteY4" fmla="*/ 134194 h 2538490"/>
                <a:gd name="connsiteX5" fmla="*/ 6363235 w 6947135"/>
                <a:gd name="connsiteY5" fmla="*/ 2456684 h 2538490"/>
                <a:gd name="connsiteX6" fmla="*/ 6258459 w 6947135"/>
                <a:gd name="connsiteY6" fmla="*/ 2538490 h 2538490"/>
                <a:gd name="connsiteX7" fmla="*/ 108055 w 6947135"/>
                <a:gd name="connsiteY7" fmla="*/ 2538490 h 2538490"/>
                <a:gd name="connsiteX8" fmla="*/ 3279 w 6947135"/>
                <a:gd name="connsiteY8" fmla="*/ 2404296 h 25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35" h="2538490">
                  <a:moveTo>
                    <a:pt x="3279" y="2404296"/>
                  </a:moveTo>
                  <a:lnTo>
                    <a:pt x="583902" y="81806"/>
                  </a:lnTo>
                  <a:cubicBezTo>
                    <a:pt x="595928" y="33704"/>
                    <a:pt x="639095" y="0"/>
                    <a:pt x="688678" y="0"/>
                  </a:cubicBezTo>
                  <a:lnTo>
                    <a:pt x="6839081" y="0"/>
                  </a:lnTo>
                  <a:cubicBezTo>
                    <a:pt x="6909350" y="0"/>
                    <a:pt x="6960899" y="66023"/>
                    <a:pt x="6943857" y="134194"/>
                  </a:cubicBezTo>
                  <a:lnTo>
                    <a:pt x="6363235" y="2456684"/>
                  </a:lnTo>
                  <a:cubicBezTo>
                    <a:pt x="6351209" y="2504786"/>
                    <a:pt x="6308042" y="2538490"/>
                    <a:pt x="6258459" y="2538490"/>
                  </a:cubicBezTo>
                  <a:lnTo>
                    <a:pt x="108055" y="2538490"/>
                  </a:lnTo>
                  <a:cubicBezTo>
                    <a:pt x="37786" y="2538490"/>
                    <a:pt x="-13763" y="2472466"/>
                    <a:pt x="3279" y="2404296"/>
                  </a:cubicBezTo>
                </a:path>
              </a:pathLst>
            </a:cu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ym typeface="+mn-lt"/>
              </a:endParaRPr>
            </a:p>
          </p:txBody>
        </p:sp>
        <p:pic>
          <p:nvPicPr>
            <p:cNvPr id="23" name="图片 22">
              <a:extLst>
                <a:ext uri="{FF2B5EF4-FFF2-40B4-BE49-F238E27FC236}">
                  <a16:creationId xmlns:a16="http://schemas.microsoft.com/office/drawing/2014/main" id="{E1041436-80C9-432C-A704-7C3FC10B321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618542" y="4627827"/>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grpSp>
      <p:sp>
        <p:nvSpPr>
          <p:cNvPr id="6" name="文本框 5">
            <a:extLst>
              <a:ext uri="{FF2B5EF4-FFF2-40B4-BE49-F238E27FC236}">
                <a16:creationId xmlns:a16="http://schemas.microsoft.com/office/drawing/2014/main" id="{03C24FF3-D16A-4F04-AEC8-916A2A402F59}"/>
              </a:ext>
            </a:extLst>
          </p:cNvPr>
          <p:cNvSpPr txBox="1"/>
          <p:nvPr/>
        </p:nvSpPr>
        <p:spPr>
          <a:xfrm>
            <a:off x="693102" y="450475"/>
            <a:ext cx="546945" cy="461665"/>
          </a:xfrm>
          <a:prstGeom prst="rect">
            <a:avLst/>
          </a:prstGeom>
          <a:noFill/>
        </p:spPr>
        <p:txBody>
          <a:bodyPr wrap="none" rtlCol="0">
            <a:spAutoFit/>
          </a:bodyPr>
          <a:lstStyle/>
          <a:p>
            <a:r>
              <a:rPr lang="en-US" altLang="zh-CN" sz="2400">
                <a:solidFill>
                  <a:schemeClr val="bg1"/>
                </a:solidFill>
                <a:cs typeface="+mn-ea"/>
                <a:sym typeface="+mn-lt"/>
              </a:rPr>
              <a:t>02</a:t>
            </a:r>
            <a:endParaRPr lang="zh-CN" altLang="en-US" sz="2400">
              <a:solidFill>
                <a:schemeClr val="bg1"/>
              </a:solidFill>
              <a:cs typeface="+mn-ea"/>
              <a:sym typeface="+mn-lt"/>
            </a:endParaRPr>
          </a:p>
        </p:txBody>
      </p:sp>
      <p:sp>
        <p:nvSpPr>
          <p:cNvPr id="19" name="矩形 18">
            <a:extLst>
              <a:ext uri="{FF2B5EF4-FFF2-40B4-BE49-F238E27FC236}">
                <a16:creationId xmlns:a16="http://schemas.microsoft.com/office/drawing/2014/main" id="{0F3D3D6A-2445-4D9E-B2A1-9A4CAD436EFB}"/>
              </a:ext>
            </a:extLst>
          </p:cNvPr>
          <p:cNvSpPr/>
          <p:nvPr/>
        </p:nvSpPr>
        <p:spPr>
          <a:xfrm>
            <a:off x="444182" y="1999473"/>
            <a:ext cx="1475190" cy="400110"/>
          </a:xfrm>
          <a:prstGeom prst="rect">
            <a:avLst/>
          </a:prstGeom>
          <a:noFill/>
          <a:ln>
            <a:noFill/>
          </a:ln>
        </p:spPr>
        <p:txBody>
          <a:bodyPr wrap="square">
            <a:spAutoFit/>
          </a:bodyPr>
          <a:lstStyle/>
          <a:p>
            <a:pPr algn="ctr"/>
            <a:r>
              <a:rPr lang="zh-CN" altLang="en-US" sz="2000" b="1">
                <a:solidFill>
                  <a:schemeClr val="bg1"/>
                </a:solidFill>
                <a:cs typeface="+mn-ea"/>
                <a:sym typeface="+mn-lt"/>
              </a:rPr>
              <a:t>生理疾病</a:t>
            </a:r>
            <a:endParaRPr lang="en-US" altLang="zh-CN" sz="2000" b="1">
              <a:solidFill>
                <a:schemeClr val="bg1"/>
              </a:solidFill>
              <a:cs typeface="+mn-ea"/>
              <a:sym typeface="+mn-lt"/>
            </a:endParaRPr>
          </a:p>
        </p:txBody>
      </p:sp>
      <p:sp>
        <p:nvSpPr>
          <p:cNvPr id="20" name="矩形 19">
            <a:extLst>
              <a:ext uri="{FF2B5EF4-FFF2-40B4-BE49-F238E27FC236}">
                <a16:creationId xmlns:a16="http://schemas.microsoft.com/office/drawing/2014/main" id="{59FD3DE0-2CED-4DEC-AB9F-659A67935CE5}"/>
              </a:ext>
            </a:extLst>
          </p:cNvPr>
          <p:cNvSpPr/>
          <p:nvPr/>
        </p:nvSpPr>
        <p:spPr>
          <a:xfrm>
            <a:off x="444182" y="2801080"/>
            <a:ext cx="5086102" cy="1198880"/>
          </a:xfrm>
          <a:prstGeom prst="rect">
            <a:avLst/>
          </a:prstGeom>
        </p:spPr>
        <p:txBody>
          <a:bodyPr wrap="square">
            <a:spAutoFit/>
          </a:bodyPr>
          <a:lstStyle/>
          <a:p>
            <a:pPr fontAlgn="auto">
              <a:lnSpc>
                <a:spcPct val="150000"/>
              </a:lnSpc>
            </a:pPr>
            <a:r>
              <a:rPr lang="zh-CN" altLang="en-US" sz="1600">
                <a:solidFill>
                  <a:schemeClr val="bg1"/>
                </a:solidFill>
                <a:cs typeface="+mn-ea"/>
                <a:sym typeface="+mn-lt"/>
              </a:rPr>
              <a:t>当人长期被生理疾病折磨困扰时心理会很容易崩溃，所以人们应该加强体育锻炼，提高身体素质，减少生理疾病对心理的影响。</a:t>
            </a:r>
          </a:p>
        </p:txBody>
      </p:sp>
      <p:sp>
        <p:nvSpPr>
          <p:cNvPr id="21" name="矩形 20">
            <a:extLst>
              <a:ext uri="{FF2B5EF4-FFF2-40B4-BE49-F238E27FC236}">
                <a16:creationId xmlns:a16="http://schemas.microsoft.com/office/drawing/2014/main" id="{3245E69A-8465-4006-8778-85D100D80FA2}"/>
              </a:ext>
            </a:extLst>
          </p:cNvPr>
          <p:cNvSpPr/>
          <p:nvPr/>
        </p:nvSpPr>
        <p:spPr>
          <a:xfrm>
            <a:off x="6924074" y="1960228"/>
            <a:ext cx="1475190" cy="400110"/>
          </a:xfrm>
          <a:prstGeom prst="rect">
            <a:avLst/>
          </a:prstGeom>
          <a:noFill/>
          <a:ln>
            <a:noFill/>
          </a:ln>
        </p:spPr>
        <p:txBody>
          <a:bodyPr wrap="square">
            <a:spAutoFit/>
          </a:bodyPr>
          <a:lstStyle/>
          <a:p>
            <a:pPr algn="ctr"/>
            <a:r>
              <a:rPr lang="zh-CN" sz="2000" b="1">
                <a:solidFill>
                  <a:schemeClr val="bg1"/>
                </a:solidFill>
                <a:cs typeface="+mn-ea"/>
                <a:sym typeface="+mn-lt"/>
              </a:rPr>
              <a:t>社会压力</a:t>
            </a:r>
          </a:p>
        </p:txBody>
      </p:sp>
      <p:sp>
        <p:nvSpPr>
          <p:cNvPr id="28" name="矩形 27">
            <a:extLst>
              <a:ext uri="{FF2B5EF4-FFF2-40B4-BE49-F238E27FC236}">
                <a16:creationId xmlns:a16="http://schemas.microsoft.com/office/drawing/2014/main" id="{4B020291-150D-4BBD-8048-FCD97AA2C4E2}"/>
              </a:ext>
            </a:extLst>
          </p:cNvPr>
          <p:cNvSpPr/>
          <p:nvPr/>
        </p:nvSpPr>
        <p:spPr>
          <a:xfrm>
            <a:off x="6606610" y="2749957"/>
            <a:ext cx="5141207" cy="1167564"/>
          </a:xfrm>
          <a:prstGeom prst="rect">
            <a:avLst/>
          </a:prstGeom>
        </p:spPr>
        <p:txBody>
          <a:bodyPr wrap="square">
            <a:spAutoFit/>
          </a:bodyPr>
          <a:lstStyle/>
          <a:p>
            <a:pPr algn="l" fontAlgn="auto">
              <a:lnSpc>
                <a:spcPct val="150000"/>
              </a:lnSpc>
            </a:pPr>
            <a:r>
              <a:rPr lang="zh-CN" altLang="en-US" sz="1600">
                <a:solidFill>
                  <a:schemeClr val="bg1"/>
                </a:solidFill>
                <a:cs typeface="+mn-ea"/>
                <a:sym typeface="+mn-lt"/>
              </a:rPr>
              <a:t>当人处于极大的社会压力下而不会减压或转移压力时，压力持续累积就会造成人的心理崩塌，所以人们面对社会压力时要积极寻求适合自己的减压方法给自己减压。</a:t>
            </a:r>
          </a:p>
        </p:txBody>
      </p:sp>
      <p:pic>
        <p:nvPicPr>
          <p:cNvPr id="4" name="图片 3" descr="卡通人物&#10;&#10;中度可信度描述已自动生成">
            <a:extLst>
              <a:ext uri="{FF2B5EF4-FFF2-40B4-BE49-F238E27FC236}">
                <a16:creationId xmlns:a16="http://schemas.microsoft.com/office/drawing/2014/main" id="{5F5D7E59-C7B9-42E3-9960-D22CAF5DFE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36694" y="4425115"/>
            <a:ext cx="1206562" cy="927974"/>
          </a:xfrm>
          <a:prstGeom prst="rect">
            <a:avLst/>
          </a:prstGeom>
        </p:spPr>
      </p:pic>
      <p:pic>
        <p:nvPicPr>
          <p:cNvPr id="8" name="图片 7" descr="卡通人物&#10;&#10;中度可信度描述已自动生成">
            <a:extLst>
              <a:ext uri="{FF2B5EF4-FFF2-40B4-BE49-F238E27FC236}">
                <a16:creationId xmlns:a16="http://schemas.microsoft.com/office/drawing/2014/main" id="{EB8A9B2C-9C98-495F-9B34-EC25DD6D56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14641" y="4397432"/>
            <a:ext cx="1206562" cy="955657"/>
          </a:xfrm>
          <a:prstGeom prst="rect">
            <a:avLst/>
          </a:prstGeom>
        </p:spPr>
      </p:pic>
      <p:cxnSp>
        <p:nvCxnSpPr>
          <p:cNvPr id="10" name="直接连接符 9">
            <a:extLst>
              <a:ext uri="{FF2B5EF4-FFF2-40B4-BE49-F238E27FC236}">
                <a16:creationId xmlns:a16="http://schemas.microsoft.com/office/drawing/2014/main" id="{706C6FFB-5976-4892-8CD6-2FE3A49881DE}"/>
              </a:ext>
            </a:extLst>
          </p:cNvPr>
          <p:cNvCxnSpPr>
            <a:cxnSpLocks/>
          </p:cNvCxnSpPr>
          <p:nvPr/>
        </p:nvCxnSpPr>
        <p:spPr>
          <a:xfrm>
            <a:off x="682942" y="4185046"/>
            <a:ext cx="3172537" cy="84994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9960AD94-7C04-4444-8498-D330C1BDE6EC}"/>
              </a:ext>
            </a:extLst>
          </p:cNvPr>
          <p:cNvSpPr/>
          <p:nvPr/>
        </p:nvSpPr>
        <p:spPr>
          <a:xfrm>
            <a:off x="2235663" y="5034987"/>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3" name="直接连接符 42">
            <a:extLst>
              <a:ext uri="{FF2B5EF4-FFF2-40B4-BE49-F238E27FC236}">
                <a16:creationId xmlns:a16="http://schemas.microsoft.com/office/drawing/2014/main" id="{17F206A6-0D8D-46A6-8899-6E0D39B3078D}"/>
              </a:ext>
            </a:extLst>
          </p:cNvPr>
          <p:cNvCxnSpPr>
            <a:cxnSpLocks/>
          </p:cNvCxnSpPr>
          <p:nvPr/>
        </p:nvCxnSpPr>
        <p:spPr>
          <a:xfrm>
            <a:off x="7305215" y="4185046"/>
            <a:ext cx="3172537" cy="84994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7" name="图片 86">
            <a:extLst>
              <a:ext uri="{FF2B5EF4-FFF2-40B4-BE49-F238E27FC236}">
                <a16:creationId xmlns:a16="http://schemas.microsoft.com/office/drawing/2014/main" id="{979DD8E0-945E-438C-9460-80F19D333BA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t="7230" r="6687"/>
          <a:stretch>
            <a:fillRect/>
          </a:stretch>
        </p:blipFill>
        <p:spPr>
          <a:xfrm flipH="1" flipV="1">
            <a:off x="5968761" y="5110202"/>
            <a:ext cx="489243" cy="435492"/>
          </a:xfrm>
          <a:custGeom>
            <a:avLst/>
            <a:gdLst>
              <a:gd name="connsiteX0" fmla="*/ 0 w 489243"/>
              <a:gd name="connsiteY0" fmla="*/ 0 h 435492"/>
              <a:gd name="connsiteX1" fmla="*/ 381189 w 489243"/>
              <a:gd name="connsiteY1" fmla="*/ 0 h 435492"/>
              <a:gd name="connsiteX2" fmla="*/ 485965 w 489243"/>
              <a:gd name="connsiteY2" fmla="*/ 197181 h 435492"/>
              <a:gd name="connsiteX3" fmla="*/ 445419 w 489243"/>
              <a:gd name="connsiteY3" fmla="*/ 435492 h 435492"/>
              <a:gd name="connsiteX4" fmla="*/ 0 w 489243"/>
              <a:gd name="connsiteY4" fmla="*/ 435492 h 43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243" h="435492">
                <a:moveTo>
                  <a:pt x="0" y="0"/>
                </a:moveTo>
                <a:lnTo>
                  <a:pt x="381189" y="0"/>
                </a:lnTo>
                <a:cubicBezTo>
                  <a:pt x="451458" y="0"/>
                  <a:pt x="503007" y="97013"/>
                  <a:pt x="485965" y="197181"/>
                </a:cubicBezTo>
                <a:lnTo>
                  <a:pt x="445419" y="435492"/>
                </a:lnTo>
                <a:lnTo>
                  <a:pt x="0" y="435492"/>
                </a:lnTo>
                <a:close/>
              </a:path>
            </a:pathLst>
          </a:custGeom>
        </p:spPr>
      </p:pic>
      <p:sp>
        <p:nvSpPr>
          <p:cNvPr id="2" name="文本占位符 1">
            <a:extLst>
              <a:ext uri="{FF2B5EF4-FFF2-40B4-BE49-F238E27FC236}">
                <a16:creationId xmlns:a16="http://schemas.microsoft.com/office/drawing/2014/main" id="{80E27150-497C-4F55-A3A5-87A769289207}"/>
              </a:ext>
            </a:extLst>
          </p:cNvPr>
          <p:cNvSpPr>
            <a:spLocks noGrp="1"/>
          </p:cNvSpPr>
          <p:nvPr>
            <p:ph type="body" sz="quarter" idx="11"/>
          </p:nvPr>
        </p:nvSpPr>
        <p:spPr/>
        <p:txBody>
          <a:bodyPr/>
          <a:lstStyle/>
          <a:p>
            <a:r>
              <a:rPr lang="zh-CN" altLang="en-US"/>
              <a:t>影响心理健康的因素</a:t>
            </a:r>
          </a:p>
        </p:txBody>
      </p:sp>
      <p:pic>
        <p:nvPicPr>
          <p:cNvPr id="7" name="图片 6">
            <a:extLst>
              <a:ext uri="{FF2B5EF4-FFF2-40B4-BE49-F238E27FC236}">
                <a16:creationId xmlns:a16="http://schemas.microsoft.com/office/drawing/2014/main" id="{93622DDE-7FA8-4C2C-8475-D3749635095E}"/>
              </a:ext>
            </a:extLst>
          </p:cNvPr>
          <p:cNvPicPr>
            <a:picLocks noChangeAspect="1"/>
          </p:cNvPicPr>
          <p:nvPr/>
        </p:nvPicPr>
        <p:blipFill>
          <a:blip r:embed="rId7"/>
          <a:stretch>
            <a:fillRect/>
          </a:stretch>
        </p:blipFill>
        <p:spPr>
          <a:xfrm>
            <a:off x="5472402" y="1815394"/>
            <a:ext cx="487722" cy="438950"/>
          </a:xfrm>
          <a:prstGeom prst="rect">
            <a:avLst/>
          </a:prstGeom>
        </p:spPr>
      </p:pic>
    </p:spTree>
    <p:extLst>
      <p:ext uri="{BB962C8B-B14F-4D97-AF65-F5344CB8AC3E}">
        <p14:creationId xmlns:p14="http://schemas.microsoft.com/office/powerpoint/2010/main" val="26899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A99417A7-538F-4C51-8786-B3A0CD540709}"/>
              </a:ext>
            </a:extLst>
          </p:cNvPr>
          <p:cNvGrpSpPr/>
          <p:nvPr/>
        </p:nvGrpSpPr>
        <p:grpSpPr>
          <a:xfrm>
            <a:off x="658812" y="2009715"/>
            <a:ext cx="10835957" cy="4165023"/>
            <a:chOff x="658812" y="2009715"/>
            <a:chExt cx="10835957" cy="4165023"/>
          </a:xfrm>
        </p:grpSpPr>
        <p:sp>
          <p:nvSpPr>
            <p:cNvPr id="2" name="对话气泡: 矩形 1">
              <a:extLst>
                <a:ext uri="{FF2B5EF4-FFF2-40B4-BE49-F238E27FC236}">
                  <a16:creationId xmlns:a16="http://schemas.microsoft.com/office/drawing/2014/main" id="{1C8EFF5F-FF41-4BC0-9572-B7189DA6069F}"/>
                </a:ext>
              </a:extLst>
            </p:cNvPr>
            <p:cNvSpPr/>
            <p:nvPr/>
          </p:nvSpPr>
          <p:spPr>
            <a:xfrm>
              <a:off x="658812" y="2015811"/>
              <a:ext cx="10835957" cy="3511409"/>
            </a:xfrm>
            <a:prstGeom prst="wedgeRectCallout">
              <a:avLst>
                <a:gd name="adj1" fmla="val -33725"/>
                <a:gd name="adj2" fmla="val 686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对话气泡: 矩形 24">
              <a:extLst>
                <a:ext uri="{FF2B5EF4-FFF2-40B4-BE49-F238E27FC236}">
                  <a16:creationId xmlns:a16="http://schemas.microsoft.com/office/drawing/2014/main" id="{B7205961-8047-4842-A23C-E2EA6E2776B5}"/>
                </a:ext>
              </a:extLst>
            </p:cNvPr>
            <p:cNvSpPr/>
            <p:nvPr/>
          </p:nvSpPr>
          <p:spPr>
            <a:xfrm>
              <a:off x="658812" y="2009715"/>
              <a:ext cx="10835957" cy="4165023"/>
            </a:xfrm>
            <a:custGeom>
              <a:avLst/>
              <a:gdLst>
                <a:gd name="connsiteX0" fmla="*/ 0 w 10835957"/>
                <a:gd name="connsiteY0" fmla="*/ 0 h 3511409"/>
                <a:gd name="connsiteX1" fmla="*/ 1805993 w 10835957"/>
                <a:gd name="connsiteY1" fmla="*/ 0 h 3511409"/>
                <a:gd name="connsiteX2" fmla="*/ 1805993 w 10835957"/>
                <a:gd name="connsiteY2" fmla="*/ 0 h 3511409"/>
                <a:gd name="connsiteX3" fmla="*/ 4514982 w 10835957"/>
                <a:gd name="connsiteY3" fmla="*/ 0 h 3511409"/>
                <a:gd name="connsiteX4" fmla="*/ 10835957 w 10835957"/>
                <a:gd name="connsiteY4" fmla="*/ 0 h 3511409"/>
                <a:gd name="connsiteX5" fmla="*/ 10835957 w 10835957"/>
                <a:gd name="connsiteY5" fmla="*/ 2048322 h 3511409"/>
                <a:gd name="connsiteX6" fmla="*/ 10835957 w 10835957"/>
                <a:gd name="connsiteY6" fmla="*/ 2048322 h 3511409"/>
                <a:gd name="connsiteX7" fmla="*/ 10835957 w 10835957"/>
                <a:gd name="connsiteY7" fmla="*/ 2926174 h 3511409"/>
                <a:gd name="connsiteX8" fmla="*/ 10835957 w 10835957"/>
                <a:gd name="connsiteY8" fmla="*/ 3511409 h 3511409"/>
                <a:gd name="connsiteX9" fmla="*/ 4514982 w 10835957"/>
                <a:gd name="connsiteY9" fmla="*/ 3511409 h 3511409"/>
                <a:gd name="connsiteX10" fmla="*/ 1763552 w 10835957"/>
                <a:gd name="connsiteY10" fmla="*/ 4165023 h 3511409"/>
                <a:gd name="connsiteX11" fmla="*/ 1805993 w 10835957"/>
                <a:gd name="connsiteY11" fmla="*/ 3511409 h 3511409"/>
                <a:gd name="connsiteX12" fmla="*/ 0 w 10835957"/>
                <a:gd name="connsiteY12" fmla="*/ 3511409 h 3511409"/>
                <a:gd name="connsiteX13" fmla="*/ 0 w 10835957"/>
                <a:gd name="connsiteY13" fmla="*/ 2926174 h 3511409"/>
                <a:gd name="connsiteX14" fmla="*/ 0 w 10835957"/>
                <a:gd name="connsiteY14" fmla="*/ 2048322 h 3511409"/>
                <a:gd name="connsiteX15" fmla="*/ 0 w 10835957"/>
                <a:gd name="connsiteY15" fmla="*/ 2048322 h 3511409"/>
                <a:gd name="connsiteX16" fmla="*/ 0 w 10835957"/>
                <a:gd name="connsiteY16" fmla="*/ 0 h 3511409"/>
                <a:gd name="connsiteX0" fmla="*/ 1805993 w 10835957"/>
                <a:gd name="connsiteY0" fmla="*/ 3511409 h 4165023"/>
                <a:gd name="connsiteX1" fmla="*/ 0 w 10835957"/>
                <a:gd name="connsiteY1" fmla="*/ 3511409 h 4165023"/>
                <a:gd name="connsiteX2" fmla="*/ 0 w 10835957"/>
                <a:gd name="connsiteY2" fmla="*/ 2926174 h 4165023"/>
                <a:gd name="connsiteX3" fmla="*/ 0 w 10835957"/>
                <a:gd name="connsiteY3" fmla="*/ 2048322 h 4165023"/>
                <a:gd name="connsiteX4" fmla="*/ 0 w 10835957"/>
                <a:gd name="connsiteY4" fmla="*/ 2048322 h 4165023"/>
                <a:gd name="connsiteX5" fmla="*/ 0 w 10835957"/>
                <a:gd name="connsiteY5" fmla="*/ 0 h 4165023"/>
                <a:gd name="connsiteX6" fmla="*/ 1805993 w 10835957"/>
                <a:gd name="connsiteY6" fmla="*/ 0 h 4165023"/>
                <a:gd name="connsiteX7" fmla="*/ 1805993 w 10835957"/>
                <a:gd name="connsiteY7" fmla="*/ 0 h 4165023"/>
                <a:gd name="connsiteX8" fmla="*/ 4514982 w 10835957"/>
                <a:gd name="connsiteY8" fmla="*/ 0 h 4165023"/>
                <a:gd name="connsiteX9" fmla="*/ 10835957 w 10835957"/>
                <a:gd name="connsiteY9" fmla="*/ 0 h 4165023"/>
                <a:gd name="connsiteX10" fmla="*/ 10835957 w 10835957"/>
                <a:gd name="connsiteY10" fmla="*/ 2048322 h 4165023"/>
                <a:gd name="connsiteX11" fmla="*/ 10835957 w 10835957"/>
                <a:gd name="connsiteY11" fmla="*/ 2048322 h 4165023"/>
                <a:gd name="connsiteX12" fmla="*/ 10835957 w 10835957"/>
                <a:gd name="connsiteY12" fmla="*/ 2926174 h 4165023"/>
                <a:gd name="connsiteX13" fmla="*/ 10835957 w 10835957"/>
                <a:gd name="connsiteY13" fmla="*/ 3511409 h 4165023"/>
                <a:gd name="connsiteX14" fmla="*/ 4514982 w 10835957"/>
                <a:gd name="connsiteY14" fmla="*/ 3511409 h 4165023"/>
                <a:gd name="connsiteX15" fmla="*/ 1763552 w 10835957"/>
                <a:gd name="connsiteY15" fmla="*/ 4165023 h 4165023"/>
                <a:gd name="connsiteX16" fmla="*/ 1897433 w 10835957"/>
                <a:gd name="connsiteY16" fmla="*/ 3602849 h 4165023"/>
                <a:gd name="connsiteX0" fmla="*/ 1805993 w 10835957"/>
                <a:gd name="connsiteY0" fmla="*/ 3511409 h 4165023"/>
                <a:gd name="connsiteX1" fmla="*/ 0 w 10835957"/>
                <a:gd name="connsiteY1" fmla="*/ 3511409 h 4165023"/>
                <a:gd name="connsiteX2" fmla="*/ 0 w 10835957"/>
                <a:gd name="connsiteY2" fmla="*/ 2926174 h 4165023"/>
                <a:gd name="connsiteX3" fmla="*/ 0 w 10835957"/>
                <a:gd name="connsiteY3" fmla="*/ 2048322 h 4165023"/>
                <a:gd name="connsiteX4" fmla="*/ 0 w 10835957"/>
                <a:gd name="connsiteY4" fmla="*/ 2048322 h 4165023"/>
                <a:gd name="connsiteX5" fmla="*/ 0 w 10835957"/>
                <a:gd name="connsiteY5" fmla="*/ 0 h 4165023"/>
                <a:gd name="connsiteX6" fmla="*/ 1805993 w 10835957"/>
                <a:gd name="connsiteY6" fmla="*/ 0 h 4165023"/>
                <a:gd name="connsiteX7" fmla="*/ 1805993 w 10835957"/>
                <a:gd name="connsiteY7" fmla="*/ 0 h 4165023"/>
                <a:gd name="connsiteX8" fmla="*/ 4514982 w 10835957"/>
                <a:gd name="connsiteY8" fmla="*/ 0 h 4165023"/>
                <a:gd name="connsiteX9" fmla="*/ 10835957 w 10835957"/>
                <a:gd name="connsiteY9" fmla="*/ 0 h 4165023"/>
                <a:gd name="connsiteX10" fmla="*/ 10835957 w 10835957"/>
                <a:gd name="connsiteY10" fmla="*/ 2048322 h 4165023"/>
                <a:gd name="connsiteX11" fmla="*/ 10835957 w 10835957"/>
                <a:gd name="connsiteY11" fmla="*/ 2048322 h 4165023"/>
                <a:gd name="connsiteX12" fmla="*/ 10835957 w 10835957"/>
                <a:gd name="connsiteY12" fmla="*/ 2926174 h 4165023"/>
                <a:gd name="connsiteX13" fmla="*/ 10835957 w 10835957"/>
                <a:gd name="connsiteY13" fmla="*/ 3511409 h 4165023"/>
                <a:gd name="connsiteX14" fmla="*/ 4514982 w 10835957"/>
                <a:gd name="connsiteY14" fmla="*/ 3511409 h 4165023"/>
                <a:gd name="connsiteX15" fmla="*/ 1763552 w 10835957"/>
                <a:gd name="connsiteY15" fmla="*/ 4165023 h 416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5957" h="4165023">
                  <a:moveTo>
                    <a:pt x="1805993" y="3511409"/>
                  </a:moveTo>
                  <a:lnTo>
                    <a:pt x="0" y="3511409"/>
                  </a:lnTo>
                  <a:lnTo>
                    <a:pt x="0" y="2926174"/>
                  </a:lnTo>
                  <a:lnTo>
                    <a:pt x="0" y="2048322"/>
                  </a:lnTo>
                  <a:lnTo>
                    <a:pt x="0" y="2048322"/>
                  </a:lnTo>
                  <a:lnTo>
                    <a:pt x="0" y="0"/>
                  </a:lnTo>
                  <a:lnTo>
                    <a:pt x="1805993" y="0"/>
                  </a:lnTo>
                  <a:lnTo>
                    <a:pt x="1805993" y="0"/>
                  </a:lnTo>
                  <a:lnTo>
                    <a:pt x="4514982" y="0"/>
                  </a:lnTo>
                  <a:lnTo>
                    <a:pt x="10835957" y="0"/>
                  </a:lnTo>
                  <a:lnTo>
                    <a:pt x="10835957" y="2048322"/>
                  </a:lnTo>
                  <a:lnTo>
                    <a:pt x="10835957" y="2048322"/>
                  </a:lnTo>
                  <a:lnTo>
                    <a:pt x="10835957" y="2926174"/>
                  </a:lnTo>
                  <a:lnTo>
                    <a:pt x="10835957" y="3511409"/>
                  </a:lnTo>
                  <a:lnTo>
                    <a:pt x="4514982" y="3511409"/>
                  </a:lnTo>
                  <a:lnTo>
                    <a:pt x="1763552" y="4165023"/>
                  </a:lnTo>
                </a:path>
              </a:pathLst>
            </a:cu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矩形: 圆角 4">
            <a:extLst>
              <a:ext uri="{FF2B5EF4-FFF2-40B4-BE49-F238E27FC236}">
                <a16:creationId xmlns:a16="http://schemas.microsoft.com/office/drawing/2014/main" id="{E43BCDAB-50CB-44F0-99A0-FCB64C40297A}"/>
              </a:ext>
            </a:extLst>
          </p:cNvPr>
          <p:cNvSpPr/>
          <p:nvPr/>
        </p:nvSpPr>
        <p:spPr>
          <a:xfrm>
            <a:off x="1398865" y="2465175"/>
            <a:ext cx="2435543" cy="641623"/>
          </a:xfrm>
          <a:prstGeom prst="roundRect">
            <a:avLst>
              <a:gd name="adj" fmla="val 50000"/>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zh-CN">
                <a:sym typeface="+mn-lt"/>
              </a:rPr>
              <a:t>日常心理保健</a:t>
            </a:r>
          </a:p>
        </p:txBody>
      </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02</a:t>
            </a:r>
            <a:endParaRPr lang="zh-CN" altLang="en-US" sz="2400">
              <a:solidFill>
                <a:schemeClr val="bg1"/>
              </a:solidFill>
              <a:cs typeface="+mn-ea"/>
              <a:sym typeface="+mn-lt"/>
            </a:endParaRPr>
          </a:p>
        </p:txBody>
      </p:sp>
      <p:sp>
        <p:nvSpPr>
          <p:cNvPr id="22" name="矩形 21">
            <a:extLst>
              <a:ext uri="{FF2B5EF4-FFF2-40B4-BE49-F238E27FC236}">
                <a16:creationId xmlns:a16="http://schemas.microsoft.com/office/drawing/2014/main" id="{ACFD89C9-149A-49E3-A62B-A5893F8F974D}"/>
              </a:ext>
            </a:extLst>
          </p:cNvPr>
          <p:cNvSpPr/>
          <p:nvPr/>
        </p:nvSpPr>
        <p:spPr>
          <a:xfrm>
            <a:off x="1681134" y="3354626"/>
            <a:ext cx="5428454" cy="1895519"/>
          </a:xfrm>
          <a:prstGeom prst="rect">
            <a:avLst/>
          </a:prstGeom>
        </p:spPr>
        <p:txBody>
          <a:bodyPr wrap="square">
            <a:spAutoFit/>
          </a:bodyPr>
          <a:lstStyle/>
          <a:p>
            <a:pPr algn="l" fontAlgn="auto">
              <a:lnSpc>
                <a:spcPct val="150000"/>
              </a:lnSpc>
            </a:pPr>
            <a:r>
              <a:rPr lang="zh-CN" altLang="en-US" sz="1600">
                <a:solidFill>
                  <a:schemeClr val="tx1">
                    <a:lumMod val="95000"/>
                    <a:lumOff val="5000"/>
                  </a:schemeClr>
                </a:solidFill>
                <a:cs typeface="+mn-ea"/>
                <a:sym typeface="+mn-lt"/>
              </a:rPr>
              <a:t>心理疲劳不仅降低工作效率，而且对心理健康也有很大的影响。长期的心理疲劳，使人情绪低落、心境抑郁、百无聊赖、精疲力竭，进而引起心因性疾病。当人有心理困扰时若能及时疏解就不会产生心理问题，所以人们要学会寻求心理支持与帮助，做好日常心理保健。</a:t>
            </a:r>
          </a:p>
        </p:txBody>
      </p:sp>
      <p:pic>
        <p:nvPicPr>
          <p:cNvPr id="11" name="图片 10" descr="在图书馆工作的一群学生">
            <a:extLst>
              <a:ext uri="{FF2B5EF4-FFF2-40B4-BE49-F238E27FC236}">
                <a16:creationId xmlns:a16="http://schemas.microsoft.com/office/drawing/2014/main" id="{BD0E774C-3E63-412C-B91A-3D905BA6A6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4446" y="1682907"/>
            <a:ext cx="3332018" cy="4165023"/>
          </a:xfrm>
          <a:prstGeom prst="rect">
            <a:avLst/>
          </a:prstGeom>
          <a:effectLst>
            <a:outerShdw blurRad="330200" sx="102000" sy="102000" algn="ctr" rotWithShape="0">
              <a:schemeClr val="accent1">
                <a:lumMod val="75000"/>
                <a:alpha val="27000"/>
              </a:schemeClr>
            </a:outerShdw>
          </a:effectLst>
        </p:spPr>
      </p:pic>
      <p:sp>
        <p:nvSpPr>
          <p:cNvPr id="3" name="文本占位符 2">
            <a:extLst>
              <a:ext uri="{FF2B5EF4-FFF2-40B4-BE49-F238E27FC236}">
                <a16:creationId xmlns:a16="http://schemas.microsoft.com/office/drawing/2014/main" id="{97DE5A4D-660E-486B-93F2-304304582356}"/>
              </a:ext>
            </a:extLst>
          </p:cNvPr>
          <p:cNvSpPr>
            <a:spLocks noGrp="1"/>
          </p:cNvSpPr>
          <p:nvPr>
            <p:ph type="body" sz="quarter" idx="11"/>
          </p:nvPr>
        </p:nvSpPr>
        <p:spPr/>
        <p:txBody>
          <a:bodyPr/>
          <a:lstStyle/>
          <a:p>
            <a:r>
              <a:rPr lang="zh-CN" altLang="en-US"/>
              <a:t>影响心理健康的因素</a:t>
            </a:r>
          </a:p>
        </p:txBody>
      </p:sp>
      <p:grpSp>
        <p:nvGrpSpPr>
          <p:cNvPr id="4" name="组合 3">
            <a:extLst>
              <a:ext uri="{FF2B5EF4-FFF2-40B4-BE49-F238E27FC236}">
                <a16:creationId xmlns:a16="http://schemas.microsoft.com/office/drawing/2014/main" id="{FCE387F0-506F-4033-9393-24AF580F088A}"/>
              </a:ext>
            </a:extLst>
          </p:cNvPr>
          <p:cNvGrpSpPr/>
          <p:nvPr/>
        </p:nvGrpSpPr>
        <p:grpSpPr>
          <a:xfrm>
            <a:off x="4133936" y="2733922"/>
            <a:ext cx="2812649" cy="514350"/>
            <a:chOff x="4133936" y="2544855"/>
            <a:chExt cx="2812649" cy="514350"/>
          </a:xfrm>
        </p:grpSpPr>
        <p:cxnSp>
          <p:nvCxnSpPr>
            <p:cNvPr id="7" name="直接连接符 6">
              <a:extLst>
                <a:ext uri="{FF2B5EF4-FFF2-40B4-BE49-F238E27FC236}">
                  <a16:creationId xmlns:a16="http://schemas.microsoft.com/office/drawing/2014/main" id="{0E43B4A8-CE3E-40E1-8D17-DF1E1778198E}"/>
                </a:ext>
              </a:extLst>
            </p:cNvPr>
            <p:cNvCxnSpPr/>
            <p:nvPr/>
          </p:nvCxnSpPr>
          <p:spPr>
            <a:xfrm>
              <a:off x="4133937" y="2809876"/>
              <a:ext cx="281264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弧形 12">
              <a:extLst>
                <a:ext uri="{FF2B5EF4-FFF2-40B4-BE49-F238E27FC236}">
                  <a16:creationId xmlns:a16="http://schemas.microsoft.com/office/drawing/2014/main" id="{9ABD0727-BE7A-466A-94FB-FABCD46A5B5D}"/>
                </a:ext>
              </a:extLst>
            </p:cNvPr>
            <p:cNvSpPr/>
            <p:nvPr/>
          </p:nvSpPr>
          <p:spPr>
            <a:xfrm flipH="1">
              <a:off x="4133936" y="2544855"/>
              <a:ext cx="514350" cy="514350"/>
            </a:xfrm>
            <a:prstGeom prst="arc">
              <a:avLst>
                <a:gd name="adj1" fmla="val 16200000"/>
                <a:gd name="adj2" fmla="val 128041"/>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E496B109-AC11-40FD-AEB1-532B4809B680}"/>
              </a:ext>
            </a:extLst>
          </p:cNvPr>
          <p:cNvGrpSpPr/>
          <p:nvPr/>
        </p:nvGrpSpPr>
        <p:grpSpPr>
          <a:xfrm>
            <a:off x="5738093" y="2595026"/>
            <a:ext cx="357907" cy="357907"/>
            <a:chOff x="6190102" y="5895262"/>
            <a:chExt cx="357907" cy="357907"/>
          </a:xfrm>
        </p:grpSpPr>
        <p:sp>
          <p:nvSpPr>
            <p:cNvPr id="15" name="椭圆 14">
              <a:extLst>
                <a:ext uri="{FF2B5EF4-FFF2-40B4-BE49-F238E27FC236}">
                  <a16:creationId xmlns:a16="http://schemas.microsoft.com/office/drawing/2014/main" id="{78C11786-67D5-47BE-A78E-CA1BC22573A7}"/>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形 15" descr="警报响了 轮廓">
              <a:extLst>
                <a:ext uri="{FF2B5EF4-FFF2-40B4-BE49-F238E27FC236}">
                  <a16:creationId xmlns:a16="http://schemas.microsoft.com/office/drawing/2014/main" id="{1139D491-12EA-4CFA-BAF9-E4474B8DA9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9790" y="5937170"/>
              <a:ext cx="298530" cy="298530"/>
            </a:xfrm>
            <a:prstGeom prst="rect">
              <a:avLst/>
            </a:prstGeom>
          </p:spPr>
        </p:pic>
      </p:grpSp>
      <p:grpSp>
        <p:nvGrpSpPr>
          <p:cNvPr id="17" name="组合 16">
            <a:extLst>
              <a:ext uri="{FF2B5EF4-FFF2-40B4-BE49-F238E27FC236}">
                <a16:creationId xmlns:a16="http://schemas.microsoft.com/office/drawing/2014/main" id="{5955DF35-4064-46B3-AAD1-B4FC7CFE29BC}"/>
              </a:ext>
            </a:extLst>
          </p:cNvPr>
          <p:cNvGrpSpPr/>
          <p:nvPr/>
        </p:nvGrpSpPr>
        <p:grpSpPr>
          <a:xfrm>
            <a:off x="5240094" y="2595026"/>
            <a:ext cx="357907" cy="357907"/>
            <a:chOff x="4884476" y="2115221"/>
            <a:chExt cx="357907" cy="357907"/>
          </a:xfrm>
        </p:grpSpPr>
        <p:sp>
          <p:nvSpPr>
            <p:cNvPr id="18" name="椭圆 17">
              <a:extLst>
                <a:ext uri="{FF2B5EF4-FFF2-40B4-BE49-F238E27FC236}">
                  <a16:creationId xmlns:a16="http://schemas.microsoft.com/office/drawing/2014/main" id="{C75025B8-07F6-4AAB-9494-7BB7F7805612}"/>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descr="3D 眼镜 轮廓">
              <a:extLst>
                <a:ext uri="{FF2B5EF4-FFF2-40B4-BE49-F238E27FC236}">
                  <a16:creationId xmlns:a16="http://schemas.microsoft.com/office/drawing/2014/main" id="{36B6E953-A25B-4CEA-A487-B74BA8F798A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0070" y="2158559"/>
              <a:ext cx="271230" cy="271230"/>
            </a:xfrm>
            <a:prstGeom prst="rect">
              <a:avLst/>
            </a:prstGeom>
          </p:spPr>
        </p:pic>
      </p:grpSp>
      <p:grpSp>
        <p:nvGrpSpPr>
          <p:cNvPr id="20" name="组合 19">
            <a:extLst>
              <a:ext uri="{FF2B5EF4-FFF2-40B4-BE49-F238E27FC236}">
                <a16:creationId xmlns:a16="http://schemas.microsoft.com/office/drawing/2014/main" id="{5D940F8F-3187-47D4-86EB-8AB9DA56391E}"/>
              </a:ext>
            </a:extLst>
          </p:cNvPr>
          <p:cNvGrpSpPr/>
          <p:nvPr/>
        </p:nvGrpSpPr>
        <p:grpSpPr>
          <a:xfrm>
            <a:off x="4742094" y="2595026"/>
            <a:ext cx="357908" cy="362983"/>
            <a:chOff x="10288008" y="1263908"/>
            <a:chExt cx="357908" cy="362983"/>
          </a:xfrm>
        </p:grpSpPr>
        <p:sp>
          <p:nvSpPr>
            <p:cNvPr id="21" name="椭圆 20">
              <a:extLst>
                <a:ext uri="{FF2B5EF4-FFF2-40B4-BE49-F238E27FC236}">
                  <a16:creationId xmlns:a16="http://schemas.microsoft.com/office/drawing/2014/main" id="{FC349479-8B72-47D2-B683-B1338D8A2B6E}"/>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形 22" descr="愤怒符号 轮廓">
              <a:extLst>
                <a:ext uri="{FF2B5EF4-FFF2-40B4-BE49-F238E27FC236}">
                  <a16:creationId xmlns:a16="http://schemas.microsoft.com/office/drawing/2014/main" id="{0D1C494A-ACE9-40D7-8770-2842131FDB4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350334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3423084"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大学生有什么心理问题</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03</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980250" y="3839174"/>
            <a:ext cx="5538650" cy="276999"/>
          </a:xfrm>
          <a:prstGeom prst="rect">
            <a:avLst/>
          </a:prstGeom>
          <a:noFill/>
        </p:spPr>
        <p:txBody>
          <a:bodyPr wrap="square" rtlCol="0">
            <a:spAutoFit/>
          </a:bodyPr>
          <a:lstStyle/>
          <a:p>
            <a:r>
              <a:rPr lang="en-US" altLang="zh-CN" sz="1200">
                <a:solidFill>
                  <a:schemeClr val="bg1"/>
                </a:solidFill>
                <a:cs typeface="+mn-ea"/>
                <a:sym typeface="+mn-lt"/>
              </a:rPr>
              <a:t>Courseware of psychological health guidance for College Students</a:t>
            </a:r>
          </a:p>
        </p:txBody>
      </p:sp>
      <p:grpSp>
        <p:nvGrpSpPr>
          <p:cNvPr id="3" name="组合 2">
            <a:extLst>
              <a:ext uri="{FF2B5EF4-FFF2-40B4-BE49-F238E27FC236}">
                <a16:creationId xmlns:a16="http://schemas.microsoft.com/office/drawing/2014/main" id="{3799149A-ACB8-4CD5-A0E4-D1F262C5DF52}"/>
              </a:ext>
            </a:extLst>
          </p:cNvPr>
          <p:cNvGrpSpPr/>
          <p:nvPr/>
        </p:nvGrpSpPr>
        <p:grpSpPr>
          <a:xfrm>
            <a:off x="5351767" y="3045807"/>
            <a:ext cx="396583" cy="1863731"/>
            <a:chOff x="5351767" y="3045807"/>
            <a:chExt cx="396583" cy="1863731"/>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618193" y="3779381"/>
              <a:ext cx="1863731"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THREE</a:t>
              </a:r>
              <a:endParaRPr lang="zh-CN" altLang="en-US">
                <a:solidFill>
                  <a:schemeClr val="bg1"/>
                </a:solidFill>
                <a:cs typeface="+mn-ea"/>
                <a:sym typeface="+mn-lt"/>
              </a:endParaRPr>
            </a:p>
          </p:txBody>
        </p:sp>
      </p:grpSp>
    </p:spTree>
    <p:extLst>
      <p:ext uri="{BB962C8B-B14F-4D97-AF65-F5344CB8AC3E}">
        <p14:creationId xmlns:p14="http://schemas.microsoft.com/office/powerpoint/2010/main" val="3971578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a:extLst>
              <a:ext uri="{FF2B5EF4-FFF2-40B4-BE49-F238E27FC236}">
                <a16:creationId xmlns:a16="http://schemas.microsoft.com/office/drawing/2014/main" id="{C40CD04F-581F-453F-920B-C29EBAB043D3}"/>
              </a:ext>
            </a:extLst>
          </p:cNvPr>
          <p:cNvSpPr/>
          <p:nvPr/>
        </p:nvSpPr>
        <p:spPr>
          <a:xfrm>
            <a:off x="8248323" y="2375092"/>
            <a:ext cx="2714664" cy="3790755"/>
          </a:xfrm>
          <a:prstGeom prst="roundRect">
            <a:avLst>
              <a:gd name="adj" fmla="val 3654"/>
            </a:avLst>
          </a:prstGeom>
          <a:gradFill>
            <a:gsLst>
              <a:gs pos="100000">
                <a:schemeClr val="accent1"/>
              </a:gs>
              <a:gs pos="0">
                <a:schemeClr val="accent1">
                  <a:lumMod val="9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矩形: 圆角 22">
            <a:extLst>
              <a:ext uri="{FF2B5EF4-FFF2-40B4-BE49-F238E27FC236}">
                <a16:creationId xmlns:a16="http://schemas.microsoft.com/office/drawing/2014/main" id="{AD754B58-5877-4474-8364-A58C22CA256C}"/>
              </a:ext>
            </a:extLst>
          </p:cNvPr>
          <p:cNvSpPr/>
          <p:nvPr/>
        </p:nvSpPr>
        <p:spPr>
          <a:xfrm>
            <a:off x="4738667" y="2375093"/>
            <a:ext cx="2714664" cy="3790755"/>
          </a:xfrm>
          <a:prstGeom prst="roundRect">
            <a:avLst>
              <a:gd name="adj" fmla="val 3654"/>
            </a:avLst>
          </a:prstGeom>
          <a:gradFill>
            <a:gsLst>
              <a:gs pos="100000">
                <a:schemeClr val="accent1"/>
              </a:gs>
              <a:gs pos="0">
                <a:schemeClr val="accent1">
                  <a:lumMod val="9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圆角 21">
            <a:extLst>
              <a:ext uri="{FF2B5EF4-FFF2-40B4-BE49-F238E27FC236}">
                <a16:creationId xmlns:a16="http://schemas.microsoft.com/office/drawing/2014/main" id="{1B448007-A2FF-4D4C-91D1-5F3FFEAADFDA}"/>
              </a:ext>
            </a:extLst>
          </p:cNvPr>
          <p:cNvSpPr/>
          <p:nvPr/>
        </p:nvSpPr>
        <p:spPr>
          <a:xfrm>
            <a:off x="1096729" y="2375094"/>
            <a:ext cx="2714664" cy="3790755"/>
          </a:xfrm>
          <a:prstGeom prst="roundRect">
            <a:avLst>
              <a:gd name="adj" fmla="val 3654"/>
            </a:avLst>
          </a:prstGeom>
          <a:gradFill>
            <a:gsLst>
              <a:gs pos="100000">
                <a:schemeClr val="accent1">
                  <a:lumMod val="100000"/>
                </a:schemeClr>
              </a:gs>
              <a:gs pos="0">
                <a:schemeClr val="accent1">
                  <a:lumMod val="9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mn-ea"/>
                <a:sym typeface="+mn-lt"/>
              </a:rPr>
              <a:t>0</a:t>
            </a:r>
            <a:endParaRPr lang="zh-CN" altLang="en-US">
              <a:cs typeface="+mn-ea"/>
              <a:sym typeface="+mn-lt"/>
            </a:endParaRPr>
          </a:p>
        </p:txBody>
      </p:sp>
      <p:sp>
        <p:nvSpPr>
          <p:cNvPr id="8" name="矩形: 圆角 7">
            <a:extLst>
              <a:ext uri="{FF2B5EF4-FFF2-40B4-BE49-F238E27FC236}">
                <a16:creationId xmlns:a16="http://schemas.microsoft.com/office/drawing/2014/main" id="{3C8F5353-63CE-41F7-96E5-951F33860AA5}"/>
              </a:ext>
            </a:extLst>
          </p:cNvPr>
          <p:cNvSpPr/>
          <p:nvPr/>
        </p:nvSpPr>
        <p:spPr>
          <a:xfrm>
            <a:off x="977253" y="2433408"/>
            <a:ext cx="2953616" cy="3802291"/>
          </a:xfrm>
          <a:prstGeom prst="roundRect">
            <a:avLst>
              <a:gd name="adj" fmla="val 36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EE0AF79C-D8E7-4ACE-9814-D7DD4E1CC48D}"/>
              </a:ext>
            </a:extLst>
          </p:cNvPr>
          <p:cNvSpPr/>
          <p:nvPr/>
        </p:nvSpPr>
        <p:spPr>
          <a:xfrm>
            <a:off x="4619192" y="2433409"/>
            <a:ext cx="2953616" cy="3802291"/>
          </a:xfrm>
          <a:prstGeom prst="roundRect">
            <a:avLst>
              <a:gd name="adj" fmla="val 3654"/>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ym typeface="+mn-lt"/>
            </a:endParaRPr>
          </a:p>
        </p:txBody>
      </p:sp>
      <p:sp>
        <p:nvSpPr>
          <p:cNvPr id="17" name="矩形: 圆角 16">
            <a:extLst>
              <a:ext uri="{FF2B5EF4-FFF2-40B4-BE49-F238E27FC236}">
                <a16:creationId xmlns:a16="http://schemas.microsoft.com/office/drawing/2014/main" id="{82833356-327F-4284-ABD7-4BA6B9EA3EB5}"/>
              </a:ext>
            </a:extLst>
          </p:cNvPr>
          <p:cNvSpPr/>
          <p:nvPr/>
        </p:nvSpPr>
        <p:spPr>
          <a:xfrm>
            <a:off x="8134041" y="2433410"/>
            <a:ext cx="2953616" cy="3802291"/>
          </a:xfrm>
          <a:prstGeom prst="roundRect">
            <a:avLst>
              <a:gd name="adj" fmla="val 36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03</a:t>
            </a:r>
            <a:endParaRPr lang="zh-CN" altLang="en-US" sz="2400">
              <a:solidFill>
                <a:schemeClr val="bg1"/>
              </a:solidFill>
              <a:cs typeface="+mn-ea"/>
              <a:sym typeface="+mn-lt"/>
            </a:endParaRPr>
          </a:p>
        </p:txBody>
      </p:sp>
      <p:sp>
        <p:nvSpPr>
          <p:cNvPr id="4" name="椭圆 3">
            <a:extLst>
              <a:ext uri="{FF2B5EF4-FFF2-40B4-BE49-F238E27FC236}">
                <a16:creationId xmlns:a16="http://schemas.microsoft.com/office/drawing/2014/main" id="{4B77576D-365E-46DF-8B33-EC910B152DFB}"/>
              </a:ext>
            </a:extLst>
          </p:cNvPr>
          <p:cNvSpPr/>
          <p:nvPr/>
        </p:nvSpPr>
        <p:spPr>
          <a:xfrm>
            <a:off x="1574574" y="1565753"/>
            <a:ext cx="1735317" cy="17353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a:extLst>
              <a:ext uri="{FF2B5EF4-FFF2-40B4-BE49-F238E27FC236}">
                <a16:creationId xmlns:a16="http://schemas.microsoft.com/office/drawing/2014/main" id="{AF106FED-EE8E-4BB1-80CC-C0E4EFD7CB1A}"/>
              </a:ext>
            </a:extLst>
          </p:cNvPr>
          <p:cNvSpPr/>
          <p:nvPr/>
        </p:nvSpPr>
        <p:spPr>
          <a:xfrm>
            <a:off x="5228342" y="1565752"/>
            <a:ext cx="1735317" cy="17353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a:extLst>
              <a:ext uri="{FF2B5EF4-FFF2-40B4-BE49-F238E27FC236}">
                <a16:creationId xmlns:a16="http://schemas.microsoft.com/office/drawing/2014/main" id="{AC2C977B-6C92-4BF1-AFB2-9C800048B3E6}"/>
              </a:ext>
            </a:extLst>
          </p:cNvPr>
          <p:cNvSpPr/>
          <p:nvPr/>
        </p:nvSpPr>
        <p:spPr>
          <a:xfrm>
            <a:off x="8743190" y="1565751"/>
            <a:ext cx="1735317" cy="17353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a:extLst>
              <a:ext uri="{FF2B5EF4-FFF2-40B4-BE49-F238E27FC236}">
                <a16:creationId xmlns:a16="http://schemas.microsoft.com/office/drawing/2014/main" id="{3B53EC86-6C53-4085-9A30-458B93E1EC86}"/>
              </a:ext>
            </a:extLst>
          </p:cNvPr>
          <p:cNvSpPr/>
          <p:nvPr/>
        </p:nvSpPr>
        <p:spPr>
          <a:xfrm>
            <a:off x="1749718" y="2500351"/>
            <a:ext cx="1428115" cy="398780"/>
          </a:xfrm>
          <a:prstGeom prst="rect">
            <a:avLst/>
          </a:prstGeom>
          <a:noFill/>
          <a:ln>
            <a:noFill/>
          </a:ln>
        </p:spPr>
        <p:txBody>
          <a:bodyPr wrap="square">
            <a:spAutoFit/>
          </a:bodyPr>
          <a:lstStyle/>
          <a:p>
            <a:pPr algn="ctr"/>
            <a:r>
              <a:rPr lang="zh-CN" sz="2000" b="1">
                <a:cs typeface="+mn-ea"/>
                <a:sym typeface="+mn-lt"/>
              </a:rPr>
              <a:t>学习负担</a:t>
            </a:r>
          </a:p>
        </p:txBody>
      </p:sp>
      <p:sp>
        <p:nvSpPr>
          <p:cNvPr id="20" name="矩形 19">
            <a:extLst>
              <a:ext uri="{FF2B5EF4-FFF2-40B4-BE49-F238E27FC236}">
                <a16:creationId xmlns:a16="http://schemas.microsoft.com/office/drawing/2014/main" id="{4114CA59-6E9F-489E-8878-2EF7D3B866EE}"/>
              </a:ext>
            </a:extLst>
          </p:cNvPr>
          <p:cNvSpPr/>
          <p:nvPr/>
        </p:nvSpPr>
        <p:spPr>
          <a:xfrm>
            <a:off x="1271565" y="3667695"/>
            <a:ext cx="2550517" cy="1906227"/>
          </a:xfrm>
          <a:prstGeom prst="rect">
            <a:avLst/>
          </a:prstGeom>
        </p:spPr>
        <p:txBody>
          <a:bodyPr wrap="square">
            <a:spAutoFit/>
          </a:bodyPr>
          <a:lstStyle/>
          <a:p>
            <a:pPr algn="l" fontAlgn="auto">
              <a:lnSpc>
                <a:spcPct val="150000"/>
              </a:lnSpc>
            </a:pPr>
            <a:r>
              <a:rPr lang="zh-CN" altLang="en-US" sz="1600">
                <a:solidFill>
                  <a:schemeClr val="tx1">
                    <a:lumMod val="95000"/>
                    <a:lumOff val="5000"/>
                  </a:schemeClr>
                </a:solidFill>
                <a:cs typeface="+mn-ea"/>
                <a:sym typeface="+mn-lt"/>
              </a:rPr>
              <a:t>大学学习与中学存在很大的不同，课业专业化、难度大、要求高，学习压力和竞争也相应增大，引起紧张焦虑。</a:t>
            </a:r>
          </a:p>
        </p:txBody>
      </p:sp>
      <p:sp>
        <p:nvSpPr>
          <p:cNvPr id="21" name="矩形 20">
            <a:extLst>
              <a:ext uri="{FF2B5EF4-FFF2-40B4-BE49-F238E27FC236}">
                <a16:creationId xmlns:a16="http://schemas.microsoft.com/office/drawing/2014/main" id="{D8107F11-36F1-4668-924F-D2759997B489}"/>
              </a:ext>
            </a:extLst>
          </p:cNvPr>
          <p:cNvSpPr/>
          <p:nvPr/>
        </p:nvSpPr>
        <p:spPr>
          <a:xfrm>
            <a:off x="5504584" y="2500351"/>
            <a:ext cx="1265555" cy="398780"/>
          </a:xfrm>
          <a:prstGeom prst="rect">
            <a:avLst/>
          </a:prstGeom>
          <a:noFill/>
          <a:ln>
            <a:noFill/>
          </a:ln>
        </p:spPr>
        <p:txBody>
          <a:bodyPr wrap="square">
            <a:spAutoFit/>
          </a:bodyPr>
          <a:lstStyle/>
          <a:p>
            <a:pPr algn="ctr"/>
            <a:r>
              <a:rPr lang="zh-CN" sz="2000" b="1">
                <a:cs typeface="+mn-ea"/>
                <a:sym typeface="+mn-lt"/>
              </a:rPr>
              <a:t>异性交往</a:t>
            </a:r>
          </a:p>
        </p:txBody>
      </p:sp>
      <p:sp>
        <p:nvSpPr>
          <p:cNvPr id="24" name="矩形 23">
            <a:extLst>
              <a:ext uri="{FF2B5EF4-FFF2-40B4-BE49-F238E27FC236}">
                <a16:creationId xmlns:a16="http://schemas.microsoft.com/office/drawing/2014/main" id="{D9CC4761-1B36-4C3B-A94D-80C57BFFFA82}"/>
              </a:ext>
            </a:extLst>
          </p:cNvPr>
          <p:cNvSpPr/>
          <p:nvPr/>
        </p:nvSpPr>
        <p:spPr>
          <a:xfrm>
            <a:off x="4931092" y="3667695"/>
            <a:ext cx="2329815" cy="1536896"/>
          </a:xfrm>
          <a:prstGeom prst="rect">
            <a:avLst/>
          </a:prstGeom>
        </p:spPr>
        <p:txBody>
          <a:bodyPr wrap="square">
            <a:spAutoFit/>
          </a:bodyPr>
          <a:lstStyle/>
          <a:p>
            <a:pPr algn="l" fontAlgn="auto">
              <a:lnSpc>
                <a:spcPct val="150000"/>
              </a:lnSpc>
            </a:pPr>
            <a:r>
              <a:rPr lang="zh-CN" altLang="en-US" sz="1600">
                <a:solidFill>
                  <a:schemeClr val="bg1"/>
                </a:solidFill>
                <a:cs typeface="+mn-ea"/>
                <a:sym typeface="+mn-lt"/>
              </a:rPr>
              <a:t>不能正确地处理好异性之间的交往和双方的感情问题，出现爱困惑、性困惑。</a:t>
            </a:r>
          </a:p>
        </p:txBody>
      </p:sp>
      <p:sp>
        <p:nvSpPr>
          <p:cNvPr id="26" name="矩形 25">
            <a:extLst>
              <a:ext uri="{FF2B5EF4-FFF2-40B4-BE49-F238E27FC236}">
                <a16:creationId xmlns:a16="http://schemas.microsoft.com/office/drawing/2014/main" id="{66ACA45B-D5F2-4503-9961-AF678CA50915}"/>
              </a:ext>
            </a:extLst>
          </p:cNvPr>
          <p:cNvSpPr/>
          <p:nvPr/>
        </p:nvSpPr>
        <p:spPr>
          <a:xfrm>
            <a:off x="8578933" y="3667695"/>
            <a:ext cx="2213610" cy="1536896"/>
          </a:xfrm>
          <a:prstGeom prst="rect">
            <a:avLst/>
          </a:prstGeom>
        </p:spPr>
        <p:txBody>
          <a:bodyPr wrap="square">
            <a:spAutoFit/>
          </a:bodyPr>
          <a:lstStyle/>
          <a:p>
            <a:pPr algn="l" fontAlgn="auto">
              <a:lnSpc>
                <a:spcPct val="150000"/>
              </a:lnSpc>
            </a:pPr>
            <a:r>
              <a:rPr lang="zh-CN" altLang="en-US" sz="1600">
                <a:solidFill>
                  <a:schemeClr val="tx1">
                    <a:lumMod val="95000"/>
                    <a:lumOff val="5000"/>
                  </a:schemeClr>
                </a:solidFill>
                <a:cs typeface="+mn-ea"/>
                <a:sym typeface="+mn-lt"/>
              </a:rPr>
              <a:t>进入大学后，学生由于学习、生活环境的改变，往往容易出现矛盾、困惑心理。</a:t>
            </a:r>
          </a:p>
        </p:txBody>
      </p:sp>
      <p:sp>
        <p:nvSpPr>
          <p:cNvPr id="27" name="矩形 26">
            <a:extLst>
              <a:ext uri="{FF2B5EF4-FFF2-40B4-BE49-F238E27FC236}">
                <a16:creationId xmlns:a16="http://schemas.microsoft.com/office/drawing/2014/main" id="{4120CC65-CC83-4F85-A80C-2C923634B60D}"/>
              </a:ext>
            </a:extLst>
          </p:cNvPr>
          <p:cNvSpPr/>
          <p:nvPr/>
        </p:nvSpPr>
        <p:spPr>
          <a:xfrm>
            <a:off x="9001584" y="2494639"/>
            <a:ext cx="1221657" cy="404492"/>
          </a:xfrm>
          <a:prstGeom prst="rect">
            <a:avLst/>
          </a:prstGeom>
          <a:noFill/>
          <a:ln>
            <a:noFill/>
          </a:ln>
        </p:spPr>
        <p:txBody>
          <a:bodyPr wrap="square">
            <a:spAutoFit/>
          </a:bodyPr>
          <a:lstStyle/>
          <a:p>
            <a:pPr algn="ctr"/>
            <a:r>
              <a:rPr lang="zh-CN" sz="2000" b="1">
                <a:cs typeface="+mn-ea"/>
                <a:sym typeface="+mn-lt"/>
              </a:rPr>
              <a:t>环境变化</a:t>
            </a:r>
          </a:p>
        </p:txBody>
      </p:sp>
      <p:pic>
        <p:nvPicPr>
          <p:cNvPr id="12" name="图片 11" descr="图标&#10;&#10;描述已自动生成">
            <a:extLst>
              <a:ext uri="{FF2B5EF4-FFF2-40B4-BE49-F238E27FC236}">
                <a16:creationId xmlns:a16="http://schemas.microsoft.com/office/drawing/2014/main" id="{3402B44A-105F-4902-B25F-9493F00E7A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22998" y="1853718"/>
            <a:ext cx="603281" cy="483410"/>
          </a:xfrm>
          <a:prstGeom prst="rect">
            <a:avLst/>
          </a:prstGeom>
        </p:spPr>
      </p:pic>
      <p:pic>
        <p:nvPicPr>
          <p:cNvPr id="28" name="图片 27" descr="卡通人物&#10;&#10;中度可信度描述已自动生成">
            <a:extLst>
              <a:ext uri="{FF2B5EF4-FFF2-40B4-BE49-F238E27FC236}">
                <a16:creationId xmlns:a16="http://schemas.microsoft.com/office/drawing/2014/main" id="{4EB92A9F-DD86-40E1-A35C-0C67BC0FE9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64265" y="1907998"/>
            <a:ext cx="980715" cy="494797"/>
          </a:xfrm>
          <a:prstGeom prst="rect">
            <a:avLst/>
          </a:prstGeom>
        </p:spPr>
      </p:pic>
      <p:pic>
        <p:nvPicPr>
          <p:cNvPr id="30" name="图片 29" descr="图标&#10;&#10;描述已自动生成">
            <a:extLst>
              <a:ext uri="{FF2B5EF4-FFF2-40B4-BE49-F238E27FC236}">
                <a16:creationId xmlns:a16="http://schemas.microsoft.com/office/drawing/2014/main" id="{E22EFF46-46A2-4755-B14F-48B43BE51C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940"/>
          <a:stretch/>
        </p:blipFill>
        <p:spPr>
          <a:xfrm>
            <a:off x="5769164" y="1856812"/>
            <a:ext cx="653672" cy="480316"/>
          </a:xfrm>
          <a:prstGeom prst="rect">
            <a:avLst/>
          </a:prstGeom>
        </p:spPr>
      </p:pic>
      <p:sp>
        <p:nvSpPr>
          <p:cNvPr id="37" name="任意多边形: 形状 36">
            <a:extLst>
              <a:ext uri="{FF2B5EF4-FFF2-40B4-BE49-F238E27FC236}">
                <a16:creationId xmlns:a16="http://schemas.microsoft.com/office/drawing/2014/main" id="{1E02ECE8-D4AA-4A0E-9317-9F6780FF937A}"/>
              </a:ext>
            </a:extLst>
          </p:cNvPr>
          <p:cNvSpPr/>
          <p:nvPr/>
        </p:nvSpPr>
        <p:spPr>
          <a:xfrm>
            <a:off x="977253" y="5926396"/>
            <a:ext cx="2953616" cy="309303"/>
          </a:xfrm>
          <a:custGeom>
            <a:avLst/>
            <a:gdLst>
              <a:gd name="connsiteX0" fmla="*/ 2871561 w 2953616"/>
              <a:gd name="connsiteY0" fmla="*/ 1776 h 309303"/>
              <a:gd name="connsiteX1" fmla="*/ 2916150 w 2953616"/>
              <a:gd name="connsiteY1" fmla="*/ 10493 h 309303"/>
              <a:gd name="connsiteX2" fmla="*/ 2953616 w 2953616"/>
              <a:gd name="connsiteY2" fmla="*/ 26904 h 309303"/>
              <a:gd name="connsiteX3" fmla="*/ 2953616 w 2953616"/>
              <a:gd name="connsiteY3" fmla="*/ 201378 h 309303"/>
              <a:gd name="connsiteX4" fmla="*/ 2845691 w 2953616"/>
              <a:gd name="connsiteY4" fmla="*/ 309303 h 309303"/>
              <a:gd name="connsiteX5" fmla="*/ 107925 w 2953616"/>
              <a:gd name="connsiteY5" fmla="*/ 309303 h 309303"/>
              <a:gd name="connsiteX6" fmla="*/ 0 w 2953616"/>
              <a:gd name="connsiteY6" fmla="*/ 201378 h 309303"/>
              <a:gd name="connsiteX7" fmla="*/ 0 w 2953616"/>
              <a:gd name="connsiteY7" fmla="*/ 46475 h 309303"/>
              <a:gd name="connsiteX8" fmla="*/ 8267 w 2953616"/>
              <a:gd name="connsiteY8" fmla="*/ 47684 h 309303"/>
              <a:gd name="connsiteX9" fmla="*/ 516267 w 2953616"/>
              <a:gd name="connsiteY9" fmla="*/ 189924 h 309303"/>
              <a:gd name="connsiteX10" fmla="*/ 1278267 w 2953616"/>
              <a:gd name="connsiteY10" fmla="*/ 27364 h 309303"/>
              <a:gd name="connsiteX11" fmla="*/ 2009787 w 2953616"/>
              <a:gd name="connsiteY11" fmla="*/ 189924 h 309303"/>
              <a:gd name="connsiteX12" fmla="*/ 2871561 w 2953616"/>
              <a:gd name="connsiteY12" fmla="*/ 1776 h 30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3616" h="309303">
                <a:moveTo>
                  <a:pt x="2871561" y="1776"/>
                </a:moveTo>
                <a:cubicBezTo>
                  <a:pt x="2887357" y="3431"/>
                  <a:pt x="2902260" y="6283"/>
                  <a:pt x="2916150" y="10493"/>
                </a:cubicBezTo>
                <a:lnTo>
                  <a:pt x="2953616" y="26904"/>
                </a:lnTo>
                <a:lnTo>
                  <a:pt x="2953616" y="201378"/>
                </a:lnTo>
                <a:cubicBezTo>
                  <a:pt x="2953616" y="260983"/>
                  <a:pt x="2905296" y="309303"/>
                  <a:pt x="2845691" y="309303"/>
                </a:cubicBezTo>
                <a:lnTo>
                  <a:pt x="107925" y="309303"/>
                </a:lnTo>
                <a:cubicBezTo>
                  <a:pt x="48320" y="309303"/>
                  <a:pt x="0" y="260983"/>
                  <a:pt x="0" y="201378"/>
                </a:cubicBezTo>
                <a:lnTo>
                  <a:pt x="0" y="46475"/>
                </a:lnTo>
                <a:lnTo>
                  <a:pt x="8267" y="47684"/>
                </a:lnTo>
                <a:cubicBezTo>
                  <a:pt x="107327" y="60384"/>
                  <a:pt x="304600" y="193311"/>
                  <a:pt x="516267" y="189924"/>
                </a:cubicBezTo>
                <a:cubicBezTo>
                  <a:pt x="727934" y="186537"/>
                  <a:pt x="1029347" y="27364"/>
                  <a:pt x="1278267" y="27364"/>
                </a:cubicBezTo>
                <a:cubicBezTo>
                  <a:pt x="1527187" y="27364"/>
                  <a:pt x="1730387" y="189924"/>
                  <a:pt x="2009787" y="189924"/>
                </a:cubicBezTo>
                <a:cubicBezTo>
                  <a:pt x="2254262" y="189924"/>
                  <a:pt x="2650423" y="-21398"/>
                  <a:pt x="2871561" y="17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id="{47300924-0462-455F-98CC-4E236A6ED4AA}"/>
              </a:ext>
            </a:extLst>
          </p:cNvPr>
          <p:cNvSpPr/>
          <p:nvPr/>
        </p:nvSpPr>
        <p:spPr>
          <a:xfrm>
            <a:off x="8122393" y="5926852"/>
            <a:ext cx="2953616" cy="309303"/>
          </a:xfrm>
          <a:custGeom>
            <a:avLst/>
            <a:gdLst>
              <a:gd name="connsiteX0" fmla="*/ 2871561 w 2953616"/>
              <a:gd name="connsiteY0" fmla="*/ 1776 h 309303"/>
              <a:gd name="connsiteX1" fmla="*/ 2916150 w 2953616"/>
              <a:gd name="connsiteY1" fmla="*/ 10493 h 309303"/>
              <a:gd name="connsiteX2" fmla="*/ 2953616 w 2953616"/>
              <a:gd name="connsiteY2" fmla="*/ 26904 h 309303"/>
              <a:gd name="connsiteX3" fmla="*/ 2953616 w 2953616"/>
              <a:gd name="connsiteY3" fmla="*/ 201378 h 309303"/>
              <a:gd name="connsiteX4" fmla="*/ 2845691 w 2953616"/>
              <a:gd name="connsiteY4" fmla="*/ 309303 h 309303"/>
              <a:gd name="connsiteX5" fmla="*/ 107925 w 2953616"/>
              <a:gd name="connsiteY5" fmla="*/ 309303 h 309303"/>
              <a:gd name="connsiteX6" fmla="*/ 0 w 2953616"/>
              <a:gd name="connsiteY6" fmla="*/ 201378 h 309303"/>
              <a:gd name="connsiteX7" fmla="*/ 0 w 2953616"/>
              <a:gd name="connsiteY7" fmla="*/ 46475 h 309303"/>
              <a:gd name="connsiteX8" fmla="*/ 8267 w 2953616"/>
              <a:gd name="connsiteY8" fmla="*/ 47684 h 309303"/>
              <a:gd name="connsiteX9" fmla="*/ 516267 w 2953616"/>
              <a:gd name="connsiteY9" fmla="*/ 189924 h 309303"/>
              <a:gd name="connsiteX10" fmla="*/ 1278267 w 2953616"/>
              <a:gd name="connsiteY10" fmla="*/ 27364 h 309303"/>
              <a:gd name="connsiteX11" fmla="*/ 2009787 w 2953616"/>
              <a:gd name="connsiteY11" fmla="*/ 189924 h 309303"/>
              <a:gd name="connsiteX12" fmla="*/ 2871561 w 2953616"/>
              <a:gd name="connsiteY12" fmla="*/ 1776 h 30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3616" h="309303">
                <a:moveTo>
                  <a:pt x="2871561" y="1776"/>
                </a:moveTo>
                <a:cubicBezTo>
                  <a:pt x="2887357" y="3431"/>
                  <a:pt x="2902260" y="6283"/>
                  <a:pt x="2916150" y="10493"/>
                </a:cubicBezTo>
                <a:lnTo>
                  <a:pt x="2953616" y="26904"/>
                </a:lnTo>
                <a:lnTo>
                  <a:pt x="2953616" y="201378"/>
                </a:lnTo>
                <a:cubicBezTo>
                  <a:pt x="2953616" y="260983"/>
                  <a:pt x="2905296" y="309303"/>
                  <a:pt x="2845691" y="309303"/>
                </a:cubicBezTo>
                <a:lnTo>
                  <a:pt x="107925" y="309303"/>
                </a:lnTo>
                <a:cubicBezTo>
                  <a:pt x="48320" y="309303"/>
                  <a:pt x="0" y="260983"/>
                  <a:pt x="0" y="201378"/>
                </a:cubicBezTo>
                <a:lnTo>
                  <a:pt x="0" y="46475"/>
                </a:lnTo>
                <a:lnTo>
                  <a:pt x="8267" y="47684"/>
                </a:lnTo>
                <a:cubicBezTo>
                  <a:pt x="107327" y="60384"/>
                  <a:pt x="304600" y="193311"/>
                  <a:pt x="516267" y="189924"/>
                </a:cubicBezTo>
                <a:cubicBezTo>
                  <a:pt x="727934" y="186537"/>
                  <a:pt x="1029347" y="27364"/>
                  <a:pt x="1278267" y="27364"/>
                </a:cubicBezTo>
                <a:cubicBezTo>
                  <a:pt x="1527187" y="27364"/>
                  <a:pt x="1730387" y="189924"/>
                  <a:pt x="2009787" y="189924"/>
                </a:cubicBezTo>
                <a:cubicBezTo>
                  <a:pt x="2254262" y="189924"/>
                  <a:pt x="2650423" y="-21398"/>
                  <a:pt x="2871561" y="17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7EA58861-88CD-453D-B8D3-ED4AA0529B81}"/>
              </a:ext>
            </a:extLst>
          </p:cNvPr>
          <p:cNvSpPr>
            <a:spLocks noGrp="1"/>
          </p:cNvSpPr>
          <p:nvPr>
            <p:ph type="body" sz="quarter" idx="11"/>
          </p:nvPr>
        </p:nvSpPr>
        <p:spPr/>
        <p:txBody>
          <a:bodyPr/>
          <a:lstStyle/>
          <a:p>
            <a:r>
              <a:rPr lang="zh-CN" altLang="en-US"/>
              <a:t>大学生有什么心理问题</a:t>
            </a:r>
          </a:p>
        </p:txBody>
      </p:sp>
      <p:pic>
        <p:nvPicPr>
          <p:cNvPr id="29" name="图片 28">
            <a:extLst>
              <a:ext uri="{FF2B5EF4-FFF2-40B4-BE49-F238E27FC236}">
                <a16:creationId xmlns:a16="http://schemas.microsoft.com/office/drawing/2014/main" id="{29FD3A57-1877-4647-A0AA-7897FBD7A4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553" r="20559"/>
          <a:stretch/>
        </p:blipFill>
        <p:spPr>
          <a:xfrm>
            <a:off x="4530780" y="5571216"/>
            <a:ext cx="3075211" cy="668637"/>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spTree>
    <p:extLst>
      <p:ext uri="{BB962C8B-B14F-4D97-AF65-F5344CB8AC3E}">
        <p14:creationId xmlns:p14="http://schemas.microsoft.com/office/powerpoint/2010/main" val="125299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A997EB00-3E6E-41F5-9690-F2FA7073C5EF}"/>
              </a:ext>
            </a:extLst>
          </p:cNvPr>
          <p:cNvGrpSpPr/>
          <p:nvPr/>
        </p:nvGrpSpPr>
        <p:grpSpPr>
          <a:xfrm>
            <a:off x="1164210" y="1477746"/>
            <a:ext cx="2552532" cy="2552532"/>
            <a:chOff x="1164210" y="1477746"/>
            <a:chExt cx="2552532" cy="2552532"/>
          </a:xfrm>
        </p:grpSpPr>
        <p:grpSp>
          <p:nvGrpSpPr>
            <p:cNvPr id="7" name="组合 6">
              <a:extLst>
                <a:ext uri="{FF2B5EF4-FFF2-40B4-BE49-F238E27FC236}">
                  <a16:creationId xmlns:a16="http://schemas.microsoft.com/office/drawing/2014/main" id="{C17BBD8A-FFB8-4165-BCF9-DD92015621B8}"/>
                </a:ext>
              </a:extLst>
            </p:cNvPr>
            <p:cNvGrpSpPr/>
            <p:nvPr/>
          </p:nvGrpSpPr>
          <p:grpSpPr>
            <a:xfrm>
              <a:off x="1164210" y="1477746"/>
              <a:ext cx="2552532" cy="2552532"/>
              <a:chOff x="1164210" y="1869208"/>
              <a:chExt cx="2552532" cy="2552532"/>
            </a:xfrm>
          </p:grpSpPr>
          <p:sp>
            <p:nvSpPr>
              <p:cNvPr id="3" name="椭圆 2">
                <a:extLst>
                  <a:ext uri="{FF2B5EF4-FFF2-40B4-BE49-F238E27FC236}">
                    <a16:creationId xmlns:a16="http://schemas.microsoft.com/office/drawing/2014/main" id="{DCAC91A5-21A3-46E5-9D6F-E69E9FEBC334}"/>
                  </a:ext>
                </a:extLst>
              </p:cNvPr>
              <p:cNvSpPr/>
              <p:nvPr/>
            </p:nvSpPr>
            <p:spPr>
              <a:xfrm>
                <a:off x="1433259" y="2101847"/>
                <a:ext cx="2025570" cy="20255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0DB9526A-3B16-401C-B142-25CF939E9142}"/>
                  </a:ext>
                </a:extLst>
              </p:cNvPr>
              <p:cNvSpPr/>
              <p:nvPr/>
            </p:nvSpPr>
            <p:spPr>
              <a:xfrm>
                <a:off x="1164210" y="1869208"/>
                <a:ext cx="2552532" cy="2552532"/>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弧形 3">
                <a:extLst>
                  <a:ext uri="{FF2B5EF4-FFF2-40B4-BE49-F238E27FC236}">
                    <a16:creationId xmlns:a16="http://schemas.microsoft.com/office/drawing/2014/main" id="{19DC0DBA-35C3-4FCC-8700-1A3719E7B96B}"/>
                  </a:ext>
                </a:extLst>
              </p:cNvPr>
              <p:cNvSpPr/>
              <p:nvPr/>
            </p:nvSpPr>
            <p:spPr>
              <a:xfrm>
                <a:off x="1301903" y="2000790"/>
                <a:ext cx="2289367" cy="2289367"/>
              </a:xfrm>
              <a:prstGeom prst="arc">
                <a:avLst>
                  <a:gd name="adj1" fmla="val 19410"/>
                  <a:gd name="adj2" fmla="val 6525920"/>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a:extLst>
                  <a:ext uri="{FF2B5EF4-FFF2-40B4-BE49-F238E27FC236}">
                    <a16:creationId xmlns:a16="http://schemas.microsoft.com/office/drawing/2014/main" id="{5482E959-054E-4333-A5D3-F119140DCA63}"/>
                  </a:ext>
                </a:extLst>
              </p:cNvPr>
              <p:cNvSpPr/>
              <p:nvPr/>
            </p:nvSpPr>
            <p:spPr>
              <a:xfrm>
                <a:off x="1301903" y="2000790"/>
                <a:ext cx="2289367" cy="2289367"/>
              </a:xfrm>
              <a:prstGeom prst="arc">
                <a:avLst>
                  <a:gd name="adj1" fmla="val 9579541"/>
                  <a:gd name="adj2" fmla="val 17347737"/>
                </a:avLst>
              </a:prstGeom>
              <a:ln>
                <a:gradFill>
                  <a:gsLst>
                    <a:gs pos="100000">
                      <a:schemeClr val="accent1">
                        <a:lumMod val="75000"/>
                      </a:schemeClr>
                    </a:gs>
                    <a:gs pos="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42" name="图片 41">
              <a:extLst>
                <a:ext uri="{FF2B5EF4-FFF2-40B4-BE49-F238E27FC236}">
                  <a16:creationId xmlns:a16="http://schemas.microsoft.com/office/drawing/2014/main" id="{DFAF40FB-FA79-4566-A886-BF98BD6D103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72791" y="3020060"/>
              <a:ext cx="1949544" cy="715895"/>
            </a:xfrm>
            <a:custGeom>
              <a:avLst/>
              <a:gdLst>
                <a:gd name="connsiteX0" fmla="*/ 0 w 2452727"/>
                <a:gd name="connsiteY0" fmla="*/ 0 h 900669"/>
                <a:gd name="connsiteX1" fmla="*/ 2452727 w 2452727"/>
                <a:gd name="connsiteY1" fmla="*/ 0 h 900669"/>
                <a:gd name="connsiteX2" fmla="*/ 2410307 w 2452727"/>
                <a:gd name="connsiteY2" fmla="*/ 115898 h 900669"/>
                <a:gd name="connsiteX3" fmla="*/ 1226363 w 2452727"/>
                <a:gd name="connsiteY3" fmla="*/ 900669 h 900669"/>
                <a:gd name="connsiteX4" fmla="*/ 42419 w 2452727"/>
                <a:gd name="connsiteY4" fmla="*/ 115898 h 900669"/>
                <a:gd name="connsiteX5" fmla="*/ 0 w 2452727"/>
                <a:gd name="connsiteY5" fmla="*/ 0 h 9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727" h="900669">
                  <a:moveTo>
                    <a:pt x="0" y="0"/>
                  </a:moveTo>
                  <a:lnTo>
                    <a:pt x="2452727" y="0"/>
                  </a:lnTo>
                  <a:lnTo>
                    <a:pt x="2410307" y="115898"/>
                  </a:lnTo>
                  <a:cubicBezTo>
                    <a:pt x="2215246" y="577075"/>
                    <a:pt x="1758594" y="900669"/>
                    <a:pt x="1226363" y="900669"/>
                  </a:cubicBezTo>
                  <a:cubicBezTo>
                    <a:pt x="694132" y="900669"/>
                    <a:pt x="237481" y="577075"/>
                    <a:pt x="42419" y="115898"/>
                  </a:cubicBezTo>
                  <a:lnTo>
                    <a:pt x="0" y="0"/>
                  </a:lnTo>
                  <a:close/>
                </a:path>
              </a:pathLst>
            </a:custGeom>
          </p:spPr>
        </p:pic>
      </p:grpSp>
      <p:grpSp>
        <p:nvGrpSpPr>
          <p:cNvPr id="17" name="组合 16">
            <a:extLst>
              <a:ext uri="{FF2B5EF4-FFF2-40B4-BE49-F238E27FC236}">
                <a16:creationId xmlns:a16="http://schemas.microsoft.com/office/drawing/2014/main" id="{A0DE139C-1EFF-4F70-865C-2D52C89C5154}"/>
              </a:ext>
            </a:extLst>
          </p:cNvPr>
          <p:cNvGrpSpPr/>
          <p:nvPr/>
        </p:nvGrpSpPr>
        <p:grpSpPr>
          <a:xfrm>
            <a:off x="4819734" y="1477746"/>
            <a:ext cx="2552532" cy="2552532"/>
            <a:chOff x="4819734" y="1477746"/>
            <a:chExt cx="2552532" cy="2552532"/>
          </a:xfrm>
        </p:grpSpPr>
        <p:grpSp>
          <p:nvGrpSpPr>
            <p:cNvPr id="32" name="组合 31">
              <a:extLst>
                <a:ext uri="{FF2B5EF4-FFF2-40B4-BE49-F238E27FC236}">
                  <a16:creationId xmlns:a16="http://schemas.microsoft.com/office/drawing/2014/main" id="{14212B83-DCEA-4A89-B0AB-60BF5162107F}"/>
                </a:ext>
              </a:extLst>
            </p:cNvPr>
            <p:cNvGrpSpPr/>
            <p:nvPr/>
          </p:nvGrpSpPr>
          <p:grpSpPr>
            <a:xfrm>
              <a:off x="4819734" y="1477746"/>
              <a:ext cx="2552532" cy="2552532"/>
              <a:chOff x="1164210" y="1869208"/>
              <a:chExt cx="2552532" cy="2552532"/>
            </a:xfrm>
          </p:grpSpPr>
          <p:sp>
            <p:nvSpPr>
              <p:cNvPr id="33" name="椭圆 32">
                <a:extLst>
                  <a:ext uri="{FF2B5EF4-FFF2-40B4-BE49-F238E27FC236}">
                    <a16:creationId xmlns:a16="http://schemas.microsoft.com/office/drawing/2014/main" id="{88FA5330-CB42-4035-B350-1C93501C9635}"/>
                  </a:ext>
                </a:extLst>
              </p:cNvPr>
              <p:cNvSpPr/>
              <p:nvPr/>
            </p:nvSpPr>
            <p:spPr>
              <a:xfrm>
                <a:off x="1433259" y="2101847"/>
                <a:ext cx="2025570" cy="20255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E4219D12-9842-41D8-A0FA-B9E9855DE200}"/>
                  </a:ext>
                </a:extLst>
              </p:cNvPr>
              <p:cNvSpPr/>
              <p:nvPr/>
            </p:nvSpPr>
            <p:spPr>
              <a:xfrm>
                <a:off x="1164210" y="1869208"/>
                <a:ext cx="2552532" cy="2552532"/>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2D91B0EF-BA71-4354-ACE6-E8371F565FAE}"/>
                  </a:ext>
                </a:extLst>
              </p:cNvPr>
              <p:cNvSpPr/>
              <p:nvPr/>
            </p:nvSpPr>
            <p:spPr>
              <a:xfrm>
                <a:off x="1301903" y="2000790"/>
                <a:ext cx="2289367" cy="2289367"/>
              </a:xfrm>
              <a:prstGeom prst="arc">
                <a:avLst>
                  <a:gd name="adj1" fmla="val 19410"/>
                  <a:gd name="adj2" fmla="val 6525920"/>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弧形 35">
                <a:extLst>
                  <a:ext uri="{FF2B5EF4-FFF2-40B4-BE49-F238E27FC236}">
                    <a16:creationId xmlns:a16="http://schemas.microsoft.com/office/drawing/2014/main" id="{794123BB-6635-49E3-BA1A-FB35ACC05D00}"/>
                  </a:ext>
                </a:extLst>
              </p:cNvPr>
              <p:cNvSpPr/>
              <p:nvPr/>
            </p:nvSpPr>
            <p:spPr>
              <a:xfrm>
                <a:off x="1301903" y="2000790"/>
                <a:ext cx="2289367" cy="2289367"/>
              </a:xfrm>
              <a:prstGeom prst="arc">
                <a:avLst>
                  <a:gd name="adj1" fmla="val 9579541"/>
                  <a:gd name="adj2" fmla="val 17347737"/>
                </a:avLst>
              </a:prstGeom>
              <a:ln>
                <a:gradFill>
                  <a:gsLst>
                    <a:gs pos="100000">
                      <a:schemeClr val="accent1">
                        <a:lumMod val="75000"/>
                      </a:schemeClr>
                    </a:gs>
                    <a:gs pos="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43" name="图片 42">
              <a:extLst>
                <a:ext uri="{FF2B5EF4-FFF2-40B4-BE49-F238E27FC236}">
                  <a16:creationId xmlns:a16="http://schemas.microsoft.com/office/drawing/2014/main" id="{D5CEC463-B2F8-4633-A85B-DA42770698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129657" y="3028140"/>
              <a:ext cx="1949544" cy="715895"/>
            </a:xfrm>
            <a:custGeom>
              <a:avLst/>
              <a:gdLst>
                <a:gd name="connsiteX0" fmla="*/ 0 w 2452727"/>
                <a:gd name="connsiteY0" fmla="*/ 0 h 900669"/>
                <a:gd name="connsiteX1" fmla="*/ 2452727 w 2452727"/>
                <a:gd name="connsiteY1" fmla="*/ 0 h 900669"/>
                <a:gd name="connsiteX2" fmla="*/ 2410307 w 2452727"/>
                <a:gd name="connsiteY2" fmla="*/ 115898 h 900669"/>
                <a:gd name="connsiteX3" fmla="*/ 1226363 w 2452727"/>
                <a:gd name="connsiteY3" fmla="*/ 900669 h 900669"/>
                <a:gd name="connsiteX4" fmla="*/ 42419 w 2452727"/>
                <a:gd name="connsiteY4" fmla="*/ 115898 h 900669"/>
                <a:gd name="connsiteX5" fmla="*/ 0 w 2452727"/>
                <a:gd name="connsiteY5" fmla="*/ 0 h 9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727" h="900669">
                  <a:moveTo>
                    <a:pt x="0" y="0"/>
                  </a:moveTo>
                  <a:lnTo>
                    <a:pt x="2452727" y="0"/>
                  </a:lnTo>
                  <a:lnTo>
                    <a:pt x="2410307" y="115898"/>
                  </a:lnTo>
                  <a:cubicBezTo>
                    <a:pt x="2215246" y="577075"/>
                    <a:pt x="1758594" y="900669"/>
                    <a:pt x="1226363" y="900669"/>
                  </a:cubicBezTo>
                  <a:cubicBezTo>
                    <a:pt x="694132" y="900669"/>
                    <a:pt x="237481" y="577075"/>
                    <a:pt x="42419" y="115898"/>
                  </a:cubicBezTo>
                  <a:lnTo>
                    <a:pt x="0" y="0"/>
                  </a:lnTo>
                  <a:close/>
                </a:path>
              </a:pathLst>
            </a:custGeom>
          </p:spPr>
        </p:pic>
      </p:grpSp>
      <p:grpSp>
        <p:nvGrpSpPr>
          <p:cNvPr id="18" name="组合 17">
            <a:extLst>
              <a:ext uri="{FF2B5EF4-FFF2-40B4-BE49-F238E27FC236}">
                <a16:creationId xmlns:a16="http://schemas.microsoft.com/office/drawing/2014/main" id="{EF708CFD-006A-4B32-8D11-C15AA4D941E4}"/>
              </a:ext>
            </a:extLst>
          </p:cNvPr>
          <p:cNvGrpSpPr/>
          <p:nvPr/>
        </p:nvGrpSpPr>
        <p:grpSpPr>
          <a:xfrm>
            <a:off x="8579690" y="1477746"/>
            <a:ext cx="2552532" cy="2552532"/>
            <a:chOff x="8579690" y="1477746"/>
            <a:chExt cx="2552532" cy="2552532"/>
          </a:xfrm>
        </p:grpSpPr>
        <p:grpSp>
          <p:nvGrpSpPr>
            <p:cNvPr id="37" name="组合 36">
              <a:extLst>
                <a:ext uri="{FF2B5EF4-FFF2-40B4-BE49-F238E27FC236}">
                  <a16:creationId xmlns:a16="http://schemas.microsoft.com/office/drawing/2014/main" id="{ADBE9FF4-EB36-4A34-8592-54A4342468A9}"/>
                </a:ext>
              </a:extLst>
            </p:cNvPr>
            <p:cNvGrpSpPr/>
            <p:nvPr/>
          </p:nvGrpSpPr>
          <p:grpSpPr>
            <a:xfrm>
              <a:off x="8579690" y="1477746"/>
              <a:ext cx="2552532" cy="2552532"/>
              <a:chOff x="1164210" y="1869208"/>
              <a:chExt cx="2552532" cy="2552532"/>
            </a:xfrm>
          </p:grpSpPr>
          <p:sp>
            <p:nvSpPr>
              <p:cNvPr id="38" name="椭圆 37">
                <a:extLst>
                  <a:ext uri="{FF2B5EF4-FFF2-40B4-BE49-F238E27FC236}">
                    <a16:creationId xmlns:a16="http://schemas.microsoft.com/office/drawing/2014/main" id="{DCE0F432-BC53-4AB6-909A-A48FD30D1742}"/>
                  </a:ext>
                </a:extLst>
              </p:cNvPr>
              <p:cNvSpPr/>
              <p:nvPr/>
            </p:nvSpPr>
            <p:spPr>
              <a:xfrm>
                <a:off x="1433259" y="2101847"/>
                <a:ext cx="2025570" cy="20255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96861DE-1CAB-4E4C-A866-7F158A6A46DE}"/>
                  </a:ext>
                </a:extLst>
              </p:cNvPr>
              <p:cNvSpPr/>
              <p:nvPr/>
            </p:nvSpPr>
            <p:spPr>
              <a:xfrm>
                <a:off x="1164210" y="1869208"/>
                <a:ext cx="2552532" cy="2552532"/>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弧形 39">
                <a:extLst>
                  <a:ext uri="{FF2B5EF4-FFF2-40B4-BE49-F238E27FC236}">
                    <a16:creationId xmlns:a16="http://schemas.microsoft.com/office/drawing/2014/main" id="{644FDCBB-0F44-4070-A779-2C77388B7483}"/>
                  </a:ext>
                </a:extLst>
              </p:cNvPr>
              <p:cNvSpPr/>
              <p:nvPr/>
            </p:nvSpPr>
            <p:spPr>
              <a:xfrm>
                <a:off x="1301903" y="2000790"/>
                <a:ext cx="2289367" cy="2289367"/>
              </a:xfrm>
              <a:prstGeom prst="arc">
                <a:avLst>
                  <a:gd name="adj1" fmla="val 19410"/>
                  <a:gd name="adj2" fmla="val 6525920"/>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弧形 40">
                <a:extLst>
                  <a:ext uri="{FF2B5EF4-FFF2-40B4-BE49-F238E27FC236}">
                    <a16:creationId xmlns:a16="http://schemas.microsoft.com/office/drawing/2014/main" id="{58C12EA2-000D-468B-A342-4D4EB392BD21}"/>
                  </a:ext>
                </a:extLst>
              </p:cNvPr>
              <p:cNvSpPr/>
              <p:nvPr/>
            </p:nvSpPr>
            <p:spPr>
              <a:xfrm>
                <a:off x="1301903" y="2000790"/>
                <a:ext cx="2289367" cy="2289367"/>
              </a:xfrm>
              <a:prstGeom prst="arc">
                <a:avLst>
                  <a:gd name="adj1" fmla="val 9579541"/>
                  <a:gd name="adj2" fmla="val 17347737"/>
                </a:avLst>
              </a:prstGeom>
              <a:ln>
                <a:gradFill>
                  <a:gsLst>
                    <a:gs pos="100000">
                      <a:schemeClr val="accent1">
                        <a:lumMod val="75000"/>
                      </a:schemeClr>
                    </a:gs>
                    <a:gs pos="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44" name="图片 43">
              <a:extLst>
                <a:ext uri="{FF2B5EF4-FFF2-40B4-BE49-F238E27FC236}">
                  <a16:creationId xmlns:a16="http://schemas.microsoft.com/office/drawing/2014/main" id="{F6851C52-0855-4BDE-9C88-F400AB10F4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881183" y="3036220"/>
              <a:ext cx="1949544" cy="715895"/>
            </a:xfrm>
            <a:custGeom>
              <a:avLst/>
              <a:gdLst>
                <a:gd name="connsiteX0" fmla="*/ 0 w 2452727"/>
                <a:gd name="connsiteY0" fmla="*/ 0 h 900669"/>
                <a:gd name="connsiteX1" fmla="*/ 2452727 w 2452727"/>
                <a:gd name="connsiteY1" fmla="*/ 0 h 900669"/>
                <a:gd name="connsiteX2" fmla="*/ 2410307 w 2452727"/>
                <a:gd name="connsiteY2" fmla="*/ 115898 h 900669"/>
                <a:gd name="connsiteX3" fmla="*/ 1226363 w 2452727"/>
                <a:gd name="connsiteY3" fmla="*/ 900669 h 900669"/>
                <a:gd name="connsiteX4" fmla="*/ 42419 w 2452727"/>
                <a:gd name="connsiteY4" fmla="*/ 115898 h 900669"/>
                <a:gd name="connsiteX5" fmla="*/ 0 w 2452727"/>
                <a:gd name="connsiteY5" fmla="*/ 0 h 9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727" h="900669">
                  <a:moveTo>
                    <a:pt x="0" y="0"/>
                  </a:moveTo>
                  <a:lnTo>
                    <a:pt x="2452727" y="0"/>
                  </a:lnTo>
                  <a:lnTo>
                    <a:pt x="2410307" y="115898"/>
                  </a:lnTo>
                  <a:cubicBezTo>
                    <a:pt x="2215246" y="577075"/>
                    <a:pt x="1758594" y="900669"/>
                    <a:pt x="1226363" y="900669"/>
                  </a:cubicBezTo>
                  <a:cubicBezTo>
                    <a:pt x="694132" y="900669"/>
                    <a:pt x="237481" y="577075"/>
                    <a:pt x="42419" y="115898"/>
                  </a:cubicBezTo>
                  <a:lnTo>
                    <a:pt x="0" y="0"/>
                  </a:lnTo>
                  <a:close/>
                </a:path>
              </a:pathLst>
            </a:custGeom>
          </p:spPr>
        </p:pic>
      </p:gr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微软雅黑"/>
                <a:ea typeface="微软雅黑"/>
                <a:cs typeface="+mn-ea"/>
                <a:sym typeface="+mn-lt"/>
              </a:rPr>
              <a:t>03</a:t>
            </a:r>
            <a:endParaRPr kumimoji="0" lang="zh-CN" altLang="en-US" sz="24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3" name="文本框 12">
            <a:extLst>
              <a:ext uri="{FF2B5EF4-FFF2-40B4-BE49-F238E27FC236}">
                <a16:creationId xmlns:a16="http://schemas.microsoft.com/office/drawing/2014/main" id="{8D76AC55-9D12-4AF1-A7EB-8A1A34A2EA9B}"/>
              </a:ext>
            </a:extLst>
          </p:cNvPr>
          <p:cNvSpPr txBox="1"/>
          <p:nvPr/>
        </p:nvSpPr>
        <p:spPr>
          <a:xfrm>
            <a:off x="1782132" y="4390381"/>
            <a:ext cx="121058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a:ln>
                  <a:noFill/>
                </a:ln>
                <a:solidFill>
                  <a:prstClr val="black"/>
                </a:solidFill>
                <a:effectLst/>
                <a:uLnTx/>
                <a:uFillTx/>
                <a:latin typeface="+mj-ea"/>
                <a:ea typeface="+mj-ea"/>
                <a:cs typeface="+mn-ea"/>
                <a:sym typeface="+mn-lt"/>
              </a:rPr>
              <a:t>经济负担</a:t>
            </a:r>
            <a:endParaRPr kumimoji="1" lang="zh-CN" altLang="en-US" sz="2000" b="1" i="0" u="none" strike="noStrike" kern="1200" cap="none" spc="0" normalizeH="0" baseline="0" noProof="0" dirty="0">
              <a:ln>
                <a:noFill/>
              </a:ln>
              <a:solidFill>
                <a:prstClr val="black"/>
              </a:solidFill>
              <a:effectLst/>
              <a:uLnTx/>
              <a:uFillTx/>
              <a:latin typeface="+mj-ea"/>
              <a:ea typeface="+mj-ea"/>
              <a:cs typeface="+mn-ea"/>
              <a:sym typeface="+mn-lt"/>
            </a:endParaRPr>
          </a:p>
        </p:txBody>
      </p:sp>
      <p:sp>
        <p:nvSpPr>
          <p:cNvPr id="14" name="文本框 13">
            <a:extLst>
              <a:ext uri="{FF2B5EF4-FFF2-40B4-BE49-F238E27FC236}">
                <a16:creationId xmlns:a16="http://schemas.microsoft.com/office/drawing/2014/main" id="{5B1DD473-1F80-4808-A661-999D33C9CA8A}"/>
              </a:ext>
            </a:extLst>
          </p:cNvPr>
          <p:cNvSpPr txBox="1"/>
          <p:nvPr/>
        </p:nvSpPr>
        <p:spPr>
          <a:xfrm>
            <a:off x="5490706" y="4390381"/>
            <a:ext cx="1210589" cy="400110"/>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a:ln>
                  <a:noFill/>
                </a:ln>
                <a:solidFill>
                  <a:prstClr val="black"/>
                </a:solidFill>
                <a:effectLst/>
                <a:uLnTx/>
                <a:uFillTx/>
                <a:latin typeface="+mj-ea"/>
                <a:ea typeface="+mj-ea"/>
                <a:cs typeface="+mn-ea"/>
                <a:sym typeface="+mn-lt"/>
              </a:rPr>
              <a:t>求职择业</a:t>
            </a:r>
            <a:endParaRPr kumimoji="1" lang="zh-CN" altLang="en-US" sz="2000" b="1" i="0" u="none" strike="noStrike" kern="1200" cap="none" spc="0" normalizeH="0" baseline="0" noProof="0" dirty="0">
              <a:ln>
                <a:noFill/>
              </a:ln>
              <a:solidFill>
                <a:prstClr val="black"/>
              </a:solidFill>
              <a:effectLst/>
              <a:uLnTx/>
              <a:uFillTx/>
              <a:latin typeface="+mj-ea"/>
              <a:ea typeface="+mj-ea"/>
              <a:cs typeface="+mn-ea"/>
              <a:sym typeface="+mn-lt"/>
            </a:endParaRPr>
          </a:p>
        </p:txBody>
      </p:sp>
      <p:sp>
        <p:nvSpPr>
          <p:cNvPr id="15" name="文本框 14">
            <a:extLst>
              <a:ext uri="{FF2B5EF4-FFF2-40B4-BE49-F238E27FC236}">
                <a16:creationId xmlns:a16="http://schemas.microsoft.com/office/drawing/2014/main" id="{2F44D31A-A760-4CF7-AC9B-CA33F05508EB}"/>
              </a:ext>
            </a:extLst>
          </p:cNvPr>
          <p:cNvSpPr txBox="1"/>
          <p:nvPr/>
        </p:nvSpPr>
        <p:spPr>
          <a:xfrm>
            <a:off x="8717383" y="4384336"/>
            <a:ext cx="19800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0">
                <a:ln>
                  <a:noFill/>
                </a:ln>
                <a:solidFill>
                  <a:prstClr val="black"/>
                </a:solidFill>
                <a:effectLst/>
                <a:uLnTx/>
                <a:uFillTx/>
                <a:latin typeface="+mj-ea"/>
                <a:ea typeface="+mj-ea"/>
                <a:cs typeface="+mn-ea"/>
                <a:sym typeface="+mn-lt"/>
              </a:rPr>
              <a:t>人际关系的困扰</a:t>
            </a:r>
            <a:endParaRPr kumimoji="1" lang="zh-CN" altLang="en-US" sz="2000" b="1" i="0" u="none" strike="noStrike" kern="1200" cap="none" spc="0" normalizeH="0" baseline="0" noProof="0" dirty="0">
              <a:ln>
                <a:noFill/>
              </a:ln>
              <a:solidFill>
                <a:prstClr val="black"/>
              </a:solidFill>
              <a:effectLst/>
              <a:uLnTx/>
              <a:uFillTx/>
              <a:latin typeface="+mj-ea"/>
              <a:ea typeface="+mj-ea"/>
              <a:cs typeface="+mn-ea"/>
              <a:sym typeface="+mn-lt"/>
            </a:endParaRPr>
          </a:p>
        </p:txBody>
      </p:sp>
      <p:sp>
        <p:nvSpPr>
          <p:cNvPr id="19" name="矩形 18">
            <a:extLst>
              <a:ext uri="{FF2B5EF4-FFF2-40B4-BE49-F238E27FC236}">
                <a16:creationId xmlns:a16="http://schemas.microsoft.com/office/drawing/2014/main" id="{79110E64-D57C-4724-995C-3BECD3B55454}"/>
              </a:ext>
            </a:extLst>
          </p:cNvPr>
          <p:cNvSpPr/>
          <p:nvPr/>
        </p:nvSpPr>
        <p:spPr>
          <a:xfrm>
            <a:off x="863855" y="4975853"/>
            <a:ext cx="3112502" cy="1032142"/>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00" cap="none" spc="0" normalizeH="0" baseline="0" noProof="0">
                <a:ln>
                  <a:noFill/>
                </a:ln>
                <a:solidFill>
                  <a:prstClr val="black"/>
                </a:solidFill>
                <a:effectLst/>
                <a:uLnTx/>
                <a:uFillTx/>
                <a:latin typeface="+mn-ea"/>
                <a:cs typeface="+mn-ea"/>
                <a:sym typeface="+mn-lt"/>
              </a:rPr>
              <a:t>沉重的经济负担使很多学生心理压力大，产生自卑心理、焦虑心理、狭隘心理、文饰心理等。</a:t>
            </a:r>
            <a:endParaRPr kumimoji="0" lang="zh-CN" altLang="en-US" sz="1600" b="0" i="0" u="none" strike="noStrike" kern="100" cap="none" spc="0" normalizeH="0" baseline="0" noProof="0" dirty="0">
              <a:ln>
                <a:noFill/>
              </a:ln>
              <a:solidFill>
                <a:prstClr val="black"/>
              </a:solidFill>
              <a:effectLst/>
              <a:uLnTx/>
              <a:uFillTx/>
              <a:latin typeface="+mn-ea"/>
              <a:cs typeface="+mn-ea"/>
              <a:sym typeface="+mn-lt"/>
            </a:endParaRPr>
          </a:p>
        </p:txBody>
      </p:sp>
      <p:sp>
        <p:nvSpPr>
          <p:cNvPr id="20" name="矩形 19">
            <a:extLst>
              <a:ext uri="{FF2B5EF4-FFF2-40B4-BE49-F238E27FC236}">
                <a16:creationId xmlns:a16="http://schemas.microsoft.com/office/drawing/2014/main" id="{5FAE6761-9A64-43FB-B5E8-0178AC4A4BB7}"/>
              </a:ext>
            </a:extLst>
          </p:cNvPr>
          <p:cNvSpPr/>
          <p:nvPr/>
        </p:nvSpPr>
        <p:spPr>
          <a:xfrm>
            <a:off x="8299705" y="4975852"/>
            <a:ext cx="3112502" cy="1032142"/>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00" cap="none" spc="0" normalizeH="0" baseline="0" noProof="0">
                <a:ln>
                  <a:noFill/>
                </a:ln>
                <a:solidFill>
                  <a:prstClr val="black"/>
                </a:solidFill>
                <a:effectLst/>
                <a:uLnTx/>
                <a:uFillTx/>
                <a:latin typeface="+mn-ea"/>
                <a:cs typeface="+mn-ea"/>
                <a:sym typeface="+mn-lt"/>
              </a:rPr>
              <a:t>由于每个人待人接物的存在差异，使大学生在人际交往过程中不可避免地遇到各种困难。</a:t>
            </a:r>
            <a:endParaRPr kumimoji="0" lang="zh-CN" altLang="en-US" sz="1600" b="0" i="0" u="none" strike="noStrike" kern="100" cap="none" spc="0" normalizeH="0" baseline="0" noProof="0" dirty="0">
              <a:ln>
                <a:noFill/>
              </a:ln>
              <a:solidFill>
                <a:prstClr val="black"/>
              </a:solidFill>
              <a:effectLst/>
              <a:uLnTx/>
              <a:uFillTx/>
              <a:latin typeface="+mn-ea"/>
              <a:cs typeface="+mn-ea"/>
              <a:sym typeface="+mn-lt"/>
            </a:endParaRPr>
          </a:p>
        </p:txBody>
      </p:sp>
      <p:sp>
        <p:nvSpPr>
          <p:cNvPr id="21" name="矩形 20">
            <a:extLst>
              <a:ext uri="{FF2B5EF4-FFF2-40B4-BE49-F238E27FC236}">
                <a16:creationId xmlns:a16="http://schemas.microsoft.com/office/drawing/2014/main" id="{6DA12017-1822-4E78-819B-92CF2EC97312}"/>
              </a:ext>
            </a:extLst>
          </p:cNvPr>
          <p:cNvSpPr/>
          <p:nvPr/>
        </p:nvSpPr>
        <p:spPr>
          <a:xfrm>
            <a:off x="4391712" y="4973594"/>
            <a:ext cx="3227240" cy="1032142"/>
          </a:xfrm>
          <a:prstGeom prst="rect">
            <a:avLst/>
          </a:prstGeom>
        </p:spPr>
        <p:txBody>
          <a:bodyPr wrap="square" anchor="b">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00" cap="none" spc="0" normalizeH="0" baseline="0" noProof="0">
                <a:ln>
                  <a:noFill/>
                </a:ln>
                <a:solidFill>
                  <a:prstClr val="black"/>
                </a:solidFill>
                <a:effectLst/>
                <a:uLnTx/>
                <a:uFillTx/>
                <a:latin typeface="+mn-ea"/>
                <a:cs typeface="+mn-ea"/>
                <a:sym typeface="+mn-lt"/>
              </a:rPr>
              <a:t>就业的压力使很多大学生看不到现实的出路， 找不到理想的方向， 对前途深感迷茫</a:t>
            </a:r>
            <a:endParaRPr kumimoji="0" lang="zh-CN" altLang="en-US" sz="1600" b="0" i="0" u="none" strike="noStrike" kern="100" cap="none" spc="0" normalizeH="0" baseline="0" noProof="0" dirty="0">
              <a:ln>
                <a:noFill/>
              </a:ln>
              <a:solidFill>
                <a:prstClr val="black"/>
              </a:solidFill>
              <a:effectLst/>
              <a:uLnTx/>
              <a:uFillTx/>
              <a:latin typeface="+mn-ea"/>
              <a:cs typeface="+mn-ea"/>
              <a:sym typeface="+mn-lt"/>
            </a:endParaRPr>
          </a:p>
        </p:txBody>
      </p:sp>
      <p:pic>
        <p:nvPicPr>
          <p:cNvPr id="23" name="图片 22" descr="卡通人物&#10;&#10;中度可信度描述已自动生成">
            <a:extLst>
              <a:ext uri="{FF2B5EF4-FFF2-40B4-BE49-F238E27FC236}">
                <a16:creationId xmlns:a16="http://schemas.microsoft.com/office/drawing/2014/main" id="{92E9C829-4B41-44E6-93F3-CB6D6D742E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8099" y="2300858"/>
            <a:ext cx="1072660" cy="813108"/>
          </a:xfrm>
          <a:prstGeom prst="rect">
            <a:avLst/>
          </a:prstGeom>
        </p:spPr>
      </p:pic>
      <p:pic>
        <p:nvPicPr>
          <p:cNvPr id="25" name="图片 24" descr="卡通人物&#10;&#10;中度可信度描述已自动生成">
            <a:extLst>
              <a:ext uri="{FF2B5EF4-FFF2-40B4-BE49-F238E27FC236}">
                <a16:creationId xmlns:a16="http://schemas.microsoft.com/office/drawing/2014/main" id="{C24D2FF9-00B7-4E14-B965-6F5BFA7901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81534" y="2300858"/>
            <a:ext cx="1093354" cy="828794"/>
          </a:xfrm>
          <a:prstGeom prst="rect">
            <a:avLst/>
          </a:prstGeom>
        </p:spPr>
      </p:pic>
      <p:pic>
        <p:nvPicPr>
          <p:cNvPr id="27" name="图片 26" descr="图片包含 图标&#10;&#10;描述已自动生成">
            <a:extLst>
              <a:ext uri="{FF2B5EF4-FFF2-40B4-BE49-F238E27FC236}">
                <a16:creationId xmlns:a16="http://schemas.microsoft.com/office/drawing/2014/main" id="{8E082B75-7BEA-4F0B-822A-E17446F8BC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09232" y="2300858"/>
            <a:ext cx="1093447" cy="828866"/>
          </a:xfrm>
          <a:prstGeom prst="rect">
            <a:avLst/>
          </a:prstGeom>
        </p:spPr>
      </p:pic>
      <p:sp>
        <p:nvSpPr>
          <p:cNvPr id="2" name="文本占位符 1">
            <a:extLst>
              <a:ext uri="{FF2B5EF4-FFF2-40B4-BE49-F238E27FC236}">
                <a16:creationId xmlns:a16="http://schemas.microsoft.com/office/drawing/2014/main" id="{6ECA67B1-F10E-423C-80A5-F942479E809C}"/>
              </a:ext>
            </a:extLst>
          </p:cNvPr>
          <p:cNvSpPr>
            <a:spLocks noGrp="1"/>
          </p:cNvSpPr>
          <p:nvPr>
            <p:ph type="body" sz="quarter" idx="11"/>
          </p:nvPr>
        </p:nvSpPr>
        <p:spPr/>
        <p:txBody>
          <a:bodyPr/>
          <a:lstStyle/>
          <a:p>
            <a:r>
              <a:rPr lang="zh-CN" altLang="en-US"/>
              <a:t>大学生有什么心理问题</a:t>
            </a:r>
          </a:p>
        </p:txBody>
      </p:sp>
    </p:spTree>
    <p:extLst>
      <p:ext uri="{BB962C8B-B14F-4D97-AF65-F5344CB8AC3E}">
        <p14:creationId xmlns:p14="http://schemas.microsoft.com/office/powerpoint/2010/main" val="400455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03</a:t>
            </a:r>
            <a:endParaRPr lang="zh-CN" altLang="en-US" sz="2400">
              <a:solidFill>
                <a:schemeClr val="bg1"/>
              </a:solidFill>
              <a:cs typeface="+mn-ea"/>
              <a:sym typeface="+mn-lt"/>
            </a:endParaRPr>
          </a:p>
        </p:txBody>
      </p:sp>
      <p:sp>
        <p:nvSpPr>
          <p:cNvPr id="24" name="圆角矩形 13">
            <a:extLst>
              <a:ext uri="{FF2B5EF4-FFF2-40B4-BE49-F238E27FC236}">
                <a16:creationId xmlns:a16="http://schemas.microsoft.com/office/drawing/2014/main" id="{5064DF6D-5D29-4E31-A128-E4D9EA262CC8}"/>
              </a:ext>
            </a:extLst>
          </p:cNvPr>
          <p:cNvSpPr/>
          <p:nvPr/>
        </p:nvSpPr>
        <p:spPr>
          <a:xfrm>
            <a:off x="3769995" y="3477895"/>
            <a:ext cx="1196975" cy="11976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0" name="圆角矩形 8">
            <a:extLst>
              <a:ext uri="{FF2B5EF4-FFF2-40B4-BE49-F238E27FC236}">
                <a16:creationId xmlns:a16="http://schemas.microsoft.com/office/drawing/2014/main" id="{25C8C9EB-2257-4085-8324-2AE0005FC7E6}"/>
              </a:ext>
            </a:extLst>
          </p:cNvPr>
          <p:cNvSpPr/>
          <p:nvPr/>
        </p:nvSpPr>
        <p:spPr>
          <a:xfrm>
            <a:off x="2426335" y="4693920"/>
            <a:ext cx="1122680" cy="11233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3" name="圆角矩形 11">
            <a:extLst>
              <a:ext uri="{FF2B5EF4-FFF2-40B4-BE49-F238E27FC236}">
                <a16:creationId xmlns:a16="http://schemas.microsoft.com/office/drawing/2014/main" id="{6382768D-35F3-4FD1-A334-4ACA33931739}"/>
              </a:ext>
            </a:extLst>
          </p:cNvPr>
          <p:cNvSpPr/>
          <p:nvPr/>
        </p:nvSpPr>
        <p:spPr>
          <a:xfrm>
            <a:off x="8974976" y="4718685"/>
            <a:ext cx="938644" cy="9391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6" name="圆角矩形 15">
            <a:extLst>
              <a:ext uri="{FF2B5EF4-FFF2-40B4-BE49-F238E27FC236}">
                <a16:creationId xmlns:a16="http://schemas.microsoft.com/office/drawing/2014/main" id="{50E33241-2A9C-463B-932C-138B361ADD66}"/>
              </a:ext>
            </a:extLst>
          </p:cNvPr>
          <p:cNvSpPr/>
          <p:nvPr/>
        </p:nvSpPr>
        <p:spPr>
          <a:xfrm>
            <a:off x="10307955" y="3877945"/>
            <a:ext cx="1196975" cy="11976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2" name="圆角矩形 22">
            <a:extLst>
              <a:ext uri="{FF2B5EF4-FFF2-40B4-BE49-F238E27FC236}">
                <a16:creationId xmlns:a16="http://schemas.microsoft.com/office/drawing/2014/main" id="{0BE70A30-F960-45C8-8845-D13B1870073E}"/>
              </a:ext>
            </a:extLst>
          </p:cNvPr>
          <p:cNvSpPr/>
          <p:nvPr/>
        </p:nvSpPr>
        <p:spPr>
          <a:xfrm>
            <a:off x="9418320" y="2808605"/>
            <a:ext cx="889635" cy="890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3" name="文本框 42">
            <a:extLst>
              <a:ext uri="{FF2B5EF4-FFF2-40B4-BE49-F238E27FC236}">
                <a16:creationId xmlns:a16="http://schemas.microsoft.com/office/drawing/2014/main" id="{5827B4C0-883F-46F7-9994-E236B1757886}"/>
              </a:ext>
            </a:extLst>
          </p:cNvPr>
          <p:cNvSpPr txBox="1"/>
          <p:nvPr/>
        </p:nvSpPr>
        <p:spPr>
          <a:xfrm>
            <a:off x="5621655" y="4145280"/>
            <a:ext cx="948690" cy="1365567"/>
          </a:xfrm>
          <a:prstGeom prst="rect">
            <a:avLst/>
          </a:prstGeom>
          <a:noFill/>
        </p:spPr>
        <p:txBody>
          <a:bodyPr wrap="square" rtlCol="0">
            <a:spAutoFit/>
          </a:bodyPr>
          <a:lstStyle/>
          <a:p>
            <a:pPr algn="ctr" fontAlgn="auto">
              <a:lnSpc>
                <a:spcPct val="120000"/>
              </a:lnSpc>
            </a:pPr>
            <a:r>
              <a:rPr lang="en-US" altLang="zh-CN" sz="3600" b="1">
                <a:cs typeface="+mn-ea"/>
                <a:sym typeface="+mn-lt"/>
              </a:rPr>
              <a:t>.......</a:t>
            </a:r>
          </a:p>
        </p:txBody>
      </p:sp>
      <p:sp>
        <p:nvSpPr>
          <p:cNvPr id="45" name="圆角矩形 27">
            <a:extLst>
              <a:ext uri="{FF2B5EF4-FFF2-40B4-BE49-F238E27FC236}">
                <a16:creationId xmlns:a16="http://schemas.microsoft.com/office/drawing/2014/main" id="{6A297AA7-FB63-4633-A9EC-B4A7FCD2AB9B}"/>
              </a:ext>
            </a:extLst>
          </p:cNvPr>
          <p:cNvSpPr/>
          <p:nvPr/>
        </p:nvSpPr>
        <p:spPr>
          <a:xfrm>
            <a:off x="3167380" y="2404110"/>
            <a:ext cx="938530" cy="9391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8" name="圆角矩形 30">
            <a:extLst>
              <a:ext uri="{FF2B5EF4-FFF2-40B4-BE49-F238E27FC236}">
                <a16:creationId xmlns:a16="http://schemas.microsoft.com/office/drawing/2014/main" id="{9ECE04BB-A4C0-4649-9590-F7827843DEF1}"/>
              </a:ext>
            </a:extLst>
          </p:cNvPr>
          <p:cNvSpPr/>
          <p:nvPr/>
        </p:nvSpPr>
        <p:spPr>
          <a:xfrm>
            <a:off x="1092835" y="4214495"/>
            <a:ext cx="938530" cy="9391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0" name="文本框 49">
            <a:extLst>
              <a:ext uri="{FF2B5EF4-FFF2-40B4-BE49-F238E27FC236}">
                <a16:creationId xmlns:a16="http://schemas.microsoft.com/office/drawing/2014/main" id="{5D93481A-3A26-45E7-8BBB-B2998EBD84DC}"/>
              </a:ext>
            </a:extLst>
          </p:cNvPr>
          <p:cNvSpPr txBox="1"/>
          <p:nvPr/>
        </p:nvSpPr>
        <p:spPr>
          <a:xfrm>
            <a:off x="4333875" y="3255837"/>
            <a:ext cx="3524250" cy="1077218"/>
          </a:xfrm>
          <a:prstGeom prst="rect">
            <a:avLst/>
          </a:prstGeom>
          <a:noFill/>
        </p:spPr>
        <p:txBody>
          <a:bodyPr wrap="square" rtlCol="0">
            <a:spAutoFit/>
          </a:bodyPr>
          <a:lstStyle/>
          <a:p>
            <a:pPr algn="ctr"/>
            <a:r>
              <a:rPr lang="zh-CN" altLang="en-US" sz="3200" b="1">
                <a:latin typeface="+mn-ea"/>
                <a:cs typeface="+mn-ea"/>
                <a:sym typeface="+mn-lt"/>
              </a:rPr>
              <a:t>在大学的环境中</a:t>
            </a:r>
            <a:endParaRPr lang="en-US" altLang="zh-CN" sz="3200" b="1">
              <a:latin typeface="+mn-ea"/>
              <a:cs typeface="+mn-ea"/>
              <a:sym typeface="+mn-lt"/>
            </a:endParaRPr>
          </a:p>
          <a:p>
            <a:pPr algn="ctr"/>
            <a:r>
              <a:rPr lang="zh-CN" altLang="en-US" sz="3200" b="1">
                <a:latin typeface="+mn-ea"/>
                <a:cs typeface="+mn-ea"/>
                <a:sym typeface="+mn-lt"/>
              </a:rPr>
              <a:t>我们正在失去</a:t>
            </a:r>
          </a:p>
        </p:txBody>
      </p:sp>
      <p:sp>
        <p:nvSpPr>
          <p:cNvPr id="75" name="椭圆 74">
            <a:extLst>
              <a:ext uri="{FF2B5EF4-FFF2-40B4-BE49-F238E27FC236}">
                <a16:creationId xmlns:a16="http://schemas.microsoft.com/office/drawing/2014/main" id="{C7C5AF3C-DC58-4F89-B530-057F69C242E1}"/>
              </a:ext>
            </a:extLst>
          </p:cNvPr>
          <p:cNvSpPr/>
          <p:nvPr/>
        </p:nvSpPr>
        <p:spPr>
          <a:xfrm>
            <a:off x="4435996" y="4403818"/>
            <a:ext cx="226745" cy="226745"/>
          </a:xfrm>
          <a:prstGeom prst="ellipse">
            <a:avLst/>
          </a:prstGeom>
          <a:gradFill>
            <a:gsLst>
              <a:gs pos="100000">
                <a:schemeClr val="accent1"/>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椭圆 80">
            <a:extLst>
              <a:ext uri="{FF2B5EF4-FFF2-40B4-BE49-F238E27FC236}">
                <a16:creationId xmlns:a16="http://schemas.microsoft.com/office/drawing/2014/main" id="{C32C7FEC-FD5C-4D20-8D73-B72046069A36}"/>
              </a:ext>
            </a:extLst>
          </p:cNvPr>
          <p:cNvSpPr/>
          <p:nvPr/>
        </p:nvSpPr>
        <p:spPr>
          <a:xfrm>
            <a:off x="2214601" y="5539280"/>
            <a:ext cx="732672" cy="732673"/>
          </a:xfrm>
          <a:prstGeom prst="ellipse">
            <a:avLst/>
          </a:prstGeom>
          <a:gradFill>
            <a:gsLst>
              <a:gs pos="100000">
                <a:schemeClr val="accent1"/>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7" name="椭圆 86">
            <a:extLst>
              <a:ext uri="{FF2B5EF4-FFF2-40B4-BE49-F238E27FC236}">
                <a16:creationId xmlns:a16="http://schemas.microsoft.com/office/drawing/2014/main" id="{D734CBC8-B486-4DD9-A21C-BED5B2E63EBA}"/>
              </a:ext>
            </a:extLst>
          </p:cNvPr>
          <p:cNvSpPr/>
          <p:nvPr/>
        </p:nvSpPr>
        <p:spPr>
          <a:xfrm>
            <a:off x="10977808" y="2704730"/>
            <a:ext cx="523099" cy="523100"/>
          </a:xfrm>
          <a:prstGeom prst="ellipse">
            <a:avLst/>
          </a:prstGeom>
          <a:gradFill>
            <a:gsLst>
              <a:gs pos="100000">
                <a:schemeClr val="accent1"/>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椭圆 89">
            <a:extLst>
              <a:ext uri="{FF2B5EF4-FFF2-40B4-BE49-F238E27FC236}">
                <a16:creationId xmlns:a16="http://schemas.microsoft.com/office/drawing/2014/main" id="{B2885012-108C-4B75-8DAF-2B07FE42EF20}"/>
              </a:ext>
            </a:extLst>
          </p:cNvPr>
          <p:cNvSpPr/>
          <p:nvPr/>
        </p:nvSpPr>
        <p:spPr>
          <a:xfrm>
            <a:off x="4724683" y="2583810"/>
            <a:ext cx="399662" cy="399663"/>
          </a:xfrm>
          <a:prstGeom prst="ellipse">
            <a:avLst/>
          </a:prstGeom>
          <a:gradFill>
            <a:gsLst>
              <a:gs pos="100000">
                <a:schemeClr val="accent1"/>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占位符 3">
            <a:extLst>
              <a:ext uri="{FF2B5EF4-FFF2-40B4-BE49-F238E27FC236}">
                <a16:creationId xmlns:a16="http://schemas.microsoft.com/office/drawing/2014/main" id="{80DA71B1-3758-4870-A189-4AC5381F562F}"/>
              </a:ext>
            </a:extLst>
          </p:cNvPr>
          <p:cNvSpPr>
            <a:spLocks noGrp="1"/>
          </p:cNvSpPr>
          <p:nvPr>
            <p:ph type="body" sz="quarter" idx="11"/>
          </p:nvPr>
        </p:nvSpPr>
        <p:spPr/>
        <p:txBody>
          <a:bodyPr/>
          <a:lstStyle/>
          <a:p>
            <a:r>
              <a:rPr lang="zh-CN" altLang="en-US"/>
              <a:t>大学生有什么心理问题</a:t>
            </a:r>
          </a:p>
        </p:txBody>
      </p:sp>
      <p:grpSp>
        <p:nvGrpSpPr>
          <p:cNvPr id="5" name="组合 4">
            <a:extLst>
              <a:ext uri="{FF2B5EF4-FFF2-40B4-BE49-F238E27FC236}">
                <a16:creationId xmlns:a16="http://schemas.microsoft.com/office/drawing/2014/main" id="{4BA6BF5D-CCAA-426D-A58B-5A5D76E76D64}"/>
              </a:ext>
            </a:extLst>
          </p:cNvPr>
          <p:cNvGrpSpPr/>
          <p:nvPr/>
        </p:nvGrpSpPr>
        <p:grpSpPr>
          <a:xfrm>
            <a:off x="1849756" y="1771038"/>
            <a:ext cx="1358807" cy="1361456"/>
            <a:chOff x="1849756" y="1771038"/>
            <a:chExt cx="1358807" cy="1361456"/>
          </a:xfrm>
        </p:grpSpPr>
        <p:sp>
          <p:nvSpPr>
            <p:cNvPr id="2" name="椭圆 1">
              <a:extLst>
                <a:ext uri="{FF2B5EF4-FFF2-40B4-BE49-F238E27FC236}">
                  <a16:creationId xmlns:a16="http://schemas.microsoft.com/office/drawing/2014/main" id="{CFAF23F7-3D65-412B-B75C-0977F0F64462}"/>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文本框 39">
              <a:extLst>
                <a:ext uri="{FF2B5EF4-FFF2-40B4-BE49-F238E27FC236}">
                  <a16:creationId xmlns:a16="http://schemas.microsoft.com/office/drawing/2014/main" id="{EEB91229-2091-402B-B562-C544B0FAB4AC}"/>
                </a:ext>
              </a:extLst>
            </p:cNvPr>
            <p:cNvSpPr txBox="1"/>
            <p:nvPr/>
          </p:nvSpPr>
          <p:spPr>
            <a:xfrm>
              <a:off x="2023745" y="2128746"/>
              <a:ext cx="1000760" cy="514051"/>
            </a:xfrm>
            <a:prstGeom prst="rect">
              <a:avLst/>
            </a:prstGeom>
            <a:noFill/>
          </p:spPr>
          <p:txBody>
            <a:bodyPr wrap="square" rtlCol="0">
              <a:spAutoFit/>
            </a:bodyPr>
            <a:lstStyle/>
            <a:p>
              <a:pPr algn="ctr" fontAlgn="auto">
                <a:lnSpc>
                  <a:spcPct val="120000"/>
                </a:lnSpc>
              </a:pPr>
              <a:r>
                <a:rPr lang="zh-CN" altLang="en-US" sz="2400" b="1">
                  <a:solidFill>
                    <a:schemeClr val="bg1"/>
                  </a:solidFill>
                  <a:cs typeface="+mn-ea"/>
                  <a:sym typeface="+mn-lt"/>
                </a:rPr>
                <a:t>向 往</a:t>
              </a:r>
            </a:p>
          </p:txBody>
        </p:sp>
        <p:pic>
          <p:nvPicPr>
            <p:cNvPr id="58" name="图片 57">
              <a:extLst>
                <a:ext uri="{FF2B5EF4-FFF2-40B4-BE49-F238E27FC236}">
                  <a16:creationId xmlns:a16="http://schemas.microsoft.com/office/drawing/2014/main" id="{BD4324C1-E771-4B9D-B08D-B2297E00E8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59" name="组合 58">
            <a:extLst>
              <a:ext uri="{FF2B5EF4-FFF2-40B4-BE49-F238E27FC236}">
                <a16:creationId xmlns:a16="http://schemas.microsoft.com/office/drawing/2014/main" id="{79B633A7-C82D-4F38-B229-26A2B8D8B7D2}"/>
              </a:ext>
            </a:extLst>
          </p:cNvPr>
          <p:cNvGrpSpPr/>
          <p:nvPr/>
        </p:nvGrpSpPr>
        <p:grpSpPr>
          <a:xfrm>
            <a:off x="5256240" y="1262917"/>
            <a:ext cx="1675132" cy="1678398"/>
            <a:chOff x="1849756" y="1771038"/>
            <a:chExt cx="1358807" cy="1361456"/>
          </a:xfrm>
        </p:grpSpPr>
        <p:sp>
          <p:nvSpPr>
            <p:cNvPr id="61" name="椭圆 60">
              <a:extLst>
                <a:ext uri="{FF2B5EF4-FFF2-40B4-BE49-F238E27FC236}">
                  <a16:creationId xmlns:a16="http://schemas.microsoft.com/office/drawing/2014/main" id="{A27ABAD8-4BB1-4748-9CAC-4F3C2978305A}"/>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文本框 61">
              <a:extLst>
                <a:ext uri="{FF2B5EF4-FFF2-40B4-BE49-F238E27FC236}">
                  <a16:creationId xmlns:a16="http://schemas.microsoft.com/office/drawing/2014/main" id="{5D1C736A-FCE5-4807-BCE6-15653B141908}"/>
                </a:ext>
              </a:extLst>
            </p:cNvPr>
            <p:cNvSpPr txBox="1"/>
            <p:nvPr/>
          </p:nvSpPr>
          <p:spPr>
            <a:xfrm>
              <a:off x="2035973" y="2223376"/>
              <a:ext cx="1000760" cy="458798"/>
            </a:xfrm>
            <a:prstGeom prst="rect">
              <a:avLst/>
            </a:prstGeom>
            <a:noFill/>
          </p:spPr>
          <p:txBody>
            <a:bodyPr wrap="square" rtlCol="0">
              <a:spAutoFit/>
            </a:bodyPr>
            <a:lstStyle/>
            <a:p>
              <a:pPr algn="ctr" fontAlgn="auto">
                <a:lnSpc>
                  <a:spcPct val="120000"/>
                </a:lnSpc>
              </a:pPr>
              <a:r>
                <a:rPr lang="zh-CN" altLang="en-US" sz="2800" b="1">
                  <a:solidFill>
                    <a:schemeClr val="bg1"/>
                  </a:solidFill>
                  <a:cs typeface="+mn-ea"/>
                  <a:sym typeface="+mn-lt"/>
                </a:rPr>
                <a:t>平 衡</a:t>
              </a:r>
            </a:p>
          </p:txBody>
        </p:sp>
        <p:pic>
          <p:nvPicPr>
            <p:cNvPr id="65" name="图片 64">
              <a:extLst>
                <a:ext uri="{FF2B5EF4-FFF2-40B4-BE49-F238E27FC236}">
                  <a16:creationId xmlns:a16="http://schemas.microsoft.com/office/drawing/2014/main" id="{4976604C-F499-4918-8543-B6C188E78D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67" name="组合 66">
            <a:extLst>
              <a:ext uri="{FF2B5EF4-FFF2-40B4-BE49-F238E27FC236}">
                <a16:creationId xmlns:a16="http://schemas.microsoft.com/office/drawing/2014/main" id="{EADE2B4F-3E8F-4B8F-BB30-59FDF02A30E3}"/>
              </a:ext>
            </a:extLst>
          </p:cNvPr>
          <p:cNvGrpSpPr/>
          <p:nvPr/>
        </p:nvGrpSpPr>
        <p:grpSpPr>
          <a:xfrm>
            <a:off x="8199202" y="1071922"/>
            <a:ext cx="2566775" cy="2571779"/>
            <a:chOff x="1849756" y="1771038"/>
            <a:chExt cx="1358807" cy="1361456"/>
          </a:xfrm>
        </p:grpSpPr>
        <p:sp>
          <p:nvSpPr>
            <p:cNvPr id="68" name="椭圆 67">
              <a:extLst>
                <a:ext uri="{FF2B5EF4-FFF2-40B4-BE49-F238E27FC236}">
                  <a16:creationId xmlns:a16="http://schemas.microsoft.com/office/drawing/2014/main" id="{0821F288-453A-4D54-B860-8418337DD66B}"/>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文本框 69">
              <a:extLst>
                <a:ext uri="{FF2B5EF4-FFF2-40B4-BE49-F238E27FC236}">
                  <a16:creationId xmlns:a16="http://schemas.microsoft.com/office/drawing/2014/main" id="{21AF29C0-D566-4A5E-9D22-CDA1A338E937}"/>
                </a:ext>
              </a:extLst>
            </p:cNvPr>
            <p:cNvSpPr txBox="1"/>
            <p:nvPr/>
          </p:nvSpPr>
          <p:spPr>
            <a:xfrm>
              <a:off x="2028779" y="2141138"/>
              <a:ext cx="1000760" cy="478374"/>
            </a:xfrm>
            <a:prstGeom prst="rect">
              <a:avLst/>
            </a:prstGeom>
            <a:noFill/>
          </p:spPr>
          <p:txBody>
            <a:bodyPr wrap="square" rtlCol="0">
              <a:spAutoFit/>
            </a:bodyPr>
            <a:lstStyle/>
            <a:p>
              <a:pPr algn="ctr" fontAlgn="auto">
                <a:lnSpc>
                  <a:spcPct val="120000"/>
                </a:lnSpc>
              </a:pPr>
              <a:r>
                <a:rPr lang="zh-CN" altLang="en-US" sz="4800" b="1">
                  <a:solidFill>
                    <a:schemeClr val="bg1"/>
                  </a:solidFill>
                  <a:cs typeface="+mn-ea"/>
                  <a:sym typeface="+mn-lt"/>
                </a:rPr>
                <a:t>喜 悦</a:t>
              </a:r>
            </a:p>
          </p:txBody>
        </p:sp>
        <p:pic>
          <p:nvPicPr>
            <p:cNvPr id="71" name="图片 70">
              <a:extLst>
                <a:ext uri="{FF2B5EF4-FFF2-40B4-BE49-F238E27FC236}">
                  <a16:creationId xmlns:a16="http://schemas.microsoft.com/office/drawing/2014/main" id="{90A98955-562D-4CC9-81BF-F3850B8D76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73" name="组合 72">
            <a:extLst>
              <a:ext uri="{FF2B5EF4-FFF2-40B4-BE49-F238E27FC236}">
                <a16:creationId xmlns:a16="http://schemas.microsoft.com/office/drawing/2014/main" id="{FA0F6485-5E9E-4B07-8203-A48626452108}"/>
              </a:ext>
            </a:extLst>
          </p:cNvPr>
          <p:cNvGrpSpPr/>
          <p:nvPr/>
        </p:nvGrpSpPr>
        <p:grpSpPr>
          <a:xfrm>
            <a:off x="9960869" y="4225753"/>
            <a:ext cx="1358807" cy="1361456"/>
            <a:chOff x="1849756" y="1771038"/>
            <a:chExt cx="1358807" cy="1361456"/>
          </a:xfrm>
        </p:grpSpPr>
        <p:sp>
          <p:nvSpPr>
            <p:cNvPr id="74" name="椭圆 73">
              <a:extLst>
                <a:ext uri="{FF2B5EF4-FFF2-40B4-BE49-F238E27FC236}">
                  <a16:creationId xmlns:a16="http://schemas.microsoft.com/office/drawing/2014/main" id="{4B13BF63-786C-4C20-A0D9-A3E566FD97F2}"/>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a:extLst>
                <a:ext uri="{FF2B5EF4-FFF2-40B4-BE49-F238E27FC236}">
                  <a16:creationId xmlns:a16="http://schemas.microsoft.com/office/drawing/2014/main" id="{E689B2D8-E9DD-497A-AFDA-80E98B071982}"/>
                </a:ext>
              </a:extLst>
            </p:cNvPr>
            <p:cNvSpPr txBox="1"/>
            <p:nvPr/>
          </p:nvSpPr>
          <p:spPr>
            <a:xfrm>
              <a:off x="2023745" y="2128746"/>
              <a:ext cx="1000760" cy="514051"/>
            </a:xfrm>
            <a:prstGeom prst="rect">
              <a:avLst/>
            </a:prstGeom>
            <a:noFill/>
          </p:spPr>
          <p:txBody>
            <a:bodyPr wrap="square" rtlCol="0">
              <a:spAutoFit/>
            </a:bodyPr>
            <a:lstStyle/>
            <a:p>
              <a:pPr algn="ctr" fontAlgn="auto">
                <a:lnSpc>
                  <a:spcPct val="120000"/>
                </a:lnSpc>
              </a:pPr>
              <a:r>
                <a:rPr lang="zh-CN" altLang="en-US" sz="2400" b="1">
                  <a:solidFill>
                    <a:schemeClr val="bg1"/>
                  </a:solidFill>
                  <a:cs typeface="+mn-ea"/>
                  <a:sym typeface="+mn-lt"/>
                </a:rPr>
                <a:t>自 信</a:t>
              </a:r>
            </a:p>
          </p:txBody>
        </p:sp>
        <p:pic>
          <p:nvPicPr>
            <p:cNvPr id="77" name="图片 76">
              <a:extLst>
                <a:ext uri="{FF2B5EF4-FFF2-40B4-BE49-F238E27FC236}">
                  <a16:creationId xmlns:a16="http://schemas.microsoft.com/office/drawing/2014/main" id="{DEA370D7-9444-4C75-B32E-B30A413644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78" name="组合 77">
            <a:extLst>
              <a:ext uri="{FF2B5EF4-FFF2-40B4-BE49-F238E27FC236}">
                <a16:creationId xmlns:a16="http://schemas.microsoft.com/office/drawing/2014/main" id="{EE8AADD0-97EB-4819-BC93-A9B037004379}"/>
              </a:ext>
            </a:extLst>
          </p:cNvPr>
          <p:cNvGrpSpPr/>
          <p:nvPr/>
        </p:nvGrpSpPr>
        <p:grpSpPr>
          <a:xfrm>
            <a:off x="7170907" y="4299822"/>
            <a:ext cx="2196634" cy="2200917"/>
            <a:chOff x="1849756" y="1771038"/>
            <a:chExt cx="1358807" cy="1361456"/>
          </a:xfrm>
        </p:grpSpPr>
        <p:sp>
          <p:nvSpPr>
            <p:cNvPr id="79" name="椭圆 78">
              <a:extLst>
                <a:ext uri="{FF2B5EF4-FFF2-40B4-BE49-F238E27FC236}">
                  <a16:creationId xmlns:a16="http://schemas.microsoft.com/office/drawing/2014/main" id="{03596E84-A934-4635-B8C9-72AAA40281DD}"/>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文本框 79">
              <a:extLst>
                <a:ext uri="{FF2B5EF4-FFF2-40B4-BE49-F238E27FC236}">
                  <a16:creationId xmlns:a16="http://schemas.microsoft.com/office/drawing/2014/main" id="{B5FCE66D-346F-45AD-9639-3175F6C9C3C2}"/>
                </a:ext>
              </a:extLst>
            </p:cNvPr>
            <p:cNvSpPr txBox="1"/>
            <p:nvPr/>
          </p:nvSpPr>
          <p:spPr>
            <a:xfrm>
              <a:off x="2046087" y="2230661"/>
              <a:ext cx="1000760" cy="349875"/>
            </a:xfrm>
            <a:prstGeom prst="rect">
              <a:avLst/>
            </a:prstGeom>
            <a:noFill/>
          </p:spPr>
          <p:txBody>
            <a:bodyPr wrap="square" rtlCol="0">
              <a:spAutoFit/>
            </a:bodyPr>
            <a:lstStyle/>
            <a:p>
              <a:pPr algn="ctr" fontAlgn="auto">
                <a:lnSpc>
                  <a:spcPct val="120000"/>
                </a:lnSpc>
              </a:pPr>
              <a:r>
                <a:rPr lang="zh-CN" altLang="en-US" sz="2800" b="1">
                  <a:solidFill>
                    <a:schemeClr val="bg1"/>
                  </a:solidFill>
                  <a:cs typeface="+mn-ea"/>
                  <a:sym typeface="+mn-lt"/>
                </a:rPr>
                <a:t>满 足 感</a:t>
              </a:r>
            </a:p>
          </p:txBody>
        </p:sp>
        <p:pic>
          <p:nvPicPr>
            <p:cNvPr id="82" name="图片 81">
              <a:extLst>
                <a:ext uri="{FF2B5EF4-FFF2-40B4-BE49-F238E27FC236}">
                  <a16:creationId xmlns:a16="http://schemas.microsoft.com/office/drawing/2014/main" id="{B839AA61-C051-4B2C-8770-A0F8AE8F04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83" name="组合 82">
            <a:extLst>
              <a:ext uri="{FF2B5EF4-FFF2-40B4-BE49-F238E27FC236}">
                <a16:creationId xmlns:a16="http://schemas.microsoft.com/office/drawing/2014/main" id="{E34683F4-3FE5-436F-A0E5-6EF82B74121C}"/>
              </a:ext>
            </a:extLst>
          </p:cNvPr>
          <p:cNvGrpSpPr/>
          <p:nvPr/>
        </p:nvGrpSpPr>
        <p:grpSpPr>
          <a:xfrm>
            <a:off x="3608737" y="4975437"/>
            <a:ext cx="1616199" cy="1619350"/>
            <a:chOff x="1849756" y="1771038"/>
            <a:chExt cx="1358807" cy="1361456"/>
          </a:xfrm>
        </p:grpSpPr>
        <p:sp>
          <p:nvSpPr>
            <p:cNvPr id="85" name="椭圆 84">
              <a:extLst>
                <a:ext uri="{FF2B5EF4-FFF2-40B4-BE49-F238E27FC236}">
                  <a16:creationId xmlns:a16="http://schemas.microsoft.com/office/drawing/2014/main" id="{864965DE-F5DE-407E-8E06-323D6F93D4F6}"/>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文本框 85">
              <a:extLst>
                <a:ext uri="{FF2B5EF4-FFF2-40B4-BE49-F238E27FC236}">
                  <a16:creationId xmlns:a16="http://schemas.microsoft.com/office/drawing/2014/main" id="{9D41C4DD-E420-4E11-8F43-2D24B2536B0D}"/>
                </a:ext>
              </a:extLst>
            </p:cNvPr>
            <p:cNvSpPr txBox="1"/>
            <p:nvPr/>
          </p:nvSpPr>
          <p:spPr>
            <a:xfrm>
              <a:off x="2033746" y="2193415"/>
              <a:ext cx="1000760" cy="514051"/>
            </a:xfrm>
            <a:prstGeom prst="rect">
              <a:avLst/>
            </a:prstGeom>
            <a:noFill/>
          </p:spPr>
          <p:txBody>
            <a:bodyPr wrap="square" rtlCol="0">
              <a:spAutoFit/>
            </a:bodyPr>
            <a:lstStyle/>
            <a:p>
              <a:pPr algn="ctr" fontAlgn="auto">
                <a:lnSpc>
                  <a:spcPct val="120000"/>
                </a:lnSpc>
              </a:pPr>
              <a:r>
                <a:rPr lang="zh-CN" altLang="en-US" sz="2400" b="1">
                  <a:solidFill>
                    <a:schemeClr val="bg1"/>
                  </a:solidFill>
                  <a:cs typeface="+mn-ea"/>
                  <a:sym typeface="+mn-lt"/>
                </a:rPr>
                <a:t>和 谐</a:t>
              </a:r>
            </a:p>
          </p:txBody>
        </p:sp>
        <p:pic>
          <p:nvPicPr>
            <p:cNvPr id="88" name="图片 87">
              <a:extLst>
                <a:ext uri="{FF2B5EF4-FFF2-40B4-BE49-F238E27FC236}">
                  <a16:creationId xmlns:a16="http://schemas.microsoft.com/office/drawing/2014/main" id="{FD7D9C1D-9A86-4B2E-BB6B-29C35665BA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89" name="组合 88">
            <a:extLst>
              <a:ext uri="{FF2B5EF4-FFF2-40B4-BE49-F238E27FC236}">
                <a16:creationId xmlns:a16="http://schemas.microsoft.com/office/drawing/2014/main" id="{7360CFCE-3EFC-4B2D-A0C2-B424FE814F2B}"/>
              </a:ext>
            </a:extLst>
          </p:cNvPr>
          <p:cNvGrpSpPr/>
          <p:nvPr/>
        </p:nvGrpSpPr>
        <p:grpSpPr>
          <a:xfrm>
            <a:off x="939694" y="3719242"/>
            <a:ext cx="1787180" cy="1790664"/>
            <a:chOff x="1849756" y="1771038"/>
            <a:chExt cx="1358807" cy="1361456"/>
          </a:xfrm>
        </p:grpSpPr>
        <p:sp>
          <p:nvSpPr>
            <p:cNvPr id="91" name="椭圆 90">
              <a:extLst>
                <a:ext uri="{FF2B5EF4-FFF2-40B4-BE49-F238E27FC236}">
                  <a16:creationId xmlns:a16="http://schemas.microsoft.com/office/drawing/2014/main" id="{9D395AE9-7D5E-41FC-86C9-445265F71D2A}"/>
                </a:ext>
              </a:extLst>
            </p:cNvPr>
            <p:cNvSpPr/>
            <p:nvPr/>
          </p:nvSpPr>
          <p:spPr>
            <a:xfrm>
              <a:off x="1849756" y="1771038"/>
              <a:ext cx="1358807" cy="1358806"/>
            </a:xfrm>
            <a:prstGeom prst="ellipse">
              <a:avLst/>
            </a:prstGeom>
            <a:gradFill>
              <a:gsLst>
                <a:gs pos="31000">
                  <a:schemeClr val="accent1"/>
                </a:gs>
                <a:gs pos="100000">
                  <a:schemeClr val="accent1">
                    <a:lumMod val="75000"/>
                  </a:schemeClr>
                </a:gs>
                <a:gs pos="2000">
                  <a:schemeClr val="accent1">
                    <a:lumMod val="0"/>
                    <a:lumOff val="10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文本框 91">
              <a:extLst>
                <a:ext uri="{FF2B5EF4-FFF2-40B4-BE49-F238E27FC236}">
                  <a16:creationId xmlns:a16="http://schemas.microsoft.com/office/drawing/2014/main" id="{9C87BA25-78D1-46AF-A735-89D4BA7135D1}"/>
                </a:ext>
              </a:extLst>
            </p:cNvPr>
            <p:cNvSpPr txBox="1"/>
            <p:nvPr/>
          </p:nvSpPr>
          <p:spPr>
            <a:xfrm>
              <a:off x="2023069" y="2150798"/>
              <a:ext cx="1000760" cy="481417"/>
            </a:xfrm>
            <a:prstGeom prst="rect">
              <a:avLst/>
            </a:prstGeom>
            <a:noFill/>
          </p:spPr>
          <p:txBody>
            <a:bodyPr wrap="square" rtlCol="0">
              <a:spAutoFit/>
            </a:bodyPr>
            <a:lstStyle/>
            <a:p>
              <a:pPr algn="ctr" fontAlgn="auto">
                <a:lnSpc>
                  <a:spcPct val="120000"/>
                </a:lnSpc>
              </a:pPr>
              <a:r>
                <a:rPr lang="zh-CN" altLang="en-US" sz="3200" b="1">
                  <a:solidFill>
                    <a:schemeClr val="bg1"/>
                  </a:solidFill>
                  <a:cs typeface="+mn-ea"/>
                  <a:sym typeface="+mn-lt"/>
                </a:rPr>
                <a:t>快 乐</a:t>
              </a:r>
            </a:p>
          </p:txBody>
        </p:sp>
        <p:pic>
          <p:nvPicPr>
            <p:cNvPr id="94" name="图片 93">
              <a:extLst>
                <a:ext uri="{FF2B5EF4-FFF2-40B4-BE49-F238E27FC236}">
                  <a16:creationId xmlns:a16="http://schemas.microsoft.com/office/drawing/2014/main" id="{89DD821F-28C5-41B3-875E-7B57AA2F0C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046" r="33509" b="6887"/>
            <a:stretch/>
          </p:blipFill>
          <p:spPr>
            <a:xfrm>
              <a:off x="1922089" y="2750137"/>
              <a:ext cx="1216646" cy="382357"/>
            </a:xfrm>
            <a:custGeom>
              <a:avLst/>
              <a:gdLst>
                <a:gd name="connsiteX0" fmla="*/ 0 w 1216646"/>
                <a:gd name="connsiteY0" fmla="*/ 0 h 382357"/>
                <a:gd name="connsiteX1" fmla="*/ 1216646 w 1216646"/>
                <a:gd name="connsiteY1" fmla="*/ 0 h 382357"/>
                <a:gd name="connsiteX2" fmla="*/ 1171695 w 1216646"/>
                <a:gd name="connsiteY2" fmla="*/ 82815 h 382357"/>
                <a:gd name="connsiteX3" fmla="*/ 608323 w 1216646"/>
                <a:gd name="connsiteY3" fmla="*/ 382357 h 382357"/>
                <a:gd name="connsiteX4" fmla="*/ 44951 w 1216646"/>
                <a:gd name="connsiteY4" fmla="*/ 82815 h 38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46" h="382357">
                  <a:moveTo>
                    <a:pt x="0" y="0"/>
                  </a:moveTo>
                  <a:lnTo>
                    <a:pt x="1216646" y="0"/>
                  </a:lnTo>
                  <a:lnTo>
                    <a:pt x="1171695" y="82815"/>
                  </a:lnTo>
                  <a:cubicBezTo>
                    <a:pt x="1049601" y="263537"/>
                    <a:pt x="842838" y="382357"/>
                    <a:pt x="608323" y="382357"/>
                  </a:cubicBezTo>
                  <a:cubicBezTo>
                    <a:pt x="373808" y="382357"/>
                    <a:pt x="167045" y="263537"/>
                    <a:pt x="44951" y="82815"/>
                  </a:cubicBezTo>
                  <a:close/>
                </a:path>
              </a:pathLst>
            </a:custGeom>
          </p:spPr>
        </p:pic>
      </p:grpSp>
      <p:grpSp>
        <p:nvGrpSpPr>
          <p:cNvPr id="95" name="组合 94">
            <a:extLst>
              <a:ext uri="{FF2B5EF4-FFF2-40B4-BE49-F238E27FC236}">
                <a16:creationId xmlns:a16="http://schemas.microsoft.com/office/drawing/2014/main" id="{46E60270-A989-458B-BFC1-2C1DB5A073E9}"/>
              </a:ext>
            </a:extLst>
          </p:cNvPr>
          <p:cNvGrpSpPr/>
          <p:nvPr/>
        </p:nvGrpSpPr>
        <p:grpSpPr>
          <a:xfrm>
            <a:off x="7670756" y="2302099"/>
            <a:ext cx="357907" cy="357907"/>
            <a:chOff x="6190102" y="5895262"/>
            <a:chExt cx="357907" cy="357907"/>
          </a:xfrm>
        </p:grpSpPr>
        <p:sp>
          <p:nvSpPr>
            <p:cNvPr id="96" name="椭圆 95">
              <a:extLst>
                <a:ext uri="{FF2B5EF4-FFF2-40B4-BE49-F238E27FC236}">
                  <a16:creationId xmlns:a16="http://schemas.microsoft.com/office/drawing/2014/main" id="{A20690BC-B553-4A9D-97F7-0FAE3E9F56CD}"/>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7" name="图形 96" descr="警报响了 轮廓">
              <a:extLst>
                <a:ext uri="{FF2B5EF4-FFF2-40B4-BE49-F238E27FC236}">
                  <a16:creationId xmlns:a16="http://schemas.microsoft.com/office/drawing/2014/main" id="{0152490F-2C3A-4FBC-BBEA-74EA61B389B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9790" y="5937170"/>
              <a:ext cx="298530" cy="298530"/>
            </a:xfrm>
            <a:prstGeom prst="rect">
              <a:avLst/>
            </a:prstGeom>
          </p:spPr>
        </p:pic>
      </p:grpSp>
      <p:grpSp>
        <p:nvGrpSpPr>
          <p:cNvPr id="98" name="组合 97">
            <a:extLst>
              <a:ext uri="{FF2B5EF4-FFF2-40B4-BE49-F238E27FC236}">
                <a16:creationId xmlns:a16="http://schemas.microsoft.com/office/drawing/2014/main" id="{35768BB9-BB32-4DFC-B489-C85E0DF6D95C}"/>
              </a:ext>
            </a:extLst>
          </p:cNvPr>
          <p:cNvGrpSpPr/>
          <p:nvPr/>
        </p:nvGrpSpPr>
        <p:grpSpPr>
          <a:xfrm>
            <a:off x="2930690" y="3487552"/>
            <a:ext cx="357907" cy="357907"/>
            <a:chOff x="4884476" y="2115221"/>
            <a:chExt cx="357907" cy="357907"/>
          </a:xfrm>
        </p:grpSpPr>
        <p:sp>
          <p:nvSpPr>
            <p:cNvPr id="99" name="椭圆 98">
              <a:extLst>
                <a:ext uri="{FF2B5EF4-FFF2-40B4-BE49-F238E27FC236}">
                  <a16:creationId xmlns:a16="http://schemas.microsoft.com/office/drawing/2014/main" id="{25967895-EAC1-4C56-BCA8-77CE4DD77907}"/>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形 99" descr="3D 眼镜 轮廓">
              <a:extLst>
                <a:ext uri="{FF2B5EF4-FFF2-40B4-BE49-F238E27FC236}">
                  <a16:creationId xmlns:a16="http://schemas.microsoft.com/office/drawing/2014/main" id="{5D934765-795E-46CF-A70C-875415F0FBF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0070" y="2158559"/>
              <a:ext cx="271230" cy="271230"/>
            </a:xfrm>
            <a:prstGeom prst="rect">
              <a:avLst/>
            </a:prstGeom>
          </p:spPr>
        </p:pic>
      </p:grpSp>
      <p:grpSp>
        <p:nvGrpSpPr>
          <p:cNvPr id="101" name="组合 100">
            <a:extLst>
              <a:ext uri="{FF2B5EF4-FFF2-40B4-BE49-F238E27FC236}">
                <a16:creationId xmlns:a16="http://schemas.microsoft.com/office/drawing/2014/main" id="{FFCED94B-0371-4D67-A1C7-ACD9CD4CC01F}"/>
              </a:ext>
            </a:extLst>
          </p:cNvPr>
          <p:cNvGrpSpPr/>
          <p:nvPr/>
        </p:nvGrpSpPr>
        <p:grpSpPr>
          <a:xfrm>
            <a:off x="8841221" y="3882489"/>
            <a:ext cx="357908" cy="362983"/>
            <a:chOff x="10288008" y="1263908"/>
            <a:chExt cx="357908" cy="362983"/>
          </a:xfrm>
        </p:grpSpPr>
        <p:sp>
          <p:nvSpPr>
            <p:cNvPr id="102" name="椭圆 101">
              <a:extLst>
                <a:ext uri="{FF2B5EF4-FFF2-40B4-BE49-F238E27FC236}">
                  <a16:creationId xmlns:a16="http://schemas.microsoft.com/office/drawing/2014/main" id="{30E08F71-CDA9-4246-8F1C-9C743E87DF24}"/>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形 102" descr="愤怒符号 轮廓">
              <a:extLst>
                <a:ext uri="{FF2B5EF4-FFF2-40B4-BE49-F238E27FC236}">
                  <a16:creationId xmlns:a16="http://schemas.microsoft.com/office/drawing/2014/main" id="{57836B70-8C03-457A-969E-68D78D1AAEE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158676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3423084"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如何调整心理问题</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04</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980250" y="3839174"/>
            <a:ext cx="5538650" cy="276999"/>
          </a:xfrm>
          <a:prstGeom prst="rect">
            <a:avLst/>
          </a:prstGeom>
          <a:noFill/>
        </p:spPr>
        <p:txBody>
          <a:bodyPr wrap="square" rtlCol="0">
            <a:spAutoFit/>
          </a:bodyPr>
          <a:lstStyle/>
          <a:p>
            <a:r>
              <a:rPr lang="en-US" altLang="zh-CN" sz="1200">
                <a:solidFill>
                  <a:schemeClr val="bg1"/>
                </a:solidFill>
                <a:cs typeface="+mn-ea"/>
                <a:sym typeface="+mn-lt"/>
              </a:rPr>
              <a:t>Courseware of psychological health guidance for College Students</a:t>
            </a:r>
          </a:p>
        </p:txBody>
      </p:sp>
      <p:grpSp>
        <p:nvGrpSpPr>
          <p:cNvPr id="3" name="组合 2">
            <a:extLst>
              <a:ext uri="{FF2B5EF4-FFF2-40B4-BE49-F238E27FC236}">
                <a16:creationId xmlns:a16="http://schemas.microsoft.com/office/drawing/2014/main" id="{F7555F80-76FE-4728-A15C-610FBD5116C3}"/>
              </a:ext>
            </a:extLst>
          </p:cNvPr>
          <p:cNvGrpSpPr/>
          <p:nvPr/>
        </p:nvGrpSpPr>
        <p:grpSpPr>
          <a:xfrm>
            <a:off x="5363196" y="3099243"/>
            <a:ext cx="396583" cy="1762320"/>
            <a:chOff x="5363196" y="3099243"/>
            <a:chExt cx="396583" cy="1762320"/>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690582" y="3792366"/>
              <a:ext cx="1741811"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FOUR</a:t>
              </a:r>
              <a:endParaRPr lang="zh-CN" altLang="en-US">
                <a:solidFill>
                  <a:schemeClr val="bg1"/>
                </a:solidFill>
                <a:cs typeface="+mn-ea"/>
                <a:sym typeface="+mn-lt"/>
              </a:endParaRPr>
            </a:p>
          </p:txBody>
        </p:sp>
      </p:grpSp>
    </p:spTree>
    <p:extLst>
      <p:ext uri="{BB962C8B-B14F-4D97-AF65-F5344CB8AC3E}">
        <p14:creationId xmlns:p14="http://schemas.microsoft.com/office/powerpoint/2010/main" val="223054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a:extLst>
              <a:ext uri="{FF2B5EF4-FFF2-40B4-BE49-F238E27FC236}">
                <a16:creationId xmlns:a16="http://schemas.microsoft.com/office/drawing/2014/main" id="{C49C2822-034C-4542-BF8E-6022E7EF2CBA}"/>
              </a:ext>
            </a:extLst>
          </p:cNvPr>
          <p:cNvSpPr/>
          <p:nvPr/>
        </p:nvSpPr>
        <p:spPr>
          <a:xfrm>
            <a:off x="0" y="1345943"/>
            <a:ext cx="12192000" cy="5512057"/>
          </a:xfrm>
          <a:custGeom>
            <a:avLst/>
            <a:gdLst>
              <a:gd name="connsiteX0" fmla="*/ 6096001 w 12192000"/>
              <a:gd name="connsiteY0" fmla="*/ 0 h 5512057"/>
              <a:gd name="connsiteX1" fmla="*/ 12075379 w 12192000"/>
              <a:gd name="connsiteY1" fmla="*/ 2155148 h 5512057"/>
              <a:gd name="connsiteX2" fmla="*/ 12192000 w 12192000"/>
              <a:gd name="connsiteY2" fmla="*/ 2293040 h 5512057"/>
              <a:gd name="connsiteX3" fmla="*/ 12192000 w 12192000"/>
              <a:gd name="connsiteY3" fmla="*/ 5512057 h 5512057"/>
              <a:gd name="connsiteX4" fmla="*/ 0 w 12192000"/>
              <a:gd name="connsiteY4" fmla="*/ 5512057 h 5512057"/>
              <a:gd name="connsiteX5" fmla="*/ 0 w 12192000"/>
              <a:gd name="connsiteY5" fmla="*/ 2293043 h 5512057"/>
              <a:gd name="connsiteX6" fmla="*/ 116623 w 12192000"/>
              <a:gd name="connsiteY6" fmla="*/ 2155148 h 5512057"/>
              <a:gd name="connsiteX7" fmla="*/ 6096001 w 12192000"/>
              <a:gd name="connsiteY7" fmla="*/ 0 h 551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512057">
                <a:moveTo>
                  <a:pt x="6096001" y="0"/>
                </a:moveTo>
                <a:cubicBezTo>
                  <a:pt x="8677976" y="0"/>
                  <a:pt x="10923852" y="871445"/>
                  <a:pt x="12075379" y="2155148"/>
                </a:cubicBezTo>
                <a:lnTo>
                  <a:pt x="12192000" y="2293040"/>
                </a:lnTo>
                <a:lnTo>
                  <a:pt x="12192000" y="5512057"/>
                </a:lnTo>
                <a:lnTo>
                  <a:pt x="0" y="5512057"/>
                </a:lnTo>
                <a:lnTo>
                  <a:pt x="0" y="2293043"/>
                </a:lnTo>
                <a:lnTo>
                  <a:pt x="116623" y="2155148"/>
                </a:lnTo>
                <a:cubicBezTo>
                  <a:pt x="1268150" y="871445"/>
                  <a:pt x="3514026" y="0"/>
                  <a:pt x="60960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9" name="椭圆 8">
            <a:extLst>
              <a:ext uri="{FF2B5EF4-FFF2-40B4-BE49-F238E27FC236}">
                <a16:creationId xmlns:a16="http://schemas.microsoft.com/office/drawing/2014/main" id="{FACCD6D2-C468-4FC1-876B-FF58424B0362}"/>
              </a:ext>
            </a:extLst>
          </p:cNvPr>
          <p:cNvSpPr/>
          <p:nvPr/>
        </p:nvSpPr>
        <p:spPr>
          <a:xfrm>
            <a:off x="1728614" y="4508442"/>
            <a:ext cx="378544" cy="378544"/>
          </a:xfrm>
          <a:prstGeom prst="ellipse">
            <a:avLst/>
          </a:prstGeom>
          <a:gradFill>
            <a:gsLst>
              <a:gs pos="100000">
                <a:schemeClr val="accent1"/>
              </a:gs>
              <a:gs pos="0">
                <a:schemeClr val="accent1">
                  <a:lumMod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04</a:t>
            </a:r>
            <a:endParaRPr lang="zh-CN" altLang="en-US" sz="2400">
              <a:solidFill>
                <a:schemeClr val="bg1"/>
              </a:solidFill>
              <a:cs typeface="+mn-ea"/>
              <a:sym typeface="+mn-lt"/>
            </a:endParaRPr>
          </a:p>
        </p:txBody>
      </p:sp>
      <p:sp>
        <p:nvSpPr>
          <p:cNvPr id="26" name="椭圆 25">
            <a:extLst>
              <a:ext uri="{FF2B5EF4-FFF2-40B4-BE49-F238E27FC236}">
                <a16:creationId xmlns:a16="http://schemas.microsoft.com/office/drawing/2014/main" id="{4DB4D4F3-D060-4A13-9993-3503C569DD08}"/>
              </a:ext>
            </a:extLst>
          </p:cNvPr>
          <p:cNvSpPr/>
          <p:nvPr/>
        </p:nvSpPr>
        <p:spPr>
          <a:xfrm>
            <a:off x="3596393" y="2973593"/>
            <a:ext cx="378544" cy="378544"/>
          </a:xfrm>
          <a:prstGeom prst="ellipse">
            <a:avLst/>
          </a:prstGeom>
          <a:gradFill>
            <a:gsLst>
              <a:gs pos="100000">
                <a:schemeClr val="accent1"/>
              </a:gs>
              <a:gs pos="0">
                <a:schemeClr val="accent1">
                  <a:lumMod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F4E8C9E9-5128-43BD-B410-8B9050C18A29}"/>
              </a:ext>
            </a:extLst>
          </p:cNvPr>
          <p:cNvSpPr/>
          <p:nvPr/>
        </p:nvSpPr>
        <p:spPr>
          <a:xfrm>
            <a:off x="5925177" y="2494740"/>
            <a:ext cx="378544" cy="378544"/>
          </a:xfrm>
          <a:prstGeom prst="ellipse">
            <a:avLst/>
          </a:prstGeom>
          <a:gradFill>
            <a:gsLst>
              <a:gs pos="100000">
                <a:schemeClr val="accent1"/>
              </a:gs>
              <a:gs pos="0">
                <a:schemeClr val="accent1">
                  <a:lumMod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0636886D-E4AD-4E33-8D59-0C81A95370AF}"/>
              </a:ext>
            </a:extLst>
          </p:cNvPr>
          <p:cNvSpPr/>
          <p:nvPr/>
        </p:nvSpPr>
        <p:spPr>
          <a:xfrm>
            <a:off x="8339715" y="3019649"/>
            <a:ext cx="378544" cy="378544"/>
          </a:xfrm>
          <a:prstGeom prst="ellipse">
            <a:avLst/>
          </a:prstGeom>
          <a:gradFill>
            <a:gsLst>
              <a:gs pos="100000">
                <a:schemeClr val="accent1"/>
              </a:gs>
              <a:gs pos="0">
                <a:schemeClr val="accent1">
                  <a:lumMod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31160C6-3130-4568-A755-ADA70445BD6C}"/>
              </a:ext>
            </a:extLst>
          </p:cNvPr>
          <p:cNvSpPr/>
          <p:nvPr/>
        </p:nvSpPr>
        <p:spPr>
          <a:xfrm>
            <a:off x="10050383" y="4385136"/>
            <a:ext cx="378544" cy="378544"/>
          </a:xfrm>
          <a:prstGeom prst="ellipse">
            <a:avLst/>
          </a:prstGeom>
          <a:gradFill>
            <a:gsLst>
              <a:gs pos="100000">
                <a:schemeClr val="accent1"/>
              </a:gs>
              <a:gs pos="0">
                <a:schemeClr val="accent1">
                  <a:lumMod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32BB8617-3E71-4E6B-AEA3-FCB5E36F2A4D}"/>
              </a:ext>
            </a:extLst>
          </p:cNvPr>
          <p:cNvGrpSpPr/>
          <p:nvPr/>
        </p:nvGrpSpPr>
        <p:grpSpPr>
          <a:xfrm>
            <a:off x="2657787" y="4405450"/>
            <a:ext cx="6876426" cy="2452551"/>
            <a:chOff x="2657787" y="4405450"/>
            <a:chExt cx="6876426" cy="2452551"/>
          </a:xfrm>
        </p:grpSpPr>
        <p:sp>
          <p:nvSpPr>
            <p:cNvPr id="23" name="任意多边形: 形状 22">
              <a:extLst>
                <a:ext uri="{FF2B5EF4-FFF2-40B4-BE49-F238E27FC236}">
                  <a16:creationId xmlns:a16="http://schemas.microsoft.com/office/drawing/2014/main" id="{A56B72D1-EE72-46C0-9976-2A32AA076E0C}"/>
                </a:ext>
              </a:extLst>
            </p:cNvPr>
            <p:cNvSpPr/>
            <p:nvPr/>
          </p:nvSpPr>
          <p:spPr>
            <a:xfrm>
              <a:off x="2657787" y="4405450"/>
              <a:ext cx="6876426" cy="2452551"/>
            </a:xfrm>
            <a:custGeom>
              <a:avLst/>
              <a:gdLst>
                <a:gd name="connsiteX0" fmla="*/ 3438213 w 6876426"/>
                <a:gd name="connsiteY0" fmla="*/ 0 h 2452551"/>
                <a:gd name="connsiteX1" fmla="*/ 6843736 w 6876426"/>
                <a:gd name="connsiteY1" fmla="*/ 2276845 h 2452551"/>
                <a:gd name="connsiteX2" fmla="*/ 6876426 w 6876426"/>
                <a:gd name="connsiteY2" fmla="*/ 2452551 h 2452551"/>
                <a:gd name="connsiteX3" fmla="*/ 0 w 6876426"/>
                <a:gd name="connsiteY3" fmla="*/ 2452551 h 2452551"/>
                <a:gd name="connsiteX4" fmla="*/ 32690 w 6876426"/>
                <a:gd name="connsiteY4" fmla="*/ 2276845 h 2452551"/>
                <a:gd name="connsiteX5" fmla="*/ 3438213 w 6876426"/>
                <a:gd name="connsiteY5" fmla="*/ 0 h 24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6426" h="2452551">
                  <a:moveTo>
                    <a:pt x="3438213" y="0"/>
                  </a:moveTo>
                  <a:cubicBezTo>
                    <a:pt x="5118057" y="0"/>
                    <a:pt x="6519598" y="977452"/>
                    <a:pt x="6843736" y="2276845"/>
                  </a:cubicBezTo>
                  <a:lnTo>
                    <a:pt x="6876426" y="2452551"/>
                  </a:lnTo>
                  <a:lnTo>
                    <a:pt x="0" y="2452551"/>
                  </a:lnTo>
                  <a:lnTo>
                    <a:pt x="32690" y="2276845"/>
                  </a:lnTo>
                  <a:cubicBezTo>
                    <a:pt x="356828" y="977452"/>
                    <a:pt x="1758369" y="0"/>
                    <a:pt x="3438213" y="0"/>
                  </a:cubicBezTo>
                  <a:close/>
                </a:path>
              </a:pathLst>
            </a:custGeom>
            <a:gradFill>
              <a:gsLst>
                <a:gs pos="37000">
                  <a:schemeClr val="accent1">
                    <a:lumMod val="75000"/>
                  </a:schemeClr>
                </a:gs>
                <a:gs pos="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文本框 76">
              <a:extLst>
                <a:ext uri="{FF2B5EF4-FFF2-40B4-BE49-F238E27FC236}">
                  <a16:creationId xmlns:a16="http://schemas.microsoft.com/office/drawing/2014/main" id="{F86E8594-BEE6-4283-9DDF-9AA984C45D71}"/>
                </a:ext>
              </a:extLst>
            </p:cNvPr>
            <p:cNvSpPr txBox="1"/>
            <p:nvPr/>
          </p:nvSpPr>
          <p:spPr>
            <a:xfrm>
              <a:off x="4711837" y="5158114"/>
              <a:ext cx="2768326" cy="707886"/>
            </a:xfrm>
            <a:prstGeom prst="rect">
              <a:avLst/>
            </a:prstGeom>
            <a:noFill/>
            <a:ln>
              <a:noFill/>
            </a:ln>
          </p:spPr>
          <p:txBody>
            <a:bodyPr wrap="square" rtlCol="0">
              <a:spAutoFit/>
            </a:bodyPr>
            <a:lstStyle/>
            <a:p>
              <a:pPr algn="ctr"/>
              <a:r>
                <a:rPr lang="zh-CN" altLang="en-US" sz="4000" b="1">
                  <a:solidFill>
                    <a:schemeClr val="bg1"/>
                  </a:solidFill>
                  <a:cs typeface="+mn-ea"/>
                  <a:sym typeface="+mn-lt"/>
                </a:rPr>
                <a:t>生理方面</a:t>
              </a:r>
            </a:p>
          </p:txBody>
        </p:sp>
      </p:grpSp>
      <p:sp>
        <p:nvSpPr>
          <p:cNvPr id="118" name="矩形 117">
            <a:extLst>
              <a:ext uri="{FF2B5EF4-FFF2-40B4-BE49-F238E27FC236}">
                <a16:creationId xmlns:a16="http://schemas.microsoft.com/office/drawing/2014/main" id="{96982307-5B4C-4D8D-8B64-3B4A32EAB575}"/>
              </a:ext>
            </a:extLst>
          </p:cNvPr>
          <p:cNvSpPr/>
          <p:nvPr/>
        </p:nvSpPr>
        <p:spPr>
          <a:xfrm>
            <a:off x="971546" y="4876107"/>
            <a:ext cx="1562523" cy="513026"/>
          </a:xfrm>
          <a:prstGeom prst="rect">
            <a:avLst/>
          </a:prstGeom>
          <a:ln>
            <a:noFill/>
          </a:ln>
        </p:spPr>
        <p:txBody>
          <a:bodyPr wrap="square">
            <a:spAutoFit/>
          </a:bodyPr>
          <a:lstStyle/>
          <a:p>
            <a:pPr algn="ctr" fontAlgn="auto">
              <a:lnSpc>
                <a:spcPct val="150000"/>
              </a:lnSpc>
            </a:pPr>
            <a:r>
              <a:rPr lang="zh-CN" altLang="en-US" sz="2000">
                <a:solidFill>
                  <a:schemeClr val="tx1">
                    <a:lumMod val="95000"/>
                    <a:lumOff val="5000"/>
                  </a:schemeClr>
                </a:solidFill>
                <a:cs typeface="+mn-ea"/>
                <a:sym typeface="+mn-lt"/>
              </a:rPr>
              <a:t>合理饮食</a:t>
            </a:r>
          </a:p>
        </p:txBody>
      </p:sp>
      <p:sp>
        <p:nvSpPr>
          <p:cNvPr id="114" name="矩形 113">
            <a:extLst>
              <a:ext uri="{FF2B5EF4-FFF2-40B4-BE49-F238E27FC236}">
                <a16:creationId xmlns:a16="http://schemas.microsoft.com/office/drawing/2014/main" id="{C36829A9-8326-42DD-9D8B-B0DC7E66BD20}"/>
              </a:ext>
            </a:extLst>
          </p:cNvPr>
          <p:cNvSpPr/>
          <p:nvPr/>
        </p:nvSpPr>
        <p:spPr>
          <a:xfrm>
            <a:off x="2619854" y="3580149"/>
            <a:ext cx="2207329" cy="513026"/>
          </a:xfrm>
          <a:prstGeom prst="rect">
            <a:avLst/>
          </a:prstGeom>
          <a:ln>
            <a:noFill/>
          </a:ln>
        </p:spPr>
        <p:txBody>
          <a:bodyPr wrap="square">
            <a:spAutoFit/>
          </a:bodyPr>
          <a:lstStyle/>
          <a:p>
            <a:pPr algn="ctr" fontAlgn="auto">
              <a:lnSpc>
                <a:spcPct val="150000"/>
              </a:lnSpc>
            </a:pPr>
            <a:r>
              <a:rPr lang="zh-CN" altLang="en-US" sz="2000">
                <a:solidFill>
                  <a:schemeClr val="tx1">
                    <a:lumMod val="95000"/>
                    <a:lumOff val="5000"/>
                  </a:schemeClr>
                </a:solidFill>
                <a:cs typeface="+mn-ea"/>
                <a:sym typeface="+mn-lt"/>
              </a:rPr>
              <a:t>良好的生活规律</a:t>
            </a:r>
          </a:p>
        </p:txBody>
      </p:sp>
      <p:sp>
        <p:nvSpPr>
          <p:cNvPr id="110" name="矩形 109">
            <a:extLst>
              <a:ext uri="{FF2B5EF4-FFF2-40B4-BE49-F238E27FC236}">
                <a16:creationId xmlns:a16="http://schemas.microsoft.com/office/drawing/2014/main" id="{2DBC6815-1BB9-4709-BB10-6652302A7009}"/>
              </a:ext>
            </a:extLst>
          </p:cNvPr>
          <p:cNvSpPr/>
          <p:nvPr/>
        </p:nvSpPr>
        <p:spPr>
          <a:xfrm>
            <a:off x="5108613" y="2885167"/>
            <a:ext cx="1974774" cy="513026"/>
          </a:xfrm>
          <a:prstGeom prst="rect">
            <a:avLst/>
          </a:prstGeom>
          <a:ln>
            <a:noFill/>
          </a:ln>
        </p:spPr>
        <p:txBody>
          <a:bodyPr wrap="square">
            <a:spAutoFit/>
          </a:bodyPr>
          <a:lstStyle/>
          <a:p>
            <a:pPr algn="ctr" fontAlgn="auto">
              <a:lnSpc>
                <a:spcPct val="150000"/>
              </a:lnSpc>
            </a:pPr>
            <a:r>
              <a:rPr lang="zh-CN" altLang="en-US" sz="2000">
                <a:solidFill>
                  <a:schemeClr val="tx1">
                    <a:lumMod val="95000"/>
                    <a:lumOff val="5000"/>
                  </a:schemeClr>
                </a:solidFill>
                <a:cs typeface="+mn-ea"/>
                <a:sym typeface="+mn-lt"/>
              </a:rPr>
              <a:t>适量运动</a:t>
            </a:r>
          </a:p>
        </p:txBody>
      </p:sp>
      <p:sp>
        <p:nvSpPr>
          <p:cNvPr id="106" name="矩形 105">
            <a:extLst>
              <a:ext uri="{FF2B5EF4-FFF2-40B4-BE49-F238E27FC236}">
                <a16:creationId xmlns:a16="http://schemas.microsoft.com/office/drawing/2014/main" id="{6F069F9D-0026-4A00-8340-2A48F5F6E674}"/>
              </a:ext>
            </a:extLst>
          </p:cNvPr>
          <p:cNvSpPr/>
          <p:nvPr/>
        </p:nvSpPr>
        <p:spPr>
          <a:xfrm>
            <a:off x="7685077" y="3566734"/>
            <a:ext cx="1410094" cy="513026"/>
          </a:xfrm>
          <a:prstGeom prst="rect">
            <a:avLst/>
          </a:prstGeom>
          <a:ln>
            <a:noFill/>
          </a:ln>
        </p:spPr>
        <p:txBody>
          <a:bodyPr wrap="square">
            <a:spAutoFit/>
          </a:bodyPr>
          <a:lstStyle/>
          <a:p>
            <a:pPr algn="ctr" fontAlgn="auto">
              <a:lnSpc>
                <a:spcPct val="150000"/>
              </a:lnSpc>
            </a:pPr>
            <a:r>
              <a:rPr lang="zh-CN" altLang="en-US" sz="2000">
                <a:solidFill>
                  <a:schemeClr val="tx1">
                    <a:lumMod val="95000"/>
                    <a:lumOff val="5000"/>
                  </a:schemeClr>
                </a:solidFill>
                <a:cs typeface="+mn-ea"/>
                <a:sym typeface="+mn-lt"/>
              </a:rPr>
              <a:t>戒烟限酒</a:t>
            </a:r>
          </a:p>
        </p:txBody>
      </p:sp>
      <p:sp>
        <p:nvSpPr>
          <p:cNvPr id="102" name="矩形 101">
            <a:extLst>
              <a:ext uri="{FF2B5EF4-FFF2-40B4-BE49-F238E27FC236}">
                <a16:creationId xmlns:a16="http://schemas.microsoft.com/office/drawing/2014/main" id="{B7DA95C7-06D1-4720-8F7B-DCD9CAAC0CCF}"/>
              </a:ext>
            </a:extLst>
          </p:cNvPr>
          <p:cNvSpPr/>
          <p:nvPr/>
        </p:nvSpPr>
        <p:spPr>
          <a:xfrm>
            <a:off x="8959965" y="4804171"/>
            <a:ext cx="2768326" cy="513026"/>
          </a:xfrm>
          <a:prstGeom prst="rect">
            <a:avLst/>
          </a:prstGeom>
          <a:ln>
            <a:noFill/>
          </a:ln>
        </p:spPr>
        <p:txBody>
          <a:bodyPr wrap="square">
            <a:spAutoFit/>
          </a:bodyPr>
          <a:lstStyle/>
          <a:p>
            <a:pPr algn="ctr" fontAlgn="auto">
              <a:lnSpc>
                <a:spcPct val="150000"/>
              </a:lnSpc>
            </a:pPr>
            <a:r>
              <a:rPr lang="zh-CN" altLang="en-US" sz="2000">
                <a:solidFill>
                  <a:schemeClr val="tx1">
                    <a:lumMod val="95000"/>
                    <a:lumOff val="5000"/>
                  </a:schemeClr>
                </a:solidFill>
                <a:cs typeface="+mn-ea"/>
                <a:sym typeface="+mn-lt"/>
              </a:rPr>
              <a:t>学会放松</a:t>
            </a:r>
          </a:p>
        </p:txBody>
      </p:sp>
      <p:sp>
        <p:nvSpPr>
          <p:cNvPr id="5" name="文本框 4">
            <a:extLst>
              <a:ext uri="{FF2B5EF4-FFF2-40B4-BE49-F238E27FC236}">
                <a16:creationId xmlns:a16="http://schemas.microsoft.com/office/drawing/2014/main" id="{02CF7041-E8B2-4E5F-B71F-067F62FBD081}"/>
              </a:ext>
            </a:extLst>
          </p:cNvPr>
          <p:cNvSpPr txBox="1"/>
          <p:nvPr/>
        </p:nvSpPr>
        <p:spPr>
          <a:xfrm>
            <a:off x="1478653" y="4252258"/>
            <a:ext cx="787395" cy="707886"/>
          </a:xfrm>
          <a:prstGeom prst="rect">
            <a:avLst/>
          </a:prstGeom>
          <a:noFill/>
        </p:spPr>
        <p:txBody>
          <a:bodyPr wrap="none" rtlCol="0">
            <a:spAutoFit/>
          </a:bodyPr>
          <a:lstStyle/>
          <a:p>
            <a:r>
              <a:rPr lang="en-US" altLang="zh-CN" sz="4000" i="1">
                <a:cs typeface="+mn-ea"/>
                <a:sym typeface="+mn-lt"/>
              </a:rPr>
              <a:t>01</a:t>
            </a:r>
            <a:endParaRPr lang="zh-CN" altLang="en-US" sz="4000" i="1">
              <a:cs typeface="+mn-ea"/>
              <a:sym typeface="+mn-lt"/>
            </a:endParaRPr>
          </a:p>
        </p:txBody>
      </p:sp>
      <p:sp>
        <p:nvSpPr>
          <p:cNvPr id="121" name="椭圆 120">
            <a:extLst>
              <a:ext uri="{FF2B5EF4-FFF2-40B4-BE49-F238E27FC236}">
                <a16:creationId xmlns:a16="http://schemas.microsoft.com/office/drawing/2014/main" id="{41262ACD-041B-45E3-9EA4-382B461819D1}"/>
              </a:ext>
            </a:extLst>
          </p:cNvPr>
          <p:cNvSpPr/>
          <p:nvPr/>
        </p:nvSpPr>
        <p:spPr>
          <a:xfrm>
            <a:off x="1886792" y="4022758"/>
            <a:ext cx="8418417" cy="6965282"/>
          </a:xfrm>
          <a:prstGeom prst="ellipse">
            <a:avLst/>
          </a:prstGeom>
          <a:noFill/>
          <a:ln>
            <a:gradFill>
              <a:gsLst>
                <a:gs pos="0">
                  <a:schemeClr val="accent2"/>
                </a:gs>
                <a:gs pos="5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id="{571A1478-B583-4598-89BF-2E9BDB903CC0}"/>
              </a:ext>
            </a:extLst>
          </p:cNvPr>
          <p:cNvSpPr/>
          <p:nvPr/>
        </p:nvSpPr>
        <p:spPr>
          <a:xfrm>
            <a:off x="526173" y="1874520"/>
            <a:ext cx="11139654" cy="7227443"/>
          </a:xfrm>
          <a:prstGeom prst="ellipse">
            <a:avLst/>
          </a:prstGeom>
          <a:noFill/>
          <a:ln>
            <a:gradFill>
              <a:gsLst>
                <a:gs pos="0">
                  <a:schemeClr val="accent2"/>
                </a:gs>
                <a:gs pos="44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4" name="文本框 123">
            <a:extLst>
              <a:ext uri="{FF2B5EF4-FFF2-40B4-BE49-F238E27FC236}">
                <a16:creationId xmlns:a16="http://schemas.microsoft.com/office/drawing/2014/main" id="{25C4AAFF-76E3-4771-BEBD-027DCD8CD464}"/>
              </a:ext>
            </a:extLst>
          </p:cNvPr>
          <p:cNvSpPr txBox="1"/>
          <p:nvPr/>
        </p:nvSpPr>
        <p:spPr>
          <a:xfrm>
            <a:off x="3316996" y="2923908"/>
            <a:ext cx="813043" cy="707886"/>
          </a:xfrm>
          <a:prstGeom prst="rect">
            <a:avLst/>
          </a:prstGeom>
          <a:noFill/>
        </p:spPr>
        <p:txBody>
          <a:bodyPr wrap="none" rtlCol="0">
            <a:spAutoFit/>
          </a:bodyPr>
          <a:lstStyle/>
          <a:p>
            <a:r>
              <a:rPr lang="en-US" altLang="zh-CN" sz="4000" i="1">
                <a:cs typeface="+mn-ea"/>
                <a:sym typeface="+mn-lt"/>
              </a:rPr>
              <a:t>02</a:t>
            </a:r>
            <a:endParaRPr lang="zh-CN" altLang="en-US" sz="4000" i="1">
              <a:cs typeface="+mn-ea"/>
              <a:sym typeface="+mn-lt"/>
            </a:endParaRPr>
          </a:p>
        </p:txBody>
      </p:sp>
      <p:sp>
        <p:nvSpPr>
          <p:cNvPr id="125" name="文本框 124">
            <a:extLst>
              <a:ext uri="{FF2B5EF4-FFF2-40B4-BE49-F238E27FC236}">
                <a16:creationId xmlns:a16="http://schemas.microsoft.com/office/drawing/2014/main" id="{64DD5B17-6443-4907-885D-9B4E5297FA0D}"/>
              </a:ext>
            </a:extLst>
          </p:cNvPr>
          <p:cNvSpPr txBox="1"/>
          <p:nvPr/>
        </p:nvSpPr>
        <p:spPr>
          <a:xfrm>
            <a:off x="5646925" y="2254042"/>
            <a:ext cx="813043" cy="707886"/>
          </a:xfrm>
          <a:prstGeom prst="rect">
            <a:avLst/>
          </a:prstGeom>
          <a:noFill/>
        </p:spPr>
        <p:txBody>
          <a:bodyPr wrap="none" rtlCol="0">
            <a:spAutoFit/>
          </a:bodyPr>
          <a:lstStyle/>
          <a:p>
            <a:r>
              <a:rPr lang="en-US" altLang="zh-CN" sz="4000" i="1">
                <a:cs typeface="+mn-ea"/>
                <a:sym typeface="+mn-lt"/>
              </a:rPr>
              <a:t>03</a:t>
            </a:r>
            <a:endParaRPr lang="zh-CN" altLang="en-US" sz="4000" i="1">
              <a:cs typeface="+mn-ea"/>
              <a:sym typeface="+mn-lt"/>
            </a:endParaRPr>
          </a:p>
        </p:txBody>
      </p:sp>
      <p:sp>
        <p:nvSpPr>
          <p:cNvPr id="126" name="文本框 125">
            <a:extLst>
              <a:ext uri="{FF2B5EF4-FFF2-40B4-BE49-F238E27FC236}">
                <a16:creationId xmlns:a16="http://schemas.microsoft.com/office/drawing/2014/main" id="{AF709346-C5F3-45C4-8C54-DDD0B1C7D14D}"/>
              </a:ext>
            </a:extLst>
          </p:cNvPr>
          <p:cNvSpPr txBox="1"/>
          <p:nvPr/>
        </p:nvSpPr>
        <p:spPr>
          <a:xfrm>
            <a:off x="7985668" y="2892310"/>
            <a:ext cx="813043" cy="707886"/>
          </a:xfrm>
          <a:prstGeom prst="rect">
            <a:avLst/>
          </a:prstGeom>
          <a:noFill/>
        </p:spPr>
        <p:txBody>
          <a:bodyPr wrap="none" rtlCol="0">
            <a:spAutoFit/>
          </a:bodyPr>
          <a:lstStyle/>
          <a:p>
            <a:r>
              <a:rPr lang="en-US" altLang="zh-CN" sz="4000" i="1">
                <a:cs typeface="+mn-ea"/>
                <a:sym typeface="+mn-lt"/>
              </a:rPr>
              <a:t>04</a:t>
            </a:r>
            <a:endParaRPr lang="zh-CN" altLang="en-US" sz="4000" i="1">
              <a:cs typeface="+mn-ea"/>
              <a:sym typeface="+mn-lt"/>
            </a:endParaRPr>
          </a:p>
        </p:txBody>
      </p:sp>
      <p:sp>
        <p:nvSpPr>
          <p:cNvPr id="127" name="文本框 126">
            <a:extLst>
              <a:ext uri="{FF2B5EF4-FFF2-40B4-BE49-F238E27FC236}">
                <a16:creationId xmlns:a16="http://schemas.microsoft.com/office/drawing/2014/main" id="{942DDA64-7978-4F44-9560-A61CC4D3BD91}"/>
              </a:ext>
            </a:extLst>
          </p:cNvPr>
          <p:cNvSpPr txBox="1"/>
          <p:nvPr/>
        </p:nvSpPr>
        <p:spPr>
          <a:xfrm>
            <a:off x="9877664" y="4252258"/>
            <a:ext cx="813043" cy="707886"/>
          </a:xfrm>
          <a:prstGeom prst="rect">
            <a:avLst/>
          </a:prstGeom>
          <a:noFill/>
        </p:spPr>
        <p:txBody>
          <a:bodyPr wrap="none" rtlCol="0">
            <a:spAutoFit/>
          </a:bodyPr>
          <a:lstStyle/>
          <a:p>
            <a:r>
              <a:rPr lang="en-US" altLang="zh-CN" sz="4000" i="1">
                <a:cs typeface="+mn-ea"/>
                <a:sym typeface="+mn-lt"/>
              </a:rPr>
              <a:t>05</a:t>
            </a:r>
            <a:endParaRPr lang="zh-CN" altLang="en-US" sz="4000" i="1">
              <a:cs typeface="+mn-ea"/>
              <a:sym typeface="+mn-lt"/>
            </a:endParaRPr>
          </a:p>
        </p:txBody>
      </p:sp>
      <p:grpSp>
        <p:nvGrpSpPr>
          <p:cNvPr id="8" name="组合 7">
            <a:extLst>
              <a:ext uri="{FF2B5EF4-FFF2-40B4-BE49-F238E27FC236}">
                <a16:creationId xmlns:a16="http://schemas.microsoft.com/office/drawing/2014/main" id="{4CA87444-15F2-4F8D-AE83-02EA5C22A2C4}"/>
              </a:ext>
            </a:extLst>
          </p:cNvPr>
          <p:cNvGrpSpPr/>
          <p:nvPr/>
        </p:nvGrpSpPr>
        <p:grpSpPr>
          <a:xfrm>
            <a:off x="1237382" y="5961105"/>
            <a:ext cx="10113804" cy="937386"/>
            <a:chOff x="1456496" y="6129338"/>
            <a:chExt cx="10113804" cy="937386"/>
          </a:xfrm>
        </p:grpSpPr>
        <p:pic>
          <p:nvPicPr>
            <p:cNvPr id="129" name="图片 128">
              <a:extLst>
                <a:ext uri="{FF2B5EF4-FFF2-40B4-BE49-F238E27FC236}">
                  <a16:creationId xmlns:a16="http://schemas.microsoft.com/office/drawing/2014/main" id="{C1E0BC6E-A8CC-4524-8520-1AAD2E88237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56496" y="6129338"/>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30" name="图片 129">
              <a:extLst>
                <a:ext uri="{FF2B5EF4-FFF2-40B4-BE49-F238E27FC236}">
                  <a16:creationId xmlns:a16="http://schemas.microsoft.com/office/drawing/2014/main" id="{5A93F79E-4E18-4967-94B7-35881258CAF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822014" y="6153104"/>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grpSp>
      <p:sp>
        <p:nvSpPr>
          <p:cNvPr id="2" name="文本占位符 1">
            <a:extLst>
              <a:ext uri="{FF2B5EF4-FFF2-40B4-BE49-F238E27FC236}">
                <a16:creationId xmlns:a16="http://schemas.microsoft.com/office/drawing/2014/main" id="{5EBF83AD-D715-4ECB-B2B4-73584BC0F3FB}"/>
              </a:ext>
            </a:extLst>
          </p:cNvPr>
          <p:cNvSpPr>
            <a:spLocks noGrp="1"/>
          </p:cNvSpPr>
          <p:nvPr>
            <p:ph type="body" sz="quarter" idx="11"/>
          </p:nvPr>
        </p:nvSpPr>
        <p:spPr/>
        <p:txBody>
          <a:bodyPr/>
          <a:lstStyle/>
          <a:p>
            <a:r>
              <a:rPr lang="zh-CN" altLang="en-US"/>
              <a:t>如何调整心理问题</a:t>
            </a:r>
          </a:p>
        </p:txBody>
      </p:sp>
    </p:spTree>
    <p:extLst>
      <p:ext uri="{BB962C8B-B14F-4D97-AF65-F5344CB8AC3E}">
        <p14:creationId xmlns:p14="http://schemas.microsoft.com/office/powerpoint/2010/main" val="4113217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1522115" y="3093303"/>
            <a:ext cx="2000211" cy="362792"/>
          </a:xfrm>
          <a:prstGeom prst="rect">
            <a:avLst/>
          </a:prstGeom>
          <a:noFill/>
        </p:spPr>
        <p:txBody>
          <a:bodyPr wrap="square" rtlCol="0">
            <a:spAutoFit/>
          </a:bodyPr>
          <a:lstStyle/>
          <a:p>
            <a:pPr algn="l" fontAlgn="auto">
              <a:lnSpc>
                <a:spcPct val="120000"/>
              </a:lnSpc>
            </a:pPr>
            <a:r>
              <a:rPr lang="zh-CN" altLang="en-US" sz="1600">
                <a:solidFill>
                  <a:schemeClr val="bg1"/>
                </a:solidFill>
                <a:cs typeface="+mn-ea"/>
                <a:sym typeface="+mn-lt"/>
              </a:rPr>
              <a:t>什么是心理健康</a:t>
            </a:r>
          </a:p>
        </p:txBody>
      </p:sp>
      <p:sp>
        <p:nvSpPr>
          <p:cNvPr id="33" name="文本框 32">
            <a:extLst>
              <a:ext uri="{FF2B5EF4-FFF2-40B4-BE49-F238E27FC236}">
                <a16:creationId xmlns:a16="http://schemas.microsoft.com/office/drawing/2014/main" id="{87175F47-958A-43E7-8E2C-BD00AE4AC821}"/>
              </a:ext>
            </a:extLst>
          </p:cNvPr>
          <p:cNvSpPr txBox="1"/>
          <p:nvPr/>
        </p:nvSpPr>
        <p:spPr>
          <a:xfrm>
            <a:off x="4823391" y="3165762"/>
            <a:ext cx="2693035" cy="362792"/>
          </a:xfrm>
          <a:prstGeom prst="rect">
            <a:avLst/>
          </a:prstGeom>
          <a:noFill/>
        </p:spPr>
        <p:txBody>
          <a:bodyPr wrap="square" rtlCol="0">
            <a:spAutoFit/>
          </a:bodyPr>
          <a:lstStyle/>
          <a:p>
            <a:pPr algn="ctr" fontAlgn="auto">
              <a:lnSpc>
                <a:spcPct val="120000"/>
              </a:lnSpc>
            </a:pPr>
            <a:r>
              <a:rPr lang="zh-CN" altLang="en-US" sz="1600">
                <a:solidFill>
                  <a:schemeClr val="bg1"/>
                </a:solidFill>
                <a:cs typeface="+mn-ea"/>
                <a:sym typeface="+mn-lt"/>
              </a:rPr>
              <a:t>影响心理健康的因素</a:t>
            </a:r>
          </a:p>
        </p:txBody>
      </p:sp>
      <p:sp>
        <p:nvSpPr>
          <p:cNvPr id="36" name="文本框 35">
            <a:extLst>
              <a:ext uri="{FF2B5EF4-FFF2-40B4-BE49-F238E27FC236}">
                <a16:creationId xmlns:a16="http://schemas.microsoft.com/office/drawing/2014/main" id="{B08B7B07-58A5-4654-9CC8-C85229D6A38F}"/>
              </a:ext>
            </a:extLst>
          </p:cNvPr>
          <p:cNvSpPr txBox="1"/>
          <p:nvPr/>
        </p:nvSpPr>
        <p:spPr>
          <a:xfrm>
            <a:off x="1238184" y="5349421"/>
            <a:ext cx="2352938" cy="362792"/>
          </a:xfrm>
          <a:prstGeom prst="rect">
            <a:avLst/>
          </a:prstGeom>
          <a:noFill/>
        </p:spPr>
        <p:txBody>
          <a:bodyPr wrap="square" rtlCol="0">
            <a:spAutoFit/>
          </a:bodyPr>
          <a:lstStyle/>
          <a:p>
            <a:pPr algn="ctr" fontAlgn="auto">
              <a:lnSpc>
                <a:spcPct val="120000"/>
              </a:lnSpc>
            </a:pPr>
            <a:r>
              <a:rPr lang="zh-CN" altLang="en-US" sz="1600">
                <a:solidFill>
                  <a:schemeClr val="bg1"/>
                </a:solidFill>
                <a:cs typeface="+mn-ea"/>
                <a:sym typeface="+mn-lt"/>
              </a:rPr>
              <a:t>如何调整心理问题</a:t>
            </a:r>
          </a:p>
        </p:txBody>
      </p:sp>
      <p:sp>
        <p:nvSpPr>
          <p:cNvPr id="39" name="文本框 38">
            <a:extLst>
              <a:ext uri="{FF2B5EF4-FFF2-40B4-BE49-F238E27FC236}">
                <a16:creationId xmlns:a16="http://schemas.microsoft.com/office/drawing/2014/main" id="{2B4E96D6-23AD-41FC-9F4C-928E1869AA10}"/>
              </a:ext>
            </a:extLst>
          </p:cNvPr>
          <p:cNvSpPr txBox="1"/>
          <p:nvPr/>
        </p:nvSpPr>
        <p:spPr>
          <a:xfrm>
            <a:off x="8592816" y="3077976"/>
            <a:ext cx="2807335" cy="362792"/>
          </a:xfrm>
          <a:prstGeom prst="rect">
            <a:avLst/>
          </a:prstGeom>
          <a:noFill/>
        </p:spPr>
        <p:txBody>
          <a:bodyPr wrap="square" rtlCol="0">
            <a:spAutoFit/>
          </a:bodyPr>
          <a:lstStyle/>
          <a:p>
            <a:pPr algn="l" fontAlgn="auto">
              <a:lnSpc>
                <a:spcPct val="120000"/>
              </a:lnSpc>
            </a:pPr>
            <a:r>
              <a:rPr lang="zh-CN" altLang="en-US" sz="1600">
                <a:solidFill>
                  <a:schemeClr val="bg1"/>
                </a:solidFill>
                <a:cs typeface="+mn-ea"/>
                <a:sym typeface="+mn-lt"/>
              </a:rPr>
              <a:t>大学生有什么心理问题</a:t>
            </a:r>
          </a:p>
        </p:txBody>
      </p:sp>
      <p:sp>
        <p:nvSpPr>
          <p:cNvPr id="42" name="文本框 41">
            <a:extLst>
              <a:ext uri="{FF2B5EF4-FFF2-40B4-BE49-F238E27FC236}">
                <a16:creationId xmlns:a16="http://schemas.microsoft.com/office/drawing/2014/main" id="{4CC15396-6333-4486-ABE0-FC104B6D1E99}"/>
              </a:ext>
            </a:extLst>
          </p:cNvPr>
          <p:cNvSpPr txBox="1"/>
          <p:nvPr/>
        </p:nvSpPr>
        <p:spPr>
          <a:xfrm>
            <a:off x="4919531" y="5154934"/>
            <a:ext cx="2352938" cy="362792"/>
          </a:xfrm>
          <a:prstGeom prst="rect">
            <a:avLst/>
          </a:prstGeom>
          <a:noFill/>
        </p:spPr>
        <p:txBody>
          <a:bodyPr wrap="square" rtlCol="0">
            <a:spAutoFit/>
          </a:bodyPr>
          <a:lstStyle/>
          <a:p>
            <a:pPr algn="ctr" fontAlgn="auto">
              <a:lnSpc>
                <a:spcPct val="120000"/>
              </a:lnSpc>
            </a:pPr>
            <a:r>
              <a:rPr lang="zh-CN" altLang="en-US" sz="1600">
                <a:solidFill>
                  <a:schemeClr val="bg1"/>
                </a:solidFill>
                <a:cs typeface="+mn-ea"/>
                <a:sym typeface="+mn-lt"/>
              </a:rPr>
              <a:t>亚心理健康及调整</a:t>
            </a:r>
          </a:p>
        </p:txBody>
      </p:sp>
      <p:sp>
        <p:nvSpPr>
          <p:cNvPr id="45" name="文本框 44">
            <a:extLst>
              <a:ext uri="{FF2B5EF4-FFF2-40B4-BE49-F238E27FC236}">
                <a16:creationId xmlns:a16="http://schemas.microsoft.com/office/drawing/2014/main" id="{87320B4E-6A84-496A-9838-2A102FA70E43}"/>
              </a:ext>
            </a:extLst>
          </p:cNvPr>
          <p:cNvSpPr txBox="1"/>
          <p:nvPr/>
        </p:nvSpPr>
        <p:spPr>
          <a:xfrm>
            <a:off x="8673839" y="5263967"/>
            <a:ext cx="2352938" cy="362792"/>
          </a:xfrm>
          <a:prstGeom prst="rect">
            <a:avLst/>
          </a:prstGeom>
          <a:noFill/>
        </p:spPr>
        <p:txBody>
          <a:bodyPr wrap="square" rtlCol="0">
            <a:spAutoFit/>
          </a:bodyPr>
          <a:lstStyle/>
          <a:p>
            <a:pPr algn="ctr" fontAlgn="auto">
              <a:lnSpc>
                <a:spcPct val="120000"/>
              </a:lnSpc>
            </a:pPr>
            <a:r>
              <a:rPr lang="zh-CN" altLang="en-US" sz="1600">
                <a:solidFill>
                  <a:schemeClr val="bg1"/>
                </a:solidFill>
                <a:cs typeface="+mn-ea"/>
                <a:sym typeface="+mn-lt"/>
              </a:rPr>
              <a:t>心理健康小测试</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1874856" y="2038787"/>
            <a:ext cx="1294727" cy="903645"/>
          </a:xfrm>
          <a:prstGeom prst="rect">
            <a:avLst/>
          </a:prstGeom>
          <a:noFill/>
        </p:spPr>
        <p:txBody>
          <a:bodyPr wrap="square" rtlCol="0">
            <a:spAutoFit/>
          </a:bodyPr>
          <a:lstStyle/>
          <a:p>
            <a:pPr algn="l" fontAlgn="auto">
              <a:lnSpc>
                <a:spcPct val="120000"/>
              </a:lnSpc>
            </a:pPr>
            <a:r>
              <a:rPr lang="en-US" altLang="zh-CN" sz="4800" i="1">
                <a:solidFill>
                  <a:schemeClr val="bg1"/>
                </a:solidFill>
                <a:cs typeface="+mn-ea"/>
                <a:sym typeface="+mn-lt"/>
              </a:rPr>
              <a:t>01</a:t>
            </a:r>
            <a:endParaRPr lang="zh-CN" altLang="en-US" sz="4800" i="1">
              <a:solidFill>
                <a:schemeClr val="bg1"/>
              </a:solidFill>
              <a:cs typeface="+mn-ea"/>
              <a:sym typeface="+mn-lt"/>
            </a:endParaRPr>
          </a:p>
        </p:txBody>
      </p:sp>
      <p:sp>
        <p:nvSpPr>
          <p:cNvPr id="48" name="文本框 47">
            <a:extLst>
              <a:ext uri="{FF2B5EF4-FFF2-40B4-BE49-F238E27FC236}">
                <a16:creationId xmlns:a16="http://schemas.microsoft.com/office/drawing/2014/main" id="{A5E1FC28-CB1D-4A96-892E-4B0E960F13C5}"/>
              </a:ext>
            </a:extLst>
          </p:cNvPr>
          <p:cNvSpPr txBox="1"/>
          <p:nvPr/>
        </p:nvSpPr>
        <p:spPr>
          <a:xfrm>
            <a:off x="5630126" y="2233372"/>
            <a:ext cx="1190361" cy="903645"/>
          </a:xfrm>
          <a:prstGeom prst="rect">
            <a:avLst/>
          </a:prstGeom>
          <a:noFill/>
        </p:spPr>
        <p:txBody>
          <a:bodyPr wrap="square" rtlCol="0">
            <a:spAutoFit/>
          </a:bodyPr>
          <a:lstStyle/>
          <a:p>
            <a:pPr>
              <a:lnSpc>
                <a:spcPct val="120000"/>
              </a:lnSpc>
            </a:pPr>
            <a:r>
              <a:rPr lang="en-US" altLang="zh-CN" sz="4800" i="1">
                <a:solidFill>
                  <a:schemeClr val="bg1"/>
                </a:solidFill>
                <a:cs typeface="+mn-ea"/>
                <a:sym typeface="+mn-lt"/>
              </a:rPr>
              <a:t>02</a:t>
            </a:r>
            <a:endParaRPr lang="zh-CN" altLang="en-US" sz="4800" i="1">
              <a:solidFill>
                <a:schemeClr val="bg1"/>
              </a:solidFill>
              <a:cs typeface="+mn-ea"/>
              <a:sym typeface="+mn-lt"/>
            </a:endParaRPr>
          </a:p>
        </p:txBody>
      </p:sp>
      <p:sp>
        <p:nvSpPr>
          <p:cNvPr id="49" name="文本框 48">
            <a:extLst>
              <a:ext uri="{FF2B5EF4-FFF2-40B4-BE49-F238E27FC236}">
                <a16:creationId xmlns:a16="http://schemas.microsoft.com/office/drawing/2014/main" id="{9DDCDB0A-BD94-477B-BB39-4253813F1AAF}"/>
              </a:ext>
            </a:extLst>
          </p:cNvPr>
          <p:cNvSpPr txBox="1"/>
          <p:nvPr/>
        </p:nvSpPr>
        <p:spPr>
          <a:xfrm>
            <a:off x="9374367" y="2042087"/>
            <a:ext cx="1190360" cy="903645"/>
          </a:xfrm>
          <a:prstGeom prst="rect">
            <a:avLst/>
          </a:prstGeom>
          <a:noFill/>
        </p:spPr>
        <p:txBody>
          <a:bodyPr wrap="square" rtlCol="0">
            <a:spAutoFit/>
          </a:bodyPr>
          <a:lstStyle/>
          <a:p>
            <a:pPr>
              <a:lnSpc>
                <a:spcPct val="120000"/>
              </a:lnSpc>
            </a:pPr>
            <a:r>
              <a:rPr lang="en-US" altLang="zh-CN" sz="4800" i="1">
                <a:solidFill>
                  <a:schemeClr val="bg1"/>
                </a:solidFill>
                <a:cs typeface="+mn-ea"/>
                <a:sym typeface="+mn-lt"/>
              </a:rPr>
              <a:t>03</a:t>
            </a:r>
            <a:endParaRPr lang="zh-CN" altLang="en-US" sz="4800" i="1">
              <a:solidFill>
                <a:schemeClr val="bg1"/>
              </a:solidFill>
              <a:cs typeface="+mn-ea"/>
              <a:sym typeface="+mn-lt"/>
            </a:endParaRPr>
          </a:p>
        </p:txBody>
      </p:sp>
      <p:sp>
        <p:nvSpPr>
          <p:cNvPr id="50" name="文本框 49">
            <a:extLst>
              <a:ext uri="{FF2B5EF4-FFF2-40B4-BE49-F238E27FC236}">
                <a16:creationId xmlns:a16="http://schemas.microsoft.com/office/drawing/2014/main" id="{29B8C794-859B-4355-A355-5337E4F2661B}"/>
              </a:ext>
            </a:extLst>
          </p:cNvPr>
          <p:cNvSpPr txBox="1"/>
          <p:nvPr/>
        </p:nvSpPr>
        <p:spPr>
          <a:xfrm>
            <a:off x="1946144" y="4221585"/>
            <a:ext cx="1152150" cy="903645"/>
          </a:xfrm>
          <a:prstGeom prst="rect">
            <a:avLst/>
          </a:prstGeom>
          <a:noFill/>
        </p:spPr>
        <p:txBody>
          <a:bodyPr wrap="square" rtlCol="0">
            <a:spAutoFit/>
          </a:bodyPr>
          <a:lstStyle/>
          <a:p>
            <a:pPr>
              <a:lnSpc>
                <a:spcPct val="120000"/>
              </a:lnSpc>
            </a:pPr>
            <a:r>
              <a:rPr lang="en-US" altLang="zh-CN" sz="4800" i="1">
                <a:solidFill>
                  <a:schemeClr val="bg1"/>
                </a:solidFill>
                <a:cs typeface="+mn-ea"/>
                <a:sym typeface="+mn-lt"/>
              </a:rPr>
              <a:t>04</a:t>
            </a:r>
            <a:endParaRPr lang="zh-CN" altLang="en-US" sz="4800" i="1">
              <a:solidFill>
                <a:schemeClr val="bg1"/>
              </a:solidFill>
              <a:cs typeface="+mn-ea"/>
              <a:sym typeface="+mn-lt"/>
            </a:endParaRPr>
          </a:p>
        </p:txBody>
      </p:sp>
      <p:sp>
        <p:nvSpPr>
          <p:cNvPr id="51" name="文本框 50">
            <a:extLst>
              <a:ext uri="{FF2B5EF4-FFF2-40B4-BE49-F238E27FC236}">
                <a16:creationId xmlns:a16="http://schemas.microsoft.com/office/drawing/2014/main" id="{58CB7214-3BFC-4947-B0BE-1106B5FEF443}"/>
              </a:ext>
            </a:extLst>
          </p:cNvPr>
          <p:cNvSpPr txBox="1"/>
          <p:nvPr/>
        </p:nvSpPr>
        <p:spPr>
          <a:xfrm>
            <a:off x="5630126" y="4130478"/>
            <a:ext cx="1270333" cy="903645"/>
          </a:xfrm>
          <a:prstGeom prst="rect">
            <a:avLst/>
          </a:prstGeom>
          <a:noFill/>
        </p:spPr>
        <p:txBody>
          <a:bodyPr wrap="square" rtlCol="0">
            <a:spAutoFit/>
          </a:bodyPr>
          <a:lstStyle/>
          <a:p>
            <a:pPr>
              <a:lnSpc>
                <a:spcPct val="120000"/>
              </a:lnSpc>
            </a:pPr>
            <a:r>
              <a:rPr lang="en-US" altLang="zh-CN" sz="4800" i="1">
                <a:solidFill>
                  <a:schemeClr val="bg1"/>
                </a:solidFill>
                <a:cs typeface="+mn-ea"/>
                <a:sym typeface="+mn-lt"/>
              </a:rPr>
              <a:t>05</a:t>
            </a:r>
            <a:endParaRPr lang="zh-CN" altLang="en-US" sz="4800" i="1">
              <a:solidFill>
                <a:schemeClr val="bg1"/>
              </a:solidFill>
              <a:cs typeface="+mn-ea"/>
              <a:sym typeface="+mn-lt"/>
            </a:endParaRPr>
          </a:p>
        </p:txBody>
      </p:sp>
      <p:sp>
        <p:nvSpPr>
          <p:cNvPr id="52" name="文本框 51">
            <a:extLst>
              <a:ext uri="{FF2B5EF4-FFF2-40B4-BE49-F238E27FC236}">
                <a16:creationId xmlns:a16="http://schemas.microsoft.com/office/drawing/2014/main" id="{10274C3E-30CC-4D28-BF85-497902BDEC5F}"/>
              </a:ext>
            </a:extLst>
          </p:cNvPr>
          <p:cNvSpPr txBox="1"/>
          <p:nvPr/>
        </p:nvSpPr>
        <p:spPr>
          <a:xfrm>
            <a:off x="9361295" y="4221584"/>
            <a:ext cx="1082499" cy="903645"/>
          </a:xfrm>
          <a:prstGeom prst="rect">
            <a:avLst/>
          </a:prstGeom>
          <a:noFill/>
        </p:spPr>
        <p:txBody>
          <a:bodyPr wrap="square" rtlCol="0">
            <a:spAutoFit/>
          </a:bodyPr>
          <a:lstStyle/>
          <a:p>
            <a:pPr>
              <a:lnSpc>
                <a:spcPct val="120000"/>
              </a:lnSpc>
            </a:pPr>
            <a:r>
              <a:rPr lang="en-US" altLang="zh-CN" sz="4800" i="1">
                <a:solidFill>
                  <a:schemeClr val="bg1"/>
                </a:solidFill>
                <a:cs typeface="+mn-ea"/>
                <a:sym typeface="+mn-lt"/>
              </a:rPr>
              <a:t>06</a:t>
            </a:r>
            <a:endParaRPr lang="zh-CN" altLang="en-US" sz="4800" i="1">
              <a:solidFill>
                <a:schemeClr val="bg1"/>
              </a:solidFill>
              <a:cs typeface="+mn-ea"/>
              <a:sym typeface="+mn-lt"/>
            </a:endParaRPr>
          </a:p>
        </p:txBody>
      </p:sp>
      <p:grpSp>
        <p:nvGrpSpPr>
          <p:cNvPr id="14" name="组合 13">
            <a:extLst>
              <a:ext uri="{FF2B5EF4-FFF2-40B4-BE49-F238E27FC236}">
                <a16:creationId xmlns:a16="http://schemas.microsoft.com/office/drawing/2014/main" id="{65F6B521-0070-4B6B-B174-9155CB781B75}"/>
              </a:ext>
            </a:extLst>
          </p:cNvPr>
          <p:cNvGrpSpPr/>
          <p:nvPr/>
        </p:nvGrpSpPr>
        <p:grpSpPr>
          <a:xfrm rot="5400000">
            <a:off x="1637418" y="1379219"/>
            <a:ext cx="251929" cy="3099410"/>
            <a:chOff x="2698490" y="3495059"/>
            <a:chExt cx="251929" cy="737851"/>
          </a:xfrm>
        </p:grpSpPr>
        <p:grpSp>
          <p:nvGrpSpPr>
            <p:cNvPr id="15" name="组合 14">
              <a:extLst>
                <a:ext uri="{FF2B5EF4-FFF2-40B4-BE49-F238E27FC236}">
                  <a16:creationId xmlns:a16="http://schemas.microsoft.com/office/drawing/2014/main" id="{14F49001-242E-4B94-8286-18A85E9EA86C}"/>
                </a:ext>
              </a:extLst>
            </p:cNvPr>
            <p:cNvGrpSpPr/>
            <p:nvPr/>
          </p:nvGrpSpPr>
          <p:grpSpPr>
            <a:xfrm rot="5400000">
              <a:off x="2466099" y="3748590"/>
              <a:ext cx="737851" cy="230789"/>
              <a:chOff x="4129689" y="2544855"/>
              <a:chExt cx="1644422" cy="514350"/>
            </a:xfrm>
          </p:grpSpPr>
          <p:cxnSp>
            <p:nvCxnSpPr>
              <p:cNvPr id="17" name="直接连接符 16">
                <a:extLst>
                  <a:ext uri="{FF2B5EF4-FFF2-40B4-BE49-F238E27FC236}">
                    <a16:creationId xmlns:a16="http://schemas.microsoft.com/office/drawing/2014/main" id="{3345FC11-460C-4734-8417-D4516486F7DB}"/>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18" name="弧形 17">
                <a:extLst>
                  <a:ext uri="{FF2B5EF4-FFF2-40B4-BE49-F238E27FC236}">
                    <a16:creationId xmlns:a16="http://schemas.microsoft.com/office/drawing/2014/main" id="{2DFDD4C5-DEE9-4B10-86E5-80764A5C68AC}"/>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6" name="弧形 15">
              <a:extLst>
                <a:ext uri="{FF2B5EF4-FFF2-40B4-BE49-F238E27FC236}">
                  <a16:creationId xmlns:a16="http://schemas.microsoft.com/office/drawing/2014/main" id="{2913B71D-3645-45DE-BB8E-C7A3258E5D32}"/>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719BC046-C2E6-4655-A6C3-EEA5B82A11C9}"/>
              </a:ext>
            </a:extLst>
          </p:cNvPr>
          <p:cNvGrpSpPr/>
          <p:nvPr/>
        </p:nvGrpSpPr>
        <p:grpSpPr>
          <a:xfrm rot="5400000">
            <a:off x="5309856" y="1519992"/>
            <a:ext cx="251929" cy="3099410"/>
            <a:chOff x="2698490" y="3495059"/>
            <a:chExt cx="251929" cy="737851"/>
          </a:xfrm>
        </p:grpSpPr>
        <p:grpSp>
          <p:nvGrpSpPr>
            <p:cNvPr id="25" name="组合 24">
              <a:extLst>
                <a:ext uri="{FF2B5EF4-FFF2-40B4-BE49-F238E27FC236}">
                  <a16:creationId xmlns:a16="http://schemas.microsoft.com/office/drawing/2014/main" id="{72D91332-A68E-4A7B-96E1-7A96E23C6D4F}"/>
                </a:ext>
              </a:extLst>
            </p:cNvPr>
            <p:cNvGrpSpPr/>
            <p:nvPr/>
          </p:nvGrpSpPr>
          <p:grpSpPr>
            <a:xfrm rot="5400000">
              <a:off x="2466099" y="3748590"/>
              <a:ext cx="737851" cy="230789"/>
              <a:chOff x="4129689" y="2544855"/>
              <a:chExt cx="1644422" cy="514350"/>
            </a:xfrm>
          </p:grpSpPr>
          <p:cxnSp>
            <p:nvCxnSpPr>
              <p:cNvPr id="27" name="直接连接符 26">
                <a:extLst>
                  <a:ext uri="{FF2B5EF4-FFF2-40B4-BE49-F238E27FC236}">
                    <a16:creationId xmlns:a16="http://schemas.microsoft.com/office/drawing/2014/main" id="{6F7F460C-5EBD-442B-B8C5-D1B0B0C7449C}"/>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28" name="弧形 27">
                <a:extLst>
                  <a:ext uri="{FF2B5EF4-FFF2-40B4-BE49-F238E27FC236}">
                    <a16:creationId xmlns:a16="http://schemas.microsoft.com/office/drawing/2014/main" id="{BDE5641F-2117-4F37-9CAF-44C3895F56E8}"/>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6" name="弧形 25">
              <a:extLst>
                <a:ext uri="{FF2B5EF4-FFF2-40B4-BE49-F238E27FC236}">
                  <a16:creationId xmlns:a16="http://schemas.microsoft.com/office/drawing/2014/main" id="{6AE21771-4F73-47E1-ACA0-523DD567CC54}"/>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8B42DA90-0F7C-475B-BAEF-75A625AEADEC}"/>
              </a:ext>
            </a:extLst>
          </p:cNvPr>
          <p:cNvGrpSpPr/>
          <p:nvPr/>
        </p:nvGrpSpPr>
        <p:grpSpPr>
          <a:xfrm rot="5400000">
            <a:off x="9035766" y="1402720"/>
            <a:ext cx="251929" cy="3099410"/>
            <a:chOff x="2698490" y="3495059"/>
            <a:chExt cx="251929" cy="737851"/>
          </a:xfrm>
        </p:grpSpPr>
        <p:grpSp>
          <p:nvGrpSpPr>
            <p:cNvPr id="30" name="组合 29">
              <a:extLst>
                <a:ext uri="{FF2B5EF4-FFF2-40B4-BE49-F238E27FC236}">
                  <a16:creationId xmlns:a16="http://schemas.microsoft.com/office/drawing/2014/main" id="{87091EA8-49C2-4D90-9F26-2B51DD991C06}"/>
                </a:ext>
              </a:extLst>
            </p:cNvPr>
            <p:cNvGrpSpPr/>
            <p:nvPr/>
          </p:nvGrpSpPr>
          <p:grpSpPr>
            <a:xfrm rot="5400000">
              <a:off x="2466099" y="3748590"/>
              <a:ext cx="737851" cy="230789"/>
              <a:chOff x="4129689" y="2544855"/>
              <a:chExt cx="1644422" cy="514350"/>
            </a:xfrm>
          </p:grpSpPr>
          <p:cxnSp>
            <p:nvCxnSpPr>
              <p:cNvPr id="34" name="直接连接符 33">
                <a:extLst>
                  <a:ext uri="{FF2B5EF4-FFF2-40B4-BE49-F238E27FC236}">
                    <a16:creationId xmlns:a16="http://schemas.microsoft.com/office/drawing/2014/main" id="{1AD0C985-0FDF-4870-A6DD-811E4B99D8CD}"/>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35" name="弧形 34">
                <a:extLst>
                  <a:ext uri="{FF2B5EF4-FFF2-40B4-BE49-F238E27FC236}">
                    <a16:creationId xmlns:a16="http://schemas.microsoft.com/office/drawing/2014/main" id="{96EF0B57-7986-497B-86F3-275C2AF85740}"/>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2" name="弧形 31">
              <a:extLst>
                <a:ext uri="{FF2B5EF4-FFF2-40B4-BE49-F238E27FC236}">
                  <a16:creationId xmlns:a16="http://schemas.microsoft.com/office/drawing/2014/main" id="{5D1BC36E-2EAB-4883-AD34-5BBDB9409281}"/>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20A1257E-C6F8-4F8F-9E66-891F6B46E965}"/>
              </a:ext>
            </a:extLst>
          </p:cNvPr>
          <p:cNvGrpSpPr/>
          <p:nvPr/>
        </p:nvGrpSpPr>
        <p:grpSpPr>
          <a:xfrm rot="5400000">
            <a:off x="1602045" y="3652611"/>
            <a:ext cx="251929" cy="3099410"/>
            <a:chOff x="2698490" y="3495059"/>
            <a:chExt cx="251929" cy="737851"/>
          </a:xfrm>
        </p:grpSpPr>
        <p:grpSp>
          <p:nvGrpSpPr>
            <p:cNvPr id="38" name="组合 37">
              <a:extLst>
                <a:ext uri="{FF2B5EF4-FFF2-40B4-BE49-F238E27FC236}">
                  <a16:creationId xmlns:a16="http://schemas.microsoft.com/office/drawing/2014/main" id="{D857AD6C-BBF7-486E-A89D-3F5DC6C11AA1}"/>
                </a:ext>
              </a:extLst>
            </p:cNvPr>
            <p:cNvGrpSpPr/>
            <p:nvPr/>
          </p:nvGrpSpPr>
          <p:grpSpPr>
            <a:xfrm rot="5400000">
              <a:off x="2466099" y="3748590"/>
              <a:ext cx="737851" cy="230789"/>
              <a:chOff x="4129689" y="2544855"/>
              <a:chExt cx="1644422" cy="514350"/>
            </a:xfrm>
          </p:grpSpPr>
          <p:cxnSp>
            <p:nvCxnSpPr>
              <p:cNvPr id="41" name="直接连接符 40">
                <a:extLst>
                  <a:ext uri="{FF2B5EF4-FFF2-40B4-BE49-F238E27FC236}">
                    <a16:creationId xmlns:a16="http://schemas.microsoft.com/office/drawing/2014/main" id="{EA37B063-915F-49B1-88CD-1184CF57A935}"/>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43" name="弧形 42">
                <a:extLst>
                  <a:ext uri="{FF2B5EF4-FFF2-40B4-BE49-F238E27FC236}">
                    <a16:creationId xmlns:a16="http://schemas.microsoft.com/office/drawing/2014/main" id="{F31CB216-1258-4363-A33C-348263940BC7}"/>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0" name="弧形 39">
              <a:extLst>
                <a:ext uri="{FF2B5EF4-FFF2-40B4-BE49-F238E27FC236}">
                  <a16:creationId xmlns:a16="http://schemas.microsoft.com/office/drawing/2014/main" id="{ACEB9951-0631-46A7-A9A1-DC96156DC129}"/>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873E98E7-7F89-4113-B220-18808AB21BF9}"/>
              </a:ext>
            </a:extLst>
          </p:cNvPr>
          <p:cNvGrpSpPr/>
          <p:nvPr/>
        </p:nvGrpSpPr>
        <p:grpSpPr>
          <a:xfrm rot="5400000">
            <a:off x="5276294" y="3537247"/>
            <a:ext cx="251929" cy="3099410"/>
            <a:chOff x="2698490" y="3495059"/>
            <a:chExt cx="251929" cy="737851"/>
          </a:xfrm>
        </p:grpSpPr>
        <p:grpSp>
          <p:nvGrpSpPr>
            <p:cNvPr id="46" name="组合 45">
              <a:extLst>
                <a:ext uri="{FF2B5EF4-FFF2-40B4-BE49-F238E27FC236}">
                  <a16:creationId xmlns:a16="http://schemas.microsoft.com/office/drawing/2014/main" id="{71235C4E-76FB-45EA-B89E-286B50BFFE56}"/>
                </a:ext>
              </a:extLst>
            </p:cNvPr>
            <p:cNvGrpSpPr/>
            <p:nvPr/>
          </p:nvGrpSpPr>
          <p:grpSpPr>
            <a:xfrm rot="5400000">
              <a:off x="2466099" y="3748590"/>
              <a:ext cx="737851" cy="230789"/>
              <a:chOff x="4129689" y="2544855"/>
              <a:chExt cx="1644422" cy="514350"/>
            </a:xfrm>
          </p:grpSpPr>
          <p:cxnSp>
            <p:nvCxnSpPr>
              <p:cNvPr id="54" name="直接连接符 53">
                <a:extLst>
                  <a:ext uri="{FF2B5EF4-FFF2-40B4-BE49-F238E27FC236}">
                    <a16:creationId xmlns:a16="http://schemas.microsoft.com/office/drawing/2014/main" id="{9DC19F5D-4094-49CA-9AE6-603630E4A073}"/>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55" name="弧形 54">
                <a:extLst>
                  <a:ext uri="{FF2B5EF4-FFF2-40B4-BE49-F238E27FC236}">
                    <a16:creationId xmlns:a16="http://schemas.microsoft.com/office/drawing/2014/main" id="{CA2DB09F-2785-44CE-9725-A354719ED607}"/>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3" name="弧形 52">
              <a:extLst>
                <a:ext uri="{FF2B5EF4-FFF2-40B4-BE49-F238E27FC236}">
                  <a16:creationId xmlns:a16="http://schemas.microsoft.com/office/drawing/2014/main" id="{1E24378A-07A9-42E2-A3B4-7082BA220DD0}"/>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6" name="组合 55">
            <a:extLst>
              <a:ext uri="{FF2B5EF4-FFF2-40B4-BE49-F238E27FC236}">
                <a16:creationId xmlns:a16="http://schemas.microsoft.com/office/drawing/2014/main" id="{C6E42C7F-5704-48B8-8400-B3A03FB3770C}"/>
              </a:ext>
            </a:extLst>
          </p:cNvPr>
          <p:cNvGrpSpPr/>
          <p:nvPr/>
        </p:nvGrpSpPr>
        <p:grpSpPr>
          <a:xfrm rot="5400000">
            <a:off x="9039830" y="3642041"/>
            <a:ext cx="251929" cy="3099410"/>
            <a:chOff x="2698490" y="3495059"/>
            <a:chExt cx="251929" cy="737851"/>
          </a:xfrm>
        </p:grpSpPr>
        <p:grpSp>
          <p:nvGrpSpPr>
            <p:cNvPr id="57" name="组合 56">
              <a:extLst>
                <a:ext uri="{FF2B5EF4-FFF2-40B4-BE49-F238E27FC236}">
                  <a16:creationId xmlns:a16="http://schemas.microsoft.com/office/drawing/2014/main" id="{DC1FB37E-F48F-4819-9027-956B4CAA64A9}"/>
                </a:ext>
              </a:extLst>
            </p:cNvPr>
            <p:cNvGrpSpPr/>
            <p:nvPr/>
          </p:nvGrpSpPr>
          <p:grpSpPr>
            <a:xfrm rot="5400000">
              <a:off x="2466099" y="3748590"/>
              <a:ext cx="737851" cy="230789"/>
              <a:chOff x="4129689" y="2544855"/>
              <a:chExt cx="1644422" cy="514350"/>
            </a:xfrm>
          </p:grpSpPr>
          <p:cxnSp>
            <p:nvCxnSpPr>
              <p:cNvPr id="59" name="直接连接符 58">
                <a:extLst>
                  <a:ext uri="{FF2B5EF4-FFF2-40B4-BE49-F238E27FC236}">
                    <a16:creationId xmlns:a16="http://schemas.microsoft.com/office/drawing/2014/main" id="{8468863B-AF1E-4ECB-A9EE-85E1DC6A9F78}"/>
                  </a:ext>
                </a:extLst>
              </p:cNvPr>
              <p:cNvCxnSpPr>
                <a:cxnSpLocks/>
              </p:cNvCxnSpPr>
              <p:nvPr/>
            </p:nvCxnSpPr>
            <p:spPr>
              <a:xfrm rot="16200000">
                <a:off x="4951900" y="2013138"/>
                <a:ext cx="0" cy="1644422"/>
              </a:xfrm>
              <a:prstGeom prst="line">
                <a:avLst/>
              </a:prstGeom>
              <a:ln w="12700">
                <a:gradFill>
                  <a:gsLst>
                    <a:gs pos="0">
                      <a:schemeClr val="bg1"/>
                    </a:gs>
                    <a:gs pos="61000">
                      <a:schemeClr val="bg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60" name="弧形 59">
                <a:extLst>
                  <a:ext uri="{FF2B5EF4-FFF2-40B4-BE49-F238E27FC236}">
                    <a16:creationId xmlns:a16="http://schemas.microsoft.com/office/drawing/2014/main" id="{EEEBA8B2-BDC4-433C-B3E7-1884816AF09F}"/>
                  </a:ext>
                </a:extLst>
              </p:cNvPr>
              <p:cNvSpPr/>
              <p:nvPr/>
            </p:nvSpPr>
            <p:spPr>
              <a:xfrm flipH="1">
                <a:off x="4133936" y="2544855"/>
                <a:ext cx="514350" cy="514350"/>
              </a:xfrm>
              <a:prstGeom prst="arc">
                <a:avLst>
                  <a:gd name="adj1" fmla="val 20258712"/>
                  <a:gd name="adj2" fmla="val 154168"/>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8" name="弧形 57">
              <a:extLst>
                <a:ext uri="{FF2B5EF4-FFF2-40B4-BE49-F238E27FC236}">
                  <a16:creationId xmlns:a16="http://schemas.microsoft.com/office/drawing/2014/main" id="{0F04C511-BB3D-452F-9580-63AB4D1390F3}"/>
                </a:ext>
              </a:extLst>
            </p:cNvPr>
            <p:cNvSpPr/>
            <p:nvPr/>
          </p:nvSpPr>
          <p:spPr>
            <a:xfrm rot="16200000">
              <a:off x="2698490" y="3496965"/>
              <a:ext cx="230789" cy="230789"/>
            </a:xfrm>
            <a:prstGeom prst="arc">
              <a:avLst>
                <a:gd name="adj1" fmla="val 20230114"/>
                <a:gd name="adj2" fmla="val 8184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152291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椭圆 52">
            <a:extLst>
              <a:ext uri="{FF2B5EF4-FFF2-40B4-BE49-F238E27FC236}">
                <a16:creationId xmlns:a16="http://schemas.microsoft.com/office/drawing/2014/main" id="{B9BC122A-655A-4E83-AF32-762B3440FFDD}"/>
              </a:ext>
            </a:extLst>
          </p:cNvPr>
          <p:cNvSpPr/>
          <p:nvPr/>
        </p:nvSpPr>
        <p:spPr>
          <a:xfrm>
            <a:off x="4105681" y="1608598"/>
            <a:ext cx="3980638" cy="3980638"/>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a:extLst>
              <a:ext uri="{FF2B5EF4-FFF2-40B4-BE49-F238E27FC236}">
                <a16:creationId xmlns:a16="http://schemas.microsoft.com/office/drawing/2014/main" id="{23FA74F2-72D4-47F0-847E-97797393D437}"/>
              </a:ext>
            </a:extLst>
          </p:cNvPr>
          <p:cNvSpPr/>
          <p:nvPr/>
        </p:nvSpPr>
        <p:spPr>
          <a:xfrm flipH="1" flipV="1">
            <a:off x="1033538" y="4344207"/>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a:extLst>
              <a:ext uri="{FF2B5EF4-FFF2-40B4-BE49-F238E27FC236}">
                <a16:creationId xmlns:a16="http://schemas.microsoft.com/office/drawing/2014/main" id="{7D5F255F-69CC-4984-AB43-4C47E32FB64A}"/>
              </a:ext>
            </a:extLst>
          </p:cNvPr>
          <p:cNvSpPr/>
          <p:nvPr/>
        </p:nvSpPr>
        <p:spPr>
          <a:xfrm>
            <a:off x="4528473" y="2023236"/>
            <a:ext cx="3135054" cy="3135054"/>
          </a:xfrm>
          <a:prstGeom prst="ellipse">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平行四边形 84">
            <a:extLst>
              <a:ext uri="{FF2B5EF4-FFF2-40B4-BE49-F238E27FC236}">
                <a16:creationId xmlns:a16="http://schemas.microsoft.com/office/drawing/2014/main" id="{6EC6D4CD-B97C-47FB-B98D-74CFD62BA23B}"/>
              </a:ext>
            </a:extLst>
          </p:cNvPr>
          <p:cNvSpPr/>
          <p:nvPr/>
        </p:nvSpPr>
        <p:spPr>
          <a:xfrm flipH="1" flipV="1">
            <a:off x="613688" y="3229478"/>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a:extLst>
              <a:ext uri="{FF2B5EF4-FFF2-40B4-BE49-F238E27FC236}">
                <a16:creationId xmlns:a16="http://schemas.microsoft.com/office/drawing/2014/main" id="{47123FDE-C61D-4F05-979B-8971E4DD6B3F}"/>
              </a:ext>
            </a:extLst>
          </p:cNvPr>
          <p:cNvSpPr/>
          <p:nvPr/>
        </p:nvSpPr>
        <p:spPr>
          <a:xfrm flipH="1" flipV="1">
            <a:off x="1275401" y="1920756"/>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平行四边形 82">
            <a:extLst>
              <a:ext uri="{FF2B5EF4-FFF2-40B4-BE49-F238E27FC236}">
                <a16:creationId xmlns:a16="http://schemas.microsoft.com/office/drawing/2014/main" id="{1EB418B8-424E-4238-B27F-314355E7EBDE}"/>
              </a:ext>
            </a:extLst>
          </p:cNvPr>
          <p:cNvSpPr/>
          <p:nvPr/>
        </p:nvSpPr>
        <p:spPr>
          <a:xfrm>
            <a:off x="7527697" y="4338741"/>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a:extLst>
              <a:ext uri="{FF2B5EF4-FFF2-40B4-BE49-F238E27FC236}">
                <a16:creationId xmlns:a16="http://schemas.microsoft.com/office/drawing/2014/main" id="{B63F5926-2B50-48AF-9AF8-7E99082BF05A}"/>
              </a:ext>
            </a:extLst>
          </p:cNvPr>
          <p:cNvSpPr/>
          <p:nvPr/>
        </p:nvSpPr>
        <p:spPr>
          <a:xfrm>
            <a:off x="8554553" y="3250776"/>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椭圆 78">
            <a:extLst>
              <a:ext uri="{FF2B5EF4-FFF2-40B4-BE49-F238E27FC236}">
                <a16:creationId xmlns:a16="http://schemas.microsoft.com/office/drawing/2014/main" id="{12598712-055A-4350-A0F6-4207ED691A13}"/>
              </a:ext>
            </a:extLst>
          </p:cNvPr>
          <p:cNvSpPr/>
          <p:nvPr/>
        </p:nvSpPr>
        <p:spPr>
          <a:xfrm>
            <a:off x="9298911" y="4118186"/>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平行四边形 10">
            <a:extLst>
              <a:ext uri="{FF2B5EF4-FFF2-40B4-BE49-F238E27FC236}">
                <a16:creationId xmlns:a16="http://schemas.microsoft.com/office/drawing/2014/main" id="{1490D7F2-949A-4700-8B79-BBCCF0832B13}"/>
              </a:ext>
            </a:extLst>
          </p:cNvPr>
          <p:cNvSpPr/>
          <p:nvPr/>
        </p:nvSpPr>
        <p:spPr>
          <a:xfrm>
            <a:off x="7564147" y="1926652"/>
            <a:ext cx="2981639" cy="356448"/>
          </a:xfrm>
          <a:prstGeom prst="parallelogram">
            <a:avLst/>
          </a:prstGeom>
          <a:gradFill>
            <a:gsLst>
              <a:gs pos="51000">
                <a:schemeClr val="accent1">
                  <a:alpha val="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3102" y="450475"/>
            <a:ext cx="546945" cy="461665"/>
          </a:xfrm>
          <a:prstGeom prst="rect">
            <a:avLst/>
          </a:prstGeom>
          <a:noFill/>
        </p:spPr>
        <p:txBody>
          <a:bodyPr wrap="none" rtlCol="0">
            <a:spAutoFit/>
          </a:bodyPr>
          <a:lstStyle/>
          <a:p>
            <a:r>
              <a:rPr lang="en-US" altLang="zh-CN" sz="2400">
                <a:solidFill>
                  <a:schemeClr val="bg1"/>
                </a:solidFill>
                <a:cs typeface="+mn-ea"/>
                <a:sym typeface="+mn-lt"/>
              </a:rPr>
              <a:t>04</a:t>
            </a:r>
            <a:endParaRPr lang="zh-CN" altLang="en-US" sz="2400">
              <a:solidFill>
                <a:schemeClr val="bg1"/>
              </a:solidFill>
              <a:cs typeface="+mn-ea"/>
              <a:sym typeface="+mn-lt"/>
            </a:endParaRPr>
          </a:p>
        </p:txBody>
      </p:sp>
      <p:grpSp>
        <p:nvGrpSpPr>
          <p:cNvPr id="4" name="组合 3">
            <a:extLst>
              <a:ext uri="{FF2B5EF4-FFF2-40B4-BE49-F238E27FC236}">
                <a16:creationId xmlns:a16="http://schemas.microsoft.com/office/drawing/2014/main" id="{9BCDE1BF-7E01-49A5-8BF5-FD12CEBE0301}"/>
              </a:ext>
            </a:extLst>
          </p:cNvPr>
          <p:cNvGrpSpPr/>
          <p:nvPr/>
        </p:nvGrpSpPr>
        <p:grpSpPr>
          <a:xfrm>
            <a:off x="4811081" y="2305887"/>
            <a:ext cx="2569838" cy="2577950"/>
            <a:chOff x="4811081" y="2305887"/>
            <a:chExt cx="2569838" cy="2577950"/>
          </a:xfrm>
        </p:grpSpPr>
        <p:grpSp>
          <p:nvGrpSpPr>
            <p:cNvPr id="3" name="组合 2">
              <a:extLst>
                <a:ext uri="{FF2B5EF4-FFF2-40B4-BE49-F238E27FC236}">
                  <a16:creationId xmlns:a16="http://schemas.microsoft.com/office/drawing/2014/main" id="{1EFA54C7-095A-4FC6-979B-EF957112AAB8}"/>
                </a:ext>
              </a:extLst>
            </p:cNvPr>
            <p:cNvGrpSpPr/>
            <p:nvPr/>
          </p:nvGrpSpPr>
          <p:grpSpPr>
            <a:xfrm>
              <a:off x="4811081" y="2305887"/>
              <a:ext cx="2569838" cy="2577950"/>
              <a:chOff x="4811081" y="2305887"/>
              <a:chExt cx="2569838" cy="2577950"/>
            </a:xfrm>
          </p:grpSpPr>
          <p:sp>
            <p:nvSpPr>
              <p:cNvPr id="48" name="椭圆 47">
                <a:extLst>
                  <a:ext uri="{FF2B5EF4-FFF2-40B4-BE49-F238E27FC236}">
                    <a16:creationId xmlns:a16="http://schemas.microsoft.com/office/drawing/2014/main" id="{8279D2E6-F79F-45BF-A3E9-3A5F41983819}"/>
                  </a:ext>
                </a:extLst>
              </p:cNvPr>
              <p:cNvSpPr/>
              <p:nvPr/>
            </p:nvSpPr>
            <p:spPr>
              <a:xfrm>
                <a:off x="4811081" y="2313998"/>
                <a:ext cx="2569838" cy="25698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1" name="图片 50">
                <a:extLst>
                  <a:ext uri="{FF2B5EF4-FFF2-40B4-BE49-F238E27FC236}">
                    <a16:creationId xmlns:a16="http://schemas.microsoft.com/office/drawing/2014/main" id="{897445D8-8B13-43E4-83CC-AFE59F75B4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869638" y="3983168"/>
                <a:ext cx="2452727" cy="900669"/>
              </a:xfrm>
              <a:custGeom>
                <a:avLst/>
                <a:gdLst>
                  <a:gd name="connsiteX0" fmla="*/ 0 w 2452727"/>
                  <a:gd name="connsiteY0" fmla="*/ 0 h 900669"/>
                  <a:gd name="connsiteX1" fmla="*/ 2452727 w 2452727"/>
                  <a:gd name="connsiteY1" fmla="*/ 0 h 900669"/>
                  <a:gd name="connsiteX2" fmla="*/ 2410307 w 2452727"/>
                  <a:gd name="connsiteY2" fmla="*/ 115898 h 900669"/>
                  <a:gd name="connsiteX3" fmla="*/ 1226363 w 2452727"/>
                  <a:gd name="connsiteY3" fmla="*/ 900669 h 900669"/>
                  <a:gd name="connsiteX4" fmla="*/ 42419 w 2452727"/>
                  <a:gd name="connsiteY4" fmla="*/ 115898 h 900669"/>
                  <a:gd name="connsiteX5" fmla="*/ 0 w 2452727"/>
                  <a:gd name="connsiteY5" fmla="*/ 0 h 9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727" h="900669">
                    <a:moveTo>
                      <a:pt x="0" y="0"/>
                    </a:moveTo>
                    <a:lnTo>
                      <a:pt x="2452727" y="0"/>
                    </a:lnTo>
                    <a:lnTo>
                      <a:pt x="2410307" y="115898"/>
                    </a:lnTo>
                    <a:cubicBezTo>
                      <a:pt x="2215246" y="577075"/>
                      <a:pt x="1758594" y="900669"/>
                      <a:pt x="1226363" y="900669"/>
                    </a:cubicBezTo>
                    <a:cubicBezTo>
                      <a:pt x="694132" y="900669"/>
                      <a:pt x="237481" y="577075"/>
                      <a:pt x="42419" y="115898"/>
                    </a:cubicBezTo>
                    <a:lnTo>
                      <a:pt x="0" y="0"/>
                    </a:lnTo>
                    <a:close/>
                  </a:path>
                </a:pathLst>
              </a:custGeom>
            </p:spPr>
          </p:pic>
          <p:pic>
            <p:nvPicPr>
              <p:cNvPr id="52" name="图片 51">
                <a:extLst>
                  <a:ext uri="{FF2B5EF4-FFF2-40B4-BE49-F238E27FC236}">
                    <a16:creationId xmlns:a16="http://schemas.microsoft.com/office/drawing/2014/main" id="{C54DB3FF-62B0-43D4-A562-3FE069160BB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flipH="1" flipV="1">
                <a:off x="4869638" y="2305887"/>
                <a:ext cx="2452727" cy="900669"/>
              </a:xfrm>
              <a:custGeom>
                <a:avLst/>
                <a:gdLst>
                  <a:gd name="connsiteX0" fmla="*/ 0 w 2452727"/>
                  <a:gd name="connsiteY0" fmla="*/ 0 h 900669"/>
                  <a:gd name="connsiteX1" fmla="*/ 2452727 w 2452727"/>
                  <a:gd name="connsiteY1" fmla="*/ 0 h 900669"/>
                  <a:gd name="connsiteX2" fmla="*/ 2410307 w 2452727"/>
                  <a:gd name="connsiteY2" fmla="*/ 115898 h 900669"/>
                  <a:gd name="connsiteX3" fmla="*/ 1226363 w 2452727"/>
                  <a:gd name="connsiteY3" fmla="*/ 900669 h 900669"/>
                  <a:gd name="connsiteX4" fmla="*/ 42419 w 2452727"/>
                  <a:gd name="connsiteY4" fmla="*/ 115898 h 900669"/>
                  <a:gd name="connsiteX5" fmla="*/ 0 w 2452727"/>
                  <a:gd name="connsiteY5" fmla="*/ 0 h 9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727" h="900669">
                    <a:moveTo>
                      <a:pt x="0" y="0"/>
                    </a:moveTo>
                    <a:lnTo>
                      <a:pt x="2452727" y="0"/>
                    </a:lnTo>
                    <a:lnTo>
                      <a:pt x="2410307" y="115898"/>
                    </a:lnTo>
                    <a:cubicBezTo>
                      <a:pt x="2215246" y="577075"/>
                      <a:pt x="1758594" y="900669"/>
                      <a:pt x="1226363" y="900669"/>
                    </a:cubicBezTo>
                    <a:cubicBezTo>
                      <a:pt x="694132" y="900669"/>
                      <a:pt x="237481" y="577075"/>
                      <a:pt x="42419" y="115898"/>
                    </a:cubicBezTo>
                    <a:lnTo>
                      <a:pt x="0" y="0"/>
                    </a:lnTo>
                    <a:close/>
                  </a:path>
                </a:pathLst>
              </a:custGeom>
            </p:spPr>
          </p:pic>
        </p:grpSp>
        <p:sp>
          <p:nvSpPr>
            <p:cNvPr id="22" name="文本框 21">
              <a:extLst>
                <a:ext uri="{FF2B5EF4-FFF2-40B4-BE49-F238E27FC236}">
                  <a16:creationId xmlns:a16="http://schemas.microsoft.com/office/drawing/2014/main" id="{891DF449-9B5B-4C56-BAF5-7EC1064AA2EF}"/>
                </a:ext>
              </a:extLst>
            </p:cNvPr>
            <p:cNvSpPr txBox="1"/>
            <p:nvPr/>
          </p:nvSpPr>
          <p:spPr>
            <a:xfrm>
              <a:off x="5396466" y="3325328"/>
              <a:ext cx="1396224" cy="400110"/>
            </a:xfrm>
            <a:prstGeom prst="rect">
              <a:avLst/>
            </a:prstGeom>
            <a:noFill/>
          </p:spPr>
          <p:txBody>
            <a:bodyPr wrap="square" rtlCol="0">
              <a:spAutoFit/>
            </a:bodyPr>
            <a:lstStyle/>
            <a:p>
              <a:pPr algn="ctr"/>
              <a:r>
                <a:rPr lang="zh-CN" altLang="en-US" sz="2000" b="1">
                  <a:solidFill>
                    <a:schemeClr val="bg1"/>
                  </a:solidFill>
                  <a:cs typeface="+mn-ea"/>
                  <a:sym typeface="+mn-lt"/>
                </a:rPr>
                <a:t>心理方面</a:t>
              </a:r>
            </a:p>
          </p:txBody>
        </p:sp>
      </p:grpSp>
      <p:sp>
        <p:nvSpPr>
          <p:cNvPr id="43" name="矩形 42">
            <a:extLst>
              <a:ext uri="{FF2B5EF4-FFF2-40B4-BE49-F238E27FC236}">
                <a16:creationId xmlns:a16="http://schemas.microsoft.com/office/drawing/2014/main" id="{0A6CBE77-B7C8-4928-84FF-C4BCADC611D7}"/>
              </a:ext>
            </a:extLst>
          </p:cNvPr>
          <p:cNvSpPr/>
          <p:nvPr/>
        </p:nvSpPr>
        <p:spPr>
          <a:xfrm>
            <a:off x="1311350" y="1945628"/>
            <a:ext cx="3087930" cy="337185"/>
          </a:xfrm>
          <a:prstGeom prst="rect">
            <a:avLst/>
          </a:prstGeom>
          <a:noFill/>
        </p:spPr>
        <p:txBody>
          <a:bodyPr wrap="square">
            <a:spAutoFit/>
          </a:bodyPr>
          <a:lstStyle/>
          <a:p>
            <a:pPr algn="l"/>
            <a:r>
              <a:rPr lang="zh-CN" altLang="en-US" sz="1600">
                <a:cs typeface="+mn-ea"/>
                <a:sym typeface="+mn-lt"/>
              </a:rPr>
              <a:t>认识自己、接纳自己、提升自己</a:t>
            </a:r>
          </a:p>
        </p:txBody>
      </p:sp>
      <p:sp>
        <p:nvSpPr>
          <p:cNvPr id="41" name="矩形 40">
            <a:extLst>
              <a:ext uri="{FF2B5EF4-FFF2-40B4-BE49-F238E27FC236}">
                <a16:creationId xmlns:a16="http://schemas.microsoft.com/office/drawing/2014/main" id="{DD3266D9-0E2E-45F7-88BC-E8B3442F15CF}"/>
              </a:ext>
            </a:extLst>
          </p:cNvPr>
          <p:cNvSpPr/>
          <p:nvPr/>
        </p:nvSpPr>
        <p:spPr>
          <a:xfrm>
            <a:off x="4219905" y="5930886"/>
            <a:ext cx="4174984" cy="338554"/>
          </a:xfrm>
          <a:prstGeom prst="rect">
            <a:avLst/>
          </a:prstGeom>
          <a:noFill/>
        </p:spPr>
        <p:txBody>
          <a:bodyPr wrap="square">
            <a:spAutoFit/>
          </a:bodyPr>
          <a:lstStyle/>
          <a:p>
            <a:pPr algn="l"/>
            <a:r>
              <a:rPr lang="zh-CN" altLang="en-US" sz="1600">
                <a:cs typeface="+mn-ea"/>
                <a:sym typeface="+mn-lt"/>
              </a:rPr>
              <a:t>建立社会支持，如父母、朋友、老师、同事</a:t>
            </a:r>
          </a:p>
        </p:txBody>
      </p:sp>
      <p:sp>
        <p:nvSpPr>
          <p:cNvPr id="39" name="矩形 38">
            <a:extLst>
              <a:ext uri="{FF2B5EF4-FFF2-40B4-BE49-F238E27FC236}">
                <a16:creationId xmlns:a16="http://schemas.microsoft.com/office/drawing/2014/main" id="{A92ACFE6-ACD6-4084-B1B1-5B5747C32606}"/>
              </a:ext>
            </a:extLst>
          </p:cNvPr>
          <p:cNvSpPr/>
          <p:nvPr/>
        </p:nvSpPr>
        <p:spPr>
          <a:xfrm>
            <a:off x="583611" y="3253578"/>
            <a:ext cx="4724214" cy="337185"/>
          </a:xfrm>
          <a:prstGeom prst="rect">
            <a:avLst/>
          </a:prstGeom>
          <a:noFill/>
        </p:spPr>
        <p:txBody>
          <a:bodyPr wrap="square">
            <a:spAutoFit/>
          </a:bodyPr>
          <a:lstStyle/>
          <a:p>
            <a:pPr algn="l"/>
            <a:r>
              <a:rPr lang="zh-CN" altLang="en-US" sz="1600">
                <a:cs typeface="+mn-ea"/>
                <a:sym typeface="+mn-lt"/>
              </a:rPr>
              <a:t>培养坚强、乐观、开朗的性格</a:t>
            </a:r>
          </a:p>
        </p:txBody>
      </p:sp>
      <p:sp>
        <p:nvSpPr>
          <p:cNvPr id="37" name="矩形 36">
            <a:extLst>
              <a:ext uri="{FF2B5EF4-FFF2-40B4-BE49-F238E27FC236}">
                <a16:creationId xmlns:a16="http://schemas.microsoft.com/office/drawing/2014/main" id="{2A83323E-A992-4BC4-9F36-9EDE7D055035}"/>
              </a:ext>
            </a:extLst>
          </p:cNvPr>
          <p:cNvSpPr/>
          <p:nvPr/>
        </p:nvSpPr>
        <p:spPr>
          <a:xfrm>
            <a:off x="8463746" y="3153593"/>
            <a:ext cx="3223890" cy="428900"/>
          </a:xfrm>
          <a:prstGeom prst="rect">
            <a:avLst/>
          </a:prstGeom>
          <a:noFill/>
        </p:spPr>
        <p:txBody>
          <a:bodyPr wrap="square">
            <a:spAutoFit/>
          </a:bodyPr>
          <a:lstStyle/>
          <a:p>
            <a:pPr algn="l">
              <a:lnSpc>
                <a:spcPct val="150000"/>
              </a:lnSpc>
            </a:pPr>
            <a:r>
              <a:rPr lang="zh-CN" altLang="en-US" sz="1600">
                <a:cs typeface="+mn-ea"/>
                <a:sym typeface="+mn-lt"/>
              </a:rPr>
              <a:t>提高个人控制能力，增强成就感</a:t>
            </a:r>
          </a:p>
        </p:txBody>
      </p:sp>
      <p:sp>
        <p:nvSpPr>
          <p:cNvPr id="35" name="矩形 34">
            <a:extLst>
              <a:ext uri="{FF2B5EF4-FFF2-40B4-BE49-F238E27FC236}">
                <a16:creationId xmlns:a16="http://schemas.microsoft.com/office/drawing/2014/main" id="{5B08FB2F-4469-4330-AA2B-2515D8523000}"/>
              </a:ext>
            </a:extLst>
          </p:cNvPr>
          <p:cNvSpPr/>
          <p:nvPr/>
        </p:nvSpPr>
        <p:spPr>
          <a:xfrm>
            <a:off x="1119891" y="4392420"/>
            <a:ext cx="2475436" cy="338554"/>
          </a:xfrm>
          <a:prstGeom prst="rect">
            <a:avLst/>
          </a:prstGeom>
          <a:noFill/>
        </p:spPr>
        <p:txBody>
          <a:bodyPr wrap="square">
            <a:spAutoFit/>
          </a:bodyPr>
          <a:lstStyle/>
          <a:p>
            <a:pPr algn="l"/>
            <a:r>
              <a:rPr lang="zh-CN" altLang="en-US" sz="1600">
                <a:cs typeface="+mn-ea"/>
                <a:sym typeface="+mn-lt"/>
              </a:rPr>
              <a:t>放慢生活节奏，调节生活</a:t>
            </a:r>
          </a:p>
        </p:txBody>
      </p:sp>
      <p:sp>
        <p:nvSpPr>
          <p:cNvPr id="33" name="矩形 32">
            <a:extLst>
              <a:ext uri="{FF2B5EF4-FFF2-40B4-BE49-F238E27FC236}">
                <a16:creationId xmlns:a16="http://schemas.microsoft.com/office/drawing/2014/main" id="{BDD9EB19-F538-4843-9314-FDF2645C5064}"/>
              </a:ext>
            </a:extLst>
          </p:cNvPr>
          <p:cNvSpPr/>
          <p:nvPr/>
        </p:nvSpPr>
        <p:spPr>
          <a:xfrm>
            <a:off x="8086319" y="1941210"/>
            <a:ext cx="2423017" cy="338554"/>
          </a:xfrm>
          <a:prstGeom prst="rect">
            <a:avLst/>
          </a:prstGeom>
          <a:noFill/>
        </p:spPr>
        <p:txBody>
          <a:bodyPr wrap="square">
            <a:spAutoFit/>
          </a:bodyPr>
          <a:lstStyle/>
          <a:p>
            <a:pPr algn="l"/>
            <a:r>
              <a:rPr lang="zh-CN" altLang="en-US" sz="1600">
                <a:cs typeface="+mn-ea"/>
                <a:sym typeface="+mn-lt"/>
              </a:rPr>
              <a:t>生活有计划，管理好时间</a:t>
            </a:r>
          </a:p>
        </p:txBody>
      </p:sp>
      <p:sp>
        <p:nvSpPr>
          <p:cNvPr id="31" name="矩形 30">
            <a:extLst>
              <a:ext uri="{FF2B5EF4-FFF2-40B4-BE49-F238E27FC236}">
                <a16:creationId xmlns:a16="http://schemas.microsoft.com/office/drawing/2014/main" id="{0134B04F-C22E-4ABB-ADB3-143B0F7ED002}"/>
              </a:ext>
            </a:extLst>
          </p:cNvPr>
          <p:cNvSpPr/>
          <p:nvPr/>
        </p:nvSpPr>
        <p:spPr>
          <a:xfrm>
            <a:off x="8246802" y="4360780"/>
            <a:ext cx="2262534" cy="338554"/>
          </a:xfrm>
          <a:prstGeom prst="rect">
            <a:avLst/>
          </a:prstGeom>
          <a:noFill/>
        </p:spPr>
        <p:txBody>
          <a:bodyPr wrap="square">
            <a:spAutoFit/>
          </a:bodyPr>
          <a:lstStyle/>
          <a:p>
            <a:pPr algn="l"/>
            <a:r>
              <a:rPr lang="zh-CN" altLang="en-US" sz="1600">
                <a:cs typeface="+mn-ea"/>
                <a:sym typeface="+mn-lt"/>
              </a:rPr>
              <a:t>学会换个角度思考问题</a:t>
            </a:r>
          </a:p>
        </p:txBody>
      </p:sp>
      <p:grpSp>
        <p:nvGrpSpPr>
          <p:cNvPr id="10" name="组合 9">
            <a:extLst>
              <a:ext uri="{FF2B5EF4-FFF2-40B4-BE49-F238E27FC236}">
                <a16:creationId xmlns:a16="http://schemas.microsoft.com/office/drawing/2014/main" id="{273DEE08-0341-480A-81E7-06BB80D1C4C4}"/>
              </a:ext>
            </a:extLst>
          </p:cNvPr>
          <p:cNvGrpSpPr/>
          <p:nvPr/>
        </p:nvGrpSpPr>
        <p:grpSpPr>
          <a:xfrm>
            <a:off x="4498931" y="2157803"/>
            <a:ext cx="216051" cy="216051"/>
            <a:chOff x="3049118" y="1744829"/>
            <a:chExt cx="216051" cy="216051"/>
          </a:xfrm>
        </p:grpSpPr>
        <p:sp>
          <p:nvSpPr>
            <p:cNvPr id="9" name="椭圆 8">
              <a:extLst>
                <a:ext uri="{FF2B5EF4-FFF2-40B4-BE49-F238E27FC236}">
                  <a16:creationId xmlns:a16="http://schemas.microsoft.com/office/drawing/2014/main" id="{DEB7A250-E529-43AE-AE9D-DA978EF2DBCC}"/>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椭圆 55">
              <a:extLst>
                <a:ext uri="{FF2B5EF4-FFF2-40B4-BE49-F238E27FC236}">
                  <a16:creationId xmlns:a16="http://schemas.microsoft.com/office/drawing/2014/main" id="{808A1E12-3D05-4E45-84D5-21130F0535B3}"/>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9" name="组合 58">
            <a:extLst>
              <a:ext uri="{FF2B5EF4-FFF2-40B4-BE49-F238E27FC236}">
                <a16:creationId xmlns:a16="http://schemas.microsoft.com/office/drawing/2014/main" id="{44FF1926-5AA6-4703-97A8-8571175F9E5A}"/>
              </a:ext>
            </a:extLst>
          </p:cNvPr>
          <p:cNvGrpSpPr/>
          <p:nvPr/>
        </p:nvGrpSpPr>
        <p:grpSpPr>
          <a:xfrm>
            <a:off x="3997655" y="3320974"/>
            <a:ext cx="216051" cy="216051"/>
            <a:chOff x="3049118" y="1744829"/>
            <a:chExt cx="216051" cy="216051"/>
          </a:xfrm>
        </p:grpSpPr>
        <p:sp>
          <p:nvSpPr>
            <p:cNvPr id="60" name="椭圆 59">
              <a:extLst>
                <a:ext uri="{FF2B5EF4-FFF2-40B4-BE49-F238E27FC236}">
                  <a16:creationId xmlns:a16="http://schemas.microsoft.com/office/drawing/2014/main" id="{15F56670-9253-4192-A1B8-5D9BA17D0861}"/>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椭圆 60">
              <a:extLst>
                <a:ext uri="{FF2B5EF4-FFF2-40B4-BE49-F238E27FC236}">
                  <a16:creationId xmlns:a16="http://schemas.microsoft.com/office/drawing/2014/main" id="{063102AF-945B-4324-B689-120D0E90D7B4}"/>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2" name="组合 61">
            <a:extLst>
              <a:ext uri="{FF2B5EF4-FFF2-40B4-BE49-F238E27FC236}">
                <a16:creationId xmlns:a16="http://schemas.microsoft.com/office/drawing/2014/main" id="{34C7CEF2-3B7A-41D7-A7D0-E836F25F3773}"/>
              </a:ext>
            </a:extLst>
          </p:cNvPr>
          <p:cNvGrpSpPr/>
          <p:nvPr/>
        </p:nvGrpSpPr>
        <p:grpSpPr>
          <a:xfrm>
            <a:off x="4245865" y="4434439"/>
            <a:ext cx="216051" cy="216051"/>
            <a:chOff x="3049118" y="1744829"/>
            <a:chExt cx="216051" cy="216051"/>
          </a:xfrm>
        </p:grpSpPr>
        <p:sp>
          <p:nvSpPr>
            <p:cNvPr id="63" name="椭圆 62">
              <a:extLst>
                <a:ext uri="{FF2B5EF4-FFF2-40B4-BE49-F238E27FC236}">
                  <a16:creationId xmlns:a16="http://schemas.microsoft.com/office/drawing/2014/main" id="{B62F05FA-75A6-4957-85EE-F8C13F1BDD3A}"/>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a:extLst>
                <a:ext uri="{FF2B5EF4-FFF2-40B4-BE49-F238E27FC236}">
                  <a16:creationId xmlns:a16="http://schemas.microsoft.com/office/drawing/2014/main" id="{9E37A52B-D01A-4400-BD85-78743F16FBF4}"/>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5" name="组合 64">
            <a:extLst>
              <a:ext uri="{FF2B5EF4-FFF2-40B4-BE49-F238E27FC236}">
                <a16:creationId xmlns:a16="http://schemas.microsoft.com/office/drawing/2014/main" id="{897B2270-2E40-4491-8E00-C678A210767F}"/>
              </a:ext>
            </a:extLst>
          </p:cNvPr>
          <p:cNvGrpSpPr/>
          <p:nvPr/>
        </p:nvGrpSpPr>
        <p:grpSpPr>
          <a:xfrm>
            <a:off x="5987974" y="5484290"/>
            <a:ext cx="216051" cy="216051"/>
            <a:chOff x="3049118" y="1744829"/>
            <a:chExt cx="216051" cy="216051"/>
          </a:xfrm>
        </p:grpSpPr>
        <p:sp>
          <p:nvSpPr>
            <p:cNvPr id="66" name="椭圆 65">
              <a:extLst>
                <a:ext uri="{FF2B5EF4-FFF2-40B4-BE49-F238E27FC236}">
                  <a16:creationId xmlns:a16="http://schemas.microsoft.com/office/drawing/2014/main" id="{76CCA74B-E4E9-4A36-B2E2-58CD64AC08CC}"/>
                </a:ext>
              </a:extLst>
            </p:cNvPr>
            <p:cNvSpPr/>
            <p:nvPr/>
          </p:nvSpPr>
          <p:spPr>
            <a:xfrm>
              <a:off x="3049118" y="1744829"/>
              <a:ext cx="216051" cy="216051"/>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a:extLst>
                <a:ext uri="{FF2B5EF4-FFF2-40B4-BE49-F238E27FC236}">
                  <a16:creationId xmlns:a16="http://schemas.microsoft.com/office/drawing/2014/main" id="{B30925A6-FE17-4E11-98B2-FB5208514F66}"/>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8" name="组合 67">
            <a:extLst>
              <a:ext uri="{FF2B5EF4-FFF2-40B4-BE49-F238E27FC236}">
                <a16:creationId xmlns:a16="http://schemas.microsoft.com/office/drawing/2014/main" id="{6A2E9B30-127F-438B-962E-2E18015E0FB6}"/>
              </a:ext>
            </a:extLst>
          </p:cNvPr>
          <p:cNvGrpSpPr/>
          <p:nvPr/>
        </p:nvGrpSpPr>
        <p:grpSpPr>
          <a:xfrm>
            <a:off x="7461607" y="2154699"/>
            <a:ext cx="216051" cy="216051"/>
            <a:chOff x="3049118" y="1744829"/>
            <a:chExt cx="216051" cy="216051"/>
          </a:xfrm>
        </p:grpSpPr>
        <p:sp>
          <p:nvSpPr>
            <p:cNvPr id="69" name="椭圆 68">
              <a:extLst>
                <a:ext uri="{FF2B5EF4-FFF2-40B4-BE49-F238E27FC236}">
                  <a16:creationId xmlns:a16="http://schemas.microsoft.com/office/drawing/2014/main" id="{19B2C9EB-B659-4AB7-8882-E9BA7D35214C}"/>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椭圆 69">
              <a:extLst>
                <a:ext uri="{FF2B5EF4-FFF2-40B4-BE49-F238E27FC236}">
                  <a16:creationId xmlns:a16="http://schemas.microsoft.com/office/drawing/2014/main" id="{15196DE4-4033-493E-8709-98C4FA964D87}"/>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1" name="组合 70">
            <a:extLst>
              <a:ext uri="{FF2B5EF4-FFF2-40B4-BE49-F238E27FC236}">
                <a16:creationId xmlns:a16="http://schemas.microsoft.com/office/drawing/2014/main" id="{4D72F6CF-03A2-41A6-A2E7-4A33142179B7}"/>
              </a:ext>
            </a:extLst>
          </p:cNvPr>
          <p:cNvGrpSpPr/>
          <p:nvPr/>
        </p:nvGrpSpPr>
        <p:grpSpPr>
          <a:xfrm>
            <a:off x="7973638" y="3320974"/>
            <a:ext cx="216051" cy="216051"/>
            <a:chOff x="3049118" y="1744829"/>
            <a:chExt cx="216051" cy="216051"/>
          </a:xfrm>
        </p:grpSpPr>
        <p:sp>
          <p:nvSpPr>
            <p:cNvPr id="72" name="椭圆 71">
              <a:extLst>
                <a:ext uri="{FF2B5EF4-FFF2-40B4-BE49-F238E27FC236}">
                  <a16:creationId xmlns:a16="http://schemas.microsoft.com/office/drawing/2014/main" id="{81391E68-6DA5-4201-8384-497958B6C69E}"/>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椭圆 72">
              <a:extLst>
                <a:ext uri="{FF2B5EF4-FFF2-40B4-BE49-F238E27FC236}">
                  <a16:creationId xmlns:a16="http://schemas.microsoft.com/office/drawing/2014/main" id="{A8360D30-9496-4C04-BE17-250FF75AEB14}"/>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4" name="组合 73">
            <a:extLst>
              <a:ext uri="{FF2B5EF4-FFF2-40B4-BE49-F238E27FC236}">
                <a16:creationId xmlns:a16="http://schemas.microsoft.com/office/drawing/2014/main" id="{D683A710-C29C-4AFD-BEAC-3501B1E6BA1D}"/>
              </a:ext>
            </a:extLst>
          </p:cNvPr>
          <p:cNvGrpSpPr/>
          <p:nvPr/>
        </p:nvGrpSpPr>
        <p:grpSpPr>
          <a:xfrm>
            <a:off x="7756044" y="4434439"/>
            <a:ext cx="216051" cy="216051"/>
            <a:chOff x="3049118" y="1744829"/>
            <a:chExt cx="216051" cy="216051"/>
          </a:xfrm>
        </p:grpSpPr>
        <p:sp>
          <p:nvSpPr>
            <p:cNvPr id="75" name="椭圆 74">
              <a:extLst>
                <a:ext uri="{FF2B5EF4-FFF2-40B4-BE49-F238E27FC236}">
                  <a16:creationId xmlns:a16="http://schemas.microsoft.com/office/drawing/2014/main" id="{38D15668-C912-4E0A-9F53-6FE7367FF92C}"/>
                </a:ext>
              </a:extLst>
            </p:cNvPr>
            <p:cNvSpPr/>
            <p:nvPr/>
          </p:nvSpPr>
          <p:spPr>
            <a:xfrm>
              <a:off x="3049118" y="1744829"/>
              <a:ext cx="216051" cy="216051"/>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椭圆 75">
              <a:extLst>
                <a:ext uri="{FF2B5EF4-FFF2-40B4-BE49-F238E27FC236}">
                  <a16:creationId xmlns:a16="http://schemas.microsoft.com/office/drawing/2014/main" id="{7CE8B957-B76A-4E44-B1E5-C3583F7E5DD1}"/>
                </a:ext>
              </a:extLst>
            </p:cNvPr>
            <p:cNvSpPr/>
            <p:nvPr/>
          </p:nvSpPr>
          <p:spPr>
            <a:xfrm>
              <a:off x="3109124" y="1808808"/>
              <a:ext cx="96037" cy="96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8" name="椭圆 77">
            <a:extLst>
              <a:ext uri="{FF2B5EF4-FFF2-40B4-BE49-F238E27FC236}">
                <a16:creationId xmlns:a16="http://schemas.microsoft.com/office/drawing/2014/main" id="{30F62E09-377A-4158-838F-1AA7B37522F4}"/>
              </a:ext>
            </a:extLst>
          </p:cNvPr>
          <p:cNvSpPr/>
          <p:nvPr/>
        </p:nvSpPr>
        <p:spPr>
          <a:xfrm>
            <a:off x="124975" y="4818427"/>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C824F221-E86F-4694-AE4B-9EEA49AA28FD}"/>
              </a:ext>
            </a:extLst>
          </p:cNvPr>
          <p:cNvSpPr>
            <a:spLocks noGrp="1"/>
          </p:cNvSpPr>
          <p:nvPr>
            <p:ph type="body" sz="quarter" idx="11"/>
          </p:nvPr>
        </p:nvSpPr>
        <p:spPr/>
        <p:txBody>
          <a:bodyPr/>
          <a:lstStyle/>
          <a:p>
            <a:r>
              <a:rPr lang="zh-CN" altLang="en-US"/>
              <a:t>如何调整心理问题</a:t>
            </a:r>
          </a:p>
        </p:txBody>
      </p:sp>
    </p:spTree>
    <p:extLst>
      <p:ext uri="{BB962C8B-B14F-4D97-AF65-F5344CB8AC3E}">
        <p14:creationId xmlns:p14="http://schemas.microsoft.com/office/powerpoint/2010/main" val="3234674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3423084"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亚心理健康调整</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05</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980250" y="3839174"/>
            <a:ext cx="5538650" cy="276999"/>
          </a:xfrm>
          <a:prstGeom prst="rect">
            <a:avLst/>
          </a:prstGeom>
          <a:noFill/>
        </p:spPr>
        <p:txBody>
          <a:bodyPr wrap="square" rtlCol="0">
            <a:spAutoFit/>
          </a:bodyPr>
          <a:lstStyle/>
          <a:p>
            <a:r>
              <a:rPr lang="en-US" altLang="zh-CN" sz="1200">
                <a:solidFill>
                  <a:schemeClr val="bg1"/>
                </a:solidFill>
                <a:cs typeface="+mn-ea"/>
                <a:sym typeface="+mn-lt"/>
              </a:rPr>
              <a:t>Courseware of psychological health guidance for College Students</a:t>
            </a:r>
          </a:p>
        </p:txBody>
      </p:sp>
      <p:grpSp>
        <p:nvGrpSpPr>
          <p:cNvPr id="3" name="组合 2">
            <a:extLst>
              <a:ext uri="{FF2B5EF4-FFF2-40B4-BE49-F238E27FC236}">
                <a16:creationId xmlns:a16="http://schemas.microsoft.com/office/drawing/2014/main" id="{0259B422-15F1-49EE-8974-0A599A1DC910}"/>
              </a:ext>
            </a:extLst>
          </p:cNvPr>
          <p:cNvGrpSpPr/>
          <p:nvPr/>
        </p:nvGrpSpPr>
        <p:grpSpPr>
          <a:xfrm>
            <a:off x="5363195" y="3099243"/>
            <a:ext cx="396583" cy="1496220"/>
            <a:chOff x="5363195" y="3099243"/>
            <a:chExt cx="396583" cy="1496220"/>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854111" y="3689795"/>
              <a:ext cx="1414752"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FIVE</a:t>
              </a:r>
              <a:endParaRPr lang="zh-CN" altLang="en-US">
                <a:solidFill>
                  <a:schemeClr val="bg1"/>
                </a:solidFill>
                <a:cs typeface="+mn-ea"/>
                <a:sym typeface="+mn-lt"/>
              </a:endParaRPr>
            </a:p>
          </p:txBody>
        </p:sp>
      </p:grpSp>
    </p:spTree>
    <p:extLst>
      <p:ext uri="{BB962C8B-B14F-4D97-AF65-F5344CB8AC3E}">
        <p14:creationId xmlns:p14="http://schemas.microsoft.com/office/powerpoint/2010/main" val="2873199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文本框 76">
            <a:extLst>
              <a:ext uri="{FF2B5EF4-FFF2-40B4-BE49-F238E27FC236}">
                <a16:creationId xmlns:a16="http://schemas.microsoft.com/office/drawing/2014/main" id="{EC8D8429-DAE7-4A9D-A835-5C53DE4A4E0A}"/>
              </a:ext>
            </a:extLst>
          </p:cNvPr>
          <p:cNvSpPr txBox="1"/>
          <p:nvPr/>
        </p:nvSpPr>
        <p:spPr>
          <a:xfrm>
            <a:off x="703261" y="1593184"/>
            <a:ext cx="6758071" cy="1323439"/>
          </a:xfrm>
          <a:prstGeom prst="rect">
            <a:avLst/>
          </a:prstGeom>
          <a:noFill/>
        </p:spPr>
        <p:txBody>
          <a:bodyPr wrap="square">
            <a:spAutoFit/>
          </a:bodyPr>
          <a:lstStyle/>
          <a:p>
            <a:r>
              <a:rPr lang="zh-CN" altLang="en-US" sz="8000">
                <a:ln>
                  <a:gradFill>
                    <a:gsLst>
                      <a:gs pos="100000">
                        <a:schemeClr val="accent1">
                          <a:alpha val="0"/>
                        </a:schemeClr>
                      </a:gs>
                      <a:gs pos="0">
                        <a:schemeClr val="accent1"/>
                      </a:gs>
                    </a:gsLst>
                    <a:lin ang="5400000" scaled="1"/>
                  </a:gradFill>
                </a:ln>
                <a:noFill/>
                <a:uFillTx/>
                <a:cs typeface="+mn-ea"/>
                <a:sym typeface="+mn-lt"/>
              </a:rPr>
              <a:t>亚心理健康</a:t>
            </a:r>
            <a:endParaRPr lang="zh-CN" altLang="en-US" sz="8000">
              <a:ln>
                <a:gradFill>
                  <a:gsLst>
                    <a:gs pos="100000">
                      <a:schemeClr val="accent1">
                        <a:alpha val="0"/>
                      </a:schemeClr>
                    </a:gs>
                    <a:gs pos="0">
                      <a:schemeClr val="accent1"/>
                    </a:gs>
                  </a:gsLst>
                  <a:lin ang="5400000" scaled="1"/>
                </a:gradFill>
              </a:ln>
              <a:noFill/>
              <a:cs typeface="+mn-ea"/>
              <a:sym typeface="+mn-lt"/>
            </a:endParaRPr>
          </a:p>
        </p:txBody>
      </p:sp>
      <p:sp>
        <p:nvSpPr>
          <p:cNvPr id="57" name="平行四边形 56">
            <a:extLst>
              <a:ext uri="{FF2B5EF4-FFF2-40B4-BE49-F238E27FC236}">
                <a16:creationId xmlns:a16="http://schemas.microsoft.com/office/drawing/2014/main" id="{3DBD1E55-32DA-41B1-8D28-D0C721331ECA}"/>
              </a:ext>
            </a:extLst>
          </p:cNvPr>
          <p:cNvSpPr/>
          <p:nvPr/>
        </p:nvSpPr>
        <p:spPr>
          <a:xfrm>
            <a:off x="1271565" y="2870775"/>
            <a:ext cx="3435162" cy="213360"/>
          </a:xfrm>
          <a:prstGeom prst="parallelogram">
            <a:avLst/>
          </a:prstGeom>
          <a:gradFill>
            <a:gsLst>
              <a:gs pos="42000">
                <a:schemeClr val="accent1"/>
              </a:gs>
              <a:gs pos="0">
                <a:schemeClr val="accent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4">
            <a:extLst>
              <a:ext uri="{FF2B5EF4-FFF2-40B4-BE49-F238E27FC236}">
                <a16:creationId xmlns:a16="http://schemas.microsoft.com/office/drawing/2014/main" id="{C41DE3E8-6BE1-4C39-952F-E2D3ECD78FF8}"/>
              </a:ext>
            </a:extLst>
          </p:cNvPr>
          <p:cNvSpPr/>
          <p:nvPr/>
        </p:nvSpPr>
        <p:spPr>
          <a:xfrm rot="15826987">
            <a:off x="6476189" y="1179790"/>
            <a:ext cx="4385126" cy="4767071"/>
          </a:xfrm>
          <a:custGeom>
            <a:avLst/>
            <a:gdLst>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1090001 w 4490719"/>
              <a:gd name="connsiteY0" fmla="*/ 6134100 h 6134100"/>
              <a:gd name="connsiteX1" fmla="*/ 0 w 4490719"/>
              <a:gd name="connsiteY1" fmla="*/ 0 h 6134100"/>
              <a:gd name="connsiteX2" fmla="*/ 2790360 w 4490719"/>
              <a:gd name="connsiteY2" fmla="*/ 2885440 h 6134100"/>
              <a:gd name="connsiteX3" fmla="*/ 4490719 w 4490719"/>
              <a:gd name="connsiteY3" fmla="*/ 6134100 h 6134100"/>
              <a:gd name="connsiteX4" fmla="*/ 1090001 w 4490719"/>
              <a:gd name="connsiteY4" fmla="*/ 6134100 h 613410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400718"/>
              <a:gd name="connsiteY0" fmla="*/ 3248660 h 3248660"/>
              <a:gd name="connsiteX1" fmla="*/ 1700359 w 3400718"/>
              <a:gd name="connsiteY1" fmla="*/ 0 h 3248660"/>
              <a:gd name="connsiteX2" fmla="*/ 3400718 w 3400718"/>
              <a:gd name="connsiteY2" fmla="*/ 3248660 h 3248660"/>
              <a:gd name="connsiteX3" fmla="*/ 0 w 3400718"/>
              <a:gd name="connsiteY3" fmla="*/ 3248660 h 3248660"/>
              <a:gd name="connsiteX0" fmla="*/ 0 w 3503862"/>
              <a:gd name="connsiteY0" fmla="*/ 3248660 h 3248660"/>
              <a:gd name="connsiteX1" fmla="*/ 1700359 w 3503862"/>
              <a:gd name="connsiteY1" fmla="*/ 0 h 3248660"/>
              <a:gd name="connsiteX2" fmla="*/ 3400718 w 3503862"/>
              <a:gd name="connsiteY2" fmla="*/ 3248660 h 3248660"/>
              <a:gd name="connsiteX3" fmla="*/ 0 w 3503862"/>
              <a:gd name="connsiteY3" fmla="*/ 3248660 h 3248660"/>
              <a:gd name="connsiteX0" fmla="*/ 0 w 3503862"/>
              <a:gd name="connsiteY0" fmla="*/ 3248660 h 3647162"/>
              <a:gd name="connsiteX1" fmla="*/ 1700359 w 3503862"/>
              <a:gd name="connsiteY1" fmla="*/ 0 h 3647162"/>
              <a:gd name="connsiteX2" fmla="*/ 3400718 w 3503862"/>
              <a:gd name="connsiteY2" fmla="*/ 3248660 h 3647162"/>
              <a:gd name="connsiteX3" fmla="*/ 0 w 3503862"/>
              <a:gd name="connsiteY3" fmla="*/ 3248660 h 3647162"/>
              <a:gd name="connsiteX0" fmla="*/ 0 w 3503862"/>
              <a:gd name="connsiteY0" fmla="*/ 3248660 h 3921133"/>
              <a:gd name="connsiteX1" fmla="*/ 1700359 w 3503862"/>
              <a:gd name="connsiteY1" fmla="*/ 0 h 3921133"/>
              <a:gd name="connsiteX2" fmla="*/ 3400718 w 3503862"/>
              <a:gd name="connsiteY2" fmla="*/ 3248660 h 3921133"/>
              <a:gd name="connsiteX3" fmla="*/ 0 w 3503862"/>
              <a:gd name="connsiteY3" fmla="*/ 3248660 h 3921133"/>
              <a:gd name="connsiteX0" fmla="*/ 103144 w 3607006"/>
              <a:gd name="connsiteY0" fmla="*/ 3248660 h 3921133"/>
              <a:gd name="connsiteX1" fmla="*/ 1803503 w 3607006"/>
              <a:gd name="connsiteY1" fmla="*/ 0 h 3921133"/>
              <a:gd name="connsiteX2" fmla="*/ 3503862 w 3607006"/>
              <a:gd name="connsiteY2" fmla="*/ 3248660 h 3921133"/>
              <a:gd name="connsiteX3" fmla="*/ 103144 w 3607006"/>
              <a:gd name="connsiteY3" fmla="*/ 3248660 h 3921133"/>
              <a:gd name="connsiteX0" fmla="*/ 103104 w 3606966"/>
              <a:gd name="connsiteY0" fmla="*/ 3248660 h 3921133"/>
              <a:gd name="connsiteX1" fmla="*/ 1803463 w 3606966"/>
              <a:gd name="connsiteY1" fmla="*/ 0 h 3921133"/>
              <a:gd name="connsiteX2" fmla="*/ 3503822 w 3606966"/>
              <a:gd name="connsiteY2" fmla="*/ 3248660 h 3921133"/>
              <a:gd name="connsiteX3" fmla="*/ 103104 w 3606966"/>
              <a:gd name="connsiteY3" fmla="*/ 3248660 h 3921133"/>
            </a:gdLst>
            <a:ahLst/>
            <a:cxnLst>
              <a:cxn ang="0">
                <a:pos x="connsiteX0" y="connsiteY0"/>
              </a:cxn>
              <a:cxn ang="0">
                <a:pos x="connsiteX1" y="connsiteY1"/>
              </a:cxn>
              <a:cxn ang="0">
                <a:pos x="connsiteX2" y="connsiteY2"/>
              </a:cxn>
              <a:cxn ang="0">
                <a:pos x="connsiteX3" y="connsiteY3"/>
              </a:cxn>
            </a:cxnLst>
            <a:rect l="l" t="t" r="r" b="b"/>
            <a:pathLst>
              <a:path w="3606966" h="3921133">
                <a:moveTo>
                  <a:pt x="103104" y="3248660"/>
                </a:moveTo>
                <a:cubicBezTo>
                  <a:pt x="-366068" y="2352157"/>
                  <a:pt x="864865" y="0"/>
                  <a:pt x="1803463" y="0"/>
                </a:cubicBezTo>
                <a:cubicBezTo>
                  <a:pt x="2742061" y="0"/>
                  <a:pt x="3973121" y="2352030"/>
                  <a:pt x="3503822" y="3248660"/>
                </a:cubicBezTo>
                <a:cubicBezTo>
                  <a:pt x="3034523" y="4145291"/>
                  <a:pt x="572403" y="4145291"/>
                  <a:pt x="103104" y="324866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05</a:t>
            </a:r>
            <a:endParaRPr lang="zh-CN" altLang="en-US" sz="2400">
              <a:solidFill>
                <a:schemeClr val="bg1"/>
              </a:solidFill>
              <a:cs typeface="+mn-ea"/>
              <a:sym typeface="+mn-lt"/>
            </a:endParaRPr>
          </a:p>
        </p:txBody>
      </p:sp>
      <p:sp>
        <p:nvSpPr>
          <p:cNvPr id="47" name="文本框 46">
            <a:extLst>
              <a:ext uri="{FF2B5EF4-FFF2-40B4-BE49-F238E27FC236}">
                <a16:creationId xmlns:a16="http://schemas.microsoft.com/office/drawing/2014/main" id="{F0931B2A-450F-4327-8E8F-9071A9A6CDF4}"/>
              </a:ext>
            </a:extLst>
          </p:cNvPr>
          <p:cNvSpPr txBox="1"/>
          <p:nvPr/>
        </p:nvSpPr>
        <p:spPr>
          <a:xfrm>
            <a:off x="1204593" y="3649494"/>
            <a:ext cx="3500402" cy="1156855"/>
          </a:xfrm>
          <a:prstGeom prst="rect">
            <a:avLst/>
          </a:prstGeom>
          <a:noFill/>
        </p:spPr>
        <p:txBody>
          <a:bodyPr wrap="square" rtlCol="0">
            <a:spAutoFit/>
          </a:bodyPr>
          <a:lstStyle/>
          <a:p>
            <a:pPr algn="l" fontAlgn="auto">
              <a:lnSpc>
                <a:spcPct val="150000"/>
              </a:lnSpc>
            </a:pPr>
            <a:r>
              <a:rPr lang="zh-CN" altLang="en-US" sz="1600">
                <a:cs typeface="+mn-ea"/>
                <a:sym typeface="+mn-lt"/>
              </a:rPr>
              <a:t>没有心理障碍与疾病，但又感觉心理不健康。这就是亚心理健康，也称第三心理状态。</a:t>
            </a:r>
          </a:p>
        </p:txBody>
      </p:sp>
      <p:sp>
        <p:nvSpPr>
          <p:cNvPr id="49" name="文本框 48">
            <a:extLst>
              <a:ext uri="{FF2B5EF4-FFF2-40B4-BE49-F238E27FC236}">
                <a16:creationId xmlns:a16="http://schemas.microsoft.com/office/drawing/2014/main" id="{2A17B6DE-8EB9-4CAF-BE28-7B8C5570BD48}"/>
              </a:ext>
            </a:extLst>
          </p:cNvPr>
          <p:cNvSpPr txBox="1"/>
          <p:nvPr/>
        </p:nvSpPr>
        <p:spPr>
          <a:xfrm>
            <a:off x="1398865" y="2682893"/>
            <a:ext cx="3794126" cy="400110"/>
          </a:xfrm>
          <a:prstGeom prst="rect">
            <a:avLst/>
          </a:prstGeom>
          <a:noFill/>
          <a:ln>
            <a:noFill/>
          </a:ln>
        </p:spPr>
        <p:txBody>
          <a:bodyPr wrap="square" rtlCol="0">
            <a:spAutoFit/>
          </a:bodyPr>
          <a:lstStyle/>
          <a:p>
            <a:pPr fontAlgn="auto">
              <a:lnSpc>
                <a:spcPct val="100000"/>
              </a:lnSpc>
            </a:pPr>
            <a:r>
              <a:rPr lang="zh-CN" altLang="en-US" sz="2000" b="1">
                <a:uFillTx/>
                <a:cs typeface="+mn-ea"/>
                <a:sym typeface="+mn-lt"/>
              </a:rPr>
              <a:t>什么是亚心理健康？</a:t>
            </a:r>
            <a:endParaRPr lang="zh-CN" altLang="en-US" sz="2000" b="1">
              <a:cs typeface="+mn-ea"/>
              <a:sym typeface="+mn-lt"/>
            </a:endParaRPr>
          </a:p>
        </p:txBody>
      </p:sp>
      <p:pic>
        <p:nvPicPr>
          <p:cNvPr id="55" name="图片 54" descr="在床上思考的女人">
            <a:extLst>
              <a:ext uri="{FF2B5EF4-FFF2-40B4-BE49-F238E27FC236}">
                <a16:creationId xmlns:a16="http://schemas.microsoft.com/office/drawing/2014/main" id="{67E14970-3EAE-46A1-B437-CFD52D428D4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445264" y="1498564"/>
            <a:ext cx="4756419" cy="4399103"/>
          </a:xfrm>
          <a:custGeom>
            <a:avLst/>
            <a:gdLst>
              <a:gd name="connsiteX0" fmla="*/ 2529292 w 4756419"/>
              <a:gd name="connsiteY0" fmla="*/ 103 h 4399103"/>
              <a:gd name="connsiteX1" fmla="*/ 4511528 w 4756419"/>
              <a:gd name="connsiteY1" fmla="*/ 605107 h 4399103"/>
              <a:gd name="connsiteX2" fmla="*/ 2863483 w 4756419"/>
              <a:gd name="connsiteY2" fmla="*/ 4396817 h 4399103"/>
              <a:gd name="connsiteX3" fmla="*/ 65336 w 4756419"/>
              <a:gd name="connsiteY3" fmla="*/ 926606 h 4399103"/>
              <a:gd name="connsiteX4" fmla="*/ 2529292 w 4756419"/>
              <a:gd name="connsiteY4" fmla="*/ 103 h 439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419" h="4399103">
                <a:moveTo>
                  <a:pt x="2529292" y="103"/>
                </a:moveTo>
                <a:cubicBezTo>
                  <a:pt x="3367451" y="-5071"/>
                  <a:pt x="4173652" y="186079"/>
                  <a:pt x="4511528" y="605107"/>
                </a:cubicBezTo>
                <a:cubicBezTo>
                  <a:pt x="5283818" y="1562885"/>
                  <a:pt x="4090633" y="4308084"/>
                  <a:pt x="2863483" y="4396817"/>
                </a:cubicBezTo>
                <a:cubicBezTo>
                  <a:pt x="1636537" y="4485471"/>
                  <a:pt x="-389524" y="1973118"/>
                  <a:pt x="65336" y="926606"/>
                </a:cubicBezTo>
                <a:cubicBezTo>
                  <a:pt x="321195" y="337944"/>
                  <a:pt x="1451658" y="6755"/>
                  <a:pt x="2529292" y="103"/>
                </a:cubicBezTo>
                <a:close/>
              </a:path>
            </a:pathLst>
          </a:custGeom>
          <a:effectLst>
            <a:outerShdw blurRad="177800" dir="5400000" sx="90000" sy="-19000" rotWithShape="0">
              <a:srgbClr val="FFAB9A">
                <a:alpha val="12000"/>
              </a:srgbClr>
            </a:outerShdw>
          </a:effectLst>
        </p:spPr>
      </p:pic>
      <p:sp>
        <p:nvSpPr>
          <p:cNvPr id="14" name="矩形 13">
            <a:extLst>
              <a:ext uri="{FF2B5EF4-FFF2-40B4-BE49-F238E27FC236}">
                <a16:creationId xmlns:a16="http://schemas.microsoft.com/office/drawing/2014/main" id="{89573488-AEDF-4AF1-802F-EBCE4365A47A}"/>
              </a:ext>
            </a:extLst>
          </p:cNvPr>
          <p:cNvSpPr/>
          <p:nvPr/>
        </p:nvSpPr>
        <p:spPr>
          <a:xfrm>
            <a:off x="1237382" y="5517194"/>
            <a:ext cx="350213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文本框 79">
            <a:extLst>
              <a:ext uri="{FF2B5EF4-FFF2-40B4-BE49-F238E27FC236}">
                <a16:creationId xmlns:a16="http://schemas.microsoft.com/office/drawing/2014/main" id="{E9021AD0-EE61-44BF-B638-73641E599E68}"/>
              </a:ext>
            </a:extLst>
          </p:cNvPr>
          <p:cNvSpPr txBox="1"/>
          <p:nvPr/>
        </p:nvSpPr>
        <p:spPr>
          <a:xfrm>
            <a:off x="3339980" y="5573980"/>
            <a:ext cx="6758071" cy="1323439"/>
          </a:xfrm>
          <a:prstGeom prst="rect">
            <a:avLst/>
          </a:prstGeom>
          <a:noFill/>
        </p:spPr>
        <p:txBody>
          <a:bodyPr wrap="square">
            <a:spAutoFit/>
          </a:bodyPr>
          <a:lstStyle/>
          <a:p>
            <a:r>
              <a:rPr lang="zh-CN" altLang="en-US" sz="8000">
                <a:ln>
                  <a:gradFill>
                    <a:gsLst>
                      <a:gs pos="100000">
                        <a:schemeClr val="accent1">
                          <a:alpha val="0"/>
                        </a:schemeClr>
                      </a:gs>
                      <a:gs pos="0">
                        <a:schemeClr val="accent1"/>
                      </a:gs>
                    </a:gsLst>
                    <a:lin ang="5400000" scaled="1"/>
                  </a:gradFill>
                </a:ln>
                <a:noFill/>
                <a:uFillTx/>
                <a:cs typeface="+mn-ea"/>
                <a:sym typeface="+mn-lt"/>
              </a:rPr>
              <a:t>亚心理健康</a:t>
            </a:r>
            <a:endParaRPr lang="zh-CN" altLang="en-US" sz="8000">
              <a:ln>
                <a:gradFill>
                  <a:gsLst>
                    <a:gs pos="100000">
                      <a:schemeClr val="accent1">
                        <a:alpha val="0"/>
                      </a:schemeClr>
                    </a:gs>
                    <a:gs pos="0">
                      <a:schemeClr val="accent1"/>
                    </a:gs>
                  </a:gsLst>
                  <a:lin ang="5400000" scaled="1"/>
                </a:gradFill>
              </a:ln>
              <a:noFill/>
              <a:cs typeface="+mn-ea"/>
              <a:sym typeface="+mn-lt"/>
            </a:endParaRPr>
          </a:p>
        </p:txBody>
      </p:sp>
      <p:sp>
        <p:nvSpPr>
          <p:cNvPr id="2" name="文本占位符 1">
            <a:extLst>
              <a:ext uri="{FF2B5EF4-FFF2-40B4-BE49-F238E27FC236}">
                <a16:creationId xmlns:a16="http://schemas.microsoft.com/office/drawing/2014/main" id="{F62D1081-DD57-4C37-BE09-CEC836F4ACEC}"/>
              </a:ext>
            </a:extLst>
          </p:cNvPr>
          <p:cNvSpPr>
            <a:spLocks noGrp="1"/>
          </p:cNvSpPr>
          <p:nvPr>
            <p:ph type="body" sz="quarter" idx="11"/>
          </p:nvPr>
        </p:nvSpPr>
        <p:spPr/>
        <p:txBody>
          <a:bodyPr/>
          <a:lstStyle/>
          <a:p>
            <a:r>
              <a:rPr lang="zh-CN" altLang="en-US"/>
              <a:t>亚心理健康调整</a:t>
            </a:r>
          </a:p>
        </p:txBody>
      </p:sp>
      <p:grpSp>
        <p:nvGrpSpPr>
          <p:cNvPr id="12" name="组合 11">
            <a:extLst>
              <a:ext uri="{FF2B5EF4-FFF2-40B4-BE49-F238E27FC236}">
                <a16:creationId xmlns:a16="http://schemas.microsoft.com/office/drawing/2014/main" id="{139D4DDD-D739-45A4-B82C-B6E487489AB7}"/>
              </a:ext>
            </a:extLst>
          </p:cNvPr>
          <p:cNvGrpSpPr/>
          <p:nvPr/>
        </p:nvGrpSpPr>
        <p:grpSpPr>
          <a:xfrm>
            <a:off x="4164027" y="5124618"/>
            <a:ext cx="357907" cy="357907"/>
            <a:chOff x="6190102" y="5895262"/>
            <a:chExt cx="357907" cy="357907"/>
          </a:xfrm>
        </p:grpSpPr>
        <p:sp>
          <p:nvSpPr>
            <p:cNvPr id="13" name="椭圆 12">
              <a:extLst>
                <a:ext uri="{FF2B5EF4-FFF2-40B4-BE49-F238E27FC236}">
                  <a16:creationId xmlns:a16="http://schemas.microsoft.com/office/drawing/2014/main" id="{4ED61C31-7E48-46DF-84D8-3AC019F706FA}"/>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形 14" descr="警报响了 轮廓">
              <a:extLst>
                <a:ext uri="{FF2B5EF4-FFF2-40B4-BE49-F238E27FC236}">
                  <a16:creationId xmlns:a16="http://schemas.microsoft.com/office/drawing/2014/main" id="{3990C36E-0E76-4F62-A8C4-E81B0F2C4E7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9790" y="5937170"/>
              <a:ext cx="298530" cy="298530"/>
            </a:xfrm>
            <a:prstGeom prst="rect">
              <a:avLst/>
            </a:prstGeom>
          </p:spPr>
        </p:pic>
      </p:grpSp>
      <p:grpSp>
        <p:nvGrpSpPr>
          <p:cNvPr id="16" name="组合 15">
            <a:extLst>
              <a:ext uri="{FF2B5EF4-FFF2-40B4-BE49-F238E27FC236}">
                <a16:creationId xmlns:a16="http://schemas.microsoft.com/office/drawing/2014/main" id="{AFB7C0D7-790B-4BD0-99EE-2B7C29A70438}"/>
              </a:ext>
            </a:extLst>
          </p:cNvPr>
          <p:cNvGrpSpPr/>
          <p:nvPr/>
        </p:nvGrpSpPr>
        <p:grpSpPr>
          <a:xfrm>
            <a:off x="3666028" y="5124618"/>
            <a:ext cx="357907" cy="357907"/>
            <a:chOff x="4884476" y="2115221"/>
            <a:chExt cx="357907" cy="357907"/>
          </a:xfrm>
        </p:grpSpPr>
        <p:sp>
          <p:nvSpPr>
            <p:cNvPr id="17" name="椭圆 16">
              <a:extLst>
                <a:ext uri="{FF2B5EF4-FFF2-40B4-BE49-F238E27FC236}">
                  <a16:creationId xmlns:a16="http://schemas.microsoft.com/office/drawing/2014/main" id="{CA7D361C-8EF3-4A12-92A3-5F89A61D5765}"/>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descr="3D 眼镜 轮廓">
              <a:extLst>
                <a:ext uri="{FF2B5EF4-FFF2-40B4-BE49-F238E27FC236}">
                  <a16:creationId xmlns:a16="http://schemas.microsoft.com/office/drawing/2014/main" id="{D446E01A-13A2-4E51-A6B8-52E2FE979A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0070" y="2158559"/>
              <a:ext cx="271230" cy="271230"/>
            </a:xfrm>
            <a:prstGeom prst="rect">
              <a:avLst/>
            </a:prstGeom>
          </p:spPr>
        </p:pic>
      </p:grpSp>
      <p:grpSp>
        <p:nvGrpSpPr>
          <p:cNvPr id="19" name="组合 18">
            <a:extLst>
              <a:ext uri="{FF2B5EF4-FFF2-40B4-BE49-F238E27FC236}">
                <a16:creationId xmlns:a16="http://schemas.microsoft.com/office/drawing/2014/main" id="{EB80D48A-4A4D-42E1-9524-8DEE4FCAC594}"/>
              </a:ext>
            </a:extLst>
          </p:cNvPr>
          <p:cNvGrpSpPr/>
          <p:nvPr/>
        </p:nvGrpSpPr>
        <p:grpSpPr>
          <a:xfrm>
            <a:off x="3168028" y="5124618"/>
            <a:ext cx="357908" cy="362983"/>
            <a:chOff x="10288008" y="1263908"/>
            <a:chExt cx="357908" cy="362983"/>
          </a:xfrm>
        </p:grpSpPr>
        <p:sp>
          <p:nvSpPr>
            <p:cNvPr id="20" name="椭圆 19">
              <a:extLst>
                <a:ext uri="{FF2B5EF4-FFF2-40B4-BE49-F238E27FC236}">
                  <a16:creationId xmlns:a16="http://schemas.microsoft.com/office/drawing/2014/main" id="{6B9FFC8E-2AF9-491C-9D6E-7A4A79E59976}"/>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descr="愤怒符号 轮廓">
              <a:extLst>
                <a:ext uri="{FF2B5EF4-FFF2-40B4-BE49-F238E27FC236}">
                  <a16:creationId xmlns:a16="http://schemas.microsoft.com/office/drawing/2014/main" id="{938F1134-8D9D-40D6-BCA5-15450557842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3555933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13F66624-8011-4AEC-AFEC-B8A7DAD9F14A}"/>
              </a:ext>
            </a:extLst>
          </p:cNvPr>
          <p:cNvSpPr/>
          <p:nvPr/>
        </p:nvSpPr>
        <p:spPr>
          <a:xfrm rot="20598887">
            <a:off x="2467242" y="2094098"/>
            <a:ext cx="7102954" cy="3940497"/>
          </a:xfrm>
          <a:prstGeom prst="ellipse">
            <a:avLst/>
          </a:prstGeom>
          <a:gradFill flip="none" rotWithShape="1">
            <a:gsLst>
              <a:gs pos="45000">
                <a:schemeClr val="accent1">
                  <a:alpha val="0"/>
                </a:schemeClr>
              </a:gs>
              <a:gs pos="100000">
                <a:schemeClr val="accent1"/>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a:extLst>
              <a:ext uri="{FF2B5EF4-FFF2-40B4-BE49-F238E27FC236}">
                <a16:creationId xmlns:a16="http://schemas.microsoft.com/office/drawing/2014/main" id="{F2252F22-662E-4CD8-A8D7-0BB32A9158B8}"/>
              </a:ext>
            </a:extLst>
          </p:cNvPr>
          <p:cNvSpPr/>
          <p:nvPr/>
        </p:nvSpPr>
        <p:spPr>
          <a:xfrm rot="20598887">
            <a:off x="4204710" y="2801310"/>
            <a:ext cx="3782580" cy="2098457"/>
          </a:xfrm>
          <a:prstGeom prst="ellipse">
            <a:avLst/>
          </a:prstGeom>
          <a:no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3102" y="450475"/>
            <a:ext cx="546945" cy="461665"/>
          </a:xfrm>
          <a:prstGeom prst="rect">
            <a:avLst/>
          </a:prstGeom>
          <a:noFill/>
        </p:spPr>
        <p:txBody>
          <a:bodyPr wrap="none" rtlCol="0">
            <a:spAutoFit/>
          </a:bodyPr>
          <a:lstStyle/>
          <a:p>
            <a:r>
              <a:rPr lang="en-US" altLang="zh-CN" sz="2400">
                <a:solidFill>
                  <a:schemeClr val="bg1"/>
                </a:solidFill>
                <a:cs typeface="+mn-ea"/>
                <a:sym typeface="+mn-lt"/>
              </a:rPr>
              <a:t>05</a:t>
            </a:r>
            <a:endParaRPr lang="zh-CN" altLang="en-US" sz="2400">
              <a:solidFill>
                <a:schemeClr val="bg1"/>
              </a:solidFill>
              <a:cs typeface="+mn-ea"/>
              <a:sym typeface="+mn-lt"/>
            </a:endParaRPr>
          </a:p>
        </p:txBody>
      </p:sp>
      <p:sp>
        <p:nvSpPr>
          <p:cNvPr id="7" name="文本框 6">
            <a:extLst>
              <a:ext uri="{FF2B5EF4-FFF2-40B4-BE49-F238E27FC236}">
                <a16:creationId xmlns:a16="http://schemas.microsoft.com/office/drawing/2014/main" id="{E8FBB146-FA92-41D5-B221-71ABFDC6EA96}"/>
              </a:ext>
            </a:extLst>
          </p:cNvPr>
          <p:cNvSpPr txBox="1"/>
          <p:nvPr/>
        </p:nvSpPr>
        <p:spPr>
          <a:xfrm>
            <a:off x="1237382" y="450475"/>
            <a:ext cx="3253337" cy="461665"/>
          </a:xfrm>
          <a:prstGeom prst="rect">
            <a:avLst/>
          </a:prstGeom>
          <a:noFill/>
        </p:spPr>
        <p:txBody>
          <a:bodyPr wrap="square">
            <a:spAutoFit/>
          </a:bodyPr>
          <a:lstStyle/>
          <a:p>
            <a:r>
              <a:rPr lang="zh-CN" altLang="en-US" sz="2400">
                <a:cs typeface="+mn-ea"/>
                <a:sym typeface="+mn-lt"/>
              </a:rPr>
              <a:t>亚心理健康调整</a:t>
            </a:r>
          </a:p>
        </p:txBody>
      </p:sp>
      <p:sp>
        <p:nvSpPr>
          <p:cNvPr id="11" name="文本框 10">
            <a:extLst>
              <a:ext uri="{FF2B5EF4-FFF2-40B4-BE49-F238E27FC236}">
                <a16:creationId xmlns:a16="http://schemas.microsoft.com/office/drawing/2014/main" id="{28F92EF2-9166-4C1E-BB43-0CC57D8E5EEA}"/>
              </a:ext>
            </a:extLst>
          </p:cNvPr>
          <p:cNvSpPr txBox="1"/>
          <p:nvPr/>
        </p:nvSpPr>
        <p:spPr>
          <a:xfrm>
            <a:off x="4586124" y="3903533"/>
            <a:ext cx="3019753" cy="707886"/>
          </a:xfrm>
          <a:prstGeom prst="rect">
            <a:avLst/>
          </a:prstGeom>
          <a:noFill/>
          <a:ln>
            <a:noFill/>
          </a:ln>
        </p:spPr>
        <p:txBody>
          <a:bodyPr wrap="square" rtlCol="0">
            <a:spAutoFit/>
          </a:bodyPr>
          <a:lstStyle/>
          <a:p>
            <a:pPr algn="ctr"/>
            <a:r>
              <a:rPr lang="zh-CN" altLang="en-US" sz="2000">
                <a:cs typeface="+mn-ea"/>
                <a:sym typeface="+mn-lt"/>
              </a:rPr>
              <a:t>陷入亚健康心理状态的</a:t>
            </a:r>
          </a:p>
          <a:p>
            <a:pPr algn="ctr"/>
            <a:r>
              <a:rPr lang="zh-CN" altLang="en-US" sz="2000">
                <a:cs typeface="+mn-ea"/>
                <a:sym typeface="+mn-lt"/>
              </a:rPr>
              <a:t>六大信号</a:t>
            </a:r>
            <a:endParaRPr lang="zh-CN" altLang="en-US" sz="2000" b="1">
              <a:cs typeface="+mn-ea"/>
              <a:sym typeface="+mn-lt"/>
            </a:endParaRPr>
          </a:p>
        </p:txBody>
      </p:sp>
      <p:sp>
        <p:nvSpPr>
          <p:cNvPr id="12" name="矩形 11">
            <a:extLst>
              <a:ext uri="{FF2B5EF4-FFF2-40B4-BE49-F238E27FC236}">
                <a16:creationId xmlns:a16="http://schemas.microsoft.com/office/drawing/2014/main" id="{69182B01-491D-4AB0-B09B-E249872CC88B}"/>
              </a:ext>
            </a:extLst>
          </p:cNvPr>
          <p:cNvSpPr/>
          <p:nvPr/>
        </p:nvSpPr>
        <p:spPr>
          <a:xfrm>
            <a:off x="1291871" y="1386020"/>
            <a:ext cx="2761615" cy="1069908"/>
          </a:xfrm>
          <a:prstGeom prst="rect">
            <a:avLst/>
          </a:prstGeom>
        </p:spPr>
        <p:txBody>
          <a:bodyPr wrap="square">
            <a:spAutoFit/>
          </a:bodyPr>
          <a:lstStyle/>
          <a:p>
            <a:pPr indent="0" algn="l" fontAlgn="auto">
              <a:lnSpc>
                <a:spcPct val="150000"/>
              </a:lnSpc>
            </a:pPr>
            <a:r>
              <a:rPr lang="zh-CN" altLang="en-US" sz="1600" b="1">
                <a:solidFill>
                  <a:schemeClr val="tx1">
                    <a:lumMod val="95000"/>
                    <a:lumOff val="5000"/>
                  </a:schemeClr>
                </a:solidFill>
                <a:cs typeface="+mn-ea"/>
                <a:sym typeface="+mn-lt"/>
              </a:rPr>
              <a:t>焦虑感</a:t>
            </a:r>
            <a:endParaRPr lang="en-US" altLang="zh-CN" sz="1600" b="1">
              <a:solidFill>
                <a:schemeClr val="tx1">
                  <a:lumMod val="95000"/>
                  <a:lumOff val="5000"/>
                </a:schemeClr>
              </a:solidFill>
              <a:cs typeface="+mn-ea"/>
              <a:sym typeface="+mn-lt"/>
            </a:endParaRPr>
          </a:p>
          <a:p>
            <a:pPr indent="0" algn="l" fontAlgn="auto">
              <a:lnSpc>
                <a:spcPct val="150000"/>
              </a:lnSpc>
            </a:pPr>
            <a:r>
              <a:rPr lang="zh-CN" altLang="en-US" sz="1400">
                <a:solidFill>
                  <a:schemeClr val="tx1">
                    <a:lumMod val="95000"/>
                    <a:lumOff val="5000"/>
                  </a:schemeClr>
                </a:solidFill>
                <a:cs typeface="+mn-ea"/>
                <a:sym typeface="+mn-lt"/>
              </a:rPr>
              <a:t>烦恼不堪，焦躁不安。生机的外表下充满无助。</a:t>
            </a:r>
          </a:p>
        </p:txBody>
      </p:sp>
      <p:sp>
        <p:nvSpPr>
          <p:cNvPr id="13" name="矩形 12">
            <a:extLst>
              <a:ext uri="{FF2B5EF4-FFF2-40B4-BE49-F238E27FC236}">
                <a16:creationId xmlns:a16="http://schemas.microsoft.com/office/drawing/2014/main" id="{AA1B874F-90D4-43CB-BBE9-DE40526A6005}"/>
              </a:ext>
            </a:extLst>
          </p:cNvPr>
          <p:cNvSpPr/>
          <p:nvPr/>
        </p:nvSpPr>
        <p:spPr>
          <a:xfrm>
            <a:off x="977253" y="3335201"/>
            <a:ext cx="2761615" cy="746743"/>
          </a:xfrm>
          <a:prstGeom prst="rect">
            <a:avLst/>
          </a:prstGeom>
        </p:spPr>
        <p:txBody>
          <a:bodyPr wrap="square">
            <a:spAutoFit/>
          </a:bodyPr>
          <a:lstStyle/>
          <a:p>
            <a:pPr indent="0" algn="l" fontAlgn="auto">
              <a:lnSpc>
                <a:spcPct val="150000"/>
              </a:lnSpc>
            </a:pPr>
            <a:r>
              <a:rPr lang="zh-CN" altLang="en-US" sz="1600" b="1">
                <a:solidFill>
                  <a:schemeClr val="tx1">
                    <a:lumMod val="95000"/>
                    <a:lumOff val="5000"/>
                  </a:schemeClr>
                </a:solidFill>
                <a:cs typeface="+mn-ea"/>
                <a:sym typeface="+mn-lt"/>
              </a:rPr>
              <a:t>烦乱感</a:t>
            </a:r>
            <a:endParaRPr lang="en-US" altLang="zh-CN" sz="1600" b="1">
              <a:solidFill>
                <a:schemeClr val="tx1">
                  <a:lumMod val="95000"/>
                  <a:lumOff val="5000"/>
                </a:schemeClr>
              </a:solidFill>
              <a:cs typeface="+mn-ea"/>
              <a:sym typeface="+mn-lt"/>
            </a:endParaRPr>
          </a:p>
          <a:p>
            <a:pPr indent="0" algn="l" fontAlgn="auto">
              <a:lnSpc>
                <a:spcPct val="150000"/>
              </a:lnSpc>
            </a:pPr>
            <a:r>
              <a:rPr lang="zh-CN" altLang="en-US" sz="1400">
                <a:solidFill>
                  <a:schemeClr val="tx1">
                    <a:lumMod val="95000"/>
                    <a:lumOff val="5000"/>
                  </a:schemeClr>
                </a:solidFill>
                <a:cs typeface="+mn-ea"/>
                <a:sym typeface="+mn-lt"/>
              </a:rPr>
              <a:t>感觉失序，一团糟</a:t>
            </a:r>
          </a:p>
        </p:txBody>
      </p:sp>
      <p:sp>
        <p:nvSpPr>
          <p:cNvPr id="15" name="矩形 14">
            <a:extLst>
              <a:ext uri="{FF2B5EF4-FFF2-40B4-BE49-F238E27FC236}">
                <a16:creationId xmlns:a16="http://schemas.microsoft.com/office/drawing/2014/main" id="{8F5497C0-9A1B-4554-B82B-0D011C76E463}"/>
              </a:ext>
            </a:extLst>
          </p:cNvPr>
          <p:cNvSpPr/>
          <p:nvPr/>
        </p:nvSpPr>
        <p:spPr>
          <a:xfrm>
            <a:off x="1221477" y="5534127"/>
            <a:ext cx="2761615" cy="746743"/>
          </a:xfrm>
          <a:prstGeom prst="rect">
            <a:avLst/>
          </a:prstGeom>
        </p:spPr>
        <p:txBody>
          <a:bodyPr wrap="square">
            <a:spAutoFit/>
          </a:bodyPr>
          <a:lstStyle/>
          <a:p>
            <a:pPr indent="0" algn="l" fontAlgn="auto">
              <a:lnSpc>
                <a:spcPct val="150000"/>
              </a:lnSpc>
            </a:pPr>
            <a:r>
              <a:rPr lang="zh-CN" altLang="en-US" sz="1600" b="1">
                <a:solidFill>
                  <a:schemeClr val="tx1">
                    <a:lumMod val="95000"/>
                    <a:lumOff val="5000"/>
                  </a:schemeClr>
                </a:solidFill>
                <a:cs typeface="+mn-ea"/>
                <a:sym typeface="+mn-lt"/>
              </a:rPr>
              <a:t>无助感</a:t>
            </a:r>
            <a:endParaRPr lang="en-US" altLang="zh-CN" sz="1600" b="1">
              <a:solidFill>
                <a:schemeClr val="tx1">
                  <a:lumMod val="95000"/>
                  <a:lumOff val="5000"/>
                </a:schemeClr>
              </a:solidFill>
              <a:cs typeface="+mn-ea"/>
              <a:sym typeface="+mn-lt"/>
            </a:endParaRPr>
          </a:p>
          <a:p>
            <a:pPr indent="0" algn="l" fontAlgn="auto">
              <a:lnSpc>
                <a:spcPct val="150000"/>
              </a:lnSpc>
            </a:pPr>
            <a:r>
              <a:rPr lang="zh-CN" altLang="en-US" sz="1400">
                <a:solidFill>
                  <a:schemeClr val="tx1">
                    <a:lumMod val="95000"/>
                    <a:lumOff val="5000"/>
                  </a:schemeClr>
                </a:solidFill>
                <a:cs typeface="+mn-ea"/>
                <a:sym typeface="+mn-lt"/>
              </a:rPr>
              <a:t>孤立无援，人际关系如履薄冰</a:t>
            </a:r>
          </a:p>
        </p:txBody>
      </p:sp>
      <p:sp>
        <p:nvSpPr>
          <p:cNvPr id="16" name="矩形 15">
            <a:extLst>
              <a:ext uri="{FF2B5EF4-FFF2-40B4-BE49-F238E27FC236}">
                <a16:creationId xmlns:a16="http://schemas.microsoft.com/office/drawing/2014/main" id="{7102FFB2-20F9-4DCD-A115-F9F61D60576C}"/>
              </a:ext>
            </a:extLst>
          </p:cNvPr>
          <p:cNvSpPr/>
          <p:nvPr/>
        </p:nvSpPr>
        <p:spPr>
          <a:xfrm>
            <a:off x="9007237" y="1386020"/>
            <a:ext cx="2106728" cy="1069908"/>
          </a:xfrm>
          <a:prstGeom prst="rect">
            <a:avLst/>
          </a:prstGeom>
        </p:spPr>
        <p:txBody>
          <a:bodyPr wrap="square">
            <a:spAutoFit/>
          </a:bodyPr>
          <a:lstStyle/>
          <a:p>
            <a:pPr indent="0" algn="r" fontAlgn="auto">
              <a:lnSpc>
                <a:spcPct val="150000"/>
              </a:lnSpc>
            </a:pPr>
            <a:r>
              <a:rPr lang="zh-CN" altLang="en-US" sz="1600" b="1">
                <a:solidFill>
                  <a:schemeClr val="tx1">
                    <a:lumMod val="95000"/>
                    <a:lumOff val="5000"/>
                  </a:schemeClr>
                </a:solidFill>
                <a:cs typeface="+mn-ea"/>
                <a:sym typeface="+mn-lt"/>
              </a:rPr>
              <a:t>疲倦感</a:t>
            </a:r>
            <a:endParaRPr lang="en-US" altLang="zh-CN" sz="1600" b="1">
              <a:solidFill>
                <a:schemeClr val="tx1">
                  <a:lumMod val="95000"/>
                  <a:lumOff val="5000"/>
                </a:schemeClr>
              </a:solidFill>
              <a:cs typeface="+mn-ea"/>
              <a:sym typeface="+mn-lt"/>
            </a:endParaRPr>
          </a:p>
          <a:p>
            <a:pPr indent="0" algn="r" fontAlgn="auto">
              <a:lnSpc>
                <a:spcPct val="150000"/>
              </a:lnSpc>
            </a:pPr>
            <a:r>
              <a:rPr lang="zh-CN" altLang="en-US" sz="1400">
                <a:solidFill>
                  <a:schemeClr val="tx1">
                    <a:lumMod val="95000"/>
                    <a:lumOff val="5000"/>
                  </a:schemeClr>
                </a:solidFill>
                <a:cs typeface="+mn-ea"/>
                <a:sym typeface="+mn-lt"/>
              </a:rPr>
              <a:t>精疲力竭，颓废不振，厌倦、无聊</a:t>
            </a:r>
          </a:p>
        </p:txBody>
      </p:sp>
      <p:sp>
        <p:nvSpPr>
          <p:cNvPr id="17" name="矩形 16">
            <a:extLst>
              <a:ext uri="{FF2B5EF4-FFF2-40B4-BE49-F238E27FC236}">
                <a16:creationId xmlns:a16="http://schemas.microsoft.com/office/drawing/2014/main" id="{7B00FA1A-3172-4EB5-9096-EE50B3977B8F}"/>
              </a:ext>
            </a:extLst>
          </p:cNvPr>
          <p:cNvSpPr/>
          <p:nvPr/>
        </p:nvSpPr>
        <p:spPr>
          <a:xfrm>
            <a:off x="9252923" y="3378375"/>
            <a:ext cx="2265977" cy="1069908"/>
          </a:xfrm>
          <a:prstGeom prst="rect">
            <a:avLst/>
          </a:prstGeom>
        </p:spPr>
        <p:txBody>
          <a:bodyPr wrap="square">
            <a:spAutoFit/>
          </a:bodyPr>
          <a:lstStyle/>
          <a:p>
            <a:pPr indent="0" algn="r" fontAlgn="auto">
              <a:lnSpc>
                <a:spcPct val="150000"/>
              </a:lnSpc>
            </a:pPr>
            <a:r>
              <a:rPr lang="zh-CN" altLang="en-US" sz="1600" b="1">
                <a:solidFill>
                  <a:schemeClr val="tx1">
                    <a:lumMod val="95000"/>
                    <a:lumOff val="5000"/>
                  </a:schemeClr>
                </a:solidFill>
                <a:cs typeface="+mn-ea"/>
                <a:sym typeface="+mn-lt"/>
              </a:rPr>
              <a:t>无聊感</a:t>
            </a:r>
            <a:endParaRPr lang="en-US" altLang="zh-CN" sz="1600" b="1">
              <a:solidFill>
                <a:schemeClr val="tx1">
                  <a:lumMod val="95000"/>
                  <a:lumOff val="5000"/>
                </a:schemeClr>
              </a:solidFill>
              <a:cs typeface="+mn-ea"/>
              <a:sym typeface="+mn-lt"/>
            </a:endParaRPr>
          </a:p>
          <a:p>
            <a:pPr indent="0" algn="r" fontAlgn="auto">
              <a:lnSpc>
                <a:spcPct val="150000"/>
              </a:lnSpc>
            </a:pPr>
            <a:r>
              <a:rPr lang="zh-CN" altLang="en-US" sz="1400">
                <a:solidFill>
                  <a:schemeClr val="tx1">
                    <a:lumMod val="95000"/>
                    <a:lumOff val="5000"/>
                  </a:schemeClr>
                </a:solidFill>
                <a:cs typeface="+mn-ea"/>
                <a:sym typeface="+mn-lt"/>
              </a:rPr>
              <a:t>空虚，不知道做什么，不满足但不思动</a:t>
            </a:r>
          </a:p>
        </p:txBody>
      </p:sp>
      <p:sp>
        <p:nvSpPr>
          <p:cNvPr id="18" name="矩形 17">
            <a:extLst>
              <a:ext uri="{FF2B5EF4-FFF2-40B4-BE49-F238E27FC236}">
                <a16:creationId xmlns:a16="http://schemas.microsoft.com/office/drawing/2014/main" id="{4ECBC9C0-2881-408E-98B8-E44970C9DCDB}"/>
              </a:ext>
            </a:extLst>
          </p:cNvPr>
          <p:cNvSpPr/>
          <p:nvPr/>
        </p:nvSpPr>
        <p:spPr>
          <a:xfrm>
            <a:off x="7638324" y="5529536"/>
            <a:ext cx="3478530" cy="746743"/>
          </a:xfrm>
          <a:prstGeom prst="rect">
            <a:avLst/>
          </a:prstGeom>
        </p:spPr>
        <p:txBody>
          <a:bodyPr wrap="square">
            <a:spAutoFit/>
          </a:bodyPr>
          <a:lstStyle/>
          <a:p>
            <a:pPr indent="0" algn="r" fontAlgn="auto">
              <a:lnSpc>
                <a:spcPct val="150000"/>
              </a:lnSpc>
            </a:pPr>
            <a:r>
              <a:rPr lang="zh-CN" altLang="en-US" sz="1600" b="1">
                <a:solidFill>
                  <a:schemeClr val="tx1">
                    <a:lumMod val="95000"/>
                    <a:lumOff val="5000"/>
                  </a:schemeClr>
                </a:solidFill>
                <a:cs typeface="+mn-ea"/>
                <a:sym typeface="+mn-lt"/>
              </a:rPr>
              <a:t>无用感</a:t>
            </a:r>
            <a:endParaRPr lang="en-US" altLang="zh-CN" sz="1600" b="1">
              <a:solidFill>
                <a:schemeClr val="tx1">
                  <a:lumMod val="95000"/>
                  <a:lumOff val="5000"/>
                </a:schemeClr>
              </a:solidFill>
              <a:cs typeface="+mn-ea"/>
              <a:sym typeface="+mn-lt"/>
            </a:endParaRPr>
          </a:p>
          <a:p>
            <a:pPr indent="0" algn="r" fontAlgn="auto">
              <a:lnSpc>
                <a:spcPct val="150000"/>
              </a:lnSpc>
            </a:pPr>
            <a:r>
              <a:rPr lang="zh-CN" altLang="en-US" sz="1400">
                <a:solidFill>
                  <a:schemeClr val="tx1">
                    <a:lumMod val="95000"/>
                    <a:lumOff val="5000"/>
                  </a:schemeClr>
                </a:solidFill>
                <a:cs typeface="+mn-ea"/>
                <a:sym typeface="+mn-lt"/>
              </a:rPr>
              <a:t>缺乏自信，觉得自己毫无价值，自卑内疚</a:t>
            </a:r>
          </a:p>
        </p:txBody>
      </p:sp>
      <p:sp>
        <p:nvSpPr>
          <p:cNvPr id="25" name="PA-文本框 24">
            <a:extLst>
              <a:ext uri="{FF2B5EF4-FFF2-40B4-BE49-F238E27FC236}">
                <a16:creationId xmlns:a16="http://schemas.microsoft.com/office/drawing/2014/main" id="{500B9182-5994-416A-BF9D-B2427E092292}"/>
              </a:ext>
            </a:extLst>
          </p:cNvPr>
          <p:cNvSpPr txBox="1"/>
          <p:nvPr>
            <p:custDataLst>
              <p:tags r:id="rId1"/>
            </p:custDataLst>
          </p:nvPr>
        </p:nvSpPr>
        <p:spPr>
          <a:xfrm>
            <a:off x="5597076" y="2908272"/>
            <a:ext cx="991306" cy="981354"/>
          </a:xfrm>
          <a:custGeom>
            <a:avLst/>
            <a:gdLst/>
            <a:ahLst/>
            <a:cxnLst/>
            <a:rect l="l" t="t" r="r" b="b"/>
            <a:pathLst>
              <a:path w="991306" h="981354">
                <a:moveTo>
                  <a:pt x="275694" y="470771"/>
                </a:moveTo>
                <a:lnTo>
                  <a:pt x="419016" y="545418"/>
                </a:lnTo>
                <a:cubicBezTo>
                  <a:pt x="325459" y="713290"/>
                  <a:pt x="227589" y="858602"/>
                  <a:pt x="125406" y="981354"/>
                </a:cubicBezTo>
                <a:lnTo>
                  <a:pt x="0" y="885806"/>
                </a:lnTo>
                <a:cubicBezTo>
                  <a:pt x="114126" y="753101"/>
                  <a:pt x="206024" y="614756"/>
                  <a:pt x="275694" y="470771"/>
                </a:cubicBezTo>
                <a:close/>
                <a:moveTo>
                  <a:pt x="689734" y="461814"/>
                </a:moveTo>
                <a:cubicBezTo>
                  <a:pt x="826420" y="638975"/>
                  <a:pt x="926944" y="780306"/>
                  <a:pt x="991306" y="885806"/>
                </a:cubicBezTo>
                <a:lnTo>
                  <a:pt x="849976" y="974387"/>
                </a:lnTo>
                <a:cubicBezTo>
                  <a:pt x="796230" y="875522"/>
                  <a:pt x="700351" y="731205"/>
                  <a:pt x="562337" y="541437"/>
                </a:cubicBezTo>
                <a:close/>
                <a:moveTo>
                  <a:pt x="511578" y="0"/>
                </a:moveTo>
                <a:cubicBezTo>
                  <a:pt x="545417" y="53082"/>
                  <a:pt x="581248" y="114790"/>
                  <a:pt x="619069" y="185123"/>
                </a:cubicBezTo>
                <a:lnTo>
                  <a:pt x="488188" y="243845"/>
                </a:lnTo>
                <a:lnTo>
                  <a:pt x="982349" y="243845"/>
                </a:lnTo>
                <a:lnTo>
                  <a:pt x="982349" y="385176"/>
                </a:lnTo>
                <a:lnTo>
                  <a:pt x="14929" y="385176"/>
                </a:lnTo>
                <a:lnTo>
                  <a:pt x="14929" y="243845"/>
                </a:lnTo>
                <a:lnTo>
                  <a:pt x="466790" y="243845"/>
                </a:lnTo>
                <a:cubicBezTo>
                  <a:pt x="437263" y="183465"/>
                  <a:pt x="405082" y="123416"/>
                  <a:pt x="370247" y="63698"/>
                </a:cubicBezTo>
                <a:close/>
              </a:path>
            </a:pathLst>
          </a:custGeom>
          <a:solidFill>
            <a:schemeClr val="accent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8000" b="1">
              <a:solidFill>
                <a:schemeClr val="accent1">
                  <a:lumMod val="75000"/>
                </a:schemeClr>
              </a:solidFill>
              <a:cs typeface="+mn-ea"/>
              <a:sym typeface="+mn-lt"/>
            </a:endParaRPr>
          </a:p>
        </p:txBody>
      </p:sp>
      <p:sp>
        <p:nvSpPr>
          <p:cNvPr id="22" name="等腰三角形 21">
            <a:extLst>
              <a:ext uri="{FF2B5EF4-FFF2-40B4-BE49-F238E27FC236}">
                <a16:creationId xmlns:a16="http://schemas.microsoft.com/office/drawing/2014/main" id="{EE97A80B-3F7B-4E4E-A10E-7F12AEAE94A1}"/>
              </a:ext>
            </a:extLst>
          </p:cNvPr>
          <p:cNvSpPr/>
          <p:nvPr/>
        </p:nvSpPr>
        <p:spPr>
          <a:xfrm rot="5400000">
            <a:off x="737527" y="3511128"/>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2">
            <a:extLst>
              <a:ext uri="{FF2B5EF4-FFF2-40B4-BE49-F238E27FC236}">
                <a16:creationId xmlns:a16="http://schemas.microsoft.com/office/drawing/2014/main" id="{3E9FEE84-55B2-470F-AF7E-9092BCB53165}"/>
              </a:ext>
            </a:extLst>
          </p:cNvPr>
          <p:cNvSpPr/>
          <p:nvPr/>
        </p:nvSpPr>
        <p:spPr>
          <a:xfrm rot="5400000">
            <a:off x="1103463" y="1553449"/>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a:extLst>
              <a:ext uri="{FF2B5EF4-FFF2-40B4-BE49-F238E27FC236}">
                <a16:creationId xmlns:a16="http://schemas.microsoft.com/office/drawing/2014/main" id="{C5D94413-65A8-44F7-A2B2-FF112A0290FB}"/>
              </a:ext>
            </a:extLst>
          </p:cNvPr>
          <p:cNvSpPr/>
          <p:nvPr/>
        </p:nvSpPr>
        <p:spPr>
          <a:xfrm rot="5400000">
            <a:off x="1053927" y="5688258"/>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5">
            <a:extLst>
              <a:ext uri="{FF2B5EF4-FFF2-40B4-BE49-F238E27FC236}">
                <a16:creationId xmlns:a16="http://schemas.microsoft.com/office/drawing/2014/main" id="{1D3FAB96-B9C7-433C-BD4F-70CB0B5306AC}"/>
              </a:ext>
            </a:extLst>
          </p:cNvPr>
          <p:cNvSpPr/>
          <p:nvPr/>
        </p:nvSpPr>
        <p:spPr>
          <a:xfrm rot="5400000">
            <a:off x="14369885" y="5688258"/>
            <a:ext cx="165094" cy="1700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等腰三角形 28">
            <a:extLst>
              <a:ext uri="{FF2B5EF4-FFF2-40B4-BE49-F238E27FC236}">
                <a16:creationId xmlns:a16="http://schemas.microsoft.com/office/drawing/2014/main" id="{B54A5BDF-1A34-498F-AE59-D6630002F81E}"/>
              </a:ext>
            </a:extLst>
          </p:cNvPr>
          <p:cNvSpPr/>
          <p:nvPr/>
        </p:nvSpPr>
        <p:spPr>
          <a:xfrm rot="5400000">
            <a:off x="10063057" y="1567631"/>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等腰三角形 29">
            <a:extLst>
              <a:ext uri="{FF2B5EF4-FFF2-40B4-BE49-F238E27FC236}">
                <a16:creationId xmlns:a16="http://schemas.microsoft.com/office/drawing/2014/main" id="{3E8824BE-C8C1-4CD0-80A4-671CEEDB34D8}"/>
              </a:ext>
            </a:extLst>
          </p:cNvPr>
          <p:cNvSpPr/>
          <p:nvPr/>
        </p:nvSpPr>
        <p:spPr>
          <a:xfrm rot="5400000">
            <a:off x="10488597" y="3538306"/>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等腰三角形 30">
            <a:extLst>
              <a:ext uri="{FF2B5EF4-FFF2-40B4-BE49-F238E27FC236}">
                <a16:creationId xmlns:a16="http://schemas.microsoft.com/office/drawing/2014/main" id="{0BD981C9-1749-4CA0-B231-CF8587EF1E89}"/>
              </a:ext>
            </a:extLst>
          </p:cNvPr>
          <p:cNvSpPr/>
          <p:nvPr/>
        </p:nvSpPr>
        <p:spPr>
          <a:xfrm rot="5400000">
            <a:off x="10056623" y="5684228"/>
            <a:ext cx="165094" cy="17000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519208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BF84511-2B24-48D6-8EC2-8741EEFA57D2}"/>
              </a:ext>
            </a:extLst>
          </p:cNvPr>
          <p:cNvGrpSpPr/>
          <p:nvPr/>
        </p:nvGrpSpPr>
        <p:grpSpPr>
          <a:xfrm>
            <a:off x="1106204" y="2445103"/>
            <a:ext cx="4433104" cy="665391"/>
            <a:chOff x="1106204" y="2445103"/>
            <a:chExt cx="4433104" cy="665391"/>
          </a:xfrm>
        </p:grpSpPr>
        <p:sp>
          <p:nvSpPr>
            <p:cNvPr id="5" name="矩形: 圆角 4">
              <a:extLst>
                <a:ext uri="{FF2B5EF4-FFF2-40B4-BE49-F238E27FC236}">
                  <a16:creationId xmlns:a16="http://schemas.microsoft.com/office/drawing/2014/main" id="{8E121450-46F3-4E92-A62A-0B42AB34D5FB}"/>
                </a:ext>
              </a:extLst>
            </p:cNvPr>
            <p:cNvSpPr/>
            <p:nvPr/>
          </p:nvSpPr>
          <p:spPr>
            <a:xfrm>
              <a:off x="1106204" y="2445103"/>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重视快乐的价值</a:t>
              </a:r>
            </a:p>
          </p:txBody>
        </p:sp>
        <p:sp>
          <p:nvSpPr>
            <p:cNvPr id="25" name="矩形: 圆角 24">
              <a:extLst>
                <a:ext uri="{FF2B5EF4-FFF2-40B4-BE49-F238E27FC236}">
                  <a16:creationId xmlns:a16="http://schemas.microsoft.com/office/drawing/2014/main" id="{51C8DE97-77CA-4912-A4CE-C21483B9F9EB}"/>
                </a:ext>
              </a:extLst>
            </p:cNvPr>
            <p:cNvSpPr/>
            <p:nvPr/>
          </p:nvSpPr>
          <p:spPr>
            <a:xfrm>
              <a:off x="1140278" y="2468880"/>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05</a:t>
            </a:r>
            <a:endParaRPr lang="zh-CN" altLang="en-US" sz="2400">
              <a:solidFill>
                <a:schemeClr val="bg1"/>
              </a:solidFill>
              <a:cs typeface="+mn-ea"/>
              <a:sym typeface="+mn-lt"/>
            </a:endParaRPr>
          </a:p>
        </p:txBody>
      </p:sp>
      <p:sp>
        <p:nvSpPr>
          <p:cNvPr id="7" name="文本框 6">
            <a:extLst>
              <a:ext uri="{FF2B5EF4-FFF2-40B4-BE49-F238E27FC236}">
                <a16:creationId xmlns:a16="http://schemas.microsoft.com/office/drawing/2014/main" id="{E8FBB146-FA92-41D5-B221-71ABFDC6EA96}"/>
              </a:ext>
            </a:extLst>
          </p:cNvPr>
          <p:cNvSpPr txBox="1"/>
          <p:nvPr/>
        </p:nvSpPr>
        <p:spPr>
          <a:xfrm>
            <a:off x="1237382" y="450475"/>
            <a:ext cx="3253337" cy="461665"/>
          </a:xfrm>
          <a:prstGeom prst="rect">
            <a:avLst/>
          </a:prstGeom>
          <a:noFill/>
        </p:spPr>
        <p:txBody>
          <a:bodyPr wrap="square">
            <a:spAutoFit/>
          </a:bodyPr>
          <a:lstStyle/>
          <a:p>
            <a:r>
              <a:rPr lang="zh-CN" altLang="en-US" sz="2400">
                <a:cs typeface="+mn-ea"/>
                <a:sym typeface="+mn-lt"/>
              </a:rPr>
              <a:t>亚心理健康调整</a:t>
            </a:r>
          </a:p>
        </p:txBody>
      </p:sp>
      <p:sp>
        <p:nvSpPr>
          <p:cNvPr id="21" name="文本框 20">
            <a:extLst>
              <a:ext uri="{FF2B5EF4-FFF2-40B4-BE49-F238E27FC236}">
                <a16:creationId xmlns:a16="http://schemas.microsoft.com/office/drawing/2014/main" id="{E4A72DE3-CE0B-46C1-BC90-8B2CA2C8F35D}"/>
              </a:ext>
            </a:extLst>
          </p:cNvPr>
          <p:cNvSpPr txBox="1"/>
          <p:nvPr/>
        </p:nvSpPr>
        <p:spPr>
          <a:xfrm>
            <a:off x="4030383" y="1455180"/>
            <a:ext cx="4131235" cy="400110"/>
          </a:xfrm>
          <a:prstGeom prst="rect">
            <a:avLst/>
          </a:prstGeom>
          <a:noFill/>
          <a:ln>
            <a:noFill/>
          </a:ln>
        </p:spPr>
        <p:txBody>
          <a:bodyPr wrap="square" rtlCol="0">
            <a:spAutoFit/>
          </a:bodyPr>
          <a:lstStyle/>
          <a:p>
            <a:pPr algn="ctr" fontAlgn="auto">
              <a:lnSpc>
                <a:spcPct val="100000"/>
              </a:lnSpc>
            </a:pPr>
            <a:r>
              <a:rPr lang="zh-CN" altLang="en-US" sz="2000" b="1">
                <a:cs typeface="+mn-ea"/>
                <a:sym typeface="+mn-lt"/>
              </a:rPr>
              <a:t>陷入亚健康心理状态的自我调整</a:t>
            </a:r>
          </a:p>
        </p:txBody>
      </p:sp>
      <p:grpSp>
        <p:nvGrpSpPr>
          <p:cNvPr id="8" name="组合 7">
            <a:extLst>
              <a:ext uri="{FF2B5EF4-FFF2-40B4-BE49-F238E27FC236}">
                <a16:creationId xmlns:a16="http://schemas.microsoft.com/office/drawing/2014/main" id="{742F2E47-7D05-4CF7-83FB-6289BB91925C}"/>
              </a:ext>
            </a:extLst>
          </p:cNvPr>
          <p:cNvGrpSpPr/>
          <p:nvPr/>
        </p:nvGrpSpPr>
        <p:grpSpPr>
          <a:xfrm>
            <a:off x="2817383" y="1585527"/>
            <a:ext cx="840740" cy="165094"/>
            <a:chOff x="2817383" y="1585527"/>
            <a:chExt cx="840740" cy="165094"/>
          </a:xfrm>
          <a:gradFill flip="none" rotWithShape="1">
            <a:gsLst>
              <a:gs pos="100000">
                <a:schemeClr val="accent1">
                  <a:lumMod val="75000"/>
                </a:schemeClr>
              </a:gs>
              <a:gs pos="0">
                <a:schemeClr val="accent1">
                  <a:lumMod val="75000"/>
                  <a:alpha val="0"/>
                </a:schemeClr>
              </a:gs>
            </a:gsLst>
            <a:lin ang="60000" scaled="0"/>
            <a:tileRect/>
          </a:gradFill>
        </p:grpSpPr>
        <p:sp>
          <p:nvSpPr>
            <p:cNvPr id="45" name="等腰三角形 44">
              <a:extLst>
                <a:ext uri="{FF2B5EF4-FFF2-40B4-BE49-F238E27FC236}">
                  <a16:creationId xmlns:a16="http://schemas.microsoft.com/office/drawing/2014/main" id="{B6BBD71C-8919-4ED6-A024-52C24393E7E0}"/>
                </a:ext>
              </a:extLst>
            </p:cNvPr>
            <p:cNvSpPr/>
            <p:nvPr/>
          </p:nvSpPr>
          <p:spPr>
            <a:xfrm rot="5400000">
              <a:off x="3490573"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等腰三角形 45">
              <a:extLst>
                <a:ext uri="{FF2B5EF4-FFF2-40B4-BE49-F238E27FC236}">
                  <a16:creationId xmlns:a16="http://schemas.microsoft.com/office/drawing/2014/main" id="{A8FE7BDE-CA9E-4CD6-B45D-1DC89899C490}"/>
                </a:ext>
              </a:extLst>
            </p:cNvPr>
            <p:cNvSpPr/>
            <p:nvPr/>
          </p:nvSpPr>
          <p:spPr>
            <a:xfrm rot="5400000">
              <a:off x="3155206"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等腰三角形 46">
              <a:extLst>
                <a:ext uri="{FF2B5EF4-FFF2-40B4-BE49-F238E27FC236}">
                  <a16:creationId xmlns:a16="http://schemas.microsoft.com/office/drawing/2014/main" id="{4E297128-1B21-49DF-A321-61A9D24327A6}"/>
                </a:ext>
              </a:extLst>
            </p:cNvPr>
            <p:cNvSpPr/>
            <p:nvPr/>
          </p:nvSpPr>
          <p:spPr>
            <a:xfrm rot="5400000">
              <a:off x="2819839"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8" name="组合 47">
            <a:extLst>
              <a:ext uri="{FF2B5EF4-FFF2-40B4-BE49-F238E27FC236}">
                <a16:creationId xmlns:a16="http://schemas.microsoft.com/office/drawing/2014/main" id="{CEFB1D6D-BCA7-46B2-A7BD-2B11CBEF9D8E}"/>
              </a:ext>
            </a:extLst>
          </p:cNvPr>
          <p:cNvGrpSpPr/>
          <p:nvPr/>
        </p:nvGrpSpPr>
        <p:grpSpPr>
          <a:xfrm flipH="1">
            <a:off x="8533877" y="1580836"/>
            <a:ext cx="840740" cy="165094"/>
            <a:chOff x="2817383" y="1585527"/>
            <a:chExt cx="840740" cy="165094"/>
          </a:xfrm>
          <a:gradFill flip="none" rotWithShape="1">
            <a:gsLst>
              <a:gs pos="100000">
                <a:schemeClr val="accent1">
                  <a:lumMod val="75000"/>
                </a:schemeClr>
              </a:gs>
              <a:gs pos="0">
                <a:schemeClr val="accent1">
                  <a:lumMod val="75000"/>
                  <a:alpha val="0"/>
                </a:schemeClr>
              </a:gs>
            </a:gsLst>
            <a:lin ang="60000" scaled="0"/>
            <a:tileRect/>
          </a:gradFill>
        </p:grpSpPr>
        <p:sp>
          <p:nvSpPr>
            <p:cNvPr id="49" name="等腰三角形 48">
              <a:extLst>
                <a:ext uri="{FF2B5EF4-FFF2-40B4-BE49-F238E27FC236}">
                  <a16:creationId xmlns:a16="http://schemas.microsoft.com/office/drawing/2014/main" id="{672F139C-9B34-4268-B355-7CCC8EC6D8B9}"/>
                </a:ext>
              </a:extLst>
            </p:cNvPr>
            <p:cNvSpPr/>
            <p:nvPr/>
          </p:nvSpPr>
          <p:spPr>
            <a:xfrm rot="5400000">
              <a:off x="3490573"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等腰三角形 49">
              <a:extLst>
                <a:ext uri="{FF2B5EF4-FFF2-40B4-BE49-F238E27FC236}">
                  <a16:creationId xmlns:a16="http://schemas.microsoft.com/office/drawing/2014/main" id="{D40BB1D1-CBDB-4324-876E-A2D6DFC3D625}"/>
                </a:ext>
              </a:extLst>
            </p:cNvPr>
            <p:cNvSpPr/>
            <p:nvPr/>
          </p:nvSpPr>
          <p:spPr>
            <a:xfrm rot="5400000">
              <a:off x="3155206"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等腰三角形 50">
              <a:extLst>
                <a:ext uri="{FF2B5EF4-FFF2-40B4-BE49-F238E27FC236}">
                  <a16:creationId xmlns:a16="http://schemas.microsoft.com/office/drawing/2014/main" id="{DA5CFD7E-1625-460D-B0C3-49C02819BF9F}"/>
                </a:ext>
              </a:extLst>
            </p:cNvPr>
            <p:cNvSpPr/>
            <p:nvPr/>
          </p:nvSpPr>
          <p:spPr>
            <a:xfrm rot="5400000">
              <a:off x="2819839"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 name="组合 2">
            <a:extLst>
              <a:ext uri="{FF2B5EF4-FFF2-40B4-BE49-F238E27FC236}">
                <a16:creationId xmlns:a16="http://schemas.microsoft.com/office/drawing/2014/main" id="{43CB5545-F382-4285-AB48-FDFA74C06B6E}"/>
              </a:ext>
            </a:extLst>
          </p:cNvPr>
          <p:cNvGrpSpPr/>
          <p:nvPr/>
        </p:nvGrpSpPr>
        <p:grpSpPr>
          <a:xfrm>
            <a:off x="1288710" y="2021358"/>
            <a:ext cx="440138" cy="422739"/>
            <a:chOff x="1288710" y="2021358"/>
            <a:chExt cx="440138" cy="422739"/>
          </a:xfrm>
        </p:grpSpPr>
        <p:sp>
          <p:nvSpPr>
            <p:cNvPr id="2" name="泪滴形 1">
              <a:extLst>
                <a:ext uri="{FF2B5EF4-FFF2-40B4-BE49-F238E27FC236}">
                  <a16:creationId xmlns:a16="http://schemas.microsoft.com/office/drawing/2014/main" id="{2BE3D7A2-C561-492F-A243-1C48F789F94D}"/>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61E67C9-552E-407D-8576-5739D5B99D07}"/>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01</a:t>
              </a:r>
              <a:endParaRPr lang="zh-CN" altLang="en-US" sz="1600" i="1">
                <a:cs typeface="+mn-ea"/>
                <a:sym typeface="+mn-lt"/>
              </a:endParaRPr>
            </a:p>
          </p:txBody>
        </p:sp>
      </p:grpSp>
      <p:grpSp>
        <p:nvGrpSpPr>
          <p:cNvPr id="28" name="组合 27">
            <a:extLst>
              <a:ext uri="{FF2B5EF4-FFF2-40B4-BE49-F238E27FC236}">
                <a16:creationId xmlns:a16="http://schemas.microsoft.com/office/drawing/2014/main" id="{06F3D30B-51C4-4A2D-A63D-8DDDB7B1E006}"/>
              </a:ext>
            </a:extLst>
          </p:cNvPr>
          <p:cNvGrpSpPr/>
          <p:nvPr/>
        </p:nvGrpSpPr>
        <p:grpSpPr>
          <a:xfrm>
            <a:off x="6935574" y="2021358"/>
            <a:ext cx="440138" cy="422739"/>
            <a:chOff x="1288710" y="2021358"/>
            <a:chExt cx="440138" cy="422739"/>
          </a:xfrm>
        </p:grpSpPr>
        <p:sp>
          <p:nvSpPr>
            <p:cNvPr id="29" name="泪滴形 28">
              <a:extLst>
                <a:ext uri="{FF2B5EF4-FFF2-40B4-BE49-F238E27FC236}">
                  <a16:creationId xmlns:a16="http://schemas.microsoft.com/office/drawing/2014/main" id="{471B3D27-DEEB-4B24-9CF9-96FD5A425A13}"/>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A4FA6E36-F9A3-49FF-A9F8-E8951ECEC075}"/>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02</a:t>
              </a:r>
              <a:endParaRPr lang="zh-CN" altLang="en-US" sz="1600" i="1">
                <a:cs typeface="+mn-ea"/>
                <a:sym typeface="+mn-lt"/>
              </a:endParaRPr>
            </a:p>
          </p:txBody>
        </p:sp>
      </p:grpSp>
      <p:grpSp>
        <p:nvGrpSpPr>
          <p:cNvPr id="31" name="组合 30">
            <a:extLst>
              <a:ext uri="{FF2B5EF4-FFF2-40B4-BE49-F238E27FC236}">
                <a16:creationId xmlns:a16="http://schemas.microsoft.com/office/drawing/2014/main" id="{BE35B69A-E07E-4B67-B5E2-3420EEB07379}"/>
              </a:ext>
            </a:extLst>
          </p:cNvPr>
          <p:cNvGrpSpPr/>
          <p:nvPr/>
        </p:nvGrpSpPr>
        <p:grpSpPr>
          <a:xfrm>
            <a:off x="6920552" y="3555587"/>
            <a:ext cx="440138" cy="422739"/>
            <a:chOff x="1288710" y="2021358"/>
            <a:chExt cx="440138" cy="422739"/>
          </a:xfrm>
        </p:grpSpPr>
        <p:sp>
          <p:nvSpPr>
            <p:cNvPr id="32" name="泪滴形 31">
              <a:extLst>
                <a:ext uri="{FF2B5EF4-FFF2-40B4-BE49-F238E27FC236}">
                  <a16:creationId xmlns:a16="http://schemas.microsoft.com/office/drawing/2014/main" id="{383E0FC3-9E64-4F7B-B550-D7ECBC802165}"/>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C66B8BB1-37F0-4936-AA31-6FBFD053AA58}"/>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04</a:t>
              </a:r>
              <a:endParaRPr lang="zh-CN" altLang="en-US" sz="1600" i="1">
                <a:cs typeface="+mn-ea"/>
                <a:sym typeface="+mn-lt"/>
              </a:endParaRPr>
            </a:p>
          </p:txBody>
        </p:sp>
      </p:grpSp>
      <p:grpSp>
        <p:nvGrpSpPr>
          <p:cNvPr id="39" name="组合 38">
            <a:extLst>
              <a:ext uri="{FF2B5EF4-FFF2-40B4-BE49-F238E27FC236}">
                <a16:creationId xmlns:a16="http://schemas.microsoft.com/office/drawing/2014/main" id="{8BF2C9A0-651D-4B76-B881-FEC0DBC3C15B}"/>
              </a:ext>
            </a:extLst>
          </p:cNvPr>
          <p:cNvGrpSpPr/>
          <p:nvPr/>
        </p:nvGrpSpPr>
        <p:grpSpPr>
          <a:xfrm>
            <a:off x="6905530" y="5041208"/>
            <a:ext cx="440138" cy="422739"/>
            <a:chOff x="1288710" y="2021358"/>
            <a:chExt cx="440138" cy="422739"/>
          </a:xfrm>
        </p:grpSpPr>
        <p:sp>
          <p:nvSpPr>
            <p:cNvPr id="40" name="泪滴形 39">
              <a:extLst>
                <a:ext uri="{FF2B5EF4-FFF2-40B4-BE49-F238E27FC236}">
                  <a16:creationId xmlns:a16="http://schemas.microsoft.com/office/drawing/2014/main" id="{9C5D610A-A91C-4799-BC96-7249EF02F7E8}"/>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DB74E4BE-057B-42FE-A4E9-5F0CCFA4982E}"/>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06</a:t>
              </a:r>
              <a:endParaRPr lang="zh-CN" altLang="en-US" sz="1600" i="1">
                <a:cs typeface="+mn-ea"/>
                <a:sym typeface="+mn-lt"/>
              </a:endParaRPr>
            </a:p>
          </p:txBody>
        </p:sp>
      </p:grpSp>
      <p:grpSp>
        <p:nvGrpSpPr>
          <p:cNvPr id="42" name="组合 41">
            <a:extLst>
              <a:ext uri="{FF2B5EF4-FFF2-40B4-BE49-F238E27FC236}">
                <a16:creationId xmlns:a16="http://schemas.microsoft.com/office/drawing/2014/main" id="{2E128627-656E-4382-82B1-121D48E69195}"/>
              </a:ext>
            </a:extLst>
          </p:cNvPr>
          <p:cNvGrpSpPr/>
          <p:nvPr/>
        </p:nvGrpSpPr>
        <p:grpSpPr>
          <a:xfrm>
            <a:off x="1306109" y="5041208"/>
            <a:ext cx="440138" cy="422739"/>
            <a:chOff x="1288710" y="2021358"/>
            <a:chExt cx="440138" cy="422739"/>
          </a:xfrm>
        </p:grpSpPr>
        <p:sp>
          <p:nvSpPr>
            <p:cNvPr id="43" name="泪滴形 42">
              <a:extLst>
                <a:ext uri="{FF2B5EF4-FFF2-40B4-BE49-F238E27FC236}">
                  <a16:creationId xmlns:a16="http://schemas.microsoft.com/office/drawing/2014/main" id="{85E03EA7-09AB-4CD8-9F83-770E4CB0D488}"/>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C30CCBCD-A1E6-4CCC-A5D6-AC7574507D03}"/>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05</a:t>
              </a:r>
              <a:endParaRPr lang="zh-CN" altLang="en-US" sz="1600" i="1">
                <a:cs typeface="+mn-ea"/>
                <a:sym typeface="+mn-lt"/>
              </a:endParaRPr>
            </a:p>
          </p:txBody>
        </p:sp>
      </p:grpSp>
      <p:grpSp>
        <p:nvGrpSpPr>
          <p:cNvPr id="52" name="组合 51">
            <a:extLst>
              <a:ext uri="{FF2B5EF4-FFF2-40B4-BE49-F238E27FC236}">
                <a16:creationId xmlns:a16="http://schemas.microsoft.com/office/drawing/2014/main" id="{27E22035-8235-4BC4-A11B-764F0DB83DA3}"/>
              </a:ext>
            </a:extLst>
          </p:cNvPr>
          <p:cNvGrpSpPr/>
          <p:nvPr/>
        </p:nvGrpSpPr>
        <p:grpSpPr>
          <a:xfrm>
            <a:off x="1321131" y="3555587"/>
            <a:ext cx="440138" cy="422739"/>
            <a:chOff x="1288710" y="2021358"/>
            <a:chExt cx="440138" cy="422739"/>
          </a:xfrm>
        </p:grpSpPr>
        <p:sp>
          <p:nvSpPr>
            <p:cNvPr id="53" name="泪滴形 52">
              <a:extLst>
                <a:ext uri="{FF2B5EF4-FFF2-40B4-BE49-F238E27FC236}">
                  <a16:creationId xmlns:a16="http://schemas.microsoft.com/office/drawing/2014/main" id="{9557FA4D-4AAF-4625-A457-44CA29D65223}"/>
                </a:ext>
              </a:extLst>
            </p:cNvPr>
            <p:cNvSpPr/>
            <p:nvPr/>
          </p:nvSpPr>
          <p:spPr>
            <a:xfrm rot="5400000">
              <a:off x="1306109" y="2021358"/>
              <a:ext cx="422739" cy="422739"/>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B923273D-E0C6-4A91-8A8D-7FD59C48FC6D}"/>
                </a:ext>
              </a:extLst>
            </p:cNvPr>
            <p:cNvSpPr txBox="1"/>
            <p:nvPr/>
          </p:nvSpPr>
          <p:spPr>
            <a:xfrm>
              <a:off x="1288710" y="2063450"/>
              <a:ext cx="425116" cy="338554"/>
            </a:xfrm>
            <a:prstGeom prst="rect">
              <a:avLst/>
            </a:prstGeom>
            <a:noFill/>
          </p:spPr>
          <p:txBody>
            <a:bodyPr wrap="none" rtlCol="0">
              <a:spAutoFit/>
            </a:bodyPr>
            <a:lstStyle/>
            <a:p>
              <a:r>
                <a:rPr lang="en-US" altLang="zh-CN" sz="1600" i="1">
                  <a:cs typeface="+mn-ea"/>
                  <a:sym typeface="+mn-lt"/>
                </a:rPr>
                <a:t>03</a:t>
              </a:r>
              <a:endParaRPr lang="zh-CN" altLang="en-US" sz="1600" i="1">
                <a:cs typeface="+mn-ea"/>
                <a:sym typeface="+mn-lt"/>
              </a:endParaRPr>
            </a:p>
          </p:txBody>
        </p:sp>
      </p:grpSp>
      <p:grpSp>
        <p:nvGrpSpPr>
          <p:cNvPr id="11" name="组合 10">
            <a:extLst>
              <a:ext uri="{FF2B5EF4-FFF2-40B4-BE49-F238E27FC236}">
                <a16:creationId xmlns:a16="http://schemas.microsoft.com/office/drawing/2014/main" id="{CA3DB05C-41C4-48DE-B1A2-58EC1DE318EF}"/>
              </a:ext>
            </a:extLst>
          </p:cNvPr>
          <p:cNvGrpSpPr/>
          <p:nvPr/>
        </p:nvGrpSpPr>
        <p:grpSpPr>
          <a:xfrm>
            <a:off x="6671728" y="2445103"/>
            <a:ext cx="4433104" cy="665391"/>
            <a:chOff x="6671728" y="2445103"/>
            <a:chExt cx="4433104" cy="665391"/>
          </a:xfrm>
        </p:grpSpPr>
        <p:sp>
          <p:nvSpPr>
            <p:cNvPr id="33" name="矩形: 圆角 32">
              <a:extLst>
                <a:ext uri="{FF2B5EF4-FFF2-40B4-BE49-F238E27FC236}">
                  <a16:creationId xmlns:a16="http://schemas.microsoft.com/office/drawing/2014/main" id="{E43E96D4-D7E2-4E7E-BFDA-C183CE99E0A3}"/>
                </a:ext>
              </a:extLst>
            </p:cNvPr>
            <p:cNvSpPr/>
            <p:nvPr/>
          </p:nvSpPr>
          <p:spPr>
            <a:xfrm>
              <a:off x="6671728" y="2445103"/>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不庸人自扰，拒绝杞人忧天</a:t>
              </a:r>
            </a:p>
          </p:txBody>
        </p:sp>
        <p:sp>
          <p:nvSpPr>
            <p:cNvPr id="55" name="矩形: 圆角 54">
              <a:extLst>
                <a:ext uri="{FF2B5EF4-FFF2-40B4-BE49-F238E27FC236}">
                  <a16:creationId xmlns:a16="http://schemas.microsoft.com/office/drawing/2014/main" id="{E5DD059B-9D21-4A29-9509-4B13B6585188}"/>
                </a:ext>
              </a:extLst>
            </p:cNvPr>
            <p:cNvSpPr/>
            <p:nvPr/>
          </p:nvSpPr>
          <p:spPr>
            <a:xfrm>
              <a:off x="6705802" y="2466342"/>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grpSp>
        <p:nvGrpSpPr>
          <p:cNvPr id="12" name="组合 11">
            <a:extLst>
              <a:ext uri="{FF2B5EF4-FFF2-40B4-BE49-F238E27FC236}">
                <a16:creationId xmlns:a16="http://schemas.microsoft.com/office/drawing/2014/main" id="{CF14917F-4C9B-449D-880B-765437CCB915}"/>
              </a:ext>
            </a:extLst>
          </p:cNvPr>
          <p:cNvGrpSpPr/>
          <p:nvPr/>
        </p:nvGrpSpPr>
        <p:grpSpPr>
          <a:xfrm>
            <a:off x="6671728" y="3978326"/>
            <a:ext cx="4433104" cy="665391"/>
            <a:chOff x="6671728" y="3978326"/>
            <a:chExt cx="4433104" cy="665391"/>
          </a:xfrm>
        </p:grpSpPr>
        <p:sp>
          <p:nvSpPr>
            <p:cNvPr id="35" name="矩形: 圆角 34">
              <a:extLst>
                <a:ext uri="{FF2B5EF4-FFF2-40B4-BE49-F238E27FC236}">
                  <a16:creationId xmlns:a16="http://schemas.microsoft.com/office/drawing/2014/main" id="{435370BC-26A9-4B34-9889-B3C480EAD5B5}"/>
                </a:ext>
              </a:extLst>
            </p:cNvPr>
            <p:cNvSpPr/>
            <p:nvPr/>
          </p:nvSpPr>
          <p:spPr>
            <a:xfrm>
              <a:off x="6671728" y="3978326"/>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抒发压抑感受，清理消极问题</a:t>
              </a:r>
            </a:p>
          </p:txBody>
        </p:sp>
        <p:sp>
          <p:nvSpPr>
            <p:cNvPr id="56" name="矩形: 圆角 55">
              <a:extLst>
                <a:ext uri="{FF2B5EF4-FFF2-40B4-BE49-F238E27FC236}">
                  <a16:creationId xmlns:a16="http://schemas.microsoft.com/office/drawing/2014/main" id="{2091B335-AEEB-4963-B11C-95C76DEF8D22}"/>
                </a:ext>
              </a:extLst>
            </p:cNvPr>
            <p:cNvSpPr/>
            <p:nvPr/>
          </p:nvSpPr>
          <p:spPr>
            <a:xfrm>
              <a:off x="6705802" y="4006267"/>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grpSp>
        <p:nvGrpSpPr>
          <p:cNvPr id="10" name="组合 9">
            <a:extLst>
              <a:ext uri="{FF2B5EF4-FFF2-40B4-BE49-F238E27FC236}">
                <a16:creationId xmlns:a16="http://schemas.microsoft.com/office/drawing/2014/main" id="{E8A6F7F5-81FB-414B-995C-F4B7878DA64F}"/>
              </a:ext>
            </a:extLst>
          </p:cNvPr>
          <p:cNvGrpSpPr/>
          <p:nvPr/>
        </p:nvGrpSpPr>
        <p:grpSpPr>
          <a:xfrm>
            <a:off x="1106204" y="3978326"/>
            <a:ext cx="4433104" cy="665391"/>
            <a:chOff x="1106204" y="3978326"/>
            <a:chExt cx="4433104" cy="665391"/>
          </a:xfrm>
        </p:grpSpPr>
        <p:sp>
          <p:nvSpPr>
            <p:cNvPr id="34" name="矩形: 圆角 33">
              <a:extLst>
                <a:ext uri="{FF2B5EF4-FFF2-40B4-BE49-F238E27FC236}">
                  <a16:creationId xmlns:a16="http://schemas.microsoft.com/office/drawing/2014/main" id="{DA526D09-6570-4AF4-850C-A4E8BB6C41B3}"/>
                </a:ext>
              </a:extLst>
            </p:cNvPr>
            <p:cNvSpPr/>
            <p:nvPr/>
          </p:nvSpPr>
          <p:spPr>
            <a:xfrm>
              <a:off x="1106204" y="3978326"/>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发展积极乐观的思考模式</a:t>
              </a:r>
            </a:p>
          </p:txBody>
        </p:sp>
        <p:sp>
          <p:nvSpPr>
            <p:cNvPr id="57" name="矩形: 圆角 56">
              <a:extLst>
                <a:ext uri="{FF2B5EF4-FFF2-40B4-BE49-F238E27FC236}">
                  <a16:creationId xmlns:a16="http://schemas.microsoft.com/office/drawing/2014/main" id="{C393B610-FF05-4AF1-8D10-844502E23507}"/>
                </a:ext>
              </a:extLst>
            </p:cNvPr>
            <p:cNvSpPr/>
            <p:nvPr/>
          </p:nvSpPr>
          <p:spPr>
            <a:xfrm>
              <a:off x="1140278" y="4008805"/>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grpSp>
        <p:nvGrpSpPr>
          <p:cNvPr id="14" name="组合 13">
            <a:extLst>
              <a:ext uri="{FF2B5EF4-FFF2-40B4-BE49-F238E27FC236}">
                <a16:creationId xmlns:a16="http://schemas.microsoft.com/office/drawing/2014/main" id="{59F22345-850D-4361-9FB7-684BAA04ABD7}"/>
              </a:ext>
            </a:extLst>
          </p:cNvPr>
          <p:cNvGrpSpPr/>
          <p:nvPr/>
        </p:nvGrpSpPr>
        <p:grpSpPr>
          <a:xfrm>
            <a:off x="6671728" y="5463947"/>
            <a:ext cx="4433104" cy="665391"/>
            <a:chOff x="6671728" y="5463947"/>
            <a:chExt cx="4433104" cy="665391"/>
          </a:xfrm>
        </p:grpSpPr>
        <p:sp>
          <p:nvSpPr>
            <p:cNvPr id="37" name="矩形: 圆角 36">
              <a:extLst>
                <a:ext uri="{FF2B5EF4-FFF2-40B4-BE49-F238E27FC236}">
                  <a16:creationId xmlns:a16="http://schemas.microsoft.com/office/drawing/2014/main" id="{B5F38DD4-D696-402D-8DD6-A99E240F5E61}"/>
                </a:ext>
              </a:extLst>
            </p:cNvPr>
            <p:cNvSpPr/>
            <p:nvPr/>
          </p:nvSpPr>
          <p:spPr>
            <a:xfrm>
              <a:off x="6671728" y="5463947"/>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诚实待己，怡然自处</a:t>
              </a:r>
            </a:p>
          </p:txBody>
        </p:sp>
        <p:sp>
          <p:nvSpPr>
            <p:cNvPr id="58" name="矩形: 圆角 57">
              <a:extLst>
                <a:ext uri="{FF2B5EF4-FFF2-40B4-BE49-F238E27FC236}">
                  <a16:creationId xmlns:a16="http://schemas.microsoft.com/office/drawing/2014/main" id="{ED831261-9FCB-481C-84CB-237BB33FFA2B}"/>
                </a:ext>
              </a:extLst>
            </p:cNvPr>
            <p:cNvSpPr/>
            <p:nvPr/>
          </p:nvSpPr>
          <p:spPr>
            <a:xfrm>
              <a:off x="6705802" y="5484718"/>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grpSp>
        <p:nvGrpSpPr>
          <p:cNvPr id="13" name="组合 12">
            <a:extLst>
              <a:ext uri="{FF2B5EF4-FFF2-40B4-BE49-F238E27FC236}">
                <a16:creationId xmlns:a16="http://schemas.microsoft.com/office/drawing/2014/main" id="{D3C19AB2-5809-4540-B595-CB50AAC0F082}"/>
              </a:ext>
            </a:extLst>
          </p:cNvPr>
          <p:cNvGrpSpPr/>
          <p:nvPr/>
        </p:nvGrpSpPr>
        <p:grpSpPr>
          <a:xfrm>
            <a:off x="1106204" y="5463947"/>
            <a:ext cx="4433104" cy="665391"/>
            <a:chOff x="1106204" y="5463947"/>
            <a:chExt cx="4433104" cy="665391"/>
          </a:xfrm>
        </p:grpSpPr>
        <p:sp>
          <p:nvSpPr>
            <p:cNvPr id="36" name="矩形: 圆角 35">
              <a:extLst>
                <a:ext uri="{FF2B5EF4-FFF2-40B4-BE49-F238E27FC236}">
                  <a16:creationId xmlns:a16="http://schemas.microsoft.com/office/drawing/2014/main" id="{E03B4E98-C5BD-4A21-BE4E-47490878045E}"/>
                </a:ext>
              </a:extLst>
            </p:cNvPr>
            <p:cNvSpPr/>
            <p:nvPr/>
          </p:nvSpPr>
          <p:spPr>
            <a:xfrm>
              <a:off x="1106204" y="5463947"/>
              <a:ext cx="4433104" cy="665391"/>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cs typeface="+mn-ea"/>
                  <a:sym typeface="+mn-lt"/>
                </a:rPr>
                <a:t>追求有意义的工作，在工作中发挥创意</a:t>
              </a:r>
            </a:p>
          </p:txBody>
        </p:sp>
        <p:sp>
          <p:nvSpPr>
            <p:cNvPr id="64" name="矩形: 圆角 63">
              <a:extLst>
                <a:ext uri="{FF2B5EF4-FFF2-40B4-BE49-F238E27FC236}">
                  <a16:creationId xmlns:a16="http://schemas.microsoft.com/office/drawing/2014/main" id="{942B6214-376A-4D32-B0DC-65B918E556EF}"/>
                </a:ext>
              </a:extLst>
            </p:cNvPr>
            <p:cNvSpPr/>
            <p:nvPr/>
          </p:nvSpPr>
          <p:spPr>
            <a:xfrm>
              <a:off x="1140278" y="5487256"/>
              <a:ext cx="4364956" cy="622214"/>
            </a:xfrm>
            <a:prstGeom prst="roundRect">
              <a:avLst>
                <a:gd name="adj" fmla="val 50000"/>
              </a:avLst>
            </a:prstGeom>
            <a:no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cs typeface="+mn-ea"/>
                <a:sym typeface="+mn-lt"/>
              </a:endParaRPr>
            </a:p>
          </p:txBody>
        </p:sp>
      </p:grpSp>
    </p:spTree>
    <p:extLst>
      <p:ext uri="{BB962C8B-B14F-4D97-AF65-F5344CB8AC3E}">
        <p14:creationId xmlns:p14="http://schemas.microsoft.com/office/powerpoint/2010/main" val="1593453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3423084"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心理健康小测试</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06</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980250" y="3839174"/>
            <a:ext cx="5538650" cy="276999"/>
          </a:xfrm>
          <a:prstGeom prst="rect">
            <a:avLst/>
          </a:prstGeom>
          <a:noFill/>
        </p:spPr>
        <p:txBody>
          <a:bodyPr wrap="square" rtlCol="0">
            <a:spAutoFit/>
          </a:bodyPr>
          <a:lstStyle/>
          <a:p>
            <a:r>
              <a:rPr lang="en-US" altLang="zh-CN" sz="1200">
                <a:solidFill>
                  <a:schemeClr val="bg1"/>
                </a:solidFill>
                <a:cs typeface="+mn-ea"/>
                <a:sym typeface="+mn-lt"/>
              </a:rPr>
              <a:t>Courseware of psychological health guidance for College Students</a:t>
            </a:r>
          </a:p>
        </p:txBody>
      </p:sp>
      <p:grpSp>
        <p:nvGrpSpPr>
          <p:cNvPr id="3" name="组合 2">
            <a:extLst>
              <a:ext uri="{FF2B5EF4-FFF2-40B4-BE49-F238E27FC236}">
                <a16:creationId xmlns:a16="http://schemas.microsoft.com/office/drawing/2014/main" id="{26B395B9-1436-46FC-A4BB-EE4492B01638}"/>
              </a:ext>
            </a:extLst>
          </p:cNvPr>
          <p:cNvGrpSpPr/>
          <p:nvPr/>
        </p:nvGrpSpPr>
        <p:grpSpPr>
          <a:xfrm>
            <a:off x="5363195" y="3099243"/>
            <a:ext cx="396583" cy="1435261"/>
            <a:chOff x="5363195" y="3099243"/>
            <a:chExt cx="396583" cy="1435261"/>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926801" y="3665693"/>
              <a:ext cx="1269372"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SIX</a:t>
              </a:r>
              <a:endParaRPr lang="zh-CN" altLang="en-US">
                <a:solidFill>
                  <a:schemeClr val="bg1"/>
                </a:solidFill>
                <a:cs typeface="+mn-ea"/>
                <a:sym typeface="+mn-lt"/>
              </a:endParaRPr>
            </a:p>
          </p:txBody>
        </p:sp>
      </p:grpSp>
    </p:spTree>
    <p:extLst>
      <p:ext uri="{BB962C8B-B14F-4D97-AF65-F5344CB8AC3E}">
        <p14:creationId xmlns:p14="http://schemas.microsoft.com/office/powerpoint/2010/main" val="181431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a:extLst>
              <a:ext uri="{FF2B5EF4-FFF2-40B4-BE49-F238E27FC236}">
                <a16:creationId xmlns:a16="http://schemas.microsoft.com/office/drawing/2014/main" id="{2B6B7CC8-F1AE-4327-BFF5-7C3787807E6E}"/>
              </a:ext>
            </a:extLst>
          </p:cNvPr>
          <p:cNvSpPr/>
          <p:nvPr/>
        </p:nvSpPr>
        <p:spPr>
          <a:xfrm>
            <a:off x="9298911" y="4118186"/>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a:extLst>
              <a:ext uri="{FF2B5EF4-FFF2-40B4-BE49-F238E27FC236}">
                <a16:creationId xmlns:a16="http://schemas.microsoft.com/office/drawing/2014/main" id="{BB580354-3B54-4287-963F-B9237FC70004}"/>
              </a:ext>
            </a:extLst>
          </p:cNvPr>
          <p:cNvSpPr/>
          <p:nvPr/>
        </p:nvSpPr>
        <p:spPr>
          <a:xfrm>
            <a:off x="124975" y="4818427"/>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矩形: 圆角 68">
            <a:extLst>
              <a:ext uri="{FF2B5EF4-FFF2-40B4-BE49-F238E27FC236}">
                <a16:creationId xmlns:a16="http://schemas.microsoft.com/office/drawing/2014/main" id="{99A4BAF8-4D18-4B95-9F35-C6A17F4DBD07}"/>
              </a:ext>
            </a:extLst>
          </p:cNvPr>
          <p:cNvSpPr/>
          <p:nvPr/>
        </p:nvSpPr>
        <p:spPr>
          <a:xfrm>
            <a:off x="6576655" y="4692807"/>
            <a:ext cx="2007476" cy="551483"/>
          </a:xfrm>
          <a:prstGeom prst="roundRect">
            <a:avLst>
              <a:gd name="adj" fmla="val 50000"/>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sym typeface="+mn-lt"/>
              </a:rPr>
              <a:t>C．半开半闭</a:t>
            </a:r>
          </a:p>
        </p:txBody>
      </p:sp>
      <p:sp>
        <p:nvSpPr>
          <p:cNvPr id="70" name="矩形: 圆角 69">
            <a:extLst>
              <a:ext uri="{FF2B5EF4-FFF2-40B4-BE49-F238E27FC236}">
                <a16:creationId xmlns:a16="http://schemas.microsoft.com/office/drawing/2014/main" id="{FB8BCC53-6959-402F-B1A0-3DEFA719A3E4}"/>
              </a:ext>
            </a:extLst>
          </p:cNvPr>
          <p:cNvSpPr/>
          <p:nvPr/>
        </p:nvSpPr>
        <p:spPr>
          <a:xfrm>
            <a:off x="9270876" y="4692807"/>
            <a:ext cx="2007476" cy="551483"/>
          </a:xfrm>
          <a:prstGeom prst="roundRect">
            <a:avLst>
              <a:gd name="adj" fmla="val 50000"/>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sym typeface="+mn-lt"/>
              </a:rPr>
              <a:t>D．不进小屋</a:t>
            </a:r>
          </a:p>
        </p:txBody>
      </p:sp>
      <p:sp>
        <p:nvSpPr>
          <p:cNvPr id="68" name="矩形: 圆角 67">
            <a:extLst>
              <a:ext uri="{FF2B5EF4-FFF2-40B4-BE49-F238E27FC236}">
                <a16:creationId xmlns:a16="http://schemas.microsoft.com/office/drawing/2014/main" id="{C237636D-D8A7-4E3F-A815-5831FE83E519}"/>
              </a:ext>
            </a:extLst>
          </p:cNvPr>
          <p:cNvSpPr/>
          <p:nvPr/>
        </p:nvSpPr>
        <p:spPr>
          <a:xfrm>
            <a:off x="3798351" y="4692807"/>
            <a:ext cx="2007476" cy="551483"/>
          </a:xfrm>
          <a:prstGeom prst="roundRect">
            <a:avLst>
              <a:gd name="adj" fmla="val 50000"/>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sym typeface="+mn-lt"/>
              </a:rPr>
              <a:t>B．关闭着</a:t>
            </a:r>
          </a:p>
        </p:txBody>
      </p:sp>
      <p:sp>
        <p:nvSpPr>
          <p:cNvPr id="3" name="矩形: 圆角 2">
            <a:extLst>
              <a:ext uri="{FF2B5EF4-FFF2-40B4-BE49-F238E27FC236}">
                <a16:creationId xmlns:a16="http://schemas.microsoft.com/office/drawing/2014/main" id="{80EEBD82-E3D0-4D17-AE0B-5A848B6B1E60}"/>
              </a:ext>
            </a:extLst>
          </p:cNvPr>
          <p:cNvSpPr/>
          <p:nvPr/>
        </p:nvSpPr>
        <p:spPr>
          <a:xfrm>
            <a:off x="1144489" y="4692807"/>
            <a:ext cx="2007476" cy="551483"/>
          </a:xfrm>
          <a:prstGeom prst="roundRect">
            <a:avLst>
              <a:gd name="adj" fmla="val 50000"/>
            </a:avLst>
          </a:pr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a:sym typeface="+mn-lt"/>
              </a:rPr>
              <a:t>A．大开着</a:t>
            </a:r>
          </a:p>
        </p:txBody>
      </p:sp>
      <p:sp>
        <p:nvSpPr>
          <p:cNvPr id="2" name="矩形: 圆角 1">
            <a:extLst>
              <a:ext uri="{FF2B5EF4-FFF2-40B4-BE49-F238E27FC236}">
                <a16:creationId xmlns:a16="http://schemas.microsoft.com/office/drawing/2014/main" id="{88AE57D8-6D1C-469B-AA04-7986C6B07897}"/>
              </a:ext>
            </a:extLst>
          </p:cNvPr>
          <p:cNvSpPr/>
          <p:nvPr/>
        </p:nvSpPr>
        <p:spPr>
          <a:xfrm>
            <a:off x="682942" y="3169300"/>
            <a:ext cx="10853738" cy="615160"/>
          </a:xfrm>
          <a:prstGeom prst="roundRect">
            <a:avLst>
              <a:gd name="adj" fmla="val 50000"/>
            </a:avLst>
          </a:prstGeom>
          <a:solidFill>
            <a:schemeClr val="bg1"/>
          </a:solidFill>
          <a:ln w="6350">
            <a:solidFill>
              <a:schemeClr val="accent1"/>
            </a:solidFill>
          </a:ln>
          <a:effectLst>
            <a:outerShdw blurRad="241300" dist="38100" dir="5400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cs typeface="+mn-ea"/>
                <a:sym typeface="+mn-lt"/>
              </a:rPr>
              <a:t>你独自一人出行，进入一片森林，感觉非常累，忽然发现一小屋，你想进屋休息，此时你希望屋门：</a:t>
            </a:r>
            <a:endParaRPr lang="en-US" altLang="zh-CN" sz="1600">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3102" y="450475"/>
            <a:ext cx="546945" cy="461665"/>
          </a:xfrm>
          <a:prstGeom prst="rect">
            <a:avLst/>
          </a:prstGeom>
          <a:noFill/>
        </p:spPr>
        <p:txBody>
          <a:bodyPr wrap="none" rtlCol="0">
            <a:spAutoFit/>
          </a:bodyPr>
          <a:lstStyle/>
          <a:p>
            <a:r>
              <a:rPr lang="en-US" altLang="zh-CN" sz="2400">
                <a:solidFill>
                  <a:schemeClr val="bg1"/>
                </a:solidFill>
                <a:cs typeface="+mn-ea"/>
                <a:sym typeface="+mn-lt"/>
              </a:rPr>
              <a:t>06</a:t>
            </a:r>
            <a:endParaRPr lang="zh-CN" altLang="en-US" sz="2400">
              <a:solidFill>
                <a:schemeClr val="bg1"/>
              </a:solidFill>
              <a:cs typeface="+mn-ea"/>
              <a:sym typeface="+mn-lt"/>
            </a:endParaRPr>
          </a:p>
        </p:txBody>
      </p:sp>
      <p:sp>
        <p:nvSpPr>
          <p:cNvPr id="58" name="文本框 57">
            <a:extLst>
              <a:ext uri="{FF2B5EF4-FFF2-40B4-BE49-F238E27FC236}">
                <a16:creationId xmlns:a16="http://schemas.microsoft.com/office/drawing/2014/main" id="{3882E35A-1B9F-4C8F-A405-51FE31B9E353}"/>
              </a:ext>
            </a:extLst>
          </p:cNvPr>
          <p:cNvSpPr txBox="1"/>
          <p:nvPr/>
        </p:nvSpPr>
        <p:spPr>
          <a:xfrm>
            <a:off x="965750" y="1906165"/>
            <a:ext cx="10260501" cy="597151"/>
          </a:xfrm>
          <a:prstGeom prst="rect">
            <a:avLst/>
          </a:prstGeom>
          <a:noFill/>
        </p:spPr>
        <p:txBody>
          <a:bodyPr wrap="square" rtlCol="0">
            <a:spAutoFit/>
          </a:bodyPr>
          <a:lstStyle/>
          <a:p>
            <a:pPr algn="ctr" fontAlgn="auto">
              <a:lnSpc>
                <a:spcPct val="150000"/>
              </a:lnSpc>
            </a:pPr>
            <a:r>
              <a:rPr lang="zh-CN" altLang="en-US" sz="2400">
                <a:cs typeface="+mn-ea"/>
                <a:sym typeface="+mn-lt"/>
              </a:rPr>
              <a:t>你做事情有原则吗？以下这个简单的测试，可以看出你做事是否有原则性</a:t>
            </a:r>
            <a:endParaRPr lang="en-US" altLang="zh-CN" sz="2000">
              <a:cs typeface="+mn-ea"/>
              <a:sym typeface="+mn-lt"/>
            </a:endParaRPr>
          </a:p>
        </p:txBody>
      </p:sp>
      <p:sp>
        <p:nvSpPr>
          <p:cNvPr id="4" name="文本占位符 3">
            <a:extLst>
              <a:ext uri="{FF2B5EF4-FFF2-40B4-BE49-F238E27FC236}">
                <a16:creationId xmlns:a16="http://schemas.microsoft.com/office/drawing/2014/main" id="{4A6115E4-5F1B-48D4-B894-117C9CA3193C}"/>
              </a:ext>
            </a:extLst>
          </p:cNvPr>
          <p:cNvSpPr>
            <a:spLocks noGrp="1"/>
          </p:cNvSpPr>
          <p:nvPr>
            <p:ph type="body" sz="quarter" idx="11"/>
          </p:nvPr>
        </p:nvSpPr>
        <p:spPr/>
        <p:txBody>
          <a:bodyPr/>
          <a:lstStyle/>
          <a:p>
            <a:r>
              <a:rPr lang="zh-CN" altLang="en-US"/>
              <a:t>心理健康小测试</a:t>
            </a:r>
          </a:p>
        </p:txBody>
      </p:sp>
    </p:spTree>
    <p:extLst>
      <p:ext uri="{BB962C8B-B14F-4D97-AF65-F5344CB8AC3E}">
        <p14:creationId xmlns:p14="http://schemas.microsoft.com/office/powerpoint/2010/main" val="71873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2">
            <a:extLst>
              <a:ext uri="{FF2B5EF4-FFF2-40B4-BE49-F238E27FC236}">
                <a16:creationId xmlns:a16="http://schemas.microsoft.com/office/drawing/2014/main" id="{520A9419-B91C-4588-990C-E57EE7E8D29B}"/>
              </a:ext>
            </a:extLst>
          </p:cNvPr>
          <p:cNvSpPr/>
          <p:nvPr/>
        </p:nvSpPr>
        <p:spPr>
          <a:xfrm flipH="1" flipV="1">
            <a:off x="7698634" y="4147666"/>
            <a:ext cx="3501081" cy="2018184"/>
          </a:xfrm>
          <a:custGeom>
            <a:avLst/>
            <a:gdLst>
              <a:gd name="connsiteX0" fmla="*/ 0 w 3253337"/>
              <a:gd name="connsiteY0" fmla="*/ 121956 h 1828967"/>
              <a:gd name="connsiteX1" fmla="*/ 121956 w 3253337"/>
              <a:gd name="connsiteY1" fmla="*/ 0 h 1828967"/>
              <a:gd name="connsiteX2" fmla="*/ 3131381 w 3253337"/>
              <a:gd name="connsiteY2" fmla="*/ 0 h 1828967"/>
              <a:gd name="connsiteX3" fmla="*/ 3253337 w 3253337"/>
              <a:gd name="connsiteY3" fmla="*/ 121956 h 1828967"/>
              <a:gd name="connsiteX4" fmla="*/ 3253337 w 3253337"/>
              <a:gd name="connsiteY4" fmla="*/ 1707011 h 1828967"/>
              <a:gd name="connsiteX5" fmla="*/ 3131381 w 3253337"/>
              <a:gd name="connsiteY5" fmla="*/ 1828967 h 1828967"/>
              <a:gd name="connsiteX6" fmla="*/ 121956 w 3253337"/>
              <a:gd name="connsiteY6" fmla="*/ 1828967 h 1828967"/>
              <a:gd name="connsiteX7" fmla="*/ 0 w 3253337"/>
              <a:gd name="connsiteY7" fmla="*/ 1707011 h 1828967"/>
              <a:gd name="connsiteX8" fmla="*/ 0 w 3253337"/>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31381 w 3265529"/>
              <a:gd name="connsiteY5" fmla="*/ 1828967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49669 w 3265529"/>
              <a:gd name="connsiteY2" fmla="*/ 134112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5529" h="1828967">
                <a:moveTo>
                  <a:pt x="0" y="121956"/>
                </a:moveTo>
                <a:cubicBezTo>
                  <a:pt x="0" y="54602"/>
                  <a:pt x="54602" y="0"/>
                  <a:pt x="121956" y="0"/>
                </a:cubicBezTo>
                <a:lnTo>
                  <a:pt x="3149669" y="134112"/>
                </a:lnTo>
                <a:cubicBezTo>
                  <a:pt x="3217023" y="134112"/>
                  <a:pt x="3253337" y="164330"/>
                  <a:pt x="3253337" y="231684"/>
                </a:cubicBezTo>
                <a:cubicBezTo>
                  <a:pt x="3253337" y="760036"/>
                  <a:pt x="3265529" y="953107"/>
                  <a:pt x="3265529" y="1481459"/>
                </a:cubicBezTo>
                <a:cubicBezTo>
                  <a:pt x="3265529" y="1548813"/>
                  <a:pt x="3235311" y="1566839"/>
                  <a:pt x="3167957" y="1566839"/>
                </a:cubicBezTo>
                <a:lnTo>
                  <a:pt x="121956" y="1828967"/>
                </a:lnTo>
                <a:cubicBezTo>
                  <a:pt x="54602" y="1828967"/>
                  <a:pt x="0" y="1774365"/>
                  <a:pt x="0" y="1707011"/>
                </a:cubicBezTo>
                <a:lnTo>
                  <a:pt x="0" y="121956"/>
                </a:lnTo>
                <a:close/>
              </a:path>
            </a:pathLst>
          </a:custGeom>
          <a:solidFill>
            <a:schemeClr val="bg1"/>
          </a:solidFill>
          <a:ln>
            <a:noFill/>
          </a:ln>
          <a:effectLst>
            <a:outerShdw blurRad="2413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2">
            <a:extLst>
              <a:ext uri="{FF2B5EF4-FFF2-40B4-BE49-F238E27FC236}">
                <a16:creationId xmlns:a16="http://schemas.microsoft.com/office/drawing/2014/main" id="{80DE1A7A-4E07-44AE-8347-989F890319A8}"/>
              </a:ext>
            </a:extLst>
          </p:cNvPr>
          <p:cNvSpPr/>
          <p:nvPr/>
        </p:nvSpPr>
        <p:spPr>
          <a:xfrm flipH="1">
            <a:off x="7698634" y="1923896"/>
            <a:ext cx="3501081" cy="2018184"/>
          </a:xfrm>
          <a:custGeom>
            <a:avLst/>
            <a:gdLst>
              <a:gd name="connsiteX0" fmla="*/ 0 w 3253337"/>
              <a:gd name="connsiteY0" fmla="*/ 121956 h 1828967"/>
              <a:gd name="connsiteX1" fmla="*/ 121956 w 3253337"/>
              <a:gd name="connsiteY1" fmla="*/ 0 h 1828967"/>
              <a:gd name="connsiteX2" fmla="*/ 3131381 w 3253337"/>
              <a:gd name="connsiteY2" fmla="*/ 0 h 1828967"/>
              <a:gd name="connsiteX3" fmla="*/ 3253337 w 3253337"/>
              <a:gd name="connsiteY3" fmla="*/ 121956 h 1828967"/>
              <a:gd name="connsiteX4" fmla="*/ 3253337 w 3253337"/>
              <a:gd name="connsiteY4" fmla="*/ 1707011 h 1828967"/>
              <a:gd name="connsiteX5" fmla="*/ 3131381 w 3253337"/>
              <a:gd name="connsiteY5" fmla="*/ 1828967 h 1828967"/>
              <a:gd name="connsiteX6" fmla="*/ 121956 w 3253337"/>
              <a:gd name="connsiteY6" fmla="*/ 1828967 h 1828967"/>
              <a:gd name="connsiteX7" fmla="*/ 0 w 3253337"/>
              <a:gd name="connsiteY7" fmla="*/ 1707011 h 1828967"/>
              <a:gd name="connsiteX8" fmla="*/ 0 w 3253337"/>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31381 w 3265529"/>
              <a:gd name="connsiteY5" fmla="*/ 1828967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49669 w 3265529"/>
              <a:gd name="connsiteY2" fmla="*/ 134112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5529" h="1828967">
                <a:moveTo>
                  <a:pt x="0" y="121956"/>
                </a:moveTo>
                <a:cubicBezTo>
                  <a:pt x="0" y="54602"/>
                  <a:pt x="54602" y="0"/>
                  <a:pt x="121956" y="0"/>
                </a:cubicBezTo>
                <a:lnTo>
                  <a:pt x="3149669" y="134112"/>
                </a:lnTo>
                <a:cubicBezTo>
                  <a:pt x="3217023" y="134112"/>
                  <a:pt x="3253337" y="164330"/>
                  <a:pt x="3253337" y="231684"/>
                </a:cubicBezTo>
                <a:cubicBezTo>
                  <a:pt x="3253337" y="760036"/>
                  <a:pt x="3265529" y="953107"/>
                  <a:pt x="3265529" y="1481459"/>
                </a:cubicBezTo>
                <a:cubicBezTo>
                  <a:pt x="3265529" y="1548813"/>
                  <a:pt x="3235311" y="1566839"/>
                  <a:pt x="3167957" y="1566839"/>
                </a:cubicBezTo>
                <a:lnTo>
                  <a:pt x="121956" y="1828967"/>
                </a:lnTo>
                <a:cubicBezTo>
                  <a:pt x="54602" y="1828967"/>
                  <a:pt x="0" y="1774365"/>
                  <a:pt x="0" y="1707011"/>
                </a:cubicBezTo>
                <a:lnTo>
                  <a:pt x="0" y="121956"/>
                </a:lnTo>
                <a:close/>
              </a:path>
            </a:pathLst>
          </a:custGeom>
          <a:solidFill>
            <a:schemeClr val="bg1"/>
          </a:solidFill>
          <a:ln>
            <a:noFill/>
          </a:ln>
          <a:effectLst>
            <a:outerShdw blurRad="2413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
            <a:extLst>
              <a:ext uri="{FF2B5EF4-FFF2-40B4-BE49-F238E27FC236}">
                <a16:creationId xmlns:a16="http://schemas.microsoft.com/office/drawing/2014/main" id="{155A41FE-BFE3-42DD-9A37-1C4A426FFCDE}"/>
              </a:ext>
            </a:extLst>
          </p:cNvPr>
          <p:cNvSpPr/>
          <p:nvPr/>
        </p:nvSpPr>
        <p:spPr>
          <a:xfrm flipV="1">
            <a:off x="989638" y="4147666"/>
            <a:ext cx="3501081" cy="2018184"/>
          </a:xfrm>
          <a:custGeom>
            <a:avLst/>
            <a:gdLst>
              <a:gd name="connsiteX0" fmla="*/ 0 w 3253337"/>
              <a:gd name="connsiteY0" fmla="*/ 121956 h 1828967"/>
              <a:gd name="connsiteX1" fmla="*/ 121956 w 3253337"/>
              <a:gd name="connsiteY1" fmla="*/ 0 h 1828967"/>
              <a:gd name="connsiteX2" fmla="*/ 3131381 w 3253337"/>
              <a:gd name="connsiteY2" fmla="*/ 0 h 1828967"/>
              <a:gd name="connsiteX3" fmla="*/ 3253337 w 3253337"/>
              <a:gd name="connsiteY3" fmla="*/ 121956 h 1828967"/>
              <a:gd name="connsiteX4" fmla="*/ 3253337 w 3253337"/>
              <a:gd name="connsiteY4" fmla="*/ 1707011 h 1828967"/>
              <a:gd name="connsiteX5" fmla="*/ 3131381 w 3253337"/>
              <a:gd name="connsiteY5" fmla="*/ 1828967 h 1828967"/>
              <a:gd name="connsiteX6" fmla="*/ 121956 w 3253337"/>
              <a:gd name="connsiteY6" fmla="*/ 1828967 h 1828967"/>
              <a:gd name="connsiteX7" fmla="*/ 0 w 3253337"/>
              <a:gd name="connsiteY7" fmla="*/ 1707011 h 1828967"/>
              <a:gd name="connsiteX8" fmla="*/ 0 w 3253337"/>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31381 w 3265529"/>
              <a:gd name="connsiteY5" fmla="*/ 1828967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49669 w 3265529"/>
              <a:gd name="connsiteY2" fmla="*/ 134112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5529" h="1828967">
                <a:moveTo>
                  <a:pt x="0" y="121956"/>
                </a:moveTo>
                <a:cubicBezTo>
                  <a:pt x="0" y="54602"/>
                  <a:pt x="54602" y="0"/>
                  <a:pt x="121956" y="0"/>
                </a:cubicBezTo>
                <a:lnTo>
                  <a:pt x="3149669" y="134112"/>
                </a:lnTo>
                <a:cubicBezTo>
                  <a:pt x="3217023" y="134112"/>
                  <a:pt x="3253337" y="164330"/>
                  <a:pt x="3253337" y="231684"/>
                </a:cubicBezTo>
                <a:cubicBezTo>
                  <a:pt x="3253337" y="760036"/>
                  <a:pt x="3265529" y="953107"/>
                  <a:pt x="3265529" y="1481459"/>
                </a:cubicBezTo>
                <a:cubicBezTo>
                  <a:pt x="3265529" y="1548813"/>
                  <a:pt x="3235311" y="1566839"/>
                  <a:pt x="3167957" y="1566839"/>
                </a:cubicBezTo>
                <a:lnTo>
                  <a:pt x="121956" y="1828967"/>
                </a:lnTo>
                <a:cubicBezTo>
                  <a:pt x="54602" y="1828967"/>
                  <a:pt x="0" y="1774365"/>
                  <a:pt x="0" y="1707011"/>
                </a:cubicBezTo>
                <a:lnTo>
                  <a:pt x="0" y="121956"/>
                </a:lnTo>
                <a:close/>
              </a:path>
            </a:pathLst>
          </a:custGeom>
          <a:solidFill>
            <a:schemeClr val="bg1"/>
          </a:solidFill>
          <a:ln>
            <a:noFill/>
          </a:ln>
          <a:effectLst>
            <a:outerShdw blurRad="2413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8F60A583-4FD3-4C30-B44F-A67E41172017}"/>
              </a:ext>
            </a:extLst>
          </p:cNvPr>
          <p:cNvSpPr/>
          <p:nvPr/>
        </p:nvSpPr>
        <p:spPr>
          <a:xfrm>
            <a:off x="989638" y="1923896"/>
            <a:ext cx="3501081" cy="2018184"/>
          </a:xfrm>
          <a:custGeom>
            <a:avLst/>
            <a:gdLst>
              <a:gd name="connsiteX0" fmla="*/ 0 w 3253337"/>
              <a:gd name="connsiteY0" fmla="*/ 121956 h 1828967"/>
              <a:gd name="connsiteX1" fmla="*/ 121956 w 3253337"/>
              <a:gd name="connsiteY1" fmla="*/ 0 h 1828967"/>
              <a:gd name="connsiteX2" fmla="*/ 3131381 w 3253337"/>
              <a:gd name="connsiteY2" fmla="*/ 0 h 1828967"/>
              <a:gd name="connsiteX3" fmla="*/ 3253337 w 3253337"/>
              <a:gd name="connsiteY3" fmla="*/ 121956 h 1828967"/>
              <a:gd name="connsiteX4" fmla="*/ 3253337 w 3253337"/>
              <a:gd name="connsiteY4" fmla="*/ 1707011 h 1828967"/>
              <a:gd name="connsiteX5" fmla="*/ 3131381 w 3253337"/>
              <a:gd name="connsiteY5" fmla="*/ 1828967 h 1828967"/>
              <a:gd name="connsiteX6" fmla="*/ 121956 w 3253337"/>
              <a:gd name="connsiteY6" fmla="*/ 1828967 h 1828967"/>
              <a:gd name="connsiteX7" fmla="*/ 0 w 3253337"/>
              <a:gd name="connsiteY7" fmla="*/ 1707011 h 1828967"/>
              <a:gd name="connsiteX8" fmla="*/ 0 w 3253337"/>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31381 w 3265529"/>
              <a:gd name="connsiteY5" fmla="*/ 1828967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121956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31381 w 3265529"/>
              <a:gd name="connsiteY2" fmla="*/ 0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 name="connsiteX0" fmla="*/ 0 w 3265529"/>
              <a:gd name="connsiteY0" fmla="*/ 121956 h 1828967"/>
              <a:gd name="connsiteX1" fmla="*/ 121956 w 3265529"/>
              <a:gd name="connsiteY1" fmla="*/ 0 h 1828967"/>
              <a:gd name="connsiteX2" fmla="*/ 3149669 w 3265529"/>
              <a:gd name="connsiteY2" fmla="*/ 134112 h 1828967"/>
              <a:gd name="connsiteX3" fmla="*/ 3253337 w 3265529"/>
              <a:gd name="connsiteY3" fmla="*/ 231684 h 1828967"/>
              <a:gd name="connsiteX4" fmla="*/ 3265529 w 3265529"/>
              <a:gd name="connsiteY4" fmla="*/ 1481459 h 1828967"/>
              <a:gd name="connsiteX5" fmla="*/ 3167957 w 3265529"/>
              <a:gd name="connsiteY5" fmla="*/ 1566839 h 1828967"/>
              <a:gd name="connsiteX6" fmla="*/ 121956 w 3265529"/>
              <a:gd name="connsiteY6" fmla="*/ 1828967 h 1828967"/>
              <a:gd name="connsiteX7" fmla="*/ 0 w 3265529"/>
              <a:gd name="connsiteY7" fmla="*/ 1707011 h 1828967"/>
              <a:gd name="connsiteX8" fmla="*/ 0 w 3265529"/>
              <a:gd name="connsiteY8" fmla="*/ 121956 h 18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5529" h="1828967">
                <a:moveTo>
                  <a:pt x="0" y="121956"/>
                </a:moveTo>
                <a:cubicBezTo>
                  <a:pt x="0" y="54602"/>
                  <a:pt x="54602" y="0"/>
                  <a:pt x="121956" y="0"/>
                </a:cubicBezTo>
                <a:lnTo>
                  <a:pt x="3149669" y="134112"/>
                </a:lnTo>
                <a:cubicBezTo>
                  <a:pt x="3217023" y="134112"/>
                  <a:pt x="3253337" y="164330"/>
                  <a:pt x="3253337" y="231684"/>
                </a:cubicBezTo>
                <a:cubicBezTo>
                  <a:pt x="3253337" y="760036"/>
                  <a:pt x="3265529" y="953107"/>
                  <a:pt x="3265529" y="1481459"/>
                </a:cubicBezTo>
                <a:cubicBezTo>
                  <a:pt x="3265529" y="1548813"/>
                  <a:pt x="3235311" y="1566839"/>
                  <a:pt x="3167957" y="1566839"/>
                </a:cubicBezTo>
                <a:lnTo>
                  <a:pt x="121956" y="1828967"/>
                </a:lnTo>
                <a:cubicBezTo>
                  <a:pt x="54602" y="1828967"/>
                  <a:pt x="0" y="1774365"/>
                  <a:pt x="0" y="1707011"/>
                </a:cubicBezTo>
                <a:lnTo>
                  <a:pt x="0" y="121956"/>
                </a:lnTo>
                <a:close/>
              </a:path>
            </a:pathLst>
          </a:custGeom>
          <a:solidFill>
            <a:schemeClr val="bg1"/>
          </a:solidFill>
          <a:ln>
            <a:noFill/>
          </a:ln>
          <a:effectLst>
            <a:outerShdw blurRad="2413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01BFBD0D-7121-433C-A6BD-6A31B73B2D9B}"/>
              </a:ext>
            </a:extLst>
          </p:cNvPr>
          <p:cNvSpPr/>
          <p:nvPr/>
        </p:nvSpPr>
        <p:spPr>
          <a:xfrm>
            <a:off x="-1836069" y="5622494"/>
            <a:ext cx="3672138" cy="3672138"/>
          </a:xfrm>
          <a:prstGeom prst="ellipse">
            <a:avLst/>
          </a:prstGeom>
          <a:solidFill>
            <a:schemeClr val="accent1">
              <a:lumMod val="75000"/>
              <a:alpha val="30000"/>
            </a:schemeClr>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693102" y="450475"/>
            <a:ext cx="546945" cy="461665"/>
          </a:xfrm>
          <a:prstGeom prst="rect">
            <a:avLst/>
          </a:prstGeom>
          <a:noFill/>
        </p:spPr>
        <p:txBody>
          <a:bodyPr wrap="none" rtlCol="0">
            <a:spAutoFit/>
          </a:bodyPr>
          <a:lstStyle/>
          <a:p>
            <a:r>
              <a:rPr lang="en-US" altLang="zh-CN" sz="2400">
                <a:solidFill>
                  <a:schemeClr val="bg1"/>
                </a:solidFill>
                <a:cs typeface="+mn-ea"/>
                <a:sym typeface="+mn-lt"/>
              </a:rPr>
              <a:t>06</a:t>
            </a:r>
            <a:endParaRPr lang="zh-CN" altLang="en-US" sz="2400">
              <a:solidFill>
                <a:schemeClr val="bg1"/>
              </a:solidFill>
              <a:cs typeface="+mn-ea"/>
              <a:sym typeface="+mn-lt"/>
            </a:endParaRPr>
          </a:p>
        </p:txBody>
      </p:sp>
      <p:sp>
        <p:nvSpPr>
          <p:cNvPr id="16" name="矩形 15">
            <a:extLst>
              <a:ext uri="{FF2B5EF4-FFF2-40B4-BE49-F238E27FC236}">
                <a16:creationId xmlns:a16="http://schemas.microsoft.com/office/drawing/2014/main" id="{3833B52C-3C22-4D8B-BC08-764B76D1109E}"/>
              </a:ext>
            </a:extLst>
          </p:cNvPr>
          <p:cNvSpPr/>
          <p:nvPr/>
        </p:nvSpPr>
        <p:spPr>
          <a:xfrm>
            <a:off x="1287293" y="2248150"/>
            <a:ext cx="3075007" cy="1289905"/>
          </a:xfrm>
          <a:prstGeom prst="rect">
            <a:avLst/>
          </a:prstGeom>
        </p:spPr>
        <p:txBody>
          <a:bodyPr wrap="square">
            <a:spAutoFit/>
          </a:bodyPr>
          <a:lstStyle/>
          <a:p>
            <a:pPr algn="l" fontAlgn="auto">
              <a:lnSpc>
                <a:spcPct val="150000"/>
              </a:lnSpc>
            </a:pPr>
            <a:r>
              <a:rPr lang="zh-CN" altLang="en-US">
                <a:solidFill>
                  <a:schemeClr val="tx1">
                    <a:lumMod val="95000"/>
                    <a:lumOff val="5000"/>
                  </a:schemeClr>
                </a:solidFill>
                <a:cs typeface="+mn-ea"/>
                <a:sym typeface="+mn-lt"/>
              </a:rPr>
              <a:t>你处理事情单一、直接、做事欠考虑、冲动、容易招人怨，常常处于被 动状态。</a:t>
            </a:r>
          </a:p>
        </p:txBody>
      </p:sp>
      <p:sp>
        <p:nvSpPr>
          <p:cNvPr id="17" name="矩形 16">
            <a:extLst>
              <a:ext uri="{FF2B5EF4-FFF2-40B4-BE49-F238E27FC236}">
                <a16:creationId xmlns:a16="http://schemas.microsoft.com/office/drawing/2014/main" id="{70B1645D-625B-474F-B4C5-DFBB5D3D658D}"/>
              </a:ext>
            </a:extLst>
          </p:cNvPr>
          <p:cNvSpPr/>
          <p:nvPr/>
        </p:nvSpPr>
        <p:spPr>
          <a:xfrm>
            <a:off x="1561011" y="4601791"/>
            <a:ext cx="2758885" cy="874407"/>
          </a:xfrm>
          <a:prstGeom prst="rect">
            <a:avLst/>
          </a:prstGeom>
        </p:spPr>
        <p:txBody>
          <a:bodyPr wrap="square">
            <a:spAutoFit/>
          </a:bodyPr>
          <a:lstStyle/>
          <a:p>
            <a:pPr algn="l" fontAlgn="auto">
              <a:lnSpc>
                <a:spcPct val="150000"/>
              </a:lnSpc>
            </a:pPr>
            <a:r>
              <a:rPr lang="zh-CN" altLang="en-US">
                <a:solidFill>
                  <a:schemeClr val="tx1">
                    <a:lumMod val="95000"/>
                    <a:lumOff val="5000"/>
                  </a:schemeClr>
                </a:solidFill>
                <a:cs typeface="+mn-ea"/>
                <a:sym typeface="+mn-lt"/>
              </a:rPr>
              <a:t>你比较慎重，做事留有余地，无法把握重大决策。</a:t>
            </a:r>
          </a:p>
        </p:txBody>
      </p:sp>
      <p:sp>
        <p:nvSpPr>
          <p:cNvPr id="18" name="矩形 17">
            <a:extLst>
              <a:ext uri="{FF2B5EF4-FFF2-40B4-BE49-F238E27FC236}">
                <a16:creationId xmlns:a16="http://schemas.microsoft.com/office/drawing/2014/main" id="{426371A4-1937-4241-9124-332444241A07}"/>
              </a:ext>
            </a:extLst>
          </p:cNvPr>
          <p:cNvSpPr/>
          <p:nvPr/>
        </p:nvSpPr>
        <p:spPr>
          <a:xfrm>
            <a:off x="8046423" y="4617464"/>
            <a:ext cx="2819799" cy="874407"/>
          </a:xfrm>
          <a:prstGeom prst="rect">
            <a:avLst/>
          </a:prstGeom>
        </p:spPr>
        <p:txBody>
          <a:bodyPr wrap="square">
            <a:spAutoFit/>
          </a:bodyPr>
          <a:lstStyle/>
          <a:p>
            <a:pPr algn="l" fontAlgn="auto">
              <a:lnSpc>
                <a:spcPct val="150000"/>
              </a:lnSpc>
            </a:pPr>
            <a:r>
              <a:rPr lang="zh-CN" altLang="en-US">
                <a:solidFill>
                  <a:schemeClr val="tx1">
                    <a:lumMod val="95000"/>
                    <a:lumOff val="5000"/>
                  </a:schemeClr>
                </a:solidFill>
                <a:cs typeface="+mn-ea"/>
                <a:sym typeface="+mn-lt"/>
              </a:rPr>
              <a:t>你很有主见，自我观念强，判断力强，做事果断坚决。</a:t>
            </a:r>
          </a:p>
        </p:txBody>
      </p:sp>
      <p:sp>
        <p:nvSpPr>
          <p:cNvPr id="20" name="矩形 19">
            <a:extLst>
              <a:ext uri="{FF2B5EF4-FFF2-40B4-BE49-F238E27FC236}">
                <a16:creationId xmlns:a16="http://schemas.microsoft.com/office/drawing/2014/main" id="{0907A247-ED89-4EFB-8851-FCCAE94B450E}"/>
              </a:ext>
            </a:extLst>
          </p:cNvPr>
          <p:cNvSpPr/>
          <p:nvPr/>
        </p:nvSpPr>
        <p:spPr>
          <a:xfrm>
            <a:off x="8092034" y="2345564"/>
            <a:ext cx="3085974" cy="874407"/>
          </a:xfrm>
          <a:prstGeom prst="rect">
            <a:avLst/>
          </a:prstGeom>
        </p:spPr>
        <p:txBody>
          <a:bodyPr wrap="square">
            <a:spAutoFit/>
          </a:bodyPr>
          <a:lstStyle/>
          <a:p>
            <a:pPr algn="l" fontAlgn="auto">
              <a:lnSpc>
                <a:spcPct val="150000"/>
              </a:lnSpc>
            </a:pPr>
            <a:r>
              <a:rPr lang="zh-CN" altLang="en-US">
                <a:solidFill>
                  <a:schemeClr val="tx1">
                    <a:lumMod val="95000"/>
                    <a:lumOff val="5000"/>
                  </a:schemeClr>
                </a:solidFill>
                <a:cs typeface="+mn-ea"/>
                <a:sym typeface="+mn-lt"/>
              </a:rPr>
              <a:t>你害怕被拒绝，目尊心强，无法承受冲击力较强的事情。 </a:t>
            </a:r>
          </a:p>
        </p:txBody>
      </p:sp>
      <p:sp>
        <p:nvSpPr>
          <p:cNvPr id="2" name="圆: 空心 1">
            <a:extLst>
              <a:ext uri="{FF2B5EF4-FFF2-40B4-BE49-F238E27FC236}">
                <a16:creationId xmlns:a16="http://schemas.microsoft.com/office/drawing/2014/main" id="{6B62A80D-647E-459E-946E-BB8DBCADC6E5}"/>
              </a:ext>
            </a:extLst>
          </p:cNvPr>
          <p:cNvSpPr/>
          <p:nvPr/>
        </p:nvSpPr>
        <p:spPr>
          <a:xfrm>
            <a:off x="4830536" y="2439667"/>
            <a:ext cx="2530929" cy="2530929"/>
          </a:xfrm>
          <a:prstGeom prst="donut">
            <a:avLst>
              <a:gd name="adj" fmla="val 8866"/>
            </a:avLst>
          </a:prstGeom>
          <a:gradFill>
            <a:gsLst>
              <a:gs pos="100000">
                <a:schemeClr val="accent1">
                  <a:lumMod val="75000"/>
                </a:schemeClr>
              </a:gs>
              <a:gs pos="0">
                <a:schemeClr val="bg1">
                  <a:lumMod val="22000"/>
                  <a:lumOff val="78000"/>
                </a:schemeClr>
              </a:gs>
            </a:gsLst>
            <a:path path="circle">
              <a:fillToRect r="100000" b="100000"/>
            </a:path>
          </a:gradFill>
          <a:ln>
            <a:noFill/>
          </a:ln>
          <a:effectLst>
            <a:outerShdw blurRad="165100" sx="102000" sy="102000" algn="ctr" rotWithShape="0">
              <a:srgbClr val="FFAB9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a:extLst>
              <a:ext uri="{FF2B5EF4-FFF2-40B4-BE49-F238E27FC236}">
                <a16:creationId xmlns:a16="http://schemas.microsoft.com/office/drawing/2014/main" id="{011C6FC4-E301-44F0-A1F0-2A5F44EFCFCC}"/>
              </a:ext>
            </a:extLst>
          </p:cNvPr>
          <p:cNvSpPr/>
          <p:nvPr/>
        </p:nvSpPr>
        <p:spPr>
          <a:xfrm>
            <a:off x="5201341" y="3033676"/>
            <a:ext cx="1789319" cy="581057"/>
          </a:xfrm>
          <a:prstGeom prst="rect">
            <a:avLst/>
          </a:prstGeom>
        </p:spPr>
        <p:txBody>
          <a:bodyPr wrap="square">
            <a:spAutoFit/>
          </a:bodyPr>
          <a:lstStyle/>
          <a:p>
            <a:pPr algn="ctr" fontAlgn="auto">
              <a:lnSpc>
                <a:spcPct val="150000"/>
              </a:lnSpc>
            </a:pPr>
            <a:r>
              <a:rPr lang="zh-CN" altLang="en-US" sz="2400">
                <a:solidFill>
                  <a:schemeClr val="tx1">
                    <a:lumMod val="95000"/>
                    <a:lumOff val="5000"/>
                  </a:schemeClr>
                </a:solidFill>
                <a:cs typeface="+mn-ea"/>
                <a:sym typeface="+mn-lt"/>
              </a:rPr>
              <a:t>答案查询</a:t>
            </a:r>
          </a:p>
        </p:txBody>
      </p:sp>
      <p:sp>
        <p:nvSpPr>
          <p:cNvPr id="24" name="矩形 23">
            <a:extLst>
              <a:ext uri="{FF2B5EF4-FFF2-40B4-BE49-F238E27FC236}">
                <a16:creationId xmlns:a16="http://schemas.microsoft.com/office/drawing/2014/main" id="{E5B05D12-542A-4750-8B15-97CE813F7165}"/>
              </a:ext>
            </a:extLst>
          </p:cNvPr>
          <p:cNvSpPr/>
          <p:nvPr/>
        </p:nvSpPr>
        <p:spPr>
          <a:xfrm>
            <a:off x="5171192" y="3567572"/>
            <a:ext cx="1789319" cy="336695"/>
          </a:xfrm>
          <a:prstGeom prst="rect">
            <a:avLst/>
          </a:prstGeom>
        </p:spPr>
        <p:txBody>
          <a:bodyPr wrap="square">
            <a:spAutoFit/>
          </a:bodyPr>
          <a:lstStyle/>
          <a:p>
            <a:pPr algn="ctr" fontAlgn="auto">
              <a:lnSpc>
                <a:spcPct val="150000"/>
              </a:lnSpc>
            </a:pPr>
            <a:r>
              <a:rPr lang="en-US" altLang="zh-CN" sz="1200">
                <a:solidFill>
                  <a:schemeClr val="tx1">
                    <a:lumMod val="95000"/>
                    <a:lumOff val="5000"/>
                  </a:schemeClr>
                </a:solidFill>
                <a:cs typeface="+mn-ea"/>
                <a:sym typeface="+mn-lt"/>
              </a:rPr>
              <a:t>Answer query</a:t>
            </a:r>
            <a:endParaRPr lang="zh-CN" altLang="en-US" sz="1200">
              <a:solidFill>
                <a:schemeClr val="tx1">
                  <a:lumMod val="95000"/>
                  <a:lumOff val="5000"/>
                </a:schemeClr>
              </a:solidFill>
              <a:cs typeface="+mn-ea"/>
              <a:sym typeface="+mn-lt"/>
            </a:endParaRPr>
          </a:p>
        </p:txBody>
      </p:sp>
      <p:sp>
        <p:nvSpPr>
          <p:cNvPr id="4" name="文本占位符 3">
            <a:extLst>
              <a:ext uri="{FF2B5EF4-FFF2-40B4-BE49-F238E27FC236}">
                <a16:creationId xmlns:a16="http://schemas.microsoft.com/office/drawing/2014/main" id="{E2D2EADF-1CAA-40B5-82F8-8D0FEE267F75}"/>
              </a:ext>
            </a:extLst>
          </p:cNvPr>
          <p:cNvSpPr>
            <a:spLocks noGrp="1"/>
          </p:cNvSpPr>
          <p:nvPr>
            <p:ph type="body" sz="quarter" idx="11"/>
          </p:nvPr>
        </p:nvSpPr>
        <p:spPr/>
        <p:txBody>
          <a:bodyPr/>
          <a:lstStyle/>
          <a:p>
            <a:r>
              <a:rPr lang="zh-CN" altLang="en-US"/>
              <a:t>心理健康小测试</a:t>
            </a:r>
          </a:p>
        </p:txBody>
      </p:sp>
      <p:grpSp>
        <p:nvGrpSpPr>
          <p:cNvPr id="21" name="组合 20">
            <a:extLst>
              <a:ext uri="{FF2B5EF4-FFF2-40B4-BE49-F238E27FC236}">
                <a16:creationId xmlns:a16="http://schemas.microsoft.com/office/drawing/2014/main" id="{18F7ECFC-5ED1-4D2F-B257-2590D662A208}"/>
              </a:ext>
            </a:extLst>
          </p:cNvPr>
          <p:cNvGrpSpPr/>
          <p:nvPr/>
        </p:nvGrpSpPr>
        <p:grpSpPr>
          <a:xfrm>
            <a:off x="6413722" y="4029788"/>
            <a:ext cx="357907" cy="357907"/>
            <a:chOff x="6190102" y="5895262"/>
            <a:chExt cx="357907" cy="357907"/>
          </a:xfrm>
        </p:grpSpPr>
        <p:sp>
          <p:nvSpPr>
            <p:cNvPr id="22" name="椭圆 21">
              <a:extLst>
                <a:ext uri="{FF2B5EF4-FFF2-40B4-BE49-F238E27FC236}">
                  <a16:creationId xmlns:a16="http://schemas.microsoft.com/office/drawing/2014/main" id="{FB7E5584-4B9E-4000-A995-C82F24B5E127}"/>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形 24" descr="警报响了 轮廓">
              <a:extLst>
                <a:ext uri="{FF2B5EF4-FFF2-40B4-BE49-F238E27FC236}">
                  <a16:creationId xmlns:a16="http://schemas.microsoft.com/office/drawing/2014/main" id="{4C18BC48-1CE6-4735-BF6C-9AD8C0E7E3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9790" y="5937170"/>
              <a:ext cx="298530" cy="298530"/>
            </a:xfrm>
            <a:prstGeom prst="rect">
              <a:avLst/>
            </a:prstGeom>
          </p:spPr>
        </p:pic>
      </p:grpSp>
      <p:grpSp>
        <p:nvGrpSpPr>
          <p:cNvPr id="26" name="组合 25">
            <a:extLst>
              <a:ext uri="{FF2B5EF4-FFF2-40B4-BE49-F238E27FC236}">
                <a16:creationId xmlns:a16="http://schemas.microsoft.com/office/drawing/2014/main" id="{1BB0B769-D129-4797-9043-464E964660A5}"/>
              </a:ext>
            </a:extLst>
          </p:cNvPr>
          <p:cNvGrpSpPr/>
          <p:nvPr/>
        </p:nvGrpSpPr>
        <p:grpSpPr>
          <a:xfrm>
            <a:off x="5915723" y="4029788"/>
            <a:ext cx="357907" cy="357907"/>
            <a:chOff x="4884476" y="2115221"/>
            <a:chExt cx="357907" cy="357907"/>
          </a:xfrm>
        </p:grpSpPr>
        <p:sp>
          <p:nvSpPr>
            <p:cNvPr id="27" name="椭圆 26">
              <a:extLst>
                <a:ext uri="{FF2B5EF4-FFF2-40B4-BE49-F238E27FC236}">
                  <a16:creationId xmlns:a16="http://schemas.microsoft.com/office/drawing/2014/main" id="{439E5835-B5BD-41C8-8DCD-FAADC0AB37CC}"/>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形 27" descr="3D 眼镜 轮廓">
              <a:extLst>
                <a:ext uri="{FF2B5EF4-FFF2-40B4-BE49-F238E27FC236}">
                  <a16:creationId xmlns:a16="http://schemas.microsoft.com/office/drawing/2014/main" id="{2DF239C4-1FE1-43A5-BE8B-FC6DBEE99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0070" y="2158559"/>
              <a:ext cx="271230" cy="271230"/>
            </a:xfrm>
            <a:prstGeom prst="rect">
              <a:avLst/>
            </a:prstGeom>
          </p:spPr>
        </p:pic>
      </p:grpSp>
      <p:grpSp>
        <p:nvGrpSpPr>
          <p:cNvPr id="33" name="组合 32">
            <a:extLst>
              <a:ext uri="{FF2B5EF4-FFF2-40B4-BE49-F238E27FC236}">
                <a16:creationId xmlns:a16="http://schemas.microsoft.com/office/drawing/2014/main" id="{990E79A1-BC7B-4B8A-A920-2A7958F06742}"/>
              </a:ext>
            </a:extLst>
          </p:cNvPr>
          <p:cNvGrpSpPr/>
          <p:nvPr/>
        </p:nvGrpSpPr>
        <p:grpSpPr>
          <a:xfrm>
            <a:off x="5417723" y="4029788"/>
            <a:ext cx="357908" cy="362983"/>
            <a:chOff x="10288008" y="1263908"/>
            <a:chExt cx="357908" cy="362983"/>
          </a:xfrm>
        </p:grpSpPr>
        <p:sp>
          <p:nvSpPr>
            <p:cNvPr id="34" name="椭圆 33">
              <a:extLst>
                <a:ext uri="{FF2B5EF4-FFF2-40B4-BE49-F238E27FC236}">
                  <a16:creationId xmlns:a16="http://schemas.microsoft.com/office/drawing/2014/main" id="{A1A7A075-7077-494C-B924-0B89A89E4EA0}"/>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形 34" descr="愤怒符号 轮廓">
              <a:extLst>
                <a:ext uri="{FF2B5EF4-FFF2-40B4-BE49-F238E27FC236}">
                  <a16:creationId xmlns:a16="http://schemas.microsoft.com/office/drawing/2014/main" id="{3E13ADF8-52F3-4D99-8D39-D36B89FC830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88008" y="1268983"/>
              <a:ext cx="357908" cy="357908"/>
            </a:xfrm>
            <a:prstGeom prst="rect">
              <a:avLst/>
            </a:prstGeom>
          </p:spPr>
        </p:pic>
      </p:grpSp>
      <p:sp>
        <p:nvSpPr>
          <p:cNvPr id="56" name="文本框 55">
            <a:extLst>
              <a:ext uri="{FF2B5EF4-FFF2-40B4-BE49-F238E27FC236}">
                <a16:creationId xmlns:a16="http://schemas.microsoft.com/office/drawing/2014/main" id="{FCD74059-0035-4FB0-BE1D-67DDE8DE5ADD}"/>
              </a:ext>
            </a:extLst>
          </p:cNvPr>
          <p:cNvSpPr txBox="1"/>
          <p:nvPr/>
        </p:nvSpPr>
        <p:spPr>
          <a:xfrm>
            <a:off x="1002263" y="1424004"/>
            <a:ext cx="726481"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A</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57" name="文本框 56">
            <a:extLst>
              <a:ext uri="{FF2B5EF4-FFF2-40B4-BE49-F238E27FC236}">
                <a16:creationId xmlns:a16="http://schemas.microsoft.com/office/drawing/2014/main" id="{73A537EE-D47A-4707-B5F6-DA5878807E95}"/>
              </a:ext>
            </a:extLst>
          </p:cNvPr>
          <p:cNvSpPr txBox="1"/>
          <p:nvPr/>
        </p:nvSpPr>
        <p:spPr>
          <a:xfrm>
            <a:off x="10415553" y="1426213"/>
            <a:ext cx="667170"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B</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58" name="文本框 57">
            <a:extLst>
              <a:ext uri="{FF2B5EF4-FFF2-40B4-BE49-F238E27FC236}">
                <a16:creationId xmlns:a16="http://schemas.microsoft.com/office/drawing/2014/main" id="{DC954C2B-548C-4E46-AA7B-3A622BE4BCA6}"/>
              </a:ext>
            </a:extLst>
          </p:cNvPr>
          <p:cNvSpPr txBox="1"/>
          <p:nvPr/>
        </p:nvSpPr>
        <p:spPr>
          <a:xfrm>
            <a:off x="937678" y="5343364"/>
            <a:ext cx="699230"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C</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59" name="文本框 58">
            <a:extLst>
              <a:ext uri="{FF2B5EF4-FFF2-40B4-BE49-F238E27FC236}">
                <a16:creationId xmlns:a16="http://schemas.microsoft.com/office/drawing/2014/main" id="{62292030-172A-49A6-BBC8-489F5AE18A8F}"/>
              </a:ext>
            </a:extLst>
          </p:cNvPr>
          <p:cNvSpPr txBox="1"/>
          <p:nvPr/>
        </p:nvSpPr>
        <p:spPr>
          <a:xfrm>
            <a:off x="10452349" y="5316613"/>
            <a:ext cx="771365"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D</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Tree>
    <p:extLst>
      <p:ext uri="{BB962C8B-B14F-4D97-AF65-F5344CB8AC3E}">
        <p14:creationId xmlns:p14="http://schemas.microsoft.com/office/powerpoint/2010/main" val="255440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1CBDECC-BC34-4A0E-AA3F-ECE3D3196372}"/>
              </a:ext>
            </a:extLst>
          </p:cNvPr>
          <p:cNvGrpSpPr/>
          <p:nvPr/>
        </p:nvGrpSpPr>
        <p:grpSpPr>
          <a:xfrm>
            <a:off x="977253" y="2007476"/>
            <a:ext cx="4951310" cy="3668109"/>
            <a:chOff x="977253" y="2007476"/>
            <a:chExt cx="4951310" cy="3668109"/>
          </a:xfrm>
          <a:solidFill>
            <a:schemeClr val="accent1"/>
          </a:solidFill>
          <a:effectLst>
            <a:outerShdw blurRad="254000" dir="5400000" sx="90000" sy="-19000" rotWithShape="0">
              <a:schemeClr val="accent1">
                <a:alpha val="33000"/>
              </a:schemeClr>
            </a:outerShdw>
          </a:effectLst>
        </p:grpSpPr>
        <p:sp>
          <p:nvSpPr>
            <p:cNvPr id="4" name="矩形: 圆角 3">
              <a:extLst>
                <a:ext uri="{FF2B5EF4-FFF2-40B4-BE49-F238E27FC236}">
                  <a16:creationId xmlns:a16="http://schemas.microsoft.com/office/drawing/2014/main" id="{77C4E8BA-049A-40CA-AB5C-29AF390B21F1}"/>
                </a:ext>
              </a:extLst>
            </p:cNvPr>
            <p:cNvSpPr/>
            <p:nvPr/>
          </p:nvSpPr>
          <p:spPr>
            <a:xfrm>
              <a:off x="977253" y="2007476"/>
              <a:ext cx="4951310" cy="3313529"/>
            </a:xfrm>
            <a:prstGeom prst="roundRect">
              <a:avLst>
                <a:gd name="adj" fmla="val 28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等腰三角形 7">
              <a:extLst>
                <a:ext uri="{FF2B5EF4-FFF2-40B4-BE49-F238E27FC236}">
                  <a16:creationId xmlns:a16="http://schemas.microsoft.com/office/drawing/2014/main" id="{6935FDC3-24E6-424B-9082-CBBA9F4CACA1}"/>
                </a:ext>
              </a:extLst>
            </p:cNvPr>
            <p:cNvSpPr/>
            <p:nvPr/>
          </p:nvSpPr>
          <p:spPr>
            <a:xfrm rot="10800000">
              <a:off x="1550274" y="5321004"/>
              <a:ext cx="557049" cy="354581"/>
            </a:xfrm>
            <a:prstGeom prst="triangle">
              <a:avLst>
                <a:gd name="adj" fmla="val 933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06</a:t>
            </a:r>
            <a:endParaRPr lang="zh-CN" altLang="en-US" sz="2400">
              <a:solidFill>
                <a:schemeClr val="bg1"/>
              </a:solidFill>
              <a:cs typeface="+mn-ea"/>
              <a:sym typeface="+mn-lt"/>
            </a:endParaRPr>
          </a:p>
        </p:txBody>
      </p:sp>
      <p:grpSp>
        <p:nvGrpSpPr>
          <p:cNvPr id="36" name="组合 35">
            <a:extLst>
              <a:ext uri="{FF2B5EF4-FFF2-40B4-BE49-F238E27FC236}">
                <a16:creationId xmlns:a16="http://schemas.microsoft.com/office/drawing/2014/main" id="{ACDB4339-8386-47FC-BADD-902AFBE88925}"/>
              </a:ext>
            </a:extLst>
          </p:cNvPr>
          <p:cNvGrpSpPr/>
          <p:nvPr/>
        </p:nvGrpSpPr>
        <p:grpSpPr>
          <a:xfrm>
            <a:off x="1237382" y="2236763"/>
            <a:ext cx="4951310" cy="3668109"/>
            <a:chOff x="977253" y="2007476"/>
            <a:chExt cx="4951310" cy="3668109"/>
          </a:xfrm>
          <a:solidFill>
            <a:schemeClr val="bg1"/>
          </a:solidFill>
          <a:effectLst>
            <a:outerShdw blurRad="279400" sx="102000" sy="102000" algn="ctr" rotWithShape="0">
              <a:schemeClr val="accent1">
                <a:lumMod val="75000"/>
                <a:alpha val="24000"/>
              </a:schemeClr>
            </a:outerShdw>
          </a:effectLst>
        </p:grpSpPr>
        <p:sp>
          <p:nvSpPr>
            <p:cNvPr id="37" name="矩形: 圆角 36">
              <a:extLst>
                <a:ext uri="{FF2B5EF4-FFF2-40B4-BE49-F238E27FC236}">
                  <a16:creationId xmlns:a16="http://schemas.microsoft.com/office/drawing/2014/main" id="{40B9D1D9-8EAF-432A-8EE1-BB3A5392E8DB}"/>
                </a:ext>
              </a:extLst>
            </p:cNvPr>
            <p:cNvSpPr/>
            <p:nvPr/>
          </p:nvSpPr>
          <p:spPr>
            <a:xfrm>
              <a:off x="977253" y="2007476"/>
              <a:ext cx="4951310" cy="3313529"/>
            </a:xfrm>
            <a:prstGeom prst="roundRect">
              <a:avLst>
                <a:gd name="adj" fmla="val 288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等腰三角形 37">
              <a:extLst>
                <a:ext uri="{FF2B5EF4-FFF2-40B4-BE49-F238E27FC236}">
                  <a16:creationId xmlns:a16="http://schemas.microsoft.com/office/drawing/2014/main" id="{E2A72005-820E-4A30-B478-6E204A233D8B}"/>
                </a:ext>
              </a:extLst>
            </p:cNvPr>
            <p:cNvSpPr/>
            <p:nvPr/>
          </p:nvSpPr>
          <p:spPr>
            <a:xfrm rot="10800000">
              <a:off x="1550274" y="5321004"/>
              <a:ext cx="557049" cy="354581"/>
            </a:xfrm>
            <a:prstGeom prst="triangle">
              <a:avLst>
                <a:gd name="adj" fmla="val 93396"/>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文本框 27">
            <a:extLst>
              <a:ext uri="{FF2B5EF4-FFF2-40B4-BE49-F238E27FC236}">
                <a16:creationId xmlns:a16="http://schemas.microsoft.com/office/drawing/2014/main" id="{A2FD4911-BACC-4B2B-8F9B-5BA22A612691}"/>
              </a:ext>
            </a:extLst>
          </p:cNvPr>
          <p:cNvSpPr txBox="1"/>
          <p:nvPr/>
        </p:nvSpPr>
        <p:spPr>
          <a:xfrm>
            <a:off x="1615513" y="2928830"/>
            <a:ext cx="4195048" cy="1230593"/>
          </a:xfrm>
          <a:prstGeom prst="rect">
            <a:avLst/>
          </a:prstGeom>
          <a:noFill/>
        </p:spPr>
        <p:txBody>
          <a:bodyPr wrap="square" rtlCol="0">
            <a:spAutoFit/>
          </a:bodyPr>
          <a:lstStyle/>
          <a:p>
            <a:pPr algn="just" fontAlgn="auto">
              <a:lnSpc>
                <a:spcPct val="200000"/>
              </a:lnSpc>
            </a:pPr>
            <a:r>
              <a:rPr lang="zh-CN" altLang="en-US" sz="2000">
                <a:cs typeface="+mn-ea"/>
                <a:sym typeface="+mn-lt"/>
              </a:rPr>
              <a:t>假日到公园里享受悠闲时光，你通常会选择什么地方坐着来消磨时间？</a:t>
            </a:r>
            <a:endParaRPr lang="en-US" altLang="zh-CN">
              <a:cs typeface="+mn-ea"/>
              <a:sym typeface="+mn-lt"/>
            </a:endParaRPr>
          </a:p>
        </p:txBody>
      </p:sp>
      <p:pic>
        <p:nvPicPr>
          <p:cNvPr id="3" name="图片 2" descr="图标&#10;&#10;中度可信度描述已自动生成">
            <a:extLst>
              <a:ext uri="{FF2B5EF4-FFF2-40B4-BE49-F238E27FC236}">
                <a16:creationId xmlns:a16="http://schemas.microsoft.com/office/drawing/2014/main" id="{81EFEEE2-1E73-4D28-ABD3-B5039DAC8141}"/>
              </a:ext>
            </a:extLst>
          </p:cNvPr>
          <p:cNvPicPr>
            <a:picLocks noChangeAspect="1"/>
          </p:cNvPicPr>
          <p:nvPr/>
        </p:nvPicPr>
        <p:blipFill rotWithShape="1">
          <a:blip r:embed="rId2">
            <a:extLst>
              <a:ext uri="{28A0092B-C50C-407E-A947-70E740481C1C}">
                <a14:useLocalDpi xmlns:a14="http://schemas.microsoft.com/office/drawing/2010/main" val="0"/>
              </a:ext>
            </a:extLst>
          </a:blip>
          <a:srcRect b="28755"/>
          <a:stretch/>
        </p:blipFill>
        <p:spPr>
          <a:xfrm>
            <a:off x="4508914" y="4663532"/>
            <a:ext cx="1206562" cy="886759"/>
          </a:xfrm>
          <a:prstGeom prst="rect">
            <a:avLst/>
          </a:prstGeom>
        </p:spPr>
      </p:pic>
      <p:sp>
        <p:nvSpPr>
          <p:cNvPr id="2" name="文本占位符 1">
            <a:extLst>
              <a:ext uri="{FF2B5EF4-FFF2-40B4-BE49-F238E27FC236}">
                <a16:creationId xmlns:a16="http://schemas.microsoft.com/office/drawing/2014/main" id="{0739E400-EFD7-4EEC-BF07-EF4E9117B225}"/>
              </a:ext>
            </a:extLst>
          </p:cNvPr>
          <p:cNvSpPr>
            <a:spLocks noGrp="1"/>
          </p:cNvSpPr>
          <p:nvPr>
            <p:ph type="body" sz="quarter" idx="11"/>
          </p:nvPr>
        </p:nvSpPr>
        <p:spPr/>
        <p:txBody>
          <a:bodyPr/>
          <a:lstStyle/>
          <a:p>
            <a:r>
              <a:rPr lang="zh-CN" altLang="en-US"/>
              <a:t>心理健康小测试</a:t>
            </a:r>
          </a:p>
        </p:txBody>
      </p:sp>
      <p:grpSp>
        <p:nvGrpSpPr>
          <p:cNvPr id="21" name="组合 20">
            <a:extLst>
              <a:ext uri="{FF2B5EF4-FFF2-40B4-BE49-F238E27FC236}">
                <a16:creationId xmlns:a16="http://schemas.microsoft.com/office/drawing/2014/main" id="{46056558-3E71-45D6-8144-6DE006CE2E21}"/>
              </a:ext>
            </a:extLst>
          </p:cNvPr>
          <p:cNvGrpSpPr/>
          <p:nvPr/>
        </p:nvGrpSpPr>
        <p:grpSpPr>
          <a:xfrm rot="5400000">
            <a:off x="3161061" y="4280557"/>
            <a:ext cx="404645" cy="1605709"/>
            <a:chOff x="4789146" y="2874507"/>
            <a:chExt cx="265264" cy="737851"/>
          </a:xfrm>
        </p:grpSpPr>
        <p:grpSp>
          <p:nvGrpSpPr>
            <p:cNvPr id="22" name="组合 21">
              <a:extLst>
                <a:ext uri="{FF2B5EF4-FFF2-40B4-BE49-F238E27FC236}">
                  <a16:creationId xmlns:a16="http://schemas.microsoft.com/office/drawing/2014/main" id="{2E598FEA-12B9-41E4-9A78-F7FAC1F6F701}"/>
                </a:ext>
              </a:extLst>
            </p:cNvPr>
            <p:cNvGrpSpPr/>
            <p:nvPr/>
          </p:nvGrpSpPr>
          <p:grpSpPr>
            <a:xfrm rot="5400000">
              <a:off x="4570090" y="3128038"/>
              <a:ext cx="737851" cy="230789"/>
              <a:chOff x="4129689" y="2544855"/>
              <a:chExt cx="1644422" cy="514350"/>
            </a:xfrm>
          </p:grpSpPr>
          <p:cxnSp>
            <p:nvCxnSpPr>
              <p:cNvPr id="24" name="直接连接符 23">
                <a:extLst>
                  <a:ext uri="{FF2B5EF4-FFF2-40B4-BE49-F238E27FC236}">
                    <a16:creationId xmlns:a16="http://schemas.microsoft.com/office/drawing/2014/main" id="{92A62184-1057-4955-979B-2C906B16C108}"/>
                  </a:ext>
                </a:extLst>
              </p:cNvPr>
              <p:cNvCxnSpPr>
                <a:cxnSpLocks/>
              </p:cNvCxnSpPr>
              <p:nvPr/>
            </p:nvCxnSpPr>
            <p:spPr>
              <a:xfrm rot="16200000">
                <a:off x="4951900" y="2013138"/>
                <a:ext cx="0" cy="1644422"/>
              </a:xfrm>
              <a:prstGeom prst="line">
                <a:avLst/>
              </a:prstGeom>
              <a:ln w="25400">
                <a:gradFill>
                  <a:gsLst>
                    <a:gs pos="0">
                      <a:schemeClr val="accent1"/>
                    </a:gs>
                    <a:gs pos="100000">
                      <a:schemeClr val="accent1">
                        <a:alpha val="0"/>
                      </a:schemeClr>
                    </a:gs>
                  </a:gsLst>
                  <a:lin ang="600000" scaled="0"/>
                </a:gradFill>
              </a:ln>
            </p:spPr>
            <p:style>
              <a:lnRef idx="1">
                <a:schemeClr val="accent1"/>
              </a:lnRef>
              <a:fillRef idx="0">
                <a:schemeClr val="accent1"/>
              </a:fillRef>
              <a:effectRef idx="0">
                <a:schemeClr val="accent1"/>
              </a:effectRef>
              <a:fontRef idx="minor">
                <a:schemeClr val="tx1"/>
              </a:fontRef>
            </p:style>
          </p:cxnSp>
          <p:sp>
            <p:nvSpPr>
              <p:cNvPr id="25" name="弧形 24">
                <a:extLst>
                  <a:ext uri="{FF2B5EF4-FFF2-40B4-BE49-F238E27FC236}">
                    <a16:creationId xmlns:a16="http://schemas.microsoft.com/office/drawing/2014/main" id="{F78BED55-6B69-4AAE-A2CF-E416F514D258}"/>
                  </a:ext>
                </a:extLst>
              </p:cNvPr>
              <p:cNvSpPr/>
              <p:nvPr/>
            </p:nvSpPr>
            <p:spPr>
              <a:xfrm flipH="1">
                <a:off x="4133936" y="2544855"/>
                <a:ext cx="514350" cy="514350"/>
              </a:xfrm>
              <a:prstGeom prst="arc">
                <a:avLst>
                  <a:gd name="adj1" fmla="val 16200000"/>
                  <a:gd name="adj2" fmla="val 505618"/>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3" name="弧形 22">
              <a:extLst>
                <a:ext uri="{FF2B5EF4-FFF2-40B4-BE49-F238E27FC236}">
                  <a16:creationId xmlns:a16="http://schemas.microsoft.com/office/drawing/2014/main" id="{D3B06877-2D24-4EDC-AF71-32158F95BA9E}"/>
                </a:ext>
              </a:extLst>
            </p:cNvPr>
            <p:cNvSpPr/>
            <p:nvPr/>
          </p:nvSpPr>
          <p:spPr>
            <a:xfrm rot="16200000">
              <a:off x="4789146" y="2876412"/>
              <a:ext cx="230789" cy="230789"/>
            </a:xfrm>
            <a:prstGeom prst="arc">
              <a:avLst>
                <a:gd name="adj1" fmla="val 16200000"/>
                <a:gd name="adj2" fmla="val 505618"/>
              </a:avLst>
            </a:prstGeom>
            <a:noFill/>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C3314C21-4FCE-428E-8692-59DC5979F2B5}"/>
              </a:ext>
            </a:extLst>
          </p:cNvPr>
          <p:cNvGrpSpPr/>
          <p:nvPr/>
        </p:nvGrpSpPr>
        <p:grpSpPr>
          <a:xfrm>
            <a:off x="6900622" y="2377347"/>
            <a:ext cx="4053996" cy="551483"/>
            <a:chOff x="6900622" y="2377347"/>
            <a:chExt cx="4053996" cy="551483"/>
          </a:xfrm>
        </p:grpSpPr>
        <p:sp>
          <p:nvSpPr>
            <p:cNvPr id="40" name="矩形: 圆角 39">
              <a:extLst>
                <a:ext uri="{FF2B5EF4-FFF2-40B4-BE49-F238E27FC236}">
                  <a16:creationId xmlns:a16="http://schemas.microsoft.com/office/drawing/2014/main" id="{A581EE1B-BDB9-4408-AF5E-9FF941421397}"/>
                </a:ext>
              </a:extLst>
            </p:cNvPr>
            <p:cNvSpPr/>
            <p:nvPr/>
          </p:nvSpPr>
          <p:spPr>
            <a:xfrm>
              <a:off x="6900622" y="2377347"/>
              <a:ext cx="4053996" cy="551483"/>
            </a:xfrm>
            <a:prstGeom prst="roundRect">
              <a:avLst>
                <a:gd name="adj" fmla="val 50000"/>
              </a:avLst>
            </a:prstGeom>
            <a:solidFill>
              <a:schemeClr val="bg1"/>
            </a:solidFill>
            <a:ln>
              <a:solidFill>
                <a:schemeClr val="accent1">
                  <a:lumMod val="75000"/>
                </a:schemeClr>
              </a:solidFill>
            </a:ln>
            <a:effectLst>
              <a:outerShdw blurRad="228600" sx="102000" sy="102000" algn="ctr" rotWithShape="0">
                <a:schemeClr val="accent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en-US" altLang="zh-CN" sz="1600">
                  <a:solidFill>
                    <a:schemeClr val="tx1"/>
                  </a:solidFill>
                  <a:cs typeface="+mn-ea"/>
                  <a:sym typeface="+mn-lt"/>
                </a:rPr>
                <a:t>A．能看到人来人往的小径坐椅上</a:t>
              </a:r>
            </a:p>
          </p:txBody>
        </p:sp>
        <p:grpSp>
          <p:nvGrpSpPr>
            <p:cNvPr id="26" name="组合 25">
              <a:extLst>
                <a:ext uri="{FF2B5EF4-FFF2-40B4-BE49-F238E27FC236}">
                  <a16:creationId xmlns:a16="http://schemas.microsoft.com/office/drawing/2014/main" id="{B8A28F16-4071-428C-BA83-E19BA31C4171}"/>
                </a:ext>
              </a:extLst>
            </p:cNvPr>
            <p:cNvGrpSpPr/>
            <p:nvPr/>
          </p:nvGrpSpPr>
          <p:grpSpPr>
            <a:xfrm>
              <a:off x="10493040" y="2506572"/>
              <a:ext cx="357907" cy="357907"/>
              <a:chOff x="6190102" y="5895262"/>
              <a:chExt cx="357907" cy="357907"/>
            </a:xfrm>
          </p:grpSpPr>
          <p:sp>
            <p:nvSpPr>
              <p:cNvPr id="27" name="椭圆 26">
                <a:extLst>
                  <a:ext uri="{FF2B5EF4-FFF2-40B4-BE49-F238E27FC236}">
                    <a16:creationId xmlns:a16="http://schemas.microsoft.com/office/drawing/2014/main" id="{A28958A0-966E-47AB-8213-0C9DF5ECCFD6}"/>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形 28" descr="警报响了 轮廓">
                <a:extLst>
                  <a:ext uri="{FF2B5EF4-FFF2-40B4-BE49-F238E27FC236}">
                    <a16:creationId xmlns:a16="http://schemas.microsoft.com/office/drawing/2014/main" id="{D3EDA7B5-E739-427A-8739-2DCC294C8EE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9790" y="5937170"/>
                <a:ext cx="298530" cy="298530"/>
              </a:xfrm>
              <a:prstGeom prst="rect">
                <a:avLst/>
              </a:prstGeom>
            </p:spPr>
          </p:pic>
        </p:grpSp>
      </p:grpSp>
      <p:grpSp>
        <p:nvGrpSpPr>
          <p:cNvPr id="10" name="组合 9">
            <a:extLst>
              <a:ext uri="{FF2B5EF4-FFF2-40B4-BE49-F238E27FC236}">
                <a16:creationId xmlns:a16="http://schemas.microsoft.com/office/drawing/2014/main" id="{820C6AEC-14A9-4E2D-BEEA-011F0556448F}"/>
              </a:ext>
            </a:extLst>
          </p:cNvPr>
          <p:cNvGrpSpPr/>
          <p:nvPr/>
        </p:nvGrpSpPr>
        <p:grpSpPr>
          <a:xfrm>
            <a:off x="6900622" y="3187455"/>
            <a:ext cx="4053996" cy="551483"/>
            <a:chOff x="6900622" y="3187455"/>
            <a:chExt cx="4053996" cy="551483"/>
          </a:xfrm>
        </p:grpSpPr>
        <p:sp>
          <p:nvSpPr>
            <p:cNvPr id="41" name="矩形: 圆角 40">
              <a:extLst>
                <a:ext uri="{FF2B5EF4-FFF2-40B4-BE49-F238E27FC236}">
                  <a16:creationId xmlns:a16="http://schemas.microsoft.com/office/drawing/2014/main" id="{39B98C59-7555-46B9-887C-7A307D679E9C}"/>
                </a:ext>
              </a:extLst>
            </p:cNvPr>
            <p:cNvSpPr/>
            <p:nvPr/>
          </p:nvSpPr>
          <p:spPr>
            <a:xfrm>
              <a:off x="6900622" y="3187455"/>
              <a:ext cx="4053996" cy="551483"/>
            </a:xfrm>
            <a:prstGeom prst="roundRect">
              <a:avLst>
                <a:gd name="adj" fmla="val 50000"/>
              </a:avLst>
            </a:prstGeom>
            <a:solidFill>
              <a:schemeClr val="bg1"/>
            </a:solidFill>
            <a:ln>
              <a:solidFill>
                <a:schemeClr val="accent1">
                  <a:lumMod val="75000"/>
                </a:schemeClr>
              </a:solidFill>
            </a:ln>
            <a:effectLst>
              <a:outerShdw blurRad="228600" sx="102000" sy="102000" algn="ctr" rotWithShape="0">
                <a:schemeClr val="accent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en-US" altLang="zh-CN" sz="1600">
                  <a:solidFill>
                    <a:schemeClr val="tx1"/>
                  </a:solidFill>
                  <a:cs typeface="+mn-ea"/>
                  <a:sym typeface="+mn-lt"/>
                </a:rPr>
                <a:t>B．柳树垂杨的湖畔边</a:t>
              </a:r>
            </a:p>
          </p:txBody>
        </p:sp>
        <p:grpSp>
          <p:nvGrpSpPr>
            <p:cNvPr id="30" name="组合 29">
              <a:extLst>
                <a:ext uri="{FF2B5EF4-FFF2-40B4-BE49-F238E27FC236}">
                  <a16:creationId xmlns:a16="http://schemas.microsoft.com/office/drawing/2014/main" id="{87BD530D-DE52-43AF-A2E4-A11BEEC21219}"/>
                </a:ext>
              </a:extLst>
            </p:cNvPr>
            <p:cNvGrpSpPr/>
            <p:nvPr/>
          </p:nvGrpSpPr>
          <p:grpSpPr>
            <a:xfrm>
              <a:off x="10493040" y="3280409"/>
              <a:ext cx="357907" cy="357907"/>
              <a:chOff x="4884476" y="2115221"/>
              <a:chExt cx="357907" cy="357907"/>
            </a:xfrm>
          </p:grpSpPr>
          <p:sp>
            <p:nvSpPr>
              <p:cNvPr id="31" name="椭圆 30">
                <a:extLst>
                  <a:ext uri="{FF2B5EF4-FFF2-40B4-BE49-F238E27FC236}">
                    <a16:creationId xmlns:a16="http://schemas.microsoft.com/office/drawing/2014/main" id="{28AFB92B-4F3B-4E08-8546-BED0D425DDBC}"/>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形 31" descr="3D 眼镜 轮廓">
                <a:extLst>
                  <a:ext uri="{FF2B5EF4-FFF2-40B4-BE49-F238E27FC236}">
                    <a16:creationId xmlns:a16="http://schemas.microsoft.com/office/drawing/2014/main" id="{1C9FE34D-99C3-41CC-8A03-B93552C38CE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0070" y="2158559"/>
                <a:ext cx="271230" cy="271230"/>
              </a:xfrm>
              <a:prstGeom prst="rect">
                <a:avLst/>
              </a:prstGeom>
            </p:spPr>
          </p:pic>
        </p:grpSp>
      </p:grpSp>
      <p:grpSp>
        <p:nvGrpSpPr>
          <p:cNvPr id="11" name="组合 10">
            <a:extLst>
              <a:ext uri="{FF2B5EF4-FFF2-40B4-BE49-F238E27FC236}">
                <a16:creationId xmlns:a16="http://schemas.microsoft.com/office/drawing/2014/main" id="{12D3C129-C4F0-43E2-BE0C-55DC71693B82}"/>
              </a:ext>
            </a:extLst>
          </p:cNvPr>
          <p:cNvGrpSpPr/>
          <p:nvPr/>
        </p:nvGrpSpPr>
        <p:grpSpPr>
          <a:xfrm>
            <a:off x="6900622" y="3997563"/>
            <a:ext cx="4053996" cy="551483"/>
            <a:chOff x="6900622" y="3997563"/>
            <a:chExt cx="4053996" cy="551483"/>
          </a:xfrm>
        </p:grpSpPr>
        <p:sp>
          <p:nvSpPr>
            <p:cNvPr id="42" name="矩形: 圆角 41">
              <a:extLst>
                <a:ext uri="{FF2B5EF4-FFF2-40B4-BE49-F238E27FC236}">
                  <a16:creationId xmlns:a16="http://schemas.microsoft.com/office/drawing/2014/main" id="{78005AB0-ADA5-4AFE-958C-C65DE54FE044}"/>
                </a:ext>
              </a:extLst>
            </p:cNvPr>
            <p:cNvSpPr/>
            <p:nvPr/>
          </p:nvSpPr>
          <p:spPr>
            <a:xfrm>
              <a:off x="6900622" y="3997563"/>
              <a:ext cx="4053996" cy="551483"/>
            </a:xfrm>
            <a:prstGeom prst="roundRect">
              <a:avLst>
                <a:gd name="adj" fmla="val 50000"/>
              </a:avLst>
            </a:prstGeom>
            <a:solidFill>
              <a:schemeClr val="bg1"/>
            </a:solidFill>
            <a:ln>
              <a:solidFill>
                <a:schemeClr val="accent1">
                  <a:lumMod val="75000"/>
                </a:schemeClr>
              </a:solidFill>
            </a:ln>
            <a:effectLst>
              <a:outerShdw blurRad="228600" sx="102000" sy="102000" algn="ctr" rotWithShape="0">
                <a:schemeClr val="accent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en-US" altLang="zh-CN" sz="1600">
                  <a:solidFill>
                    <a:schemeClr val="tx1"/>
                  </a:solidFill>
                  <a:cs typeface="+mn-ea"/>
                  <a:sym typeface="+mn-lt"/>
                </a:rPr>
                <a:t>C．可以遮阳的凉亭内</a:t>
              </a:r>
            </a:p>
          </p:txBody>
        </p:sp>
        <p:grpSp>
          <p:nvGrpSpPr>
            <p:cNvPr id="33" name="组合 32">
              <a:extLst>
                <a:ext uri="{FF2B5EF4-FFF2-40B4-BE49-F238E27FC236}">
                  <a16:creationId xmlns:a16="http://schemas.microsoft.com/office/drawing/2014/main" id="{F1F5B515-BBB8-4D9D-BA61-4B3A0A91B309}"/>
                </a:ext>
              </a:extLst>
            </p:cNvPr>
            <p:cNvGrpSpPr/>
            <p:nvPr/>
          </p:nvGrpSpPr>
          <p:grpSpPr>
            <a:xfrm>
              <a:off x="10493040" y="4091812"/>
              <a:ext cx="357908" cy="362983"/>
              <a:chOff x="10288008" y="1263908"/>
              <a:chExt cx="357908" cy="362983"/>
            </a:xfrm>
          </p:grpSpPr>
          <p:sp>
            <p:nvSpPr>
              <p:cNvPr id="34" name="椭圆 33">
                <a:extLst>
                  <a:ext uri="{FF2B5EF4-FFF2-40B4-BE49-F238E27FC236}">
                    <a16:creationId xmlns:a16="http://schemas.microsoft.com/office/drawing/2014/main" id="{A3ADFE4C-708D-4830-84D2-32CCBE05114B}"/>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形 34" descr="愤怒符号 轮廓">
                <a:extLst>
                  <a:ext uri="{FF2B5EF4-FFF2-40B4-BE49-F238E27FC236}">
                    <a16:creationId xmlns:a16="http://schemas.microsoft.com/office/drawing/2014/main" id="{18341A8D-7419-4E3C-BEB8-894E8B680E7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8008" y="1268983"/>
                <a:ext cx="357908" cy="357908"/>
              </a:xfrm>
              <a:prstGeom prst="rect">
                <a:avLst/>
              </a:prstGeom>
            </p:spPr>
          </p:pic>
        </p:grpSp>
      </p:grpSp>
      <p:grpSp>
        <p:nvGrpSpPr>
          <p:cNvPr id="12" name="组合 11">
            <a:extLst>
              <a:ext uri="{FF2B5EF4-FFF2-40B4-BE49-F238E27FC236}">
                <a16:creationId xmlns:a16="http://schemas.microsoft.com/office/drawing/2014/main" id="{6B1BF8FA-A9E0-46C4-8FAA-21AF7F88DE38}"/>
              </a:ext>
            </a:extLst>
          </p:cNvPr>
          <p:cNvGrpSpPr/>
          <p:nvPr/>
        </p:nvGrpSpPr>
        <p:grpSpPr>
          <a:xfrm>
            <a:off x="6900622" y="4807671"/>
            <a:ext cx="4053996" cy="551483"/>
            <a:chOff x="6900622" y="4807671"/>
            <a:chExt cx="4053996" cy="551483"/>
          </a:xfrm>
        </p:grpSpPr>
        <p:sp>
          <p:nvSpPr>
            <p:cNvPr id="43" name="矩形: 圆角 42">
              <a:extLst>
                <a:ext uri="{FF2B5EF4-FFF2-40B4-BE49-F238E27FC236}">
                  <a16:creationId xmlns:a16="http://schemas.microsoft.com/office/drawing/2014/main" id="{D18E1FE8-BB8D-41CB-88D2-FCE5BE9B7F87}"/>
                </a:ext>
              </a:extLst>
            </p:cNvPr>
            <p:cNvSpPr/>
            <p:nvPr/>
          </p:nvSpPr>
          <p:spPr>
            <a:xfrm>
              <a:off x="6900622" y="4807671"/>
              <a:ext cx="4053996" cy="551483"/>
            </a:xfrm>
            <a:prstGeom prst="roundRect">
              <a:avLst>
                <a:gd name="adj" fmla="val 50000"/>
              </a:avLst>
            </a:prstGeom>
            <a:solidFill>
              <a:schemeClr val="bg1"/>
            </a:solidFill>
            <a:ln>
              <a:solidFill>
                <a:schemeClr val="accent1">
                  <a:lumMod val="75000"/>
                </a:schemeClr>
              </a:solidFill>
            </a:ln>
            <a:effectLst>
              <a:outerShdw blurRad="228600" sx="102000" sy="102000" algn="ctr" rotWithShape="0">
                <a:schemeClr val="accent1">
                  <a:lumMod val="7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en-US" altLang="zh-CN" sz="1600">
                  <a:solidFill>
                    <a:schemeClr val="tx1"/>
                  </a:solidFill>
                  <a:cs typeface="+mn-ea"/>
                  <a:sym typeface="+mn-lt"/>
                </a:rPr>
                <a:t>D．枝叶繁茂的大树底下</a:t>
              </a:r>
            </a:p>
          </p:txBody>
        </p:sp>
        <p:grpSp>
          <p:nvGrpSpPr>
            <p:cNvPr id="5" name="组合 4">
              <a:extLst>
                <a:ext uri="{FF2B5EF4-FFF2-40B4-BE49-F238E27FC236}">
                  <a16:creationId xmlns:a16="http://schemas.microsoft.com/office/drawing/2014/main" id="{CB23851A-76EB-4832-BEF6-37F6FC092D54}"/>
                </a:ext>
              </a:extLst>
            </p:cNvPr>
            <p:cNvGrpSpPr/>
            <p:nvPr/>
          </p:nvGrpSpPr>
          <p:grpSpPr>
            <a:xfrm>
              <a:off x="10496241" y="4903136"/>
              <a:ext cx="357907" cy="357907"/>
              <a:chOff x="10493041" y="4903136"/>
              <a:chExt cx="357907" cy="357907"/>
            </a:xfrm>
          </p:grpSpPr>
          <p:sp>
            <p:nvSpPr>
              <p:cNvPr id="44" name="椭圆 43">
                <a:extLst>
                  <a:ext uri="{FF2B5EF4-FFF2-40B4-BE49-F238E27FC236}">
                    <a16:creationId xmlns:a16="http://schemas.microsoft.com/office/drawing/2014/main" id="{02F2A9F2-8F7E-42FB-B078-DAE38AA93074}"/>
                  </a:ext>
                </a:extLst>
              </p:cNvPr>
              <p:cNvSpPr/>
              <p:nvPr userDrawn="1"/>
            </p:nvSpPr>
            <p:spPr>
              <a:xfrm>
                <a:off x="10493041" y="4903136"/>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形 45" descr="棒球拍和球 轮廓">
                <a:extLst>
                  <a:ext uri="{FF2B5EF4-FFF2-40B4-BE49-F238E27FC236}">
                    <a16:creationId xmlns:a16="http://schemas.microsoft.com/office/drawing/2014/main" id="{732D495C-1E6E-460F-BF8D-F0576596CD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28664" y="4937489"/>
                <a:ext cx="267035" cy="267035"/>
              </a:xfrm>
              <a:prstGeom prst="rect">
                <a:avLst/>
              </a:prstGeom>
            </p:spPr>
          </p:pic>
        </p:grpSp>
      </p:grpSp>
    </p:spTree>
    <p:extLst>
      <p:ext uri="{BB962C8B-B14F-4D97-AF65-F5344CB8AC3E}">
        <p14:creationId xmlns:p14="http://schemas.microsoft.com/office/powerpoint/2010/main" val="4147053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3C24FF3-D16A-4F04-AEC8-916A2A402F59}"/>
              </a:ext>
            </a:extLst>
          </p:cNvPr>
          <p:cNvSpPr txBox="1"/>
          <p:nvPr/>
        </p:nvSpPr>
        <p:spPr>
          <a:xfrm>
            <a:off x="692774" y="450475"/>
            <a:ext cx="546945" cy="461665"/>
          </a:xfrm>
          <a:prstGeom prst="rect">
            <a:avLst/>
          </a:prstGeom>
          <a:noFill/>
        </p:spPr>
        <p:txBody>
          <a:bodyPr wrap="none" rtlCol="0">
            <a:spAutoFit/>
          </a:bodyPr>
          <a:lstStyle/>
          <a:p>
            <a:r>
              <a:rPr lang="en-US" altLang="zh-CN" sz="2400">
                <a:solidFill>
                  <a:schemeClr val="bg1"/>
                </a:solidFill>
                <a:cs typeface="+mn-ea"/>
                <a:sym typeface="+mn-lt"/>
              </a:rPr>
              <a:t>06</a:t>
            </a:r>
            <a:endParaRPr lang="zh-CN" altLang="en-US" sz="2400">
              <a:solidFill>
                <a:schemeClr val="bg1"/>
              </a:solidFill>
              <a:cs typeface="+mn-ea"/>
              <a:sym typeface="+mn-lt"/>
            </a:endParaRPr>
          </a:p>
        </p:txBody>
      </p:sp>
      <p:sp>
        <p:nvSpPr>
          <p:cNvPr id="19" name="任意多边形: 形状 18">
            <a:extLst>
              <a:ext uri="{FF2B5EF4-FFF2-40B4-BE49-F238E27FC236}">
                <a16:creationId xmlns:a16="http://schemas.microsoft.com/office/drawing/2014/main" id="{5AECE9A2-4C2D-49EF-B1FC-049C738E8790}"/>
              </a:ext>
            </a:extLst>
          </p:cNvPr>
          <p:cNvSpPr/>
          <p:nvPr/>
        </p:nvSpPr>
        <p:spPr>
          <a:xfrm>
            <a:off x="0" y="1957780"/>
            <a:ext cx="1063099" cy="4006991"/>
          </a:xfrm>
          <a:custGeom>
            <a:avLst/>
            <a:gdLst>
              <a:gd name="connsiteX0" fmla="*/ 0 w 1063099"/>
              <a:gd name="connsiteY0" fmla="*/ 0 h 4006991"/>
              <a:gd name="connsiteX1" fmla="*/ 92517 w 1063099"/>
              <a:gd name="connsiteY1" fmla="*/ 58346 h 4006991"/>
              <a:gd name="connsiteX2" fmla="*/ 1063099 w 1063099"/>
              <a:gd name="connsiteY2" fmla="*/ 2003495 h 4006991"/>
              <a:gd name="connsiteX3" fmla="*/ 92517 w 1063099"/>
              <a:gd name="connsiteY3" fmla="*/ 3948646 h 4006991"/>
              <a:gd name="connsiteX4" fmla="*/ 0 w 1063099"/>
              <a:gd name="connsiteY4" fmla="*/ 4006991 h 400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099" h="4006991">
                <a:moveTo>
                  <a:pt x="0" y="0"/>
                </a:moveTo>
                <a:lnTo>
                  <a:pt x="92517" y="58346"/>
                </a:lnTo>
                <a:cubicBezTo>
                  <a:pt x="674404" y="457251"/>
                  <a:pt x="1063099" y="1179159"/>
                  <a:pt x="1063099" y="2003495"/>
                </a:cubicBezTo>
                <a:cubicBezTo>
                  <a:pt x="1063099" y="2827831"/>
                  <a:pt x="674404" y="3549740"/>
                  <a:pt x="92517" y="3948646"/>
                </a:cubicBezTo>
                <a:lnTo>
                  <a:pt x="0" y="4006991"/>
                </a:lnTo>
                <a:close/>
              </a:path>
            </a:pathLst>
          </a:custGeom>
          <a:gradFill flip="none" rotWithShape="1">
            <a:gsLst>
              <a:gs pos="0">
                <a:schemeClr val="accent1"/>
              </a:gs>
              <a:gs pos="26000">
                <a:schemeClr val="accent1">
                  <a:lumMod val="75000"/>
                </a:schemeClr>
              </a:gs>
            </a:gsLst>
            <a:lin ang="2700000" scaled="1"/>
            <a:tileRect/>
          </a:gradFill>
          <a:ln w="12700">
            <a:solidFill>
              <a:schemeClr val="accent1"/>
            </a:solidFill>
          </a:ln>
          <a:effectLst>
            <a:outerShdw blurRad="304800" dist="50800" dir="5400000" algn="ctr" rotWithShape="0">
              <a:schemeClr val="accent1">
                <a:lumMod val="7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ym typeface="+mn-lt"/>
            </a:endParaRPr>
          </a:p>
        </p:txBody>
      </p:sp>
      <p:sp>
        <p:nvSpPr>
          <p:cNvPr id="25" name="矩形 24">
            <a:extLst>
              <a:ext uri="{FF2B5EF4-FFF2-40B4-BE49-F238E27FC236}">
                <a16:creationId xmlns:a16="http://schemas.microsoft.com/office/drawing/2014/main" id="{62E941E8-0066-4625-9682-46EEE44CA67E}"/>
              </a:ext>
            </a:extLst>
          </p:cNvPr>
          <p:cNvSpPr/>
          <p:nvPr/>
        </p:nvSpPr>
        <p:spPr>
          <a:xfrm>
            <a:off x="1457256" y="1306255"/>
            <a:ext cx="10141392" cy="1167564"/>
          </a:xfrm>
          <a:prstGeom prst="rect">
            <a:avLst/>
          </a:prstGeom>
        </p:spPr>
        <p:txBody>
          <a:bodyPr wrap="square">
            <a:spAutoFit/>
          </a:bodyPr>
          <a:lstStyle/>
          <a:p>
            <a:pPr algn="just" fontAlgn="auto">
              <a:lnSpc>
                <a:spcPct val="150000"/>
              </a:lnSpc>
            </a:pPr>
            <a:r>
              <a:rPr lang="zh-CN" altLang="en-US" sz="1600">
                <a:solidFill>
                  <a:schemeClr val="tx1">
                    <a:lumMod val="95000"/>
                    <a:lumOff val="5000"/>
                  </a:schemeClr>
                </a:solidFill>
                <a:cs typeface="+mn-ea"/>
                <a:sym typeface="+mn-lt"/>
              </a:rPr>
              <a:t>你时常会把许多大小事情揽在自己身上，有时不该是你责任范围的事，也不知为何全落到你的头上来。如果你是真心想担起责任的话，当然没问题，可是如果你每次都为莫名其妙就身负重任，而苦恼不己的话，那你就得学习着如何适时 拒绝，或者表达出自己的反对意见。</a:t>
            </a:r>
          </a:p>
        </p:txBody>
      </p:sp>
      <p:sp>
        <p:nvSpPr>
          <p:cNvPr id="27" name="矩形 26">
            <a:extLst>
              <a:ext uri="{FF2B5EF4-FFF2-40B4-BE49-F238E27FC236}">
                <a16:creationId xmlns:a16="http://schemas.microsoft.com/office/drawing/2014/main" id="{978E5601-2127-4D4F-958D-26A4394C9006}"/>
              </a:ext>
            </a:extLst>
          </p:cNvPr>
          <p:cNvSpPr/>
          <p:nvPr/>
        </p:nvSpPr>
        <p:spPr>
          <a:xfrm>
            <a:off x="2127196" y="2786502"/>
            <a:ext cx="9431624" cy="1167564"/>
          </a:xfrm>
          <a:prstGeom prst="rect">
            <a:avLst/>
          </a:prstGeom>
        </p:spPr>
        <p:txBody>
          <a:bodyPr wrap="square">
            <a:spAutoFit/>
          </a:bodyPr>
          <a:lstStyle/>
          <a:p>
            <a:pPr algn="just" fontAlgn="auto">
              <a:lnSpc>
                <a:spcPct val="150000"/>
              </a:lnSpc>
            </a:pPr>
            <a:r>
              <a:rPr lang="zh-CN" altLang="en-US" sz="1600">
                <a:solidFill>
                  <a:schemeClr val="tx1">
                    <a:lumMod val="95000"/>
                    <a:lumOff val="5000"/>
                  </a:schemeClr>
                </a:solidFill>
                <a:cs typeface="+mn-ea"/>
                <a:sym typeface="+mn-lt"/>
              </a:rPr>
              <a:t>你还算是有贡任感的人，但是并不会去承担一些有的没有的贡任。只要是自己份内的事，或者是自己捅出来的错误，你会站出来负责到底，找办法补救，但是如果有人希望你多负担点不属于你的责任，可能就要有利益引诱，才能够说动你呢。</a:t>
            </a:r>
          </a:p>
        </p:txBody>
      </p:sp>
      <p:sp>
        <p:nvSpPr>
          <p:cNvPr id="34" name="矩形 33">
            <a:extLst>
              <a:ext uri="{FF2B5EF4-FFF2-40B4-BE49-F238E27FC236}">
                <a16:creationId xmlns:a16="http://schemas.microsoft.com/office/drawing/2014/main" id="{1031D80C-3540-442B-89E2-80089034DD7D}"/>
              </a:ext>
            </a:extLst>
          </p:cNvPr>
          <p:cNvSpPr/>
          <p:nvPr/>
        </p:nvSpPr>
        <p:spPr>
          <a:xfrm>
            <a:off x="2210639" y="4233189"/>
            <a:ext cx="9348181" cy="1167564"/>
          </a:xfrm>
          <a:prstGeom prst="rect">
            <a:avLst/>
          </a:prstGeom>
        </p:spPr>
        <p:txBody>
          <a:bodyPr wrap="square">
            <a:spAutoFit/>
          </a:bodyPr>
          <a:lstStyle/>
          <a:p>
            <a:pPr algn="just" fontAlgn="auto">
              <a:lnSpc>
                <a:spcPct val="150000"/>
              </a:lnSpc>
            </a:pPr>
            <a:r>
              <a:rPr lang="zh-CN" altLang="en-US" sz="1600">
                <a:solidFill>
                  <a:schemeClr val="tx1">
                    <a:lumMod val="95000"/>
                    <a:lumOff val="5000"/>
                  </a:schemeClr>
                </a:solidFill>
                <a:cs typeface="+mn-ea"/>
                <a:sym typeface="+mn-lt"/>
              </a:rPr>
              <a:t>有点小聪明的你，蛮懂得求救示警，每当有事情发生时，第一个会让你想到 的解决之道就是找人帮忙，当然这也算是一种负责任的方式，不过可能会有些人觉得你不能负责，而想推卸给其他人，所以做事的时候，你应该表现出勇于负责 的态度，先想办法自己解决，免得被批评。</a:t>
            </a:r>
          </a:p>
        </p:txBody>
      </p:sp>
      <p:sp>
        <p:nvSpPr>
          <p:cNvPr id="35" name="矩形 34">
            <a:extLst>
              <a:ext uri="{FF2B5EF4-FFF2-40B4-BE49-F238E27FC236}">
                <a16:creationId xmlns:a16="http://schemas.microsoft.com/office/drawing/2014/main" id="{07B62541-18FC-4509-B5C4-9CD4F017B312}"/>
              </a:ext>
            </a:extLst>
          </p:cNvPr>
          <p:cNvSpPr/>
          <p:nvPr/>
        </p:nvSpPr>
        <p:spPr>
          <a:xfrm>
            <a:off x="1655870" y="5679876"/>
            <a:ext cx="9902950" cy="798232"/>
          </a:xfrm>
          <a:prstGeom prst="rect">
            <a:avLst/>
          </a:prstGeom>
        </p:spPr>
        <p:txBody>
          <a:bodyPr wrap="square">
            <a:spAutoFit/>
          </a:bodyPr>
          <a:lstStyle/>
          <a:p>
            <a:pPr algn="just" fontAlgn="auto">
              <a:lnSpc>
                <a:spcPct val="150000"/>
              </a:lnSpc>
            </a:pPr>
            <a:r>
              <a:rPr lang="zh-CN" altLang="en-US" sz="1600">
                <a:solidFill>
                  <a:schemeClr val="tx1">
                    <a:lumMod val="95000"/>
                    <a:lumOff val="5000"/>
                  </a:schemeClr>
                </a:solidFill>
                <a:cs typeface="+mn-ea"/>
                <a:sym typeface="+mn-lt"/>
              </a:rPr>
              <a:t>你最怕别人叫你负责，只要是必须肩负重责大任的工作，你总是会考虑再二， 能不要就不要，但这并不是说你没有责任感，只是你觉得一旦答应他人，就应该 负责到底，因此怕麻烦的你，总是希望能省一事就省一事。</a:t>
            </a:r>
          </a:p>
        </p:txBody>
      </p:sp>
      <p:sp>
        <p:nvSpPr>
          <p:cNvPr id="5" name="文本框 4">
            <a:extLst>
              <a:ext uri="{FF2B5EF4-FFF2-40B4-BE49-F238E27FC236}">
                <a16:creationId xmlns:a16="http://schemas.microsoft.com/office/drawing/2014/main" id="{1E2D5AFD-3B6A-4AA9-96CC-B98BBD072FCC}"/>
              </a:ext>
            </a:extLst>
          </p:cNvPr>
          <p:cNvSpPr txBox="1"/>
          <p:nvPr/>
        </p:nvSpPr>
        <p:spPr>
          <a:xfrm>
            <a:off x="285399" y="3141052"/>
            <a:ext cx="441146" cy="1323439"/>
          </a:xfrm>
          <a:prstGeom prst="rect">
            <a:avLst/>
          </a:prstGeom>
          <a:noFill/>
        </p:spPr>
        <p:txBody>
          <a:bodyPr wrap="none" rtlCol="0">
            <a:spAutoFit/>
          </a:bodyPr>
          <a:lstStyle/>
          <a:p>
            <a:r>
              <a:rPr lang="zh-CN" altLang="en-US" sz="2000" b="1">
                <a:solidFill>
                  <a:schemeClr val="bg1"/>
                </a:solidFill>
                <a:cs typeface="+mn-ea"/>
                <a:sym typeface="+mn-lt"/>
              </a:rPr>
              <a:t>答</a:t>
            </a:r>
            <a:endParaRPr lang="en-US" altLang="zh-CN" sz="2000" b="1">
              <a:solidFill>
                <a:schemeClr val="bg1"/>
              </a:solidFill>
              <a:cs typeface="+mn-ea"/>
              <a:sym typeface="+mn-lt"/>
            </a:endParaRPr>
          </a:p>
          <a:p>
            <a:r>
              <a:rPr lang="zh-CN" altLang="en-US" sz="2000" b="1">
                <a:solidFill>
                  <a:schemeClr val="bg1"/>
                </a:solidFill>
                <a:cs typeface="+mn-ea"/>
                <a:sym typeface="+mn-lt"/>
              </a:rPr>
              <a:t>案</a:t>
            </a:r>
            <a:endParaRPr lang="en-US" altLang="zh-CN" sz="2000" b="1">
              <a:solidFill>
                <a:schemeClr val="bg1"/>
              </a:solidFill>
              <a:cs typeface="+mn-ea"/>
              <a:sym typeface="+mn-lt"/>
            </a:endParaRPr>
          </a:p>
          <a:p>
            <a:r>
              <a:rPr lang="zh-CN" altLang="en-US" sz="2000" b="1">
                <a:solidFill>
                  <a:schemeClr val="bg1"/>
                </a:solidFill>
                <a:cs typeface="+mn-ea"/>
                <a:sym typeface="+mn-lt"/>
              </a:rPr>
              <a:t>解</a:t>
            </a:r>
            <a:endParaRPr lang="en-US" altLang="zh-CN" sz="2000" b="1">
              <a:solidFill>
                <a:schemeClr val="bg1"/>
              </a:solidFill>
              <a:cs typeface="+mn-ea"/>
              <a:sym typeface="+mn-lt"/>
            </a:endParaRPr>
          </a:p>
          <a:p>
            <a:r>
              <a:rPr lang="zh-CN" altLang="en-US" sz="2000" b="1">
                <a:solidFill>
                  <a:schemeClr val="bg1"/>
                </a:solidFill>
                <a:cs typeface="+mn-ea"/>
                <a:sym typeface="+mn-lt"/>
              </a:rPr>
              <a:t>析</a:t>
            </a:r>
          </a:p>
        </p:txBody>
      </p:sp>
      <p:cxnSp>
        <p:nvCxnSpPr>
          <p:cNvPr id="12" name="直接连接符 11">
            <a:extLst>
              <a:ext uri="{FF2B5EF4-FFF2-40B4-BE49-F238E27FC236}">
                <a16:creationId xmlns:a16="http://schemas.microsoft.com/office/drawing/2014/main" id="{7F4ED990-CCEB-44CF-B8A2-9A4925E20697}"/>
              </a:ext>
            </a:extLst>
          </p:cNvPr>
          <p:cNvCxnSpPr>
            <a:cxnSpLocks/>
          </p:cNvCxnSpPr>
          <p:nvPr/>
        </p:nvCxnSpPr>
        <p:spPr>
          <a:xfrm>
            <a:off x="1457256" y="2580292"/>
            <a:ext cx="9874359" cy="0"/>
          </a:xfrm>
          <a:prstGeom prst="line">
            <a:avLst/>
          </a:prstGeom>
          <a:ln w="38100">
            <a:gradFill>
              <a:gsLst>
                <a:gs pos="0">
                  <a:schemeClr val="accent1">
                    <a:lumMod val="75000"/>
                    <a:alpha val="0"/>
                  </a:schemeClr>
                </a:gs>
                <a:gs pos="51000">
                  <a:schemeClr val="accent1">
                    <a:lumMod val="75000"/>
                  </a:schemeClr>
                </a:gs>
                <a:gs pos="100000">
                  <a:schemeClr val="accent1">
                    <a:lumMod val="75000"/>
                    <a:alpha val="0"/>
                  </a:schemeClr>
                </a:gs>
              </a:gsLst>
              <a:lin ang="60000" scaled="0"/>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0F418C7D-4475-435D-BEC4-B97BBBE9AB2A}"/>
              </a:ext>
            </a:extLst>
          </p:cNvPr>
          <p:cNvCxnSpPr>
            <a:cxnSpLocks/>
          </p:cNvCxnSpPr>
          <p:nvPr/>
        </p:nvCxnSpPr>
        <p:spPr>
          <a:xfrm>
            <a:off x="1457256" y="4041245"/>
            <a:ext cx="9874359" cy="0"/>
          </a:xfrm>
          <a:prstGeom prst="line">
            <a:avLst/>
          </a:prstGeom>
          <a:ln w="38100">
            <a:gradFill>
              <a:gsLst>
                <a:gs pos="0">
                  <a:schemeClr val="accent1">
                    <a:lumMod val="75000"/>
                    <a:alpha val="0"/>
                  </a:schemeClr>
                </a:gs>
                <a:gs pos="51000">
                  <a:schemeClr val="accent1">
                    <a:lumMod val="75000"/>
                  </a:schemeClr>
                </a:gs>
                <a:gs pos="100000">
                  <a:schemeClr val="accent1">
                    <a:lumMod val="75000"/>
                    <a:alpha val="0"/>
                  </a:schemeClr>
                </a:gs>
              </a:gsLst>
              <a:lin ang="6000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3B00C30-9AB8-4463-BD7C-0D37C073E76E}"/>
              </a:ext>
            </a:extLst>
          </p:cNvPr>
          <p:cNvCxnSpPr>
            <a:cxnSpLocks/>
          </p:cNvCxnSpPr>
          <p:nvPr/>
        </p:nvCxnSpPr>
        <p:spPr>
          <a:xfrm>
            <a:off x="1384523" y="5649375"/>
            <a:ext cx="10174297" cy="0"/>
          </a:xfrm>
          <a:prstGeom prst="line">
            <a:avLst/>
          </a:prstGeom>
          <a:ln w="38100">
            <a:gradFill>
              <a:gsLst>
                <a:gs pos="0">
                  <a:schemeClr val="accent1">
                    <a:lumMod val="75000"/>
                    <a:alpha val="0"/>
                  </a:schemeClr>
                </a:gs>
                <a:gs pos="51000">
                  <a:schemeClr val="accent1">
                    <a:lumMod val="75000"/>
                  </a:schemeClr>
                </a:gs>
                <a:gs pos="100000">
                  <a:schemeClr val="accent1">
                    <a:lumMod val="75000"/>
                    <a:alpha val="0"/>
                  </a:schemeClr>
                </a:gs>
              </a:gsLst>
              <a:lin ang="60000" scaled="0"/>
            </a:gradFill>
          </a:ln>
        </p:spPr>
        <p:style>
          <a:lnRef idx="1">
            <a:schemeClr val="accent1"/>
          </a:lnRef>
          <a:fillRef idx="0">
            <a:schemeClr val="accent1"/>
          </a:fillRef>
          <a:effectRef idx="0">
            <a:schemeClr val="accent1"/>
          </a:effectRef>
          <a:fontRef idx="minor">
            <a:schemeClr val="tx1"/>
          </a:fontRef>
        </p:style>
      </p:cxnSp>
      <p:sp>
        <p:nvSpPr>
          <p:cNvPr id="20" name="任意多边形: 形状 19">
            <a:extLst>
              <a:ext uri="{FF2B5EF4-FFF2-40B4-BE49-F238E27FC236}">
                <a16:creationId xmlns:a16="http://schemas.microsoft.com/office/drawing/2014/main" id="{41E1D6E2-B47F-40D2-98EB-F0CA3AEED725}"/>
              </a:ext>
            </a:extLst>
          </p:cNvPr>
          <p:cNvSpPr/>
          <p:nvPr/>
        </p:nvSpPr>
        <p:spPr>
          <a:xfrm>
            <a:off x="127263" y="1957780"/>
            <a:ext cx="1063099" cy="4006991"/>
          </a:xfrm>
          <a:custGeom>
            <a:avLst/>
            <a:gdLst>
              <a:gd name="connsiteX0" fmla="*/ 0 w 1063099"/>
              <a:gd name="connsiteY0" fmla="*/ 0 h 4006991"/>
              <a:gd name="connsiteX1" fmla="*/ 92517 w 1063099"/>
              <a:gd name="connsiteY1" fmla="*/ 58346 h 4006991"/>
              <a:gd name="connsiteX2" fmla="*/ 1063099 w 1063099"/>
              <a:gd name="connsiteY2" fmla="*/ 2003495 h 4006991"/>
              <a:gd name="connsiteX3" fmla="*/ 92517 w 1063099"/>
              <a:gd name="connsiteY3" fmla="*/ 3948646 h 4006991"/>
              <a:gd name="connsiteX4" fmla="*/ 0 w 1063099"/>
              <a:gd name="connsiteY4" fmla="*/ 4006991 h 4006991"/>
              <a:gd name="connsiteX0" fmla="*/ 0 w 1063099"/>
              <a:gd name="connsiteY0" fmla="*/ 0 h 4006991"/>
              <a:gd name="connsiteX1" fmla="*/ 92517 w 1063099"/>
              <a:gd name="connsiteY1" fmla="*/ 58346 h 4006991"/>
              <a:gd name="connsiteX2" fmla="*/ 1063099 w 1063099"/>
              <a:gd name="connsiteY2" fmla="*/ 2003495 h 4006991"/>
              <a:gd name="connsiteX3" fmla="*/ 92517 w 1063099"/>
              <a:gd name="connsiteY3" fmla="*/ 3948646 h 4006991"/>
              <a:gd name="connsiteX4" fmla="*/ 0 w 1063099"/>
              <a:gd name="connsiteY4" fmla="*/ 4006991 h 4006991"/>
              <a:gd name="connsiteX5" fmla="*/ 91440 w 1063099"/>
              <a:gd name="connsiteY5" fmla="*/ 91440 h 4006991"/>
              <a:gd name="connsiteX0" fmla="*/ 0 w 1063099"/>
              <a:gd name="connsiteY0" fmla="*/ 0 h 4006991"/>
              <a:gd name="connsiteX1" fmla="*/ 92517 w 1063099"/>
              <a:gd name="connsiteY1" fmla="*/ 58346 h 4006991"/>
              <a:gd name="connsiteX2" fmla="*/ 1063099 w 1063099"/>
              <a:gd name="connsiteY2" fmla="*/ 2003495 h 4006991"/>
              <a:gd name="connsiteX3" fmla="*/ 92517 w 1063099"/>
              <a:gd name="connsiteY3" fmla="*/ 3948646 h 4006991"/>
              <a:gd name="connsiteX4" fmla="*/ 0 w 1063099"/>
              <a:gd name="connsiteY4" fmla="*/ 4006991 h 400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099" h="4006991">
                <a:moveTo>
                  <a:pt x="0" y="0"/>
                </a:moveTo>
                <a:lnTo>
                  <a:pt x="92517" y="58346"/>
                </a:lnTo>
                <a:cubicBezTo>
                  <a:pt x="674404" y="457251"/>
                  <a:pt x="1063099" y="1179159"/>
                  <a:pt x="1063099" y="2003495"/>
                </a:cubicBezTo>
                <a:cubicBezTo>
                  <a:pt x="1063099" y="2827831"/>
                  <a:pt x="674404" y="3549740"/>
                  <a:pt x="92517" y="3948646"/>
                </a:cubicBezTo>
                <a:lnTo>
                  <a:pt x="0" y="4006991"/>
                </a:lnTo>
              </a:path>
            </a:pathLst>
          </a:custGeom>
          <a:noFill/>
          <a:ln w="22225">
            <a:gradFill>
              <a:gsLst>
                <a:gs pos="3401">
                  <a:schemeClr val="accent1">
                    <a:lumMod val="75000"/>
                  </a:schemeClr>
                </a:gs>
                <a:gs pos="100000">
                  <a:schemeClr val="accent1">
                    <a:lumMod val="75000"/>
                    <a:alpha val="0"/>
                  </a:schemeClr>
                </a:gs>
              </a:gsLst>
              <a:lin ang="5400000" scaled="1"/>
            </a:gra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91D44A42-4F88-47EA-8CF4-9D3268F0C020}"/>
              </a:ext>
            </a:extLst>
          </p:cNvPr>
          <p:cNvSpPr>
            <a:spLocks noGrp="1"/>
          </p:cNvSpPr>
          <p:nvPr>
            <p:ph type="body" sz="quarter" idx="11"/>
          </p:nvPr>
        </p:nvSpPr>
        <p:spPr/>
        <p:txBody>
          <a:bodyPr/>
          <a:lstStyle/>
          <a:p>
            <a:r>
              <a:rPr lang="zh-CN" altLang="en-US"/>
              <a:t>心理健康小测试</a:t>
            </a:r>
          </a:p>
        </p:txBody>
      </p:sp>
      <p:sp>
        <p:nvSpPr>
          <p:cNvPr id="7" name="文本框 6">
            <a:extLst>
              <a:ext uri="{FF2B5EF4-FFF2-40B4-BE49-F238E27FC236}">
                <a16:creationId xmlns:a16="http://schemas.microsoft.com/office/drawing/2014/main" id="{28D2F4CD-CD2A-429F-AF75-28D96F3F8180}"/>
              </a:ext>
            </a:extLst>
          </p:cNvPr>
          <p:cNvSpPr txBox="1"/>
          <p:nvPr/>
        </p:nvSpPr>
        <p:spPr>
          <a:xfrm>
            <a:off x="622491" y="1382205"/>
            <a:ext cx="726481"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A</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21" name="文本框 20">
            <a:extLst>
              <a:ext uri="{FF2B5EF4-FFF2-40B4-BE49-F238E27FC236}">
                <a16:creationId xmlns:a16="http://schemas.microsoft.com/office/drawing/2014/main" id="{FD0BD0A3-368F-4BA8-8AD5-E10D5E83A293}"/>
              </a:ext>
            </a:extLst>
          </p:cNvPr>
          <p:cNvSpPr txBox="1"/>
          <p:nvPr/>
        </p:nvSpPr>
        <p:spPr>
          <a:xfrm>
            <a:off x="1157999" y="2938021"/>
            <a:ext cx="667170"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B</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22" name="文本框 21">
            <a:extLst>
              <a:ext uri="{FF2B5EF4-FFF2-40B4-BE49-F238E27FC236}">
                <a16:creationId xmlns:a16="http://schemas.microsoft.com/office/drawing/2014/main" id="{47C3282E-B83B-4147-8C8B-6E2C62F5FC5E}"/>
              </a:ext>
            </a:extLst>
          </p:cNvPr>
          <p:cNvSpPr txBox="1"/>
          <p:nvPr/>
        </p:nvSpPr>
        <p:spPr>
          <a:xfrm>
            <a:off x="1170326" y="4427433"/>
            <a:ext cx="699230"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C</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
        <p:nvSpPr>
          <p:cNvPr id="23" name="文本框 22">
            <a:extLst>
              <a:ext uri="{FF2B5EF4-FFF2-40B4-BE49-F238E27FC236}">
                <a16:creationId xmlns:a16="http://schemas.microsoft.com/office/drawing/2014/main" id="{71D7C39F-4BF0-49B7-B41E-73432C19D480}"/>
              </a:ext>
            </a:extLst>
          </p:cNvPr>
          <p:cNvSpPr txBox="1"/>
          <p:nvPr/>
        </p:nvSpPr>
        <p:spPr>
          <a:xfrm>
            <a:off x="577607" y="5647763"/>
            <a:ext cx="771365" cy="1015663"/>
          </a:xfrm>
          <a:prstGeom prst="rect">
            <a:avLst/>
          </a:prstGeom>
          <a:noFill/>
          <a:effectLst/>
        </p:spPr>
        <p:txBody>
          <a:bodyPr wrap="none" rtlCol="0">
            <a:spAutoFit/>
          </a:bodyPr>
          <a:lstStyle/>
          <a:p>
            <a:r>
              <a:rPr lang="en-US" altLang="zh-CN" sz="6000">
                <a:solidFill>
                  <a:schemeClr val="accent1">
                    <a:lumMod val="75000"/>
                  </a:schemeClr>
                </a:solidFill>
                <a:effectLst>
                  <a:outerShdw blurRad="127000" dist="200025" dir="15000000" sy="30000" kx="-1800000" algn="bl" rotWithShape="0">
                    <a:prstClr val="black">
                      <a:alpha val="30000"/>
                    </a:prstClr>
                  </a:outerShdw>
                </a:effectLst>
              </a:rPr>
              <a:t>D</a:t>
            </a:r>
            <a:endParaRPr lang="zh-CN" altLang="en-US" sz="6000">
              <a:solidFill>
                <a:schemeClr val="accent1">
                  <a:lumMod val="75000"/>
                </a:schemeClr>
              </a:solidFill>
              <a:effectLst>
                <a:outerShdw blurRad="127000" dist="200025" dir="15000000" sy="30000" kx="-1800000" algn="bl" rotWithShape="0">
                  <a:prstClr val="black">
                    <a:alpha val="30000"/>
                  </a:prstClr>
                </a:outerShdw>
              </a:effectLst>
            </a:endParaRPr>
          </a:p>
        </p:txBody>
      </p:sp>
    </p:spTree>
    <p:extLst>
      <p:ext uri="{BB962C8B-B14F-4D97-AF65-F5344CB8AC3E}">
        <p14:creationId xmlns:p14="http://schemas.microsoft.com/office/powerpoint/2010/main" val="143422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456797C-E593-41FA-99AA-0815FC864B3D}"/>
              </a:ext>
            </a:extLst>
          </p:cNvPr>
          <p:cNvSpPr txBox="1"/>
          <p:nvPr/>
        </p:nvSpPr>
        <p:spPr>
          <a:xfrm>
            <a:off x="938470" y="1524875"/>
            <a:ext cx="3853036" cy="4484946"/>
          </a:xfrm>
          <a:prstGeom prst="rect">
            <a:avLst/>
          </a:prstGeom>
          <a:noFill/>
        </p:spPr>
        <p:txBody>
          <a:bodyPr wrap="square" rtlCol="0">
            <a:spAutoFit/>
          </a:bodyPr>
          <a:lstStyle/>
          <a:p>
            <a:pPr algn="just">
              <a:lnSpc>
                <a:spcPct val="150000"/>
              </a:lnSpc>
            </a:pPr>
            <a:r>
              <a:rPr lang="zh-CN" altLang="en-US" sz="1600">
                <a:solidFill>
                  <a:prstClr val="black">
                    <a:lumMod val="75000"/>
                    <a:lumOff val="25000"/>
                  </a:prstClr>
                </a:solidFill>
                <a:cs typeface="+mn-ea"/>
                <a:sym typeface="+mn-lt"/>
              </a:rPr>
              <a:t>一位心理学家说过：“青年初期最宝贵的心理成果是发现自己的内心世界，而大学生随着自我意识的深入发展，自尊心越来越，由于受择业、自卑、早恋等问题的困扰，有心理问题的人数比例不小。而这些心理问题严重影响了大 学生的学习工作和正常的生活。 心理键康与个人的成就、贡献、成才关系重大，是大学生成才的基础。心理健康可以 使大学生克服依赖心理，增强独立性，利于大学生培养健康的个性心理，是犬学生取得事业 成功的坚实心理基础。</a:t>
            </a:r>
          </a:p>
        </p:txBody>
      </p:sp>
      <p:sp>
        <p:nvSpPr>
          <p:cNvPr id="13" name="文本框 12">
            <a:extLst>
              <a:ext uri="{FF2B5EF4-FFF2-40B4-BE49-F238E27FC236}">
                <a16:creationId xmlns:a16="http://schemas.microsoft.com/office/drawing/2014/main" id="{32F0DEB3-7423-4DBA-B74C-6F9BAB5B3842}"/>
              </a:ext>
            </a:extLst>
          </p:cNvPr>
          <p:cNvSpPr txBox="1"/>
          <p:nvPr/>
        </p:nvSpPr>
        <p:spPr>
          <a:xfrm>
            <a:off x="2112580" y="674757"/>
            <a:ext cx="1210588" cy="707886"/>
          </a:xfrm>
          <a:prstGeom prst="rect">
            <a:avLst/>
          </a:prstGeom>
          <a:noFill/>
        </p:spPr>
        <p:txBody>
          <a:bodyPr wrap="none" rtlCol="0">
            <a:spAutoFit/>
          </a:bodyPr>
          <a:lstStyle/>
          <a:p>
            <a:r>
              <a:rPr lang="zh-CN" altLang="en-US" sz="4000">
                <a:cs typeface="+mn-ea"/>
                <a:sym typeface="+mn-lt"/>
              </a:rPr>
              <a:t>前言</a:t>
            </a:r>
          </a:p>
        </p:txBody>
      </p:sp>
      <p:sp>
        <p:nvSpPr>
          <p:cNvPr id="14" name="椭圆 13">
            <a:extLst>
              <a:ext uri="{FF2B5EF4-FFF2-40B4-BE49-F238E27FC236}">
                <a16:creationId xmlns:a16="http://schemas.microsoft.com/office/drawing/2014/main" id="{67C5CA68-B655-4194-B2DB-DF11707750A4}"/>
              </a:ext>
            </a:extLst>
          </p:cNvPr>
          <p:cNvSpPr/>
          <p:nvPr/>
        </p:nvSpPr>
        <p:spPr>
          <a:xfrm>
            <a:off x="2112578" y="674757"/>
            <a:ext cx="294290" cy="294290"/>
          </a:xfrm>
          <a:prstGeom prst="ellipse">
            <a:avLst/>
          </a:prstGeom>
          <a:gradFill flip="none" rotWithShape="1">
            <a:gsLst>
              <a:gs pos="62000">
                <a:schemeClr val="accent1">
                  <a:lumMod val="75000"/>
                  <a:alpha val="0"/>
                </a:schemeClr>
              </a:gs>
              <a:gs pos="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a:extLst>
              <a:ext uri="{FF2B5EF4-FFF2-40B4-BE49-F238E27FC236}">
                <a16:creationId xmlns:a16="http://schemas.microsoft.com/office/drawing/2014/main" id="{AB34686E-3E24-4AF3-A829-C0F99FD56F59}"/>
              </a:ext>
            </a:extLst>
          </p:cNvPr>
          <p:cNvSpPr/>
          <p:nvPr/>
        </p:nvSpPr>
        <p:spPr>
          <a:xfrm>
            <a:off x="3028879" y="1034663"/>
            <a:ext cx="294290" cy="294290"/>
          </a:xfrm>
          <a:prstGeom prst="ellipse">
            <a:avLst/>
          </a:prstGeom>
          <a:gradFill flip="none" rotWithShape="1">
            <a:gsLst>
              <a:gs pos="100000">
                <a:schemeClr val="accent1">
                  <a:lumMod val="75000"/>
                </a:schemeClr>
              </a:gs>
              <a:gs pos="44000">
                <a:schemeClr val="accent1">
                  <a:lumMod val="75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18283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217B90-8C45-4994-9B31-1E26368CAF9B}"/>
              </a:ext>
            </a:extLst>
          </p:cNvPr>
          <p:cNvSpPr txBox="1"/>
          <p:nvPr/>
        </p:nvSpPr>
        <p:spPr>
          <a:xfrm>
            <a:off x="660401" y="2326269"/>
            <a:ext cx="3469639" cy="1015663"/>
          </a:xfrm>
          <a:prstGeom prst="rect">
            <a:avLst/>
          </a:prstGeom>
          <a:noFill/>
        </p:spPr>
        <p:txBody>
          <a:bodyPr wrap="square">
            <a:spAutoFit/>
          </a:bodyPr>
          <a:lstStyle/>
          <a:p>
            <a:pPr algn="dist"/>
            <a:r>
              <a:rPr lang="zh-CN" altLang="en-US" sz="6000" b="1" dirty="0">
                <a:latin typeface="+mj-ea"/>
                <a:ea typeface="+mj-ea"/>
                <a:cs typeface="+mn-ea"/>
                <a:sym typeface="+mn-lt"/>
              </a:rPr>
              <a:t>感谢观看</a:t>
            </a:r>
          </a:p>
        </p:txBody>
      </p:sp>
      <p:sp>
        <p:nvSpPr>
          <p:cNvPr id="8" name="文本框 7">
            <a:extLst>
              <a:ext uri="{FF2B5EF4-FFF2-40B4-BE49-F238E27FC236}">
                <a16:creationId xmlns:a16="http://schemas.microsoft.com/office/drawing/2014/main" id="{B5225080-AB64-4F8C-A06F-C3DD561200A1}"/>
              </a:ext>
            </a:extLst>
          </p:cNvPr>
          <p:cNvSpPr txBox="1"/>
          <p:nvPr/>
        </p:nvSpPr>
        <p:spPr>
          <a:xfrm>
            <a:off x="693262" y="3198044"/>
            <a:ext cx="3469638" cy="646331"/>
          </a:xfrm>
          <a:prstGeom prst="rect">
            <a:avLst/>
          </a:prstGeom>
          <a:noFill/>
        </p:spPr>
        <p:txBody>
          <a:bodyPr wrap="square">
            <a:spAutoFit/>
          </a:bodyPr>
          <a:lstStyle/>
          <a:p>
            <a:pPr algn="dist"/>
            <a:r>
              <a:rPr lang="en-US" altLang="zh-CN" sz="3600" dirty="0">
                <a:latin typeface="+mj-ea"/>
                <a:ea typeface="+mj-ea"/>
                <a:cs typeface="+mn-ea"/>
                <a:sym typeface="+mn-lt"/>
              </a:rPr>
              <a:t>THANK YOU</a:t>
            </a:r>
            <a:endParaRPr lang="zh-CN" altLang="en-US" sz="3600" dirty="0">
              <a:latin typeface="+mj-ea"/>
              <a:ea typeface="+mj-ea"/>
              <a:cs typeface="+mn-ea"/>
              <a:sym typeface="+mn-lt"/>
            </a:endParaRPr>
          </a:p>
        </p:txBody>
      </p:sp>
      <p:sp>
        <p:nvSpPr>
          <p:cNvPr id="9" name="矩形 8">
            <a:extLst>
              <a:ext uri="{FF2B5EF4-FFF2-40B4-BE49-F238E27FC236}">
                <a16:creationId xmlns:a16="http://schemas.microsoft.com/office/drawing/2014/main" id="{5711C608-60E7-4E2D-A2CD-CC1433CC0E96}"/>
              </a:ext>
            </a:extLst>
          </p:cNvPr>
          <p:cNvSpPr/>
          <p:nvPr/>
        </p:nvSpPr>
        <p:spPr>
          <a:xfrm>
            <a:off x="660400" y="1071720"/>
            <a:ext cx="4200968" cy="5551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cs typeface="+mn-ea"/>
                <a:sym typeface="+mn-lt"/>
              </a:rPr>
              <a:t>大学生心理健康节主题团会</a:t>
            </a:r>
          </a:p>
        </p:txBody>
      </p:sp>
      <p:sp>
        <p:nvSpPr>
          <p:cNvPr id="7" name="矩形: 圆角 6">
            <a:extLst>
              <a:ext uri="{FF2B5EF4-FFF2-40B4-BE49-F238E27FC236}">
                <a16:creationId xmlns:a16="http://schemas.microsoft.com/office/drawing/2014/main" id="{0132F584-5CCD-4F88-89B5-122D73A7843F}"/>
              </a:ext>
            </a:extLst>
          </p:cNvPr>
          <p:cNvSpPr/>
          <p:nvPr/>
        </p:nvSpPr>
        <p:spPr>
          <a:xfrm>
            <a:off x="660400" y="4408714"/>
            <a:ext cx="2699658" cy="522515"/>
          </a:xfrm>
          <a:prstGeom prst="roundRect">
            <a:avLst>
              <a:gd name="adj" fmla="val 5000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mj-ea"/>
                <a:ea typeface="+mj-ea"/>
                <a:cs typeface="+mn-ea"/>
                <a:sym typeface="+mn-lt"/>
              </a:rPr>
              <a:t>主讲人：</a:t>
            </a:r>
            <a:r>
              <a:rPr lang="en-US" altLang="zh-CN" dirty="0" err="1">
                <a:solidFill>
                  <a:schemeClr val="tx1"/>
                </a:solidFill>
                <a:latin typeface="+mj-ea"/>
                <a:ea typeface="+mj-ea"/>
                <a:cs typeface="+mn-ea"/>
                <a:sym typeface="+mn-lt"/>
              </a:rPr>
              <a:t>OfficePLUS</a:t>
            </a:r>
            <a:endParaRPr lang="zh-CN" altLang="en-US" dirty="0">
              <a:solidFill>
                <a:schemeClr val="tx1"/>
              </a:solidFill>
              <a:latin typeface="+mj-ea"/>
              <a:ea typeface="+mj-ea"/>
              <a:cs typeface="+mn-ea"/>
              <a:sym typeface="+mn-lt"/>
            </a:endParaRPr>
          </a:p>
        </p:txBody>
      </p:sp>
      <p:sp>
        <p:nvSpPr>
          <p:cNvPr id="10" name="矩形: 圆角 9">
            <a:extLst>
              <a:ext uri="{FF2B5EF4-FFF2-40B4-BE49-F238E27FC236}">
                <a16:creationId xmlns:a16="http://schemas.microsoft.com/office/drawing/2014/main" id="{73B32E3C-1929-4E34-AABD-A24AA45AB0D8}"/>
              </a:ext>
            </a:extLst>
          </p:cNvPr>
          <p:cNvSpPr/>
          <p:nvPr/>
        </p:nvSpPr>
        <p:spPr>
          <a:xfrm>
            <a:off x="660400" y="5247228"/>
            <a:ext cx="2699658" cy="522515"/>
          </a:xfrm>
          <a:prstGeom prst="roundRect">
            <a:avLst>
              <a:gd name="adj" fmla="val 5000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chemeClr val="tx1"/>
                </a:solidFill>
                <a:latin typeface="+mj-ea"/>
                <a:ea typeface="+mj-ea"/>
                <a:cs typeface="+mn-ea"/>
                <a:sym typeface="+mn-lt"/>
              </a:rPr>
              <a:t>时间：</a:t>
            </a:r>
            <a:r>
              <a:rPr lang="en-US" altLang="zh-CN">
                <a:solidFill>
                  <a:schemeClr val="tx1"/>
                </a:solidFill>
                <a:latin typeface="+mj-ea"/>
                <a:ea typeface="+mj-ea"/>
                <a:cs typeface="+mn-ea"/>
                <a:sym typeface="+mn-lt"/>
              </a:rPr>
              <a:t>20XX.XX</a:t>
            </a:r>
            <a:endParaRPr lang="zh-CN" altLang="en-US">
              <a:solidFill>
                <a:schemeClr val="tx1"/>
              </a:solidFill>
              <a:latin typeface="+mj-ea"/>
              <a:ea typeface="+mj-ea"/>
              <a:cs typeface="+mn-ea"/>
              <a:sym typeface="+mn-lt"/>
            </a:endParaRPr>
          </a:p>
        </p:txBody>
      </p:sp>
      <p:pic>
        <p:nvPicPr>
          <p:cNvPr id="11" name="OfficePLUS.cn-14">
            <a:hlinkClick r:id="rId2"/>
            <a:extLst>
              <a:ext uri="{FF2B5EF4-FFF2-40B4-BE49-F238E27FC236}">
                <a16:creationId xmlns:a16="http://schemas.microsoft.com/office/drawing/2014/main" id="{D3F51207-A39F-4FB6-806A-BA550CBC3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494864"/>
            <a:ext cx="1828800" cy="243840"/>
          </a:xfrm>
          <a:prstGeom prst="rect">
            <a:avLst/>
          </a:prstGeom>
        </p:spPr>
      </p:pic>
    </p:spTree>
    <p:extLst>
      <p:ext uri="{BB962C8B-B14F-4D97-AF65-F5344CB8AC3E}">
        <p14:creationId xmlns:p14="http://schemas.microsoft.com/office/powerpoint/2010/main" val="1940513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1.5</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智慧树同学</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36D9F374-DAF4-4C1E-9816-9F25E682D552}"/>
              </a:ext>
            </a:extLst>
          </p:cNvPr>
          <p:cNvSpPr txBox="1"/>
          <p:nvPr/>
        </p:nvSpPr>
        <p:spPr>
          <a:xfrm>
            <a:off x="5948842" y="3294147"/>
            <a:ext cx="2396504" cy="497957"/>
          </a:xfrm>
          <a:prstGeom prst="rect">
            <a:avLst/>
          </a:prstGeom>
          <a:noFill/>
        </p:spPr>
        <p:txBody>
          <a:bodyPr wrap="square" rtlCol="0">
            <a:spAutoFit/>
          </a:bodyPr>
          <a:lstStyle/>
          <a:p>
            <a:pPr algn="l" fontAlgn="auto">
              <a:lnSpc>
                <a:spcPct val="120000"/>
              </a:lnSpc>
            </a:pPr>
            <a:r>
              <a:rPr lang="zh-CN" altLang="en-US" sz="2400">
                <a:solidFill>
                  <a:schemeClr val="bg1"/>
                </a:solidFill>
                <a:cs typeface="+mn-ea"/>
                <a:sym typeface="+mn-lt"/>
              </a:rPr>
              <a:t>什么是心理健康</a:t>
            </a:r>
          </a:p>
        </p:txBody>
      </p:sp>
      <p:sp>
        <p:nvSpPr>
          <p:cNvPr id="47" name="文本框 46">
            <a:extLst>
              <a:ext uri="{FF2B5EF4-FFF2-40B4-BE49-F238E27FC236}">
                <a16:creationId xmlns:a16="http://schemas.microsoft.com/office/drawing/2014/main" id="{4A9731E3-A61B-4272-937F-EEC6D4C5D9D7}"/>
              </a:ext>
            </a:extLst>
          </p:cNvPr>
          <p:cNvSpPr txBox="1"/>
          <p:nvPr/>
        </p:nvSpPr>
        <p:spPr>
          <a:xfrm>
            <a:off x="3114424" y="2709749"/>
            <a:ext cx="2299504" cy="2036007"/>
          </a:xfrm>
          <a:prstGeom prst="rect">
            <a:avLst/>
          </a:prstGeom>
          <a:noFill/>
        </p:spPr>
        <p:txBody>
          <a:bodyPr wrap="square" rtlCol="0">
            <a:spAutoFit/>
          </a:bodyPr>
          <a:lstStyle/>
          <a:p>
            <a:pPr algn="l" fontAlgn="auto">
              <a:lnSpc>
                <a:spcPct val="120000"/>
              </a:lnSpc>
            </a:pPr>
            <a:r>
              <a:rPr lang="en-US" altLang="zh-CN" sz="11500" i="1">
                <a:solidFill>
                  <a:schemeClr val="bg1"/>
                </a:solidFill>
                <a:cs typeface="+mn-ea"/>
                <a:sym typeface="+mn-lt"/>
              </a:rPr>
              <a:t>01</a:t>
            </a:r>
            <a:endParaRPr lang="zh-CN" altLang="en-US" sz="11500" i="1">
              <a:solidFill>
                <a:schemeClr val="bg1"/>
              </a:solidFill>
              <a:cs typeface="+mn-ea"/>
              <a:sym typeface="+mn-lt"/>
            </a:endParaRPr>
          </a:p>
        </p:txBody>
      </p:sp>
      <p:sp>
        <p:nvSpPr>
          <p:cNvPr id="35" name="文本框 34">
            <a:extLst>
              <a:ext uri="{FF2B5EF4-FFF2-40B4-BE49-F238E27FC236}">
                <a16:creationId xmlns:a16="http://schemas.microsoft.com/office/drawing/2014/main" id="{008F3A2A-7686-4EC4-8BD4-C62CA89930CA}"/>
              </a:ext>
            </a:extLst>
          </p:cNvPr>
          <p:cNvSpPr txBox="1"/>
          <p:nvPr/>
        </p:nvSpPr>
        <p:spPr>
          <a:xfrm>
            <a:off x="5876565" y="3839174"/>
            <a:ext cx="5177742" cy="276999"/>
          </a:xfrm>
          <a:prstGeom prst="rect">
            <a:avLst/>
          </a:prstGeom>
          <a:noFill/>
        </p:spPr>
        <p:txBody>
          <a:bodyPr wrap="square" rtlCol="0">
            <a:spAutoFit/>
          </a:bodyPr>
          <a:lstStyle/>
          <a:p>
            <a:pPr algn="ctr"/>
            <a:r>
              <a:rPr lang="zh-CN" altLang="en-US" sz="1200">
                <a:solidFill>
                  <a:schemeClr val="bg1"/>
                </a:solidFill>
                <a:cs typeface="+mn-ea"/>
                <a:sym typeface="+mn-lt"/>
              </a:rPr>
              <a:t>Courseware of psychological health guidance for College Students</a:t>
            </a:r>
          </a:p>
        </p:txBody>
      </p:sp>
      <p:grpSp>
        <p:nvGrpSpPr>
          <p:cNvPr id="3" name="组合 2">
            <a:extLst>
              <a:ext uri="{FF2B5EF4-FFF2-40B4-BE49-F238E27FC236}">
                <a16:creationId xmlns:a16="http://schemas.microsoft.com/office/drawing/2014/main" id="{8D76C8C0-CCF3-422A-87AD-C390217A9409}"/>
              </a:ext>
            </a:extLst>
          </p:cNvPr>
          <p:cNvGrpSpPr/>
          <p:nvPr/>
        </p:nvGrpSpPr>
        <p:grpSpPr>
          <a:xfrm>
            <a:off x="5363196" y="3099243"/>
            <a:ext cx="396583" cy="1435261"/>
            <a:chOff x="5363196" y="3099243"/>
            <a:chExt cx="396583" cy="1435261"/>
          </a:xfrm>
        </p:grpSpPr>
        <p:sp>
          <p:nvSpPr>
            <p:cNvPr id="2" name="矩形 1">
              <a:extLst>
                <a:ext uri="{FF2B5EF4-FFF2-40B4-BE49-F238E27FC236}">
                  <a16:creationId xmlns:a16="http://schemas.microsoft.com/office/drawing/2014/main" id="{4CE99DC5-115E-459A-96F2-9E59256D6B94}"/>
                </a:ext>
              </a:extLst>
            </p:cNvPr>
            <p:cNvSpPr/>
            <p:nvPr/>
          </p:nvSpPr>
          <p:spPr>
            <a:xfrm>
              <a:off x="5393801" y="3099243"/>
              <a:ext cx="312517" cy="14352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BFEBF58-1DB5-42F6-9B6A-59B23A3020D9}"/>
                </a:ext>
              </a:extLst>
            </p:cNvPr>
            <p:cNvSpPr txBox="1"/>
            <p:nvPr/>
          </p:nvSpPr>
          <p:spPr>
            <a:xfrm rot="5400000">
              <a:off x="4861731" y="3636456"/>
              <a:ext cx="1399513" cy="396583"/>
            </a:xfrm>
            <a:prstGeom prst="rect">
              <a:avLst/>
            </a:prstGeom>
            <a:noFill/>
          </p:spPr>
          <p:txBody>
            <a:bodyPr wrap="square" rtlCol="0">
              <a:spAutoFit/>
            </a:bodyPr>
            <a:lstStyle/>
            <a:p>
              <a:pPr algn="l" fontAlgn="auto">
                <a:lnSpc>
                  <a:spcPct val="120000"/>
                </a:lnSpc>
              </a:pPr>
              <a:r>
                <a:rPr lang="en-US" altLang="zh-CN">
                  <a:solidFill>
                    <a:schemeClr val="bg1"/>
                  </a:solidFill>
                  <a:cs typeface="+mn-ea"/>
                  <a:sym typeface="+mn-lt"/>
                </a:rPr>
                <a:t>PART ONE</a:t>
              </a:r>
              <a:endParaRPr lang="zh-CN" altLang="en-US">
                <a:solidFill>
                  <a:schemeClr val="bg1"/>
                </a:solidFill>
                <a:cs typeface="+mn-ea"/>
                <a:sym typeface="+mn-lt"/>
              </a:endParaRPr>
            </a:p>
          </p:txBody>
        </p:sp>
      </p:grpSp>
    </p:spTree>
    <p:extLst>
      <p:ext uri="{BB962C8B-B14F-4D97-AF65-F5344CB8AC3E}">
        <p14:creationId xmlns:p14="http://schemas.microsoft.com/office/powerpoint/2010/main" val="367821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01D842A-E2E6-48E1-846D-53D5BE347C4E}"/>
              </a:ext>
            </a:extLst>
          </p:cNvPr>
          <p:cNvSpPr txBox="1"/>
          <p:nvPr/>
        </p:nvSpPr>
        <p:spPr>
          <a:xfrm>
            <a:off x="715825" y="444449"/>
            <a:ext cx="546945" cy="461665"/>
          </a:xfrm>
          <a:prstGeom prst="rect">
            <a:avLst/>
          </a:prstGeom>
          <a:noFill/>
        </p:spPr>
        <p:txBody>
          <a:bodyPr wrap="none" rtlCol="0">
            <a:spAutoFit/>
          </a:bodyPr>
          <a:lstStyle/>
          <a:p>
            <a:r>
              <a:rPr lang="en-US" altLang="zh-CN" sz="2400">
                <a:solidFill>
                  <a:schemeClr val="bg1"/>
                </a:solidFill>
                <a:cs typeface="+mn-ea"/>
                <a:sym typeface="+mn-lt"/>
              </a:rPr>
              <a:t>01</a:t>
            </a:r>
            <a:endParaRPr lang="zh-CN" altLang="en-US" sz="2400">
              <a:solidFill>
                <a:schemeClr val="bg1"/>
              </a:solidFill>
              <a:cs typeface="+mn-ea"/>
              <a:sym typeface="+mn-lt"/>
            </a:endParaRPr>
          </a:p>
        </p:txBody>
      </p:sp>
      <p:sp>
        <p:nvSpPr>
          <p:cNvPr id="5" name="文本框 4">
            <a:extLst>
              <a:ext uri="{FF2B5EF4-FFF2-40B4-BE49-F238E27FC236}">
                <a16:creationId xmlns:a16="http://schemas.microsoft.com/office/drawing/2014/main" id="{228D137F-C387-45C0-9905-BBF8ABCAC2BF}"/>
              </a:ext>
            </a:extLst>
          </p:cNvPr>
          <p:cNvSpPr txBox="1"/>
          <p:nvPr/>
        </p:nvSpPr>
        <p:spPr>
          <a:xfrm>
            <a:off x="1169671" y="3087883"/>
            <a:ext cx="3808730" cy="1895519"/>
          </a:xfrm>
          <a:prstGeom prst="rect">
            <a:avLst/>
          </a:prstGeom>
          <a:noFill/>
        </p:spPr>
        <p:txBody>
          <a:bodyPr wrap="square" rtlCol="0">
            <a:spAutoFit/>
          </a:bodyPr>
          <a:lstStyle/>
          <a:p>
            <a:pPr algn="just" fontAlgn="auto">
              <a:lnSpc>
                <a:spcPct val="150000"/>
              </a:lnSpc>
            </a:pPr>
            <a:r>
              <a:rPr lang="zh-CN" altLang="en-US" sz="1600">
                <a:cs typeface="+mn-ea"/>
                <a:sym typeface="+mn-lt"/>
              </a:rPr>
              <a:t>指心理的各个方面及活动过程处于一种良好或正常的状态。心理健康的理想状态是保持性格完美、智力正常、认知正确、情感适当、意志合理、态度积极、行为恰当、适应良好的状态。</a:t>
            </a:r>
          </a:p>
        </p:txBody>
      </p:sp>
      <p:sp>
        <p:nvSpPr>
          <p:cNvPr id="10" name="文本框 9">
            <a:extLst>
              <a:ext uri="{FF2B5EF4-FFF2-40B4-BE49-F238E27FC236}">
                <a16:creationId xmlns:a16="http://schemas.microsoft.com/office/drawing/2014/main" id="{448425B5-9AAC-40B9-9537-F3ECD0DFDFD5}"/>
              </a:ext>
            </a:extLst>
          </p:cNvPr>
          <p:cNvSpPr txBox="1"/>
          <p:nvPr/>
        </p:nvSpPr>
        <p:spPr>
          <a:xfrm>
            <a:off x="1169549" y="2164661"/>
            <a:ext cx="2084739" cy="400110"/>
          </a:xfrm>
          <a:prstGeom prst="rect">
            <a:avLst/>
          </a:prstGeom>
          <a:noFill/>
        </p:spPr>
        <p:txBody>
          <a:bodyPr wrap="square">
            <a:spAutoFit/>
          </a:bodyPr>
          <a:lstStyle/>
          <a:p>
            <a:r>
              <a:rPr lang="zh-CN" altLang="en-US" sz="2000" b="1">
                <a:cs typeface="+mn-ea"/>
                <a:sym typeface="+mn-lt"/>
              </a:rPr>
              <a:t>心理健康是指</a:t>
            </a:r>
          </a:p>
        </p:txBody>
      </p:sp>
      <p:pic>
        <p:nvPicPr>
          <p:cNvPr id="7" name="图片 6" descr="图标&#10;&#10;描述已自动生成">
            <a:extLst>
              <a:ext uri="{FF2B5EF4-FFF2-40B4-BE49-F238E27FC236}">
                <a16:creationId xmlns:a16="http://schemas.microsoft.com/office/drawing/2014/main" id="{4A473418-C657-410B-B5A4-1BE59C40BBB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6516" y="1600384"/>
            <a:ext cx="4898101" cy="4489926"/>
          </a:xfrm>
          <a:prstGeom prst="rect">
            <a:avLst/>
          </a:prstGeom>
          <a:scene3d>
            <a:camera prst="perspectiveLeft" fov="7200000"/>
            <a:lightRig rig="threePt" dir="t"/>
          </a:scene3d>
        </p:spPr>
      </p:pic>
      <p:sp>
        <p:nvSpPr>
          <p:cNvPr id="9" name="矩形 8">
            <a:extLst>
              <a:ext uri="{FF2B5EF4-FFF2-40B4-BE49-F238E27FC236}">
                <a16:creationId xmlns:a16="http://schemas.microsoft.com/office/drawing/2014/main" id="{95A0C606-9E30-4666-8C2D-679B40A05CB7}"/>
              </a:ext>
            </a:extLst>
          </p:cNvPr>
          <p:cNvSpPr/>
          <p:nvPr/>
        </p:nvSpPr>
        <p:spPr>
          <a:xfrm rot="20832798">
            <a:off x="6664272" y="1654274"/>
            <a:ext cx="4204138" cy="45719"/>
          </a:xfrm>
          <a:prstGeom prst="rect">
            <a:avLst/>
          </a:prstGeom>
          <a:gradFill>
            <a:gsLst>
              <a:gs pos="100000">
                <a:schemeClr val="accent1">
                  <a:alpha val="0"/>
                </a:schemeClr>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a:extLst>
              <a:ext uri="{FF2B5EF4-FFF2-40B4-BE49-F238E27FC236}">
                <a16:creationId xmlns:a16="http://schemas.microsoft.com/office/drawing/2014/main" id="{24427A99-8E1B-4786-A3BE-75E6076CA19D}"/>
              </a:ext>
            </a:extLst>
          </p:cNvPr>
          <p:cNvSpPr/>
          <p:nvPr/>
        </p:nvSpPr>
        <p:spPr>
          <a:xfrm rot="566318" flipV="1">
            <a:off x="6679802" y="6012756"/>
            <a:ext cx="4300175" cy="45719"/>
          </a:xfrm>
          <a:prstGeom prst="rect">
            <a:avLst/>
          </a:prstGeom>
          <a:gradFill>
            <a:gsLst>
              <a:gs pos="60000">
                <a:schemeClr val="accent1">
                  <a:alpha val="0"/>
                </a:schemeClr>
              </a:gs>
              <a:gs pos="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a:extLst>
              <a:ext uri="{FF2B5EF4-FFF2-40B4-BE49-F238E27FC236}">
                <a16:creationId xmlns:a16="http://schemas.microsoft.com/office/drawing/2014/main" id="{135DDC3F-3062-4866-9664-70200791396C}"/>
              </a:ext>
            </a:extLst>
          </p:cNvPr>
          <p:cNvSpPr/>
          <p:nvPr/>
        </p:nvSpPr>
        <p:spPr>
          <a:xfrm rot="14304271">
            <a:off x="6729722" y="1964284"/>
            <a:ext cx="141642" cy="205627"/>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等腰三角形 13">
            <a:extLst>
              <a:ext uri="{FF2B5EF4-FFF2-40B4-BE49-F238E27FC236}">
                <a16:creationId xmlns:a16="http://schemas.microsoft.com/office/drawing/2014/main" id="{2A6238D8-DB49-4B27-8FC8-60EACEB98AC7}"/>
              </a:ext>
            </a:extLst>
          </p:cNvPr>
          <p:cNvSpPr/>
          <p:nvPr/>
        </p:nvSpPr>
        <p:spPr>
          <a:xfrm rot="7067299" flipV="1">
            <a:off x="6727112" y="5649711"/>
            <a:ext cx="141642" cy="205627"/>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a:extLst>
              <a:ext uri="{FF2B5EF4-FFF2-40B4-BE49-F238E27FC236}">
                <a16:creationId xmlns:a16="http://schemas.microsoft.com/office/drawing/2014/main" id="{5AAA8049-5D1D-4FC5-9531-2EF4FC56325D}"/>
              </a:ext>
            </a:extLst>
          </p:cNvPr>
          <p:cNvSpPr/>
          <p:nvPr/>
        </p:nvSpPr>
        <p:spPr>
          <a:xfrm>
            <a:off x="1237383" y="2742401"/>
            <a:ext cx="3048000" cy="113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星形: 四角 15">
            <a:extLst>
              <a:ext uri="{FF2B5EF4-FFF2-40B4-BE49-F238E27FC236}">
                <a16:creationId xmlns:a16="http://schemas.microsoft.com/office/drawing/2014/main" id="{2DB1E6AB-A4D3-46AC-87C9-3AA0D60664B9}"/>
              </a:ext>
            </a:extLst>
          </p:cNvPr>
          <p:cNvSpPr/>
          <p:nvPr/>
        </p:nvSpPr>
        <p:spPr>
          <a:xfrm rot="21269840">
            <a:off x="420330" y="5902857"/>
            <a:ext cx="525984" cy="525984"/>
          </a:xfrm>
          <a:prstGeom prst="star4">
            <a:avLst>
              <a:gd name="adj" fmla="val 1695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1" name="直接连接符 10">
            <a:extLst>
              <a:ext uri="{FF2B5EF4-FFF2-40B4-BE49-F238E27FC236}">
                <a16:creationId xmlns:a16="http://schemas.microsoft.com/office/drawing/2014/main" id="{99FCCC04-032F-435C-9871-225FDF35245C}"/>
              </a:ext>
            </a:extLst>
          </p:cNvPr>
          <p:cNvCxnSpPr>
            <a:cxnSpLocks/>
          </p:cNvCxnSpPr>
          <p:nvPr/>
        </p:nvCxnSpPr>
        <p:spPr>
          <a:xfrm>
            <a:off x="1028700" y="6165850"/>
            <a:ext cx="3256683"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D7BACE9E-0777-413D-A473-AEDC542002D8}"/>
              </a:ext>
            </a:extLst>
          </p:cNvPr>
          <p:cNvSpPr>
            <a:spLocks noGrp="1"/>
          </p:cNvSpPr>
          <p:nvPr>
            <p:ph type="body" sz="quarter" idx="11"/>
          </p:nvPr>
        </p:nvSpPr>
        <p:spPr/>
        <p:txBody>
          <a:bodyPr/>
          <a:lstStyle/>
          <a:p>
            <a:r>
              <a:rPr lang="zh-CN" altLang="en-US" b="1">
                <a:latin typeface="+mn-lt"/>
                <a:ea typeface="+mn-ea"/>
                <a:cs typeface="+mn-ea"/>
                <a:sym typeface="+mn-lt"/>
              </a:rPr>
              <a:t>什么是心理健康</a:t>
            </a:r>
          </a:p>
          <a:p>
            <a:endParaRPr lang="zh-CN" altLang="en-US" b="1">
              <a:latin typeface="+mn-lt"/>
              <a:ea typeface="+mn-ea"/>
              <a:cs typeface="+mn-ea"/>
              <a:sym typeface="+mn-lt"/>
            </a:endParaRPr>
          </a:p>
        </p:txBody>
      </p:sp>
      <p:grpSp>
        <p:nvGrpSpPr>
          <p:cNvPr id="17" name="组合 16">
            <a:extLst>
              <a:ext uri="{FF2B5EF4-FFF2-40B4-BE49-F238E27FC236}">
                <a16:creationId xmlns:a16="http://schemas.microsoft.com/office/drawing/2014/main" id="{F4056138-031F-4DF3-B18F-41953788A0F6}"/>
              </a:ext>
            </a:extLst>
          </p:cNvPr>
          <p:cNvGrpSpPr/>
          <p:nvPr/>
        </p:nvGrpSpPr>
        <p:grpSpPr>
          <a:xfrm>
            <a:off x="3966598" y="2201788"/>
            <a:ext cx="357907" cy="357907"/>
            <a:chOff x="6190102" y="5895262"/>
            <a:chExt cx="357907" cy="357907"/>
          </a:xfrm>
        </p:grpSpPr>
        <p:sp>
          <p:nvSpPr>
            <p:cNvPr id="18" name="椭圆 17">
              <a:extLst>
                <a:ext uri="{FF2B5EF4-FFF2-40B4-BE49-F238E27FC236}">
                  <a16:creationId xmlns:a16="http://schemas.microsoft.com/office/drawing/2014/main" id="{8A039D00-8339-44B0-ACDA-8F20549A2DF4}"/>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descr="警报响了 轮廓">
              <a:extLst>
                <a:ext uri="{FF2B5EF4-FFF2-40B4-BE49-F238E27FC236}">
                  <a16:creationId xmlns:a16="http://schemas.microsoft.com/office/drawing/2014/main" id="{4833EFB0-85D2-4675-A4C1-7ADCE44133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9790" y="5937170"/>
              <a:ext cx="298530" cy="298530"/>
            </a:xfrm>
            <a:prstGeom prst="rect">
              <a:avLst/>
            </a:prstGeom>
          </p:spPr>
        </p:pic>
      </p:grpSp>
      <p:grpSp>
        <p:nvGrpSpPr>
          <p:cNvPr id="20" name="组合 19">
            <a:extLst>
              <a:ext uri="{FF2B5EF4-FFF2-40B4-BE49-F238E27FC236}">
                <a16:creationId xmlns:a16="http://schemas.microsoft.com/office/drawing/2014/main" id="{079A219D-5332-4E3A-A5B6-D7DA946F8EBC}"/>
              </a:ext>
            </a:extLst>
          </p:cNvPr>
          <p:cNvGrpSpPr/>
          <p:nvPr/>
        </p:nvGrpSpPr>
        <p:grpSpPr>
          <a:xfrm>
            <a:off x="3468599" y="2201788"/>
            <a:ext cx="357907" cy="357907"/>
            <a:chOff x="4884476" y="2115221"/>
            <a:chExt cx="357907" cy="357907"/>
          </a:xfrm>
        </p:grpSpPr>
        <p:sp>
          <p:nvSpPr>
            <p:cNvPr id="21" name="椭圆 20">
              <a:extLst>
                <a:ext uri="{FF2B5EF4-FFF2-40B4-BE49-F238E27FC236}">
                  <a16:creationId xmlns:a16="http://schemas.microsoft.com/office/drawing/2014/main" id="{662637DB-8B2D-4B9B-8985-1676D820FFB4}"/>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形 21" descr="3D 眼镜 轮廓">
              <a:extLst>
                <a:ext uri="{FF2B5EF4-FFF2-40B4-BE49-F238E27FC236}">
                  <a16:creationId xmlns:a16="http://schemas.microsoft.com/office/drawing/2014/main" id="{46EE579D-4E4C-4C7D-A8FA-B6482E57A3A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0070" y="2158559"/>
              <a:ext cx="271230" cy="271230"/>
            </a:xfrm>
            <a:prstGeom prst="rect">
              <a:avLst/>
            </a:prstGeom>
          </p:spPr>
        </p:pic>
      </p:grpSp>
      <p:grpSp>
        <p:nvGrpSpPr>
          <p:cNvPr id="23" name="组合 22">
            <a:extLst>
              <a:ext uri="{FF2B5EF4-FFF2-40B4-BE49-F238E27FC236}">
                <a16:creationId xmlns:a16="http://schemas.microsoft.com/office/drawing/2014/main" id="{3DB450C9-5408-4142-97CF-957D0C5F5F30}"/>
              </a:ext>
            </a:extLst>
          </p:cNvPr>
          <p:cNvGrpSpPr/>
          <p:nvPr/>
        </p:nvGrpSpPr>
        <p:grpSpPr>
          <a:xfrm>
            <a:off x="2970599" y="2201788"/>
            <a:ext cx="357908" cy="362983"/>
            <a:chOff x="10288008" y="1263908"/>
            <a:chExt cx="357908" cy="362983"/>
          </a:xfrm>
        </p:grpSpPr>
        <p:sp>
          <p:nvSpPr>
            <p:cNvPr id="24" name="椭圆 23">
              <a:extLst>
                <a:ext uri="{FF2B5EF4-FFF2-40B4-BE49-F238E27FC236}">
                  <a16:creationId xmlns:a16="http://schemas.microsoft.com/office/drawing/2014/main" id="{3127273B-5B2D-41EE-B529-C9022D30D74A}"/>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形 24" descr="愤怒符号 轮廓">
              <a:extLst>
                <a:ext uri="{FF2B5EF4-FFF2-40B4-BE49-F238E27FC236}">
                  <a16:creationId xmlns:a16="http://schemas.microsoft.com/office/drawing/2014/main" id="{991C9FFA-8B8B-4D33-BD5E-357BBDC1FF4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29516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a:extLst>
              <a:ext uri="{FF2B5EF4-FFF2-40B4-BE49-F238E27FC236}">
                <a16:creationId xmlns:a16="http://schemas.microsoft.com/office/drawing/2014/main" id="{3E91F3D7-6DF6-4416-B840-D0C17327CB6B}"/>
              </a:ext>
            </a:extLst>
          </p:cNvPr>
          <p:cNvSpPr/>
          <p:nvPr/>
        </p:nvSpPr>
        <p:spPr>
          <a:xfrm>
            <a:off x="8237052" y="4974667"/>
            <a:ext cx="3096800" cy="912816"/>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solidFill>
            <a:schemeClr val="bg1"/>
          </a:solidFill>
          <a:ln>
            <a:gradFill>
              <a:gsLst>
                <a:gs pos="0">
                  <a:schemeClr val="accent2"/>
                </a:gs>
                <a:gs pos="100000">
                  <a:schemeClr val="accent2"/>
                </a:gs>
              </a:gsLst>
              <a:lin ang="5400000" scaled="1"/>
            </a:gradFill>
            <a:prstDash val="solid"/>
          </a:ln>
          <a:effectLst>
            <a:outerShdw blurRad="2032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a:solidFill>
                  <a:schemeClr val="tx1"/>
                </a:solidFill>
                <a:cs typeface="+mn-ea"/>
                <a:sym typeface="+mn-lt"/>
              </a:rPr>
              <a:t>处于心理亚健康状态的人</a:t>
            </a:r>
          </a:p>
        </p:txBody>
      </p:sp>
      <p:sp>
        <p:nvSpPr>
          <p:cNvPr id="37" name="任意多边形: 形状 36">
            <a:extLst>
              <a:ext uri="{FF2B5EF4-FFF2-40B4-BE49-F238E27FC236}">
                <a16:creationId xmlns:a16="http://schemas.microsoft.com/office/drawing/2014/main" id="{158F33F2-E478-4AFA-A683-AC366D83D8A8}"/>
              </a:ext>
            </a:extLst>
          </p:cNvPr>
          <p:cNvSpPr/>
          <p:nvPr/>
        </p:nvSpPr>
        <p:spPr>
          <a:xfrm>
            <a:off x="8159426" y="4872897"/>
            <a:ext cx="3224244" cy="1116355"/>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noFill/>
          <a:ln>
            <a:gradFill>
              <a:gsLst>
                <a:gs pos="0">
                  <a:schemeClr val="accent1">
                    <a:lumMod val="75000"/>
                  </a:schemeClr>
                </a:gs>
                <a:gs pos="73000">
                  <a:schemeClr val="accent1">
                    <a:lumMod val="75000"/>
                    <a:alpha val="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a:extLst>
              <a:ext uri="{FF2B5EF4-FFF2-40B4-BE49-F238E27FC236}">
                <a16:creationId xmlns:a16="http://schemas.microsoft.com/office/drawing/2014/main" id="{7653B587-F347-4FC2-A52B-807343FB06A7}"/>
              </a:ext>
            </a:extLst>
          </p:cNvPr>
          <p:cNvSpPr/>
          <p:nvPr/>
        </p:nvSpPr>
        <p:spPr>
          <a:xfrm>
            <a:off x="4725236" y="4972777"/>
            <a:ext cx="2658083" cy="912816"/>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solidFill>
            <a:schemeClr val="bg1"/>
          </a:solidFill>
          <a:ln>
            <a:gradFill>
              <a:gsLst>
                <a:gs pos="0">
                  <a:schemeClr val="accent2"/>
                </a:gs>
                <a:gs pos="100000">
                  <a:schemeClr val="accent2"/>
                </a:gs>
              </a:gsLst>
              <a:lin ang="5400000" scaled="1"/>
            </a:gradFill>
            <a:prstDash val="solid"/>
          </a:ln>
          <a:effectLst>
            <a:outerShdw blurRad="2032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a:solidFill>
                  <a:schemeClr val="tx1"/>
                </a:solidFill>
                <a:cs typeface="+mn-ea"/>
                <a:sym typeface="+mn-lt"/>
              </a:rPr>
              <a:t>完全无心理疾病的人</a:t>
            </a:r>
          </a:p>
        </p:txBody>
      </p:sp>
      <p:sp>
        <p:nvSpPr>
          <p:cNvPr id="34" name="任意多边形: 形状 33">
            <a:extLst>
              <a:ext uri="{FF2B5EF4-FFF2-40B4-BE49-F238E27FC236}">
                <a16:creationId xmlns:a16="http://schemas.microsoft.com/office/drawing/2014/main" id="{C8184C34-EF55-452F-9C17-9D736808A4C7}"/>
              </a:ext>
            </a:extLst>
          </p:cNvPr>
          <p:cNvSpPr/>
          <p:nvPr/>
        </p:nvSpPr>
        <p:spPr>
          <a:xfrm>
            <a:off x="4597792" y="4871007"/>
            <a:ext cx="2927509" cy="1116355"/>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noFill/>
          <a:ln>
            <a:gradFill>
              <a:gsLst>
                <a:gs pos="0">
                  <a:schemeClr val="accent1">
                    <a:lumMod val="75000"/>
                  </a:schemeClr>
                </a:gs>
                <a:gs pos="73000">
                  <a:schemeClr val="accent1">
                    <a:lumMod val="75000"/>
                    <a:alpha val="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9E52CC23-EE77-44E2-B20F-EFDFF560FD6B}"/>
              </a:ext>
            </a:extLst>
          </p:cNvPr>
          <p:cNvSpPr/>
          <p:nvPr/>
        </p:nvSpPr>
        <p:spPr>
          <a:xfrm>
            <a:off x="1235432" y="4970887"/>
            <a:ext cx="2658083" cy="912816"/>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solidFill>
            <a:schemeClr val="bg1"/>
          </a:solidFill>
          <a:ln>
            <a:gradFill>
              <a:gsLst>
                <a:gs pos="0">
                  <a:schemeClr val="accent2"/>
                </a:gs>
                <a:gs pos="100000">
                  <a:schemeClr val="accent2"/>
                </a:gs>
              </a:gsLst>
              <a:lin ang="5400000" scaled="1"/>
            </a:gradFill>
            <a:prstDash val="solid"/>
          </a:ln>
          <a:effectLst>
            <a:outerShdw blurRad="203200" sx="102000" sy="102000" algn="ctr"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a:solidFill>
                  <a:schemeClr val="tx1"/>
                </a:solidFill>
                <a:cs typeface="+mn-ea"/>
                <a:sym typeface="+mn-lt"/>
              </a:rPr>
              <a:t>完全有心理疾病的人</a:t>
            </a:r>
          </a:p>
        </p:txBody>
      </p:sp>
      <p:sp>
        <p:nvSpPr>
          <p:cNvPr id="25" name="椭圆 24">
            <a:extLst>
              <a:ext uri="{FF2B5EF4-FFF2-40B4-BE49-F238E27FC236}">
                <a16:creationId xmlns:a16="http://schemas.microsoft.com/office/drawing/2014/main" id="{796EEF67-11C9-411C-9363-10D0E420BC4E}"/>
              </a:ext>
            </a:extLst>
          </p:cNvPr>
          <p:cNvSpPr/>
          <p:nvPr/>
        </p:nvSpPr>
        <p:spPr>
          <a:xfrm>
            <a:off x="4432531" y="1592811"/>
            <a:ext cx="3326938" cy="3326938"/>
          </a:xfrm>
          <a:prstGeom prst="ellipse">
            <a:avLst/>
          </a:pr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a:extLst>
              <a:ext uri="{FF2B5EF4-FFF2-40B4-BE49-F238E27FC236}">
                <a16:creationId xmlns:a16="http://schemas.microsoft.com/office/drawing/2014/main" id="{117E0920-4D76-41F4-9A32-1DB3CCE6676D}"/>
              </a:ext>
            </a:extLst>
          </p:cNvPr>
          <p:cNvSpPr/>
          <p:nvPr/>
        </p:nvSpPr>
        <p:spPr>
          <a:xfrm>
            <a:off x="8092889" y="1592811"/>
            <a:ext cx="3326938" cy="3326938"/>
          </a:xfrm>
          <a:prstGeom prst="ellipse">
            <a:avLst/>
          </a:pr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梯形 3">
            <a:extLst>
              <a:ext uri="{FF2B5EF4-FFF2-40B4-BE49-F238E27FC236}">
                <a16:creationId xmlns:a16="http://schemas.microsoft.com/office/drawing/2014/main" id="{36983A25-C81C-4DE7-B4AD-8831E2CF17D0}"/>
              </a:ext>
            </a:extLst>
          </p:cNvPr>
          <p:cNvSpPr/>
          <p:nvPr/>
        </p:nvSpPr>
        <p:spPr>
          <a:xfrm rot="5400000">
            <a:off x="5597753" y="1949119"/>
            <a:ext cx="3617087" cy="2672980"/>
          </a:xfrm>
          <a:prstGeom prst="trapezoid">
            <a:avLst>
              <a:gd name="adj" fmla="val 48056"/>
            </a:avLst>
          </a:prstGeom>
          <a:gradFill flip="none" rotWithShape="1">
            <a:gsLst>
              <a:gs pos="100000">
                <a:schemeClr val="accent1"/>
              </a:gs>
              <a:gs pos="30000">
                <a:schemeClr val="accent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a:extLst>
              <a:ext uri="{FF2B5EF4-FFF2-40B4-BE49-F238E27FC236}">
                <a16:creationId xmlns:a16="http://schemas.microsoft.com/office/drawing/2014/main" id="{D8F4DAA9-80C3-4294-8E47-DF691690F0CE}"/>
              </a:ext>
            </a:extLst>
          </p:cNvPr>
          <p:cNvSpPr/>
          <p:nvPr/>
        </p:nvSpPr>
        <p:spPr>
          <a:xfrm>
            <a:off x="840706" y="1592811"/>
            <a:ext cx="3326938" cy="3326938"/>
          </a:xfrm>
          <a:prstGeom prst="ellipse">
            <a:avLst/>
          </a:pr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03C24FF3-D16A-4F04-AEC8-916A2A402F59}"/>
              </a:ext>
            </a:extLst>
          </p:cNvPr>
          <p:cNvSpPr txBox="1"/>
          <p:nvPr/>
        </p:nvSpPr>
        <p:spPr>
          <a:xfrm>
            <a:off x="713094" y="450475"/>
            <a:ext cx="546945" cy="461665"/>
          </a:xfrm>
          <a:prstGeom prst="rect">
            <a:avLst/>
          </a:prstGeom>
          <a:noFill/>
        </p:spPr>
        <p:txBody>
          <a:bodyPr wrap="none" rtlCol="0">
            <a:spAutoFit/>
          </a:bodyPr>
          <a:lstStyle/>
          <a:p>
            <a:r>
              <a:rPr lang="en-US" altLang="zh-CN" sz="2400">
                <a:solidFill>
                  <a:schemeClr val="bg1"/>
                </a:solidFill>
                <a:cs typeface="+mn-ea"/>
                <a:sym typeface="+mn-lt"/>
              </a:rPr>
              <a:t>01</a:t>
            </a:r>
            <a:endParaRPr lang="zh-CN" altLang="en-US" sz="2400">
              <a:solidFill>
                <a:schemeClr val="bg1"/>
              </a:solidFill>
              <a:cs typeface="+mn-ea"/>
              <a:sym typeface="+mn-lt"/>
            </a:endParaRPr>
          </a:p>
        </p:txBody>
      </p:sp>
      <p:sp>
        <p:nvSpPr>
          <p:cNvPr id="26" name="弧形 25">
            <a:extLst>
              <a:ext uri="{FF2B5EF4-FFF2-40B4-BE49-F238E27FC236}">
                <a16:creationId xmlns:a16="http://schemas.microsoft.com/office/drawing/2014/main" id="{96C6F076-5506-48BE-8D8B-F8055FE1B97F}"/>
              </a:ext>
            </a:extLst>
          </p:cNvPr>
          <p:cNvSpPr/>
          <p:nvPr/>
        </p:nvSpPr>
        <p:spPr>
          <a:xfrm>
            <a:off x="1470383" y="2176395"/>
            <a:ext cx="2137719" cy="2137719"/>
          </a:xfrm>
          <a:prstGeom prst="arc">
            <a:avLst>
              <a:gd name="adj1" fmla="val 16200000"/>
              <a:gd name="adj2" fmla="val 16194330"/>
            </a:avLst>
          </a:prstGeom>
          <a:ln w="254000">
            <a:solidFill>
              <a:schemeClr val="bg1"/>
            </a:solidFill>
          </a:ln>
          <a:effectLst>
            <a:outerShdw blurRad="292100" sx="102000" sy="102000" algn="ctr" rotWithShape="0">
              <a:schemeClr val="accent1">
                <a:lumMod val="75000"/>
                <a:alpha val="24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2" name="弧形 31">
            <a:extLst>
              <a:ext uri="{FF2B5EF4-FFF2-40B4-BE49-F238E27FC236}">
                <a16:creationId xmlns:a16="http://schemas.microsoft.com/office/drawing/2014/main" id="{7B6D36B9-014B-4003-B7E2-47B29D068FD0}"/>
              </a:ext>
            </a:extLst>
          </p:cNvPr>
          <p:cNvSpPr/>
          <p:nvPr/>
        </p:nvSpPr>
        <p:spPr>
          <a:xfrm>
            <a:off x="1470382" y="2176394"/>
            <a:ext cx="2137719" cy="2137719"/>
          </a:xfrm>
          <a:prstGeom prst="arc">
            <a:avLst>
              <a:gd name="adj1" fmla="val 16200000"/>
              <a:gd name="adj2" fmla="val 347745"/>
            </a:avLst>
          </a:prstGeom>
          <a:ln w="2540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CAE7F011-94D4-4B2D-8C3B-4476972B22EB}"/>
              </a:ext>
            </a:extLst>
          </p:cNvPr>
          <p:cNvSpPr txBox="1"/>
          <p:nvPr/>
        </p:nvSpPr>
        <p:spPr>
          <a:xfrm>
            <a:off x="2087033" y="2918483"/>
            <a:ext cx="865943" cy="646331"/>
          </a:xfrm>
          <a:prstGeom prst="rect">
            <a:avLst/>
          </a:prstGeom>
          <a:noFill/>
        </p:spPr>
        <p:txBody>
          <a:bodyPr wrap="none" rtlCol="0">
            <a:spAutoFit/>
          </a:bodyPr>
          <a:lstStyle/>
          <a:p>
            <a:r>
              <a:rPr lang="en-US" altLang="zh-CN" sz="3600">
                <a:cs typeface="+mn-ea"/>
                <a:sym typeface="+mn-lt"/>
              </a:rPr>
              <a:t>6%</a:t>
            </a:r>
            <a:endParaRPr lang="zh-CN" altLang="en-US" sz="3600">
              <a:cs typeface="+mn-ea"/>
              <a:sym typeface="+mn-lt"/>
            </a:endParaRPr>
          </a:p>
        </p:txBody>
      </p:sp>
      <p:sp>
        <p:nvSpPr>
          <p:cNvPr id="11" name="弧形 10">
            <a:extLst>
              <a:ext uri="{FF2B5EF4-FFF2-40B4-BE49-F238E27FC236}">
                <a16:creationId xmlns:a16="http://schemas.microsoft.com/office/drawing/2014/main" id="{DF4B3D59-4E2B-4CF3-AAAC-9A6B220DB4E7}"/>
              </a:ext>
            </a:extLst>
          </p:cNvPr>
          <p:cNvSpPr/>
          <p:nvPr/>
        </p:nvSpPr>
        <p:spPr>
          <a:xfrm>
            <a:off x="5027141" y="2176395"/>
            <a:ext cx="2137719" cy="2137719"/>
          </a:xfrm>
          <a:prstGeom prst="arc">
            <a:avLst>
              <a:gd name="adj1" fmla="val 16200000"/>
              <a:gd name="adj2" fmla="val 16194330"/>
            </a:avLst>
          </a:prstGeom>
          <a:ln w="254000">
            <a:solidFill>
              <a:schemeClr val="bg1"/>
            </a:solidFill>
          </a:ln>
          <a:effectLst>
            <a:outerShdw blurRad="292100" sx="102000" sy="102000" algn="ctr" rotWithShape="0">
              <a:schemeClr val="accent1">
                <a:lumMod val="75000"/>
                <a:alpha val="24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 name="弧形 11">
            <a:extLst>
              <a:ext uri="{FF2B5EF4-FFF2-40B4-BE49-F238E27FC236}">
                <a16:creationId xmlns:a16="http://schemas.microsoft.com/office/drawing/2014/main" id="{6683E827-B9B0-4059-8100-F79E08562A41}"/>
              </a:ext>
            </a:extLst>
          </p:cNvPr>
          <p:cNvSpPr/>
          <p:nvPr/>
        </p:nvSpPr>
        <p:spPr>
          <a:xfrm>
            <a:off x="5027141" y="2176394"/>
            <a:ext cx="2137719" cy="2137719"/>
          </a:xfrm>
          <a:prstGeom prst="arc">
            <a:avLst>
              <a:gd name="adj1" fmla="val 16200000"/>
              <a:gd name="adj2" fmla="val 14338137"/>
            </a:avLst>
          </a:prstGeom>
          <a:ln w="2540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29D265DF-C5A8-4146-B1BE-F04AB7E4C612}"/>
              </a:ext>
            </a:extLst>
          </p:cNvPr>
          <p:cNvSpPr txBox="1"/>
          <p:nvPr/>
        </p:nvSpPr>
        <p:spPr>
          <a:xfrm>
            <a:off x="5527575" y="2918483"/>
            <a:ext cx="1136850" cy="646331"/>
          </a:xfrm>
          <a:prstGeom prst="rect">
            <a:avLst/>
          </a:prstGeom>
          <a:noFill/>
        </p:spPr>
        <p:txBody>
          <a:bodyPr wrap="none" rtlCol="0">
            <a:spAutoFit/>
          </a:bodyPr>
          <a:lstStyle/>
          <a:p>
            <a:pPr algn="ctr"/>
            <a:r>
              <a:rPr lang="en-US" altLang="zh-CN" sz="3600">
                <a:cs typeface="+mn-ea"/>
                <a:sym typeface="+mn-lt"/>
              </a:rPr>
              <a:t>95%</a:t>
            </a:r>
            <a:endParaRPr lang="zh-CN" altLang="en-US" sz="3600">
              <a:cs typeface="+mn-ea"/>
              <a:sym typeface="+mn-lt"/>
            </a:endParaRPr>
          </a:p>
        </p:txBody>
      </p:sp>
      <p:sp>
        <p:nvSpPr>
          <p:cNvPr id="15" name="弧形 14">
            <a:extLst>
              <a:ext uri="{FF2B5EF4-FFF2-40B4-BE49-F238E27FC236}">
                <a16:creationId xmlns:a16="http://schemas.microsoft.com/office/drawing/2014/main" id="{E10BD45E-2B83-42E2-BD8F-3B348204B9FA}"/>
              </a:ext>
            </a:extLst>
          </p:cNvPr>
          <p:cNvSpPr/>
          <p:nvPr/>
        </p:nvSpPr>
        <p:spPr>
          <a:xfrm>
            <a:off x="8742788" y="2176394"/>
            <a:ext cx="2137719" cy="2137719"/>
          </a:xfrm>
          <a:prstGeom prst="arc">
            <a:avLst>
              <a:gd name="adj1" fmla="val 16200000"/>
              <a:gd name="adj2" fmla="val 16194330"/>
            </a:avLst>
          </a:prstGeom>
          <a:ln w="254000">
            <a:solidFill>
              <a:schemeClr val="bg1"/>
            </a:solidFill>
          </a:ln>
          <a:effectLst>
            <a:outerShdw blurRad="292100" sx="102000" sy="102000" algn="ctr" rotWithShape="0">
              <a:schemeClr val="accent1">
                <a:lumMod val="75000"/>
                <a:alpha val="24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6" name="弧形 15">
            <a:extLst>
              <a:ext uri="{FF2B5EF4-FFF2-40B4-BE49-F238E27FC236}">
                <a16:creationId xmlns:a16="http://schemas.microsoft.com/office/drawing/2014/main" id="{015A970D-277E-44EC-91BA-FD257ECC918E}"/>
              </a:ext>
            </a:extLst>
          </p:cNvPr>
          <p:cNvSpPr/>
          <p:nvPr/>
        </p:nvSpPr>
        <p:spPr>
          <a:xfrm>
            <a:off x="8742789" y="2176393"/>
            <a:ext cx="2137719" cy="2137719"/>
          </a:xfrm>
          <a:prstGeom prst="arc">
            <a:avLst>
              <a:gd name="adj1" fmla="val 16200000"/>
              <a:gd name="adj2" fmla="val 14338137"/>
            </a:avLst>
          </a:prstGeom>
          <a:ln w="2540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FFA94497-7766-4B09-9D18-3C04192DBE0A}"/>
              </a:ext>
            </a:extLst>
          </p:cNvPr>
          <p:cNvSpPr txBox="1"/>
          <p:nvPr/>
        </p:nvSpPr>
        <p:spPr>
          <a:xfrm>
            <a:off x="9076207" y="2913028"/>
            <a:ext cx="1518364" cy="646331"/>
          </a:xfrm>
          <a:prstGeom prst="rect">
            <a:avLst/>
          </a:prstGeom>
          <a:noFill/>
        </p:spPr>
        <p:txBody>
          <a:bodyPr wrap="none" rtlCol="0">
            <a:spAutoFit/>
          </a:bodyPr>
          <a:lstStyle/>
          <a:p>
            <a:r>
              <a:rPr lang="en-US" altLang="zh-CN" sz="3600">
                <a:cs typeface="+mn-ea"/>
                <a:sym typeface="+mn-lt"/>
              </a:rPr>
              <a:t>84.5%</a:t>
            </a:r>
            <a:endParaRPr lang="zh-CN" altLang="en-US" sz="3600">
              <a:cs typeface="+mn-ea"/>
              <a:sym typeface="+mn-lt"/>
            </a:endParaRPr>
          </a:p>
        </p:txBody>
      </p:sp>
      <p:sp>
        <p:nvSpPr>
          <p:cNvPr id="5" name="弧形 4">
            <a:extLst>
              <a:ext uri="{FF2B5EF4-FFF2-40B4-BE49-F238E27FC236}">
                <a16:creationId xmlns:a16="http://schemas.microsoft.com/office/drawing/2014/main" id="{DF3A9966-BED5-4A62-9346-87CB6BB8CC27}"/>
              </a:ext>
            </a:extLst>
          </p:cNvPr>
          <p:cNvSpPr/>
          <p:nvPr/>
        </p:nvSpPr>
        <p:spPr>
          <a:xfrm>
            <a:off x="1142816" y="1827352"/>
            <a:ext cx="2857855" cy="2857855"/>
          </a:xfrm>
          <a:prstGeom prst="arc">
            <a:avLst>
              <a:gd name="adj1" fmla="val 16179622"/>
              <a:gd name="adj2" fmla="val 274457"/>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3" name="弧形 32">
            <a:extLst>
              <a:ext uri="{FF2B5EF4-FFF2-40B4-BE49-F238E27FC236}">
                <a16:creationId xmlns:a16="http://schemas.microsoft.com/office/drawing/2014/main" id="{109C9271-445E-4544-8C92-889AA4A7109A}"/>
              </a:ext>
            </a:extLst>
          </p:cNvPr>
          <p:cNvSpPr/>
          <p:nvPr/>
        </p:nvSpPr>
        <p:spPr>
          <a:xfrm>
            <a:off x="4635799" y="1812719"/>
            <a:ext cx="2857855" cy="2857855"/>
          </a:xfrm>
          <a:prstGeom prst="arc">
            <a:avLst>
              <a:gd name="adj1" fmla="val 16403591"/>
              <a:gd name="adj2" fmla="val 14100043"/>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5" name="弧形 34">
            <a:extLst>
              <a:ext uri="{FF2B5EF4-FFF2-40B4-BE49-F238E27FC236}">
                <a16:creationId xmlns:a16="http://schemas.microsoft.com/office/drawing/2014/main" id="{B347B78B-820F-414A-BC3A-C25B04D448D0}"/>
              </a:ext>
            </a:extLst>
          </p:cNvPr>
          <p:cNvSpPr/>
          <p:nvPr/>
        </p:nvSpPr>
        <p:spPr>
          <a:xfrm>
            <a:off x="8356524" y="1871921"/>
            <a:ext cx="2857855" cy="2857855"/>
          </a:xfrm>
          <a:prstGeom prst="arc">
            <a:avLst>
              <a:gd name="adj1" fmla="val 16403591"/>
              <a:gd name="adj2" fmla="val 14281214"/>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28" name="任意多边形: 形状 27">
            <a:extLst>
              <a:ext uri="{FF2B5EF4-FFF2-40B4-BE49-F238E27FC236}">
                <a16:creationId xmlns:a16="http://schemas.microsoft.com/office/drawing/2014/main" id="{ACF635AC-6BE3-426B-88E4-4A833955172E}"/>
              </a:ext>
            </a:extLst>
          </p:cNvPr>
          <p:cNvSpPr/>
          <p:nvPr/>
        </p:nvSpPr>
        <p:spPr>
          <a:xfrm>
            <a:off x="1107988" y="4869117"/>
            <a:ext cx="2927509" cy="1116355"/>
          </a:xfrm>
          <a:custGeom>
            <a:avLst/>
            <a:gdLst>
              <a:gd name="connsiteX0" fmla="*/ 10858499 w 10858499"/>
              <a:gd name="connsiteY0" fmla="*/ 0 h 3435598"/>
              <a:gd name="connsiteX1" fmla="*/ 10858499 w 10858499"/>
              <a:gd name="connsiteY1" fmla="*/ 3414859 h 3435598"/>
              <a:gd name="connsiteX2" fmla="*/ 10448881 w 10858499"/>
              <a:gd name="connsiteY2" fmla="*/ 3349278 h 3435598"/>
              <a:gd name="connsiteX3" fmla="*/ 5494019 w 10858499"/>
              <a:gd name="connsiteY3" fmla="*/ 3025235 h 3435598"/>
              <a:gd name="connsiteX4" fmla="*/ 539157 w 10858499"/>
              <a:gd name="connsiteY4" fmla="*/ 3349278 h 3435598"/>
              <a:gd name="connsiteX5" fmla="*/ 0 w 10858499"/>
              <a:gd name="connsiteY5" fmla="*/ 3435598 h 3435598"/>
              <a:gd name="connsiteX6" fmla="*/ 0 w 10858499"/>
              <a:gd name="connsiteY6" fmla="*/ 71628 h 3435598"/>
              <a:gd name="connsiteX7" fmla="*/ 252234 w 10858499"/>
              <a:gd name="connsiteY7" fmla="*/ 112012 h 3435598"/>
              <a:gd name="connsiteX8" fmla="*/ 5207096 w 10858499"/>
              <a:gd name="connsiteY8" fmla="*/ 436054 h 3435598"/>
              <a:gd name="connsiteX9" fmla="*/ 10844189 w 10858499"/>
              <a:gd name="connsiteY9" fmla="*/ 2785 h 3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499" h="3435598">
                <a:moveTo>
                  <a:pt x="10858499" y="0"/>
                </a:moveTo>
                <a:lnTo>
                  <a:pt x="10858499" y="3414859"/>
                </a:lnTo>
                <a:lnTo>
                  <a:pt x="10448881" y="3349278"/>
                </a:lnTo>
                <a:cubicBezTo>
                  <a:pt x="9034487" y="3144694"/>
                  <a:pt x="7329412" y="3025235"/>
                  <a:pt x="5494019" y="3025235"/>
                </a:cubicBezTo>
                <a:cubicBezTo>
                  <a:pt x="3658626" y="3025235"/>
                  <a:pt x="1953551" y="3144694"/>
                  <a:pt x="539157" y="3349278"/>
                </a:cubicBezTo>
                <a:lnTo>
                  <a:pt x="0" y="3435598"/>
                </a:lnTo>
                <a:lnTo>
                  <a:pt x="0" y="71628"/>
                </a:lnTo>
                <a:lnTo>
                  <a:pt x="252234" y="112012"/>
                </a:lnTo>
                <a:cubicBezTo>
                  <a:pt x="1666628" y="316595"/>
                  <a:pt x="3371704" y="436054"/>
                  <a:pt x="5207096" y="436054"/>
                </a:cubicBezTo>
                <a:cubicBezTo>
                  <a:pt x="7348388" y="436054"/>
                  <a:pt x="9312303" y="273457"/>
                  <a:pt x="10844189" y="2785"/>
                </a:cubicBezTo>
                <a:close/>
              </a:path>
            </a:pathLst>
          </a:custGeom>
          <a:noFill/>
          <a:ln>
            <a:gradFill>
              <a:gsLst>
                <a:gs pos="0">
                  <a:schemeClr val="accent1">
                    <a:lumMod val="75000"/>
                  </a:schemeClr>
                </a:gs>
                <a:gs pos="73000">
                  <a:schemeClr val="accent1">
                    <a:lumMod val="75000"/>
                    <a:alpha val="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占位符 9">
            <a:extLst>
              <a:ext uri="{FF2B5EF4-FFF2-40B4-BE49-F238E27FC236}">
                <a16:creationId xmlns:a16="http://schemas.microsoft.com/office/drawing/2014/main" id="{6BCFD0A6-E1E3-48E7-B67D-E07701B84EF3}"/>
              </a:ext>
            </a:extLst>
          </p:cNvPr>
          <p:cNvSpPr>
            <a:spLocks noGrp="1"/>
          </p:cNvSpPr>
          <p:nvPr>
            <p:ph type="body" sz="quarter" idx="11"/>
          </p:nvPr>
        </p:nvSpPr>
        <p:spPr/>
        <p:txBody>
          <a:bodyPr/>
          <a:lstStyle/>
          <a:p>
            <a:r>
              <a:rPr lang="zh-CN" altLang="en-US"/>
              <a:t>什么是心理健康</a:t>
            </a:r>
          </a:p>
        </p:txBody>
      </p:sp>
    </p:spTree>
    <p:extLst>
      <p:ext uri="{BB962C8B-B14F-4D97-AF65-F5344CB8AC3E}">
        <p14:creationId xmlns:p14="http://schemas.microsoft.com/office/powerpoint/2010/main" val="393750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E77090A6-22A5-485D-9DEF-4FAD8A4835E9}"/>
              </a:ext>
            </a:extLst>
          </p:cNvPr>
          <p:cNvSpPr/>
          <p:nvPr/>
        </p:nvSpPr>
        <p:spPr>
          <a:xfrm>
            <a:off x="8112049" y="1415580"/>
            <a:ext cx="1677995" cy="502680"/>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93C6685F-68B0-4D83-BA2F-DDEE55D3507C}"/>
              </a:ext>
            </a:extLst>
          </p:cNvPr>
          <p:cNvSpPr txBox="1"/>
          <p:nvPr/>
        </p:nvSpPr>
        <p:spPr>
          <a:xfrm>
            <a:off x="8831963" y="1456595"/>
            <a:ext cx="880997" cy="400110"/>
          </a:xfrm>
          <a:prstGeom prst="rect">
            <a:avLst/>
          </a:prstGeom>
          <a:noFill/>
        </p:spPr>
        <p:txBody>
          <a:bodyPr wrap="square">
            <a:spAutoFit/>
          </a:bodyPr>
          <a:lstStyle/>
          <a:p>
            <a:r>
              <a:rPr lang="zh-CN" altLang="en-US" sz="2000" b="1">
                <a:solidFill>
                  <a:schemeClr val="bg1"/>
                </a:solidFill>
                <a:cs typeface="+mn-ea"/>
                <a:sym typeface="+mn-lt"/>
              </a:rPr>
              <a:t>女生</a:t>
            </a:r>
          </a:p>
        </p:txBody>
      </p:sp>
      <p:sp>
        <p:nvSpPr>
          <p:cNvPr id="5" name="文本框 4">
            <a:extLst>
              <a:ext uri="{FF2B5EF4-FFF2-40B4-BE49-F238E27FC236}">
                <a16:creationId xmlns:a16="http://schemas.microsoft.com/office/drawing/2014/main" id="{9A984251-9831-476D-97B7-4DF9E78575E3}"/>
              </a:ext>
            </a:extLst>
          </p:cNvPr>
          <p:cNvSpPr txBox="1"/>
          <p:nvPr/>
        </p:nvSpPr>
        <p:spPr>
          <a:xfrm>
            <a:off x="713094" y="450475"/>
            <a:ext cx="546945" cy="461665"/>
          </a:xfrm>
          <a:prstGeom prst="rect">
            <a:avLst/>
          </a:prstGeom>
          <a:noFill/>
        </p:spPr>
        <p:txBody>
          <a:bodyPr wrap="none" rtlCol="0">
            <a:spAutoFit/>
          </a:bodyPr>
          <a:lstStyle/>
          <a:p>
            <a:r>
              <a:rPr lang="en-US" altLang="zh-CN" sz="2400">
                <a:solidFill>
                  <a:schemeClr val="bg1"/>
                </a:solidFill>
                <a:cs typeface="+mn-ea"/>
                <a:sym typeface="+mn-lt"/>
              </a:rPr>
              <a:t>01</a:t>
            </a:r>
            <a:endParaRPr lang="zh-CN" altLang="en-US" sz="2400">
              <a:solidFill>
                <a:schemeClr val="bg1"/>
              </a:solidFill>
              <a:cs typeface="+mn-ea"/>
              <a:sym typeface="+mn-lt"/>
            </a:endParaRPr>
          </a:p>
        </p:txBody>
      </p:sp>
      <p:graphicFrame>
        <p:nvGraphicFramePr>
          <p:cNvPr id="23" name="图表 22">
            <a:extLst>
              <a:ext uri="{FF2B5EF4-FFF2-40B4-BE49-F238E27FC236}">
                <a16:creationId xmlns:a16="http://schemas.microsoft.com/office/drawing/2014/main" id="{0089FF77-EF30-4198-BE10-F41673474758}"/>
              </a:ext>
            </a:extLst>
          </p:cNvPr>
          <p:cNvGraphicFramePr/>
          <p:nvPr>
            <p:extLst>
              <p:ext uri="{D42A27DB-BD31-4B8C-83A1-F6EECF244321}">
                <p14:modId xmlns:p14="http://schemas.microsoft.com/office/powerpoint/2010/main" val="1082967895"/>
              </p:ext>
            </p:extLst>
          </p:nvPr>
        </p:nvGraphicFramePr>
        <p:xfrm>
          <a:off x="900032" y="1967696"/>
          <a:ext cx="10975593" cy="4439829"/>
        </p:xfrm>
        <a:graphic>
          <a:graphicData uri="http://schemas.openxmlformats.org/drawingml/2006/chart">
            <c:chart xmlns:c="http://schemas.openxmlformats.org/drawingml/2006/chart" xmlns:r="http://schemas.openxmlformats.org/officeDocument/2006/relationships" r:id="rId2"/>
          </a:graphicData>
        </a:graphic>
      </p:graphicFrame>
      <p:pic>
        <p:nvPicPr>
          <p:cNvPr id="25" name="图形 24" descr="女学生 纯色填充">
            <a:extLst>
              <a:ext uri="{FF2B5EF4-FFF2-40B4-BE49-F238E27FC236}">
                <a16:creationId xmlns:a16="http://schemas.microsoft.com/office/drawing/2014/main" id="{CA33DA59-FDC1-4185-95F7-EA9C8A295C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42692" y="1286400"/>
            <a:ext cx="744199" cy="744199"/>
          </a:xfrm>
          <a:prstGeom prst="rect">
            <a:avLst/>
          </a:prstGeom>
          <a:effectLst>
            <a:outerShdw blurRad="152400" dist="152400" dir="5400000" algn="t" rotWithShape="0">
              <a:prstClr val="black">
                <a:alpha val="19000"/>
              </a:prstClr>
            </a:outerShdw>
          </a:effectLst>
        </p:spPr>
      </p:pic>
      <p:sp>
        <p:nvSpPr>
          <p:cNvPr id="28" name="矩形: 圆角 27">
            <a:extLst>
              <a:ext uri="{FF2B5EF4-FFF2-40B4-BE49-F238E27FC236}">
                <a16:creationId xmlns:a16="http://schemas.microsoft.com/office/drawing/2014/main" id="{9A09B159-E411-404E-857A-7BB0D4DE260E}"/>
              </a:ext>
            </a:extLst>
          </p:cNvPr>
          <p:cNvSpPr/>
          <p:nvPr/>
        </p:nvSpPr>
        <p:spPr>
          <a:xfrm>
            <a:off x="2809190" y="1407160"/>
            <a:ext cx="1677995" cy="50268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图形 26" descr="男学生 纯色填充">
            <a:extLst>
              <a:ext uri="{FF2B5EF4-FFF2-40B4-BE49-F238E27FC236}">
                <a16:creationId xmlns:a16="http://schemas.microsoft.com/office/drawing/2014/main" id="{76A4F7CD-B6DB-4541-9478-3A553D7DC6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00497" y="1298543"/>
            <a:ext cx="719914" cy="719914"/>
          </a:xfrm>
          <a:prstGeom prst="rect">
            <a:avLst/>
          </a:prstGeom>
          <a:effectLst>
            <a:outerShdw blurRad="152400" dist="152400" dir="5400000" algn="t" rotWithShape="0">
              <a:schemeClr val="tx1">
                <a:alpha val="19000"/>
              </a:schemeClr>
            </a:outerShdw>
          </a:effectLst>
        </p:spPr>
      </p:pic>
      <p:sp>
        <p:nvSpPr>
          <p:cNvPr id="9" name="文本框 8">
            <a:extLst>
              <a:ext uri="{FF2B5EF4-FFF2-40B4-BE49-F238E27FC236}">
                <a16:creationId xmlns:a16="http://schemas.microsoft.com/office/drawing/2014/main" id="{A624987A-93C4-4859-87EC-6972EC523496}"/>
              </a:ext>
            </a:extLst>
          </p:cNvPr>
          <p:cNvSpPr txBox="1"/>
          <p:nvPr/>
        </p:nvSpPr>
        <p:spPr>
          <a:xfrm>
            <a:off x="3529104" y="1448175"/>
            <a:ext cx="880336" cy="400110"/>
          </a:xfrm>
          <a:prstGeom prst="rect">
            <a:avLst/>
          </a:prstGeom>
          <a:noFill/>
        </p:spPr>
        <p:txBody>
          <a:bodyPr wrap="square">
            <a:spAutoFit/>
          </a:bodyPr>
          <a:lstStyle/>
          <a:p>
            <a:r>
              <a:rPr lang="zh-CN" altLang="en-US" sz="2000" b="1">
                <a:cs typeface="+mn-ea"/>
                <a:sym typeface="+mn-lt"/>
              </a:rPr>
              <a:t>男生</a:t>
            </a:r>
          </a:p>
        </p:txBody>
      </p:sp>
      <p:sp>
        <p:nvSpPr>
          <p:cNvPr id="2" name="文本占位符 1">
            <a:extLst>
              <a:ext uri="{FF2B5EF4-FFF2-40B4-BE49-F238E27FC236}">
                <a16:creationId xmlns:a16="http://schemas.microsoft.com/office/drawing/2014/main" id="{6EA7EFF8-C0C0-4AAE-821D-202EF831F1F8}"/>
              </a:ext>
            </a:extLst>
          </p:cNvPr>
          <p:cNvSpPr>
            <a:spLocks noGrp="1"/>
          </p:cNvSpPr>
          <p:nvPr>
            <p:ph type="body" sz="quarter" idx="11"/>
          </p:nvPr>
        </p:nvSpPr>
        <p:spPr/>
        <p:txBody>
          <a:bodyPr/>
          <a:lstStyle/>
          <a:p>
            <a:r>
              <a:rPr lang="zh-CN" altLang="en-US"/>
              <a:t>什么是心理健康</a:t>
            </a:r>
          </a:p>
        </p:txBody>
      </p:sp>
    </p:spTree>
    <p:extLst>
      <p:ext uri="{BB962C8B-B14F-4D97-AF65-F5344CB8AC3E}">
        <p14:creationId xmlns:p14="http://schemas.microsoft.com/office/powerpoint/2010/main" val="122613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FF595BD9-4A85-446F-8FE3-D0743E8FC080}"/>
              </a:ext>
            </a:extLst>
          </p:cNvPr>
          <p:cNvSpPr/>
          <p:nvPr/>
        </p:nvSpPr>
        <p:spPr>
          <a:xfrm>
            <a:off x="6949785" y="1794808"/>
            <a:ext cx="5242215" cy="3846786"/>
          </a:xfrm>
          <a:prstGeom prst="roundRect">
            <a:avLst>
              <a:gd name="adj" fmla="val 10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圆角 1">
            <a:extLst>
              <a:ext uri="{FF2B5EF4-FFF2-40B4-BE49-F238E27FC236}">
                <a16:creationId xmlns:a16="http://schemas.microsoft.com/office/drawing/2014/main" id="{7478AF14-2247-4197-AA91-A3D95BA07691}"/>
              </a:ext>
            </a:extLst>
          </p:cNvPr>
          <p:cNvSpPr/>
          <p:nvPr/>
        </p:nvSpPr>
        <p:spPr>
          <a:xfrm>
            <a:off x="6702014" y="1954924"/>
            <a:ext cx="5489986" cy="3846786"/>
          </a:xfrm>
          <a:prstGeom prst="roundRect">
            <a:avLst>
              <a:gd name="adj" fmla="val 1093"/>
            </a:avLst>
          </a:prstGeom>
          <a:solidFill>
            <a:schemeClr val="bg1"/>
          </a:solidFill>
          <a:ln w="19050">
            <a:solidFill>
              <a:schemeClr val="accent1"/>
            </a:solidFill>
          </a:ln>
          <a:effectLst>
            <a:outerShdw blurRad="165100" dist="76200" dir="5400000" algn="t" rotWithShape="0">
              <a:schemeClr val="accent1">
                <a:lumMod val="7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a:extLst>
              <a:ext uri="{FF2B5EF4-FFF2-40B4-BE49-F238E27FC236}">
                <a16:creationId xmlns:a16="http://schemas.microsoft.com/office/drawing/2014/main" id="{9A984251-9831-476D-97B7-4DF9E78575E3}"/>
              </a:ext>
            </a:extLst>
          </p:cNvPr>
          <p:cNvSpPr txBox="1"/>
          <p:nvPr/>
        </p:nvSpPr>
        <p:spPr>
          <a:xfrm>
            <a:off x="713422" y="450475"/>
            <a:ext cx="566737" cy="461665"/>
          </a:xfrm>
          <a:prstGeom prst="rect">
            <a:avLst/>
          </a:prstGeom>
          <a:noFill/>
        </p:spPr>
        <p:txBody>
          <a:bodyPr wrap="square" rtlCol="0">
            <a:spAutoFit/>
          </a:bodyPr>
          <a:lstStyle/>
          <a:p>
            <a:r>
              <a:rPr lang="en-US" altLang="zh-CN" sz="2400">
                <a:solidFill>
                  <a:schemeClr val="bg1"/>
                </a:solidFill>
                <a:cs typeface="+mn-ea"/>
                <a:sym typeface="+mn-lt"/>
              </a:rPr>
              <a:t>01</a:t>
            </a:r>
            <a:endParaRPr lang="zh-CN" altLang="en-US" sz="2400">
              <a:solidFill>
                <a:schemeClr val="bg1"/>
              </a:solidFill>
              <a:cs typeface="+mn-ea"/>
              <a:sym typeface="+mn-lt"/>
            </a:endParaRPr>
          </a:p>
        </p:txBody>
      </p:sp>
      <p:sp>
        <p:nvSpPr>
          <p:cNvPr id="6" name="文本框 5">
            <a:extLst>
              <a:ext uri="{FF2B5EF4-FFF2-40B4-BE49-F238E27FC236}">
                <a16:creationId xmlns:a16="http://schemas.microsoft.com/office/drawing/2014/main" id="{0C263FF9-2890-4411-BE2F-C9F001B2C648}"/>
              </a:ext>
            </a:extLst>
          </p:cNvPr>
          <p:cNvSpPr txBox="1"/>
          <p:nvPr/>
        </p:nvSpPr>
        <p:spPr>
          <a:xfrm>
            <a:off x="1206903" y="1197235"/>
            <a:ext cx="2682976" cy="461665"/>
          </a:xfrm>
          <a:prstGeom prst="rect">
            <a:avLst/>
          </a:prstGeom>
          <a:noFill/>
        </p:spPr>
        <p:txBody>
          <a:bodyPr wrap="square">
            <a:spAutoFit/>
          </a:bodyPr>
          <a:lstStyle/>
          <a:p>
            <a:endParaRPr lang="zh-CN" altLang="en-US" sz="2400">
              <a:cs typeface="+mn-ea"/>
              <a:sym typeface="+mn-lt"/>
            </a:endParaRPr>
          </a:p>
        </p:txBody>
      </p:sp>
      <p:graphicFrame>
        <p:nvGraphicFramePr>
          <p:cNvPr id="4" name="图表 3">
            <a:extLst>
              <a:ext uri="{FF2B5EF4-FFF2-40B4-BE49-F238E27FC236}">
                <a16:creationId xmlns:a16="http://schemas.microsoft.com/office/drawing/2014/main" id="{238DB9A0-5D3A-4982-B9FF-EC23B9B3296B}"/>
              </a:ext>
            </a:extLst>
          </p:cNvPr>
          <p:cNvGraphicFramePr/>
          <p:nvPr>
            <p:extLst>
              <p:ext uri="{D42A27DB-BD31-4B8C-83A1-F6EECF244321}">
                <p14:modId xmlns:p14="http://schemas.microsoft.com/office/powerpoint/2010/main" val="409955636"/>
              </p:ext>
            </p:extLst>
          </p:nvPr>
        </p:nvGraphicFramePr>
        <p:xfrm>
          <a:off x="-248387" y="1476458"/>
          <a:ext cx="7205577" cy="4803718"/>
        </p:xfrm>
        <a:graphic>
          <a:graphicData uri="http://schemas.openxmlformats.org/drawingml/2006/chart">
            <c:chart xmlns:c="http://schemas.openxmlformats.org/drawingml/2006/chart" xmlns:r="http://schemas.openxmlformats.org/officeDocument/2006/relationships" r:id="rId2"/>
          </a:graphicData>
        </a:graphic>
      </p:graphicFrame>
      <p:sp>
        <p:nvSpPr>
          <p:cNvPr id="9" name="文本框 8">
            <a:extLst>
              <a:ext uri="{FF2B5EF4-FFF2-40B4-BE49-F238E27FC236}">
                <a16:creationId xmlns:a16="http://schemas.microsoft.com/office/drawing/2014/main" id="{F01C3D92-278B-4237-81EC-4282120B1602}"/>
              </a:ext>
            </a:extLst>
          </p:cNvPr>
          <p:cNvSpPr txBox="1"/>
          <p:nvPr/>
        </p:nvSpPr>
        <p:spPr>
          <a:xfrm>
            <a:off x="7089779" y="3312398"/>
            <a:ext cx="4234180" cy="1526187"/>
          </a:xfrm>
          <a:prstGeom prst="rect">
            <a:avLst/>
          </a:prstGeom>
          <a:noFill/>
        </p:spPr>
        <p:txBody>
          <a:bodyPr wrap="square">
            <a:spAutoFit/>
          </a:bodyPr>
          <a:lstStyle/>
          <a:p>
            <a:pPr>
              <a:lnSpc>
                <a:spcPct val="150000"/>
              </a:lnSpc>
            </a:pPr>
            <a:r>
              <a:rPr lang="zh-CN" altLang="en-US" sz="1600">
                <a:latin typeface="+mn-ea"/>
                <a:cs typeface="+mn-ea"/>
                <a:sym typeface="+mn-lt"/>
              </a:rPr>
              <a:t>通过调查研究我们发现，在所给的</a:t>
            </a:r>
            <a:r>
              <a:rPr lang="en-US" altLang="zh-CN" sz="1600">
                <a:latin typeface="+mn-ea"/>
                <a:cs typeface="+mn-ea"/>
                <a:sym typeface="+mn-lt"/>
              </a:rPr>
              <a:t>10</a:t>
            </a:r>
            <a:r>
              <a:rPr lang="zh-CN" altLang="en-US" sz="1600">
                <a:latin typeface="+mn-ea"/>
                <a:cs typeface="+mn-ea"/>
                <a:sym typeface="+mn-lt"/>
              </a:rPr>
              <a:t>个使大学生困扰的问题中，占比最大的就是学业压力，其次就是人际关系，性格和就业问题，其他的占比不大但是也需要相应的重视。</a:t>
            </a:r>
          </a:p>
        </p:txBody>
      </p:sp>
      <p:sp>
        <p:nvSpPr>
          <p:cNvPr id="25" name="任意多边形: 形状 24">
            <a:extLst>
              <a:ext uri="{FF2B5EF4-FFF2-40B4-BE49-F238E27FC236}">
                <a16:creationId xmlns:a16="http://schemas.microsoft.com/office/drawing/2014/main" id="{E90B0738-014B-4FDE-9BFA-0CAC2D2CA325}"/>
              </a:ext>
            </a:extLst>
          </p:cNvPr>
          <p:cNvSpPr/>
          <p:nvPr/>
        </p:nvSpPr>
        <p:spPr>
          <a:xfrm>
            <a:off x="9876134" y="2979360"/>
            <a:ext cx="45719" cy="45719"/>
          </a:xfrm>
          <a:custGeom>
            <a:avLst/>
            <a:gdLst>
              <a:gd name="connsiteX0" fmla="*/ 0 w 45719"/>
              <a:gd name="connsiteY0" fmla="*/ 0 h 45719"/>
              <a:gd name="connsiteX1" fmla="*/ 45719 w 45719"/>
              <a:gd name="connsiteY1" fmla="*/ 0 h 45719"/>
              <a:gd name="connsiteX2" fmla="*/ 45719 w 45719"/>
              <a:gd name="connsiteY2" fmla="*/ 45719 h 45719"/>
              <a:gd name="connsiteX3" fmla="*/ 0 w 45719"/>
              <a:gd name="connsiteY3" fmla="*/ 45719 h 45719"/>
              <a:gd name="connsiteX4" fmla="*/ 0 w 45719"/>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0" y="0"/>
                </a:moveTo>
                <a:lnTo>
                  <a:pt x="45719" y="0"/>
                </a:lnTo>
                <a:lnTo>
                  <a:pt x="45719" y="45719"/>
                </a:lnTo>
                <a:lnTo>
                  <a:pt x="0" y="45719"/>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0" name="任意多边形: 形状 19">
            <a:extLst>
              <a:ext uri="{FF2B5EF4-FFF2-40B4-BE49-F238E27FC236}">
                <a16:creationId xmlns:a16="http://schemas.microsoft.com/office/drawing/2014/main" id="{45ED46FA-2ACB-4FAE-B6F2-B81233EF64B7}"/>
              </a:ext>
            </a:extLst>
          </p:cNvPr>
          <p:cNvSpPr/>
          <p:nvPr/>
        </p:nvSpPr>
        <p:spPr>
          <a:xfrm>
            <a:off x="7205577" y="2979360"/>
            <a:ext cx="2489201" cy="45719"/>
          </a:xfrm>
          <a:custGeom>
            <a:avLst/>
            <a:gdLst>
              <a:gd name="connsiteX0" fmla="*/ 0 w 2489201"/>
              <a:gd name="connsiteY0" fmla="*/ 0 h 45719"/>
              <a:gd name="connsiteX1" fmla="*/ 2489201 w 2489201"/>
              <a:gd name="connsiteY1" fmla="*/ 0 h 45719"/>
              <a:gd name="connsiteX2" fmla="*/ 2489201 w 2489201"/>
              <a:gd name="connsiteY2" fmla="*/ 45719 h 45719"/>
              <a:gd name="connsiteX3" fmla="*/ 0 w 2489201"/>
              <a:gd name="connsiteY3" fmla="*/ 45719 h 45719"/>
              <a:gd name="connsiteX4" fmla="*/ 0 w 248920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1" h="45719">
                <a:moveTo>
                  <a:pt x="0" y="0"/>
                </a:moveTo>
                <a:lnTo>
                  <a:pt x="2489201" y="0"/>
                </a:lnTo>
                <a:lnTo>
                  <a:pt x="2489201" y="45719"/>
                </a:lnTo>
                <a:lnTo>
                  <a:pt x="0" y="45719"/>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9" name="任意多边形: 形状 18">
            <a:extLst>
              <a:ext uri="{FF2B5EF4-FFF2-40B4-BE49-F238E27FC236}">
                <a16:creationId xmlns:a16="http://schemas.microsoft.com/office/drawing/2014/main" id="{1A478C8B-EDFF-4CB7-803A-48EC16515F6E}"/>
              </a:ext>
            </a:extLst>
          </p:cNvPr>
          <p:cNvSpPr/>
          <p:nvPr/>
        </p:nvSpPr>
        <p:spPr>
          <a:xfrm>
            <a:off x="9740497" y="2979360"/>
            <a:ext cx="135637" cy="45719"/>
          </a:xfrm>
          <a:custGeom>
            <a:avLst/>
            <a:gdLst>
              <a:gd name="connsiteX0" fmla="*/ 0 w 135637"/>
              <a:gd name="connsiteY0" fmla="*/ 0 h 45719"/>
              <a:gd name="connsiteX1" fmla="*/ 135637 w 135637"/>
              <a:gd name="connsiteY1" fmla="*/ 0 h 45719"/>
              <a:gd name="connsiteX2" fmla="*/ 135637 w 135637"/>
              <a:gd name="connsiteY2" fmla="*/ 45719 h 45719"/>
              <a:gd name="connsiteX3" fmla="*/ 0 w 135637"/>
              <a:gd name="connsiteY3" fmla="*/ 45719 h 45719"/>
              <a:gd name="connsiteX4" fmla="*/ 0 w 13563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37" h="45719">
                <a:moveTo>
                  <a:pt x="0" y="0"/>
                </a:moveTo>
                <a:lnTo>
                  <a:pt x="135637" y="0"/>
                </a:lnTo>
                <a:lnTo>
                  <a:pt x="135637" y="45719"/>
                </a:lnTo>
                <a:lnTo>
                  <a:pt x="0" y="45719"/>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形状 17">
            <a:extLst>
              <a:ext uri="{FF2B5EF4-FFF2-40B4-BE49-F238E27FC236}">
                <a16:creationId xmlns:a16="http://schemas.microsoft.com/office/drawing/2014/main" id="{7A33C9A9-FEB9-4DEE-9A8F-D1568A210948}"/>
              </a:ext>
            </a:extLst>
          </p:cNvPr>
          <p:cNvSpPr/>
          <p:nvPr/>
        </p:nvSpPr>
        <p:spPr>
          <a:xfrm>
            <a:off x="9921852" y="2979360"/>
            <a:ext cx="132590" cy="45719"/>
          </a:xfrm>
          <a:custGeom>
            <a:avLst/>
            <a:gdLst>
              <a:gd name="connsiteX0" fmla="*/ 0 w 132590"/>
              <a:gd name="connsiteY0" fmla="*/ 0 h 45719"/>
              <a:gd name="connsiteX1" fmla="*/ 132590 w 132590"/>
              <a:gd name="connsiteY1" fmla="*/ 0 h 45719"/>
              <a:gd name="connsiteX2" fmla="*/ 132590 w 132590"/>
              <a:gd name="connsiteY2" fmla="*/ 45719 h 45719"/>
              <a:gd name="connsiteX3" fmla="*/ 0 w 132590"/>
              <a:gd name="connsiteY3" fmla="*/ 45719 h 45719"/>
              <a:gd name="connsiteX4" fmla="*/ 0 w 13259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90" h="45719">
                <a:moveTo>
                  <a:pt x="0" y="0"/>
                </a:moveTo>
                <a:lnTo>
                  <a:pt x="132590" y="0"/>
                </a:lnTo>
                <a:lnTo>
                  <a:pt x="132590" y="45719"/>
                </a:lnTo>
                <a:lnTo>
                  <a:pt x="0" y="45719"/>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7" name="任意多边形: 形状 16">
            <a:extLst>
              <a:ext uri="{FF2B5EF4-FFF2-40B4-BE49-F238E27FC236}">
                <a16:creationId xmlns:a16="http://schemas.microsoft.com/office/drawing/2014/main" id="{43AAAB9E-FBDC-4EA7-9E45-649FF5D2D7B8}"/>
              </a:ext>
            </a:extLst>
          </p:cNvPr>
          <p:cNvSpPr/>
          <p:nvPr/>
        </p:nvSpPr>
        <p:spPr>
          <a:xfrm>
            <a:off x="10100162" y="2979360"/>
            <a:ext cx="188975" cy="45719"/>
          </a:xfrm>
          <a:custGeom>
            <a:avLst/>
            <a:gdLst>
              <a:gd name="connsiteX0" fmla="*/ 0 w 188975"/>
              <a:gd name="connsiteY0" fmla="*/ 0 h 45719"/>
              <a:gd name="connsiteX1" fmla="*/ 188975 w 188975"/>
              <a:gd name="connsiteY1" fmla="*/ 0 h 45719"/>
              <a:gd name="connsiteX2" fmla="*/ 188975 w 188975"/>
              <a:gd name="connsiteY2" fmla="*/ 45719 h 45719"/>
              <a:gd name="connsiteX3" fmla="*/ 0 w 188975"/>
              <a:gd name="connsiteY3" fmla="*/ 45719 h 45719"/>
              <a:gd name="connsiteX4" fmla="*/ 0 w 188975"/>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5" h="45719">
                <a:moveTo>
                  <a:pt x="0" y="0"/>
                </a:moveTo>
                <a:lnTo>
                  <a:pt x="188975" y="0"/>
                </a:lnTo>
                <a:lnTo>
                  <a:pt x="188975" y="45719"/>
                </a:lnTo>
                <a:lnTo>
                  <a:pt x="0" y="45719"/>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4621FC5A-AAFD-4B5D-93C8-0A74B3B0A170}"/>
              </a:ext>
            </a:extLst>
          </p:cNvPr>
          <p:cNvSpPr txBox="1"/>
          <p:nvPr/>
        </p:nvSpPr>
        <p:spPr>
          <a:xfrm>
            <a:off x="7089779" y="2352533"/>
            <a:ext cx="4852724" cy="499624"/>
          </a:xfrm>
          <a:prstGeom prst="rect">
            <a:avLst/>
          </a:prstGeom>
          <a:noFill/>
        </p:spPr>
        <p:txBody>
          <a:bodyPr wrap="square">
            <a:spAutoFit/>
          </a:bodyPr>
          <a:lstStyle/>
          <a:p>
            <a:pPr>
              <a:lnSpc>
                <a:spcPct val="150000"/>
              </a:lnSpc>
            </a:pPr>
            <a:r>
              <a:rPr lang="zh-CN" altLang="en-US" sz="2000" b="1">
                <a:cs typeface="+mn-ea"/>
                <a:sym typeface="+mn-lt"/>
              </a:rPr>
              <a:t>学业压力是心理问题的重点</a:t>
            </a:r>
          </a:p>
        </p:txBody>
      </p:sp>
      <p:pic>
        <p:nvPicPr>
          <p:cNvPr id="14" name="图片 13">
            <a:extLst>
              <a:ext uri="{FF2B5EF4-FFF2-40B4-BE49-F238E27FC236}">
                <a16:creationId xmlns:a16="http://schemas.microsoft.com/office/drawing/2014/main" id="{17B286E1-4FED-41CA-9CB3-1E68A3D1AA1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82497" y="5939196"/>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5" name="图片 14">
            <a:extLst>
              <a:ext uri="{FF2B5EF4-FFF2-40B4-BE49-F238E27FC236}">
                <a16:creationId xmlns:a16="http://schemas.microsoft.com/office/drawing/2014/main" id="{27D1331D-6B6B-4BC8-A891-6A56A577CD8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770614" y="5928913"/>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6" name="图片 15">
            <a:extLst>
              <a:ext uri="{FF2B5EF4-FFF2-40B4-BE49-F238E27FC236}">
                <a16:creationId xmlns:a16="http://schemas.microsoft.com/office/drawing/2014/main" id="{92546E6B-300B-43A6-9815-342493F8608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89779" y="5928913"/>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sp>
        <p:nvSpPr>
          <p:cNvPr id="3" name="文本占位符 2">
            <a:extLst>
              <a:ext uri="{FF2B5EF4-FFF2-40B4-BE49-F238E27FC236}">
                <a16:creationId xmlns:a16="http://schemas.microsoft.com/office/drawing/2014/main" id="{FD9F5682-C170-4418-918B-0ED07A3983B5}"/>
              </a:ext>
            </a:extLst>
          </p:cNvPr>
          <p:cNvSpPr>
            <a:spLocks noGrp="1"/>
          </p:cNvSpPr>
          <p:nvPr>
            <p:ph type="body" sz="quarter" idx="11"/>
          </p:nvPr>
        </p:nvSpPr>
        <p:spPr/>
        <p:txBody>
          <a:bodyPr/>
          <a:lstStyle/>
          <a:p>
            <a:r>
              <a:rPr lang="zh-CN" altLang="en-US"/>
              <a:t>什么是心理健康</a:t>
            </a:r>
          </a:p>
          <a:p>
            <a:endParaRPr lang="zh-CN" altLang="en-US"/>
          </a:p>
        </p:txBody>
      </p:sp>
      <p:grpSp>
        <p:nvGrpSpPr>
          <p:cNvPr id="21" name="组合 20">
            <a:extLst>
              <a:ext uri="{FF2B5EF4-FFF2-40B4-BE49-F238E27FC236}">
                <a16:creationId xmlns:a16="http://schemas.microsoft.com/office/drawing/2014/main" id="{F7B0DDBA-9AD4-442B-B9A4-BAA3EE0FCB84}"/>
              </a:ext>
            </a:extLst>
          </p:cNvPr>
          <p:cNvGrpSpPr/>
          <p:nvPr/>
        </p:nvGrpSpPr>
        <p:grpSpPr>
          <a:xfrm>
            <a:off x="11126072" y="5361207"/>
            <a:ext cx="357907" cy="357907"/>
            <a:chOff x="6190102" y="5895262"/>
            <a:chExt cx="357907" cy="357907"/>
          </a:xfrm>
        </p:grpSpPr>
        <p:sp>
          <p:nvSpPr>
            <p:cNvPr id="22" name="椭圆 21">
              <a:extLst>
                <a:ext uri="{FF2B5EF4-FFF2-40B4-BE49-F238E27FC236}">
                  <a16:creationId xmlns:a16="http://schemas.microsoft.com/office/drawing/2014/main" id="{0602C8DB-1149-4903-B8B8-5747A4544913}"/>
                </a:ext>
              </a:extLst>
            </p:cNvPr>
            <p:cNvSpPr/>
            <p:nvPr userDrawn="1"/>
          </p:nvSpPr>
          <p:spPr>
            <a:xfrm>
              <a:off x="6190102" y="5895262"/>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形 22" descr="警报响了 轮廓">
              <a:extLst>
                <a:ext uri="{FF2B5EF4-FFF2-40B4-BE49-F238E27FC236}">
                  <a16:creationId xmlns:a16="http://schemas.microsoft.com/office/drawing/2014/main" id="{FA9FBB2E-C318-4608-9CA7-97EFC2B6E9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9790" y="5937170"/>
              <a:ext cx="298530" cy="298530"/>
            </a:xfrm>
            <a:prstGeom prst="rect">
              <a:avLst/>
            </a:prstGeom>
          </p:spPr>
        </p:pic>
      </p:grpSp>
      <p:grpSp>
        <p:nvGrpSpPr>
          <p:cNvPr id="24" name="组合 23">
            <a:extLst>
              <a:ext uri="{FF2B5EF4-FFF2-40B4-BE49-F238E27FC236}">
                <a16:creationId xmlns:a16="http://schemas.microsoft.com/office/drawing/2014/main" id="{789AE93B-2D62-4178-8D4A-55AF73E7B34C}"/>
              </a:ext>
            </a:extLst>
          </p:cNvPr>
          <p:cNvGrpSpPr/>
          <p:nvPr/>
        </p:nvGrpSpPr>
        <p:grpSpPr>
          <a:xfrm>
            <a:off x="10628073" y="5361207"/>
            <a:ext cx="357907" cy="357907"/>
            <a:chOff x="4884476" y="2115221"/>
            <a:chExt cx="357907" cy="357907"/>
          </a:xfrm>
        </p:grpSpPr>
        <p:sp>
          <p:nvSpPr>
            <p:cNvPr id="26" name="椭圆 25">
              <a:extLst>
                <a:ext uri="{FF2B5EF4-FFF2-40B4-BE49-F238E27FC236}">
                  <a16:creationId xmlns:a16="http://schemas.microsoft.com/office/drawing/2014/main" id="{4B676BF5-B07C-4322-B71F-E65CB6E8E1EE}"/>
                </a:ext>
              </a:extLst>
            </p:cNvPr>
            <p:cNvSpPr/>
            <p:nvPr userDrawn="1"/>
          </p:nvSpPr>
          <p:spPr>
            <a:xfrm>
              <a:off x="4884476" y="2115221"/>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形 26" descr="3D 眼镜 轮廓">
              <a:extLst>
                <a:ext uri="{FF2B5EF4-FFF2-40B4-BE49-F238E27FC236}">
                  <a16:creationId xmlns:a16="http://schemas.microsoft.com/office/drawing/2014/main" id="{55A2DBD2-D3EE-4923-81A1-D33F0AE8FD2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0070" y="2158559"/>
              <a:ext cx="271230" cy="271230"/>
            </a:xfrm>
            <a:prstGeom prst="rect">
              <a:avLst/>
            </a:prstGeom>
          </p:spPr>
        </p:pic>
      </p:grpSp>
      <p:grpSp>
        <p:nvGrpSpPr>
          <p:cNvPr id="28" name="组合 27">
            <a:extLst>
              <a:ext uri="{FF2B5EF4-FFF2-40B4-BE49-F238E27FC236}">
                <a16:creationId xmlns:a16="http://schemas.microsoft.com/office/drawing/2014/main" id="{AE374E9C-A5B3-4AC5-9C1B-55A6563BFDFE}"/>
              </a:ext>
            </a:extLst>
          </p:cNvPr>
          <p:cNvGrpSpPr/>
          <p:nvPr/>
        </p:nvGrpSpPr>
        <p:grpSpPr>
          <a:xfrm>
            <a:off x="10130073" y="5361207"/>
            <a:ext cx="357908" cy="362983"/>
            <a:chOff x="10288008" y="1263908"/>
            <a:chExt cx="357908" cy="362983"/>
          </a:xfrm>
        </p:grpSpPr>
        <p:sp>
          <p:nvSpPr>
            <p:cNvPr id="29" name="椭圆 28">
              <a:extLst>
                <a:ext uri="{FF2B5EF4-FFF2-40B4-BE49-F238E27FC236}">
                  <a16:creationId xmlns:a16="http://schemas.microsoft.com/office/drawing/2014/main" id="{5D476D43-85BF-476F-BD36-D4FC5BC842DB}"/>
                </a:ext>
              </a:extLst>
            </p:cNvPr>
            <p:cNvSpPr/>
            <p:nvPr userDrawn="1"/>
          </p:nvSpPr>
          <p:spPr>
            <a:xfrm>
              <a:off x="10288009" y="1263908"/>
              <a:ext cx="357907" cy="35790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形 29" descr="愤怒符号 轮廓">
              <a:extLst>
                <a:ext uri="{FF2B5EF4-FFF2-40B4-BE49-F238E27FC236}">
                  <a16:creationId xmlns:a16="http://schemas.microsoft.com/office/drawing/2014/main" id="{E424A475-481A-49EE-A883-3EF519C2E46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88008" y="1268983"/>
              <a:ext cx="357908" cy="357908"/>
            </a:xfrm>
            <a:prstGeom prst="rect">
              <a:avLst/>
            </a:prstGeom>
          </p:spPr>
        </p:pic>
      </p:grpSp>
    </p:spTree>
    <p:extLst>
      <p:ext uri="{BB962C8B-B14F-4D97-AF65-F5344CB8AC3E}">
        <p14:creationId xmlns:p14="http://schemas.microsoft.com/office/powerpoint/2010/main" val="398780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EB769F95-219E-4B3E-95B0-B52982E80A03}"/>
              </a:ext>
            </a:extLst>
          </p:cNvPr>
          <p:cNvSpPr/>
          <p:nvPr/>
        </p:nvSpPr>
        <p:spPr>
          <a:xfrm>
            <a:off x="7315200" y="1666240"/>
            <a:ext cx="4203700" cy="4297680"/>
          </a:xfrm>
          <a:prstGeom prst="roundRect">
            <a:avLst>
              <a:gd name="adj" fmla="val 5020"/>
            </a:avLst>
          </a:prstGeom>
          <a:solidFill>
            <a:schemeClr val="bg1"/>
          </a:solidFill>
          <a:ln>
            <a:solidFill>
              <a:schemeClr val="accent1">
                <a:lumMod val="75000"/>
              </a:schemeClr>
            </a:solidFill>
          </a:ln>
          <a:effectLst>
            <a:outerShdw blurRad="266700" sx="102000" sy="102000" algn="ctr"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A984251-9831-476D-97B7-4DF9E78575E3}"/>
              </a:ext>
            </a:extLst>
          </p:cNvPr>
          <p:cNvSpPr txBox="1"/>
          <p:nvPr/>
        </p:nvSpPr>
        <p:spPr>
          <a:xfrm>
            <a:off x="713422" y="450475"/>
            <a:ext cx="546945" cy="461665"/>
          </a:xfrm>
          <a:prstGeom prst="rect">
            <a:avLst/>
          </a:prstGeom>
          <a:noFill/>
        </p:spPr>
        <p:txBody>
          <a:bodyPr wrap="none" rtlCol="0">
            <a:spAutoFit/>
          </a:bodyPr>
          <a:lstStyle/>
          <a:p>
            <a:r>
              <a:rPr lang="en-US" altLang="zh-CN" sz="2400">
                <a:solidFill>
                  <a:schemeClr val="bg1"/>
                </a:solidFill>
                <a:cs typeface="+mn-ea"/>
                <a:sym typeface="+mn-lt"/>
              </a:rPr>
              <a:t>01</a:t>
            </a:r>
            <a:endParaRPr lang="zh-CN" altLang="en-US" sz="2400">
              <a:solidFill>
                <a:schemeClr val="bg1"/>
              </a:solidFill>
              <a:cs typeface="+mn-ea"/>
              <a:sym typeface="+mn-lt"/>
            </a:endParaRPr>
          </a:p>
        </p:txBody>
      </p:sp>
      <p:graphicFrame>
        <p:nvGraphicFramePr>
          <p:cNvPr id="4" name="图表 3">
            <a:extLst>
              <a:ext uri="{FF2B5EF4-FFF2-40B4-BE49-F238E27FC236}">
                <a16:creationId xmlns:a16="http://schemas.microsoft.com/office/drawing/2014/main" id="{7F7B3FAF-25BC-4517-B67C-E2A2F8839FD8}"/>
              </a:ext>
            </a:extLst>
          </p:cNvPr>
          <p:cNvGraphicFramePr/>
          <p:nvPr>
            <p:extLst>
              <p:ext uri="{D42A27DB-BD31-4B8C-83A1-F6EECF244321}">
                <p14:modId xmlns:p14="http://schemas.microsoft.com/office/powerpoint/2010/main" val="3537761373"/>
              </p:ext>
            </p:extLst>
          </p:nvPr>
        </p:nvGraphicFramePr>
        <p:xfrm>
          <a:off x="703262" y="1518713"/>
          <a:ext cx="6346918" cy="4888812"/>
        </p:xfrm>
        <a:graphic>
          <a:graphicData uri="http://schemas.openxmlformats.org/drawingml/2006/chart">
            <c:chart xmlns:c="http://schemas.openxmlformats.org/drawingml/2006/chart" xmlns:r="http://schemas.openxmlformats.org/officeDocument/2006/relationships" r:id="rId2"/>
          </a:graphicData>
        </a:graphic>
      </p:graphicFrame>
      <p:sp>
        <p:nvSpPr>
          <p:cNvPr id="9" name="文本框 8">
            <a:extLst>
              <a:ext uri="{FF2B5EF4-FFF2-40B4-BE49-F238E27FC236}">
                <a16:creationId xmlns:a16="http://schemas.microsoft.com/office/drawing/2014/main" id="{25130586-4953-491A-8677-E2A195807CA8}"/>
              </a:ext>
            </a:extLst>
          </p:cNvPr>
          <p:cNvSpPr txBox="1"/>
          <p:nvPr/>
        </p:nvSpPr>
        <p:spPr>
          <a:xfrm>
            <a:off x="8064174" y="2716102"/>
            <a:ext cx="2971204" cy="2634183"/>
          </a:xfrm>
          <a:prstGeom prst="rect">
            <a:avLst/>
          </a:prstGeom>
          <a:noFill/>
        </p:spPr>
        <p:txBody>
          <a:bodyPr wrap="square">
            <a:spAutoFit/>
          </a:bodyPr>
          <a:lstStyle/>
          <a:p>
            <a:pPr>
              <a:lnSpc>
                <a:spcPct val="150000"/>
              </a:lnSpc>
            </a:pPr>
            <a:r>
              <a:rPr lang="zh-CN" altLang="en-US" sz="1600">
                <a:solidFill>
                  <a:schemeClr val="tx1">
                    <a:lumMod val="95000"/>
                    <a:lumOff val="5000"/>
                  </a:schemeClr>
                </a:solidFill>
                <a:latin typeface="+mn-ea"/>
                <a:cs typeface="+mn-ea"/>
                <a:sym typeface="+mn-lt"/>
              </a:rPr>
              <a:t>大学生最常用的压力解决方法是转移注意力，其次占比较大的分别是向同学或者朋友倾诉和运动。此外还有向父母倾诉、大哭一场等方式，值得注意的是有</a:t>
            </a:r>
            <a:r>
              <a:rPr lang="en-US" altLang="zh-CN" sz="1600">
                <a:solidFill>
                  <a:schemeClr val="tx1">
                    <a:lumMod val="95000"/>
                    <a:lumOff val="5000"/>
                  </a:schemeClr>
                </a:solidFill>
                <a:latin typeface="+mn-ea"/>
                <a:cs typeface="+mn-ea"/>
                <a:sym typeface="+mn-lt"/>
              </a:rPr>
              <a:t>10%</a:t>
            </a:r>
            <a:r>
              <a:rPr lang="zh-CN" altLang="en-US" sz="1600">
                <a:solidFill>
                  <a:schemeClr val="tx1">
                    <a:lumMod val="95000"/>
                    <a:lumOff val="5000"/>
                  </a:schemeClr>
                </a:solidFill>
                <a:latin typeface="+mn-ea"/>
                <a:cs typeface="+mn-ea"/>
                <a:sym typeface="+mn-lt"/>
              </a:rPr>
              <a:t>的人选择不解决，这就很严重了。</a:t>
            </a:r>
          </a:p>
        </p:txBody>
      </p:sp>
      <p:sp>
        <p:nvSpPr>
          <p:cNvPr id="10" name="文本框 9">
            <a:extLst>
              <a:ext uri="{FF2B5EF4-FFF2-40B4-BE49-F238E27FC236}">
                <a16:creationId xmlns:a16="http://schemas.microsoft.com/office/drawing/2014/main" id="{0C4B2F61-3DAC-437A-8B3A-18E09984CE56}"/>
              </a:ext>
            </a:extLst>
          </p:cNvPr>
          <p:cNvSpPr txBox="1"/>
          <p:nvPr/>
        </p:nvSpPr>
        <p:spPr>
          <a:xfrm>
            <a:off x="8731733" y="1893870"/>
            <a:ext cx="1400037" cy="499624"/>
          </a:xfrm>
          <a:prstGeom prst="rect">
            <a:avLst/>
          </a:prstGeom>
          <a:noFill/>
        </p:spPr>
        <p:txBody>
          <a:bodyPr wrap="square">
            <a:spAutoFit/>
          </a:bodyPr>
          <a:lstStyle/>
          <a:p>
            <a:pPr algn="ctr">
              <a:lnSpc>
                <a:spcPct val="150000"/>
              </a:lnSpc>
            </a:pPr>
            <a:r>
              <a:rPr lang="zh-CN" altLang="en-US" sz="2000" b="1">
                <a:cs typeface="+mn-ea"/>
                <a:sym typeface="+mn-lt"/>
              </a:rPr>
              <a:t>解决方法</a:t>
            </a:r>
          </a:p>
        </p:txBody>
      </p:sp>
      <p:grpSp>
        <p:nvGrpSpPr>
          <p:cNvPr id="8" name="组合 7">
            <a:extLst>
              <a:ext uri="{FF2B5EF4-FFF2-40B4-BE49-F238E27FC236}">
                <a16:creationId xmlns:a16="http://schemas.microsoft.com/office/drawing/2014/main" id="{B437862D-4B21-4C9D-AA50-DB5F79DE50D7}"/>
              </a:ext>
            </a:extLst>
          </p:cNvPr>
          <p:cNvGrpSpPr/>
          <p:nvPr/>
        </p:nvGrpSpPr>
        <p:grpSpPr>
          <a:xfrm>
            <a:off x="7677286" y="2108624"/>
            <a:ext cx="840740" cy="165094"/>
            <a:chOff x="2817383" y="1585527"/>
            <a:chExt cx="840740" cy="165094"/>
          </a:xfrm>
          <a:gradFill flip="none" rotWithShape="1">
            <a:gsLst>
              <a:gs pos="100000">
                <a:schemeClr val="accent1">
                  <a:lumMod val="75000"/>
                </a:schemeClr>
              </a:gs>
              <a:gs pos="0">
                <a:schemeClr val="accent1">
                  <a:lumMod val="75000"/>
                  <a:alpha val="0"/>
                </a:schemeClr>
              </a:gs>
            </a:gsLst>
            <a:lin ang="60000" scaled="0"/>
            <a:tileRect/>
          </a:gradFill>
        </p:grpSpPr>
        <p:sp>
          <p:nvSpPr>
            <p:cNvPr id="11" name="等腰三角形 10">
              <a:extLst>
                <a:ext uri="{FF2B5EF4-FFF2-40B4-BE49-F238E27FC236}">
                  <a16:creationId xmlns:a16="http://schemas.microsoft.com/office/drawing/2014/main" id="{9619BC1D-3B3C-4E90-AFF6-34DB9EBB255E}"/>
                </a:ext>
              </a:extLst>
            </p:cNvPr>
            <p:cNvSpPr/>
            <p:nvPr/>
          </p:nvSpPr>
          <p:spPr>
            <a:xfrm rot="5400000">
              <a:off x="3490573"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等腰三角形 11">
              <a:extLst>
                <a:ext uri="{FF2B5EF4-FFF2-40B4-BE49-F238E27FC236}">
                  <a16:creationId xmlns:a16="http://schemas.microsoft.com/office/drawing/2014/main" id="{59BC3D74-9402-4D9F-8A42-8A286692AA3E}"/>
                </a:ext>
              </a:extLst>
            </p:cNvPr>
            <p:cNvSpPr/>
            <p:nvPr/>
          </p:nvSpPr>
          <p:spPr>
            <a:xfrm rot="5400000">
              <a:off x="3155206"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a:extLst>
                <a:ext uri="{FF2B5EF4-FFF2-40B4-BE49-F238E27FC236}">
                  <a16:creationId xmlns:a16="http://schemas.microsoft.com/office/drawing/2014/main" id="{D6BBAFB6-6F32-414F-BD8B-BC7A4CDAD039}"/>
                </a:ext>
              </a:extLst>
            </p:cNvPr>
            <p:cNvSpPr/>
            <p:nvPr/>
          </p:nvSpPr>
          <p:spPr>
            <a:xfrm rot="5400000">
              <a:off x="2819839"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组合 13">
            <a:extLst>
              <a:ext uri="{FF2B5EF4-FFF2-40B4-BE49-F238E27FC236}">
                <a16:creationId xmlns:a16="http://schemas.microsoft.com/office/drawing/2014/main" id="{71CEF425-69EE-45FF-A8F1-5085B685BFEB}"/>
              </a:ext>
            </a:extLst>
          </p:cNvPr>
          <p:cNvGrpSpPr/>
          <p:nvPr/>
        </p:nvGrpSpPr>
        <p:grpSpPr>
          <a:xfrm flipH="1">
            <a:off x="10364644" y="2108624"/>
            <a:ext cx="840740" cy="165094"/>
            <a:chOff x="2817383" y="1585527"/>
            <a:chExt cx="840740" cy="165094"/>
          </a:xfrm>
          <a:gradFill flip="none" rotWithShape="1">
            <a:gsLst>
              <a:gs pos="0">
                <a:schemeClr val="accent1">
                  <a:lumMod val="75000"/>
                  <a:alpha val="0"/>
                </a:schemeClr>
              </a:gs>
              <a:gs pos="100000">
                <a:schemeClr val="accent1">
                  <a:lumMod val="75000"/>
                </a:schemeClr>
              </a:gs>
            </a:gsLst>
            <a:lin ang="60000" scaled="0"/>
            <a:tileRect/>
          </a:gradFill>
        </p:grpSpPr>
        <p:sp>
          <p:nvSpPr>
            <p:cNvPr id="15" name="等腰三角形 14">
              <a:extLst>
                <a:ext uri="{FF2B5EF4-FFF2-40B4-BE49-F238E27FC236}">
                  <a16:creationId xmlns:a16="http://schemas.microsoft.com/office/drawing/2014/main" id="{0B4FE772-ECED-46A1-BE09-C9C00B1D7770}"/>
                </a:ext>
              </a:extLst>
            </p:cNvPr>
            <p:cNvSpPr/>
            <p:nvPr/>
          </p:nvSpPr>
          <p:spPr>
            <a:xfrm rot="5400000">
              <a:off x="3490573"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等腰三角形 15">
              <a:extLst>
                <a:ext uri="{FF2B5EF4-FFF2-40B4-BE49-F238E27FC236}">
                  <a16:creationId xmlns:a16="http://schemas.microsoft.com/office/drawing/2014/main" id="{94BF43BE-56A8-43C3-B70B-C1DC70B3C471}"/>
                </a:ext>
              </a:extLst>
            </p:cNvPr>
            <p:cNvSpPr/>
            <p:nvPr/>
          </p:nvSpPr>
          <p:spPr>
            <a:xfrm rot="5400000">
              <a:off x="3155206"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等腰三角形 16">
              <a:extLst>
                <a:ext uri="{FF2B5EF4-FFF2-40B4-BE49-F238E27FC236}">
                  <a16:creationId xmlns:a16="http://schemas.microsoft.com/office/drawing/2014/main" id="{79AD6080-9155-436A-A65E-0192206DEEA4}"/>
                </a:ext>
              </a:extLst>
            </p:cNvPr>
            <p:cNvSpPr/>
            <p:nvPr/>
          </p:nvSpPr>
          <p:spPr>
            <a:xfrm rot="5400000">
              <a:off x="2819839" y="1583071"/>
              <a:ext cx="165094" cy="1700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8" name="图片 17">
            <a:extLst>
              <a:ext uri="{FF2B5EF4-FFF2-40B4-BE49-F238E27FC236}">
                <a16:creationId xmlns:a16="http://schemas.microsoft.com/office/drawing/2014/main" id="{B0513095-600E-4100-A954-31BD12D1968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82497" y="5939196"/>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19" name="图片 18">
            <a:extLst>
              <a:ext uri="{FF2B5EF4-FFF2-40B4-BE49-F238E27FC236}">
                <a16:creationId xmlns:a16="http://schemas.microsoft.com/office/drawing/2014/main" id="{66FADBC4-34E0-44CC-AA88-4A0942469ED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770614" y="5928913"/>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pic>
        <p:nvPicPr>
          <p:cNvPr id="20" name="图片 19">
            <a:extLst>
              <a:ext uri="{FF2B5EF4-FFF2-40B4-BE49-F238E27FC236}">
                <a16:creationId xmlns:a16="http://schemas.microsoft.com/office/drawing/2014/main" id="{E58A4B79-0AA4-4E54-BFB8-DB0C3ECF943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89779" y="5928913"/>
            <a:ext cx="6748286" cy="913620"/>
          </a:xfrm>
          <a:custGeom>
            <a:avLst/>
            <a:gdLst>
              <a:gd name="connsiteX0" fmla="*/ 0 w 6748286"/>
              <a:gd name="connsiteY0" fmla="*/ 0 h 913620"/>
              <a:gd name="connsiteX1" fmla="*/ 6748286 w 6748286"/>
              <a:gd name="connsiteY1" fmla="*/ 0 h 913620"/>
              <a:gd name="connsiteX2" fmla="*/ 6748286 w 6748286"/>
              <a:gd name="connsiteY2" fmla="*/ 913620 h 913620"/>
              <a:gd name="connsiteX3" fmla="*/ 0 w 6748286"/>
              <a:gd name="connsiteY3" fmla="*/ 913620 h 913620"/>
            </a:gdLst>
            <a:ahLst/>
            <a:cxnLst>
              <a:cxn ang="0">
                <a:pos x="connsiteX0" y="connsiteY0"/>
              </a:cxn>
              <a:cxn ang="0">
                <a:pos x="connsiteX1" y="connsiteY1"/>
              </a:cxn>
              <a:cxn ang="0">
                <a:pos x="connsiteX2" y="connsiteY2"/>
              </a:cxn>
              <a:cxn ang="0">
                <a:pos x="connsiteX3" y="connsiteY3"/>
              </a:cxn>
            </a:cxnLst>
            <a:rect l="l" t="t" r="r" b="b"/>
            <a:pathLst>
              <a:path w="6748286" h="913620">
                <a:moveTo>
                  <a:pt x="0" y="0"/>
                </a:moveTo>
                <a:lnTo>
                  <a:pt x="6748286" y="0"/>
                </a:lnTo>
                <a:lnTo>
                  <a:pt x="6748286" y="913620"/>
                </a:lnTo>
                <a:lnTo>
                  <a:pt x="0" y="913620"/>
                </a:lnTo>
                <a:close/>
              </a:path>
            </a:pathLst>
          </a:custGeom>
        </p:spPr>
      </p:pic>
      <p:sp>
        <p:nvSpPr>
          <p:cNvPr id="21" name="任意多边形: 形状 20">
            <a:extLst>
              <a:ext uri="{FF2B5EF4-FFF2-40B4-BE49-F238E27FC236}">
                <a16:creationId xmlns:a16="http://schemas.microsoft.com/office/drawing/2014/main" id="{6C0157D6-F39E-4D02-ADE0-0FAA6F00AA9E}"/>
              </a:ext>
            </a:extLst>
          </p:cNvPr>
          <p:cNvSpPr/>
          <p:nvPr/>
        </p:nvSpPr>
        <p:spPr>
          <a:xfrm>
            <a:off x="7315200" y="5575110"/>
            <a:ext cx="4203700" cy="389498"/>
          </a:xfrm>
          <a:custGeom>
            <a:avLst/>
            <a:gdLst>
              <a:gd name="connsiteX0" fmla="*/ 2871561 w 2953616"/>
              <a:gd name="connsiteY0" fmla="*/ 1776 h 309303"/>
              <a:gd name="connsiteX1" fmla="*/ 2916150 w 2953616"/>
              <a:gd name="connsiteY1" fmla="*/ 10493 h 309303"/>
              <a:gd name="connsiteX2" fmla="*/ 2953616 w 2953616"/>
              <a:gd name="connsiteY2" fmla="*/ 26904 h 309303"/>
              <a:gd name="connsiteX3" fmla="*/ 2953616 w 2953616"/>
              <a:gd name="connsiteY3" fmla="*/ 201378 h 309303"/>
              <a:gd name="connsiteX4" fmla="*/ 2845691 w 2953616"/>
              <a:gd name="connsiteY4" fmla="*/ 309303 h 309303"/>
              <a:gd name="connsiteX5" fmla="*/ 107925 w 2953616"/>
              <a:gd name="connsiteY5" fmla="*/ 309303 h 309303"/>
              <a:gd name="connsiteX6" fmla="*/ 0 w 2953616"/>
              <a:gd name="connsiteY6" fmla="*/ 201378 h 309303"/>
              <a:gd name="connsiteX7" fmla="*/ 0 w 2953616"/>
              <a:gd name="connsiteY7" fmla="*/ 46475 h 309303"/>
              <a:gd name="connsiteX8" fmla="*/ 8267 w 2953616"/>
              <a:gd name="connsiteY8" fmla="*/ 47684 h 309303"/>
              <a:gd name="connsiteX9" fmla="*/ 516267 w 2953616"/>
              <a:gd name="connsiteY9" fmla="*/ 189924 h 309303"/>
              <a:gd name="connsiteX10" fmla="*/ 1278267 w 2953616"/>
              <a:gd name="connsiteY10" fmla="*/ 27364 h 309303"/>
              <a:gd name="connsiteX11" fmla="*/ 2009787 w 2953616"/>
              <a:gd name="connsiteY11" fmla="*/ 189924 h 309303"/>
              <a:gd name="connsiteX12" fmla="*/ 2871561 w 2953616"/>
              <a:gd name="connsiteY12" fmla="*/ 1776 h 309303"/>
              <a:gd name="connsiteX0" fmla="*/ 2871561 w 2953616"/>
              <a:gd name="connsiteY0" fmla="*/ 1776 h 370996"/>
              <a:gd name="connsiteX1" fmla="*/ 2916150 w 2953616"/>
              <a:gd name="connsiteY1" fmla="*/ 10493 h 370996"/>
              <a:gd name="connsiteX2" fmla="*/ 2953616 w 2953616"/>
              <a:gd name="connsiteY2" fmla="*/ 26904 h 370996"/>
              <a:gd name="connsiteX3" fmla="*/ 2953616 w 2953616"/>
              <a:gd name="connsiteY3" fmla="*/ 201378 h 370996"/>
              <a:gd name="connsiteX4" fmla="*/ 2845691 w 2953616"/>
              <a:gd name="connsiteY4" fmla="*/ 309303 h 370996"/>
              <a:gd name="connsiteX5" fmla="*/ 126664 w 2953616"/>
              <a:gd name="connsiteY5" fmla="*/ 370996 h 370996"/>
              <a:gd name="connsiteX6" fmla="*/ 0 w 2953616"/>
              <a:gd name="connsiteY6" fmla="*/ 201378 h 370996"/>
              <a:gd name="connsiteX7" fmla="*/ 0 w 2953616"/>
              <a:gd name="connsiteY7" fmla="*/ 46475 h 370996"/>
              <a:gd name="connsiteX8" fmla="*/ 8267 w 2953616"/>
              <a:gd name="connsiteY8" fmla="*/ 47684 h 370996"/>
              <a:gd name="connsiteX9" fmla="*/ 516267 w 2953616"/>
              <a:gd name="connsiteY9" fmla="*/ 189924 h 370996"/>
              <a:gd name="connsiteX10" fmla="*/ 1278267 w 2953616"/>
              <a:gd name="connsiteY10" fmla="*/ 27364 h 370996"/>
              <a:gd name="connsiteX11" fmla="*/ 2009787 w 2953616"/>
              <a:gd name="connsiteY11" fmla="*/ 189924 h 370996"/>
              <a:gd name="connsiteX12" fmla="*/ 2871561 w 2953616"/>
              <a:gd name="connsiteY12" fmla="*/ 1776 h 370996"/>
              <a:gd name="connsiteX0" fmla="*/ 2871561 w 2953616"/>
              <a:gd name="connsiteY0" fmla="*/ 1776 h 370996"/>
              <a:gd name="connsiteX1" fmla="*/ 2916150 w 2953616"/>
              <a:gd name="connsiteY1" fmla="*/ 10493 h 370996"/>
              <a:gd name="connsiteX2" fmla="*/ 2953616 w 2953616"/>
              <a:gd name="connsiteY2" fmla="*/ 26904 h 370996"/>
              <a:gd name="connsiteX3" fmla="*/ 2953616 w 2953616"/>
              <a:gd name="connsiteY3" fmla="*/ 201378 h 370996"/>
              <a:gd name="connsiteX4" fmla="*/ 2826952 w 2953616"/>
              <a:gd name="connsiteY4" fmla="*/ 367367 h 370996"/>
              <a:gd name="connsiteX5" fmla="*/ 126664 w 2953616"/>
              <a:gd name="connsiteY5" fmla="*/ 370996 h 370996"/>
              <a:gd name="connsiteX6" fmla="*/ 0 w 2953616"/>
              <a:gd name="connsiteY6" fmla="*/ 201378 h 370996"/>
              <a:gd name="connsiteX7" fmla="*/ 0 w 2953616"/>
              <a:gd name="connsiteY7" fmla="*/ 46475 h 370996"/>
              <a:gd name="connsiteX8" fmla="*/ 8267 w 2953616"/>
              <a:gd name="connsiteY8" fmla="*/ 47684 h 370996"/>
              <a:gd name="connsiteX9" fmla="*/ 516267 w 2953616"/>
              <a:gd name="connsiteY9" fmla="*/ 189924 h 370996"/>
              <a:gd name="connsiteX10" fmla="*/ 1278267 w 2953616"/>
              <a:gd name="connsiteY10" fmla="*/ 27364 h 370996"/>
              <a:gd name="connsiteX11" fmla="*/ 2009787 w 2953616"/>
              <a:gd name="connsiteY11" fmla="*/ 189924 h 370996"/>
              <a:gd name="connsiteX12" fmla="*/ 2871561 w 2953616"/>
              <a:gd name="connsiteY12" fmla="*/ 1776 h 37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3616" h="370996">
                <a:moveTo>
                  <a:pt x="2871561" y="1776"/>
                </a:moveTo>
                <a:cubicBezTo>
                  <a:pt x="2887357" y="3431"/>
                  <a:pt x="2902260" y="6283"/>
                  <a:pt x="2916150" y="10493"/>
                </a:cubicBezTo>
                <a:lnTo>
                  <a:pt x="2953616" y="26904"/>
                </a:lnTo>
                <a:lnTo>
                  <a:pt x="2953616" y="201378"/>
                </a:lnTo>
                <a:cubicBezTo>
                  <a:pt x="2953616" y="260983"/>
                  <a:pt x="2886557" y="367367"/>
                  <a:pt x="2826952" y="367367"/>
                </a:cubicBezTo>
                <a:lnTo>
                  <a:pt x="126664" y="370996"/>
                </a:lnTo>
                <a:cubicBezTo>
                  <a:pt x="67059" y="370996"/>
                  <a:pt x="0" y="260983"/>
                  <a:pt x="0" y="201378"/>
                </a:cubicBezTo>
                <a:lnTo>
                  <a:pt x="0" y="46475"/>
                </a:lnTo>
                <a:lnTo>
                  <a:pt x="8267" y="47684"/>
                </a:lnTo>
                <a:cubicBezTo>
                  <a:pt x="107327" y="60384"/>
                  <a:pt x="304600" y="193311"/>
                  <a:pt x="516267" y="189924"/>
                </a:cubicBezTo>
                <a:cubicBezTo>
                  <a:pt x="727934" y="186537"/>
                  <a:pt x="1029347" y="27364"/>
                  <a:pt x="1278267" y="27364"/>
                </a:cubicBezTo>
                <a:cubicBezTo>
                  <a:pt x="1527187" y="27364"/>
                  <a:pt x="1730387" y="189924"/>
                  <a:pt x="2009787" y="189924"/>
                </a:cubicBezTo>
                <a:cubicBezTo>
                  <a:pt x="2254262" y="189924"/>
                  <a:pt x="2650423" y="-21398"/>
                  <a:pt x="2871561" y="1776"/>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文本占位符 1">
            <a:extLst>
              <a:ext uri="{FF2B5EF4-FFF2-40B4-BE49-F238E27FC236}">
                <a16:creationId xmlns:a16="http://schemas.microsoft.com/office/drawing/2014/main" id="{5E33290A-E3C3-4A20-9729-4BD5B51C546B}"/>
              </a:ext>
            </a:extLst>
          </p:cNvPr>
          <p:cNvSpPr>
            <a:spLocks noGrp="1"/>
          </p:cNvSpPr>
          <p:nvPr>
            <p:ph type="body" sz="quarter" idx="11"/>
          </p:nvPr>
        </p:nvSpPr>
        <p:spPr/>
        <p:txBody>
          <a:bodyPr/>
          <a:lstStyle/>
          <a:p>
            <a:r>
              <a:rPr lang="zh-CN" altLang="en-US"/>
              <a:t>什么是心理健康</a:t>
            </a:r>
          </a:p>
        </p:txBody>
      </p:sp>
    </p:spTree>
    <p:extLst>
      <p:ext uri="{BB962C8B-B14F-4D97-AF65-F5344CB8AC3E}">
        <p14:creationId xmlns:p14="http://schemas.microsoft.com/office/powerpoint/2010/main" val="2342093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心理健康">
      <a:dk1>
        <a:sysClr val="windowText" lastClr="000000"/>
      </a:dk1>
      <a:lt1>
        <a:sysClr val="window" lastClr="FFFFFF"/>
      </a:lt1>
      <a:dk2>
        <a:srgbClr val="44546A"/>
      </a:dk2>
      <a:lt2>
        <a:srgbClr val="E7E6E6"/>
      </a:lt2>
      <a:accent1>
        <a:srgbClr val="F8BAC8"/>
      </a:accent1>
      <a:accent2>
        <a:srgbClr val="C18D93"/>
      </a:accent2>
      <a:accent3>
        <a:srgbClr val="42426F"/>
      </a:accent3>
      <a:accent4>
        <a:srgbClr val="FCF2F6"/>
      </a:accent4>
      <a:accent5>
        <a:srgbClr val="F5EAEA"/>
      </a:accent5>
      <a:accent6>
        <a:srgbClr val="70AD47"/>
      </a:accent6>
      <a:hlink>
        <a:srgbClr val="0563C1"/>
      </a:hlink>
      <a:folHlink>
        <a:srgbClr val="954F72"/>
      </a:folHlink>
    </a:clrScheme>
    <a:fontScheme name="OPs">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3150</TotalTime>
  <Words>1846</Words>
  <Application>Microsoft Office PowerPoint</Application>
  <PresentationFormat>宽屏</PresentationFormat>
  <Paragraphs>246</Paragraphs>
  <Slides>31</Slides>
  <Notes>1</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31</vt:i4>
      </vt:variant>
    </vt:vector>
  </HeadingPairs>
  <TitlesOfParts>
    <vt:vector size="34" baseType="lpstr">
      <vt:lpstr>等线</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dc:creator>
  <cp:lastModifiedBy>Xin Zhang (FA Talent)</cp:lastModifiedBy>
  <cp:revision>64</cp:revision>
  <dcterms:created xsi:type="dcterms:W3CDTF">2021-11-12T02:42:19Z</dcterms:created>
  <dcterms:modified xsi:type="dcterms:W3CDTF">2022-01-27T04:39:11Z</dcterms:modified>
</cp:coreProperties>
</file>