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3" r:id="rId5"/>
    <p:sldId id="264" r:id="rId6"/>
    <p:sldId id="259" r:id="rId7"/>
    <p:sldId id="265" r:id="rId8"/>
    <p:sldId id="266" r:id="rId9"/>
    <p:sldId id="262" r:id="rId10"/>
    <p:sldId id="269" r:id="rId11"/>
    <p:sldId id="270" r:id="rId12"/>
    <p:sldId id="272" r:id="rId13"/>
    <p:sldId id="271" r:id="rId14"/>
    <p:sldId id="273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3" userDrawn="1">
          <p15:clr>
            <a:srgbClr val="A4A3A4"/>
          </p15:clr>
        </p15:guide>
        <p15:guide id="2" pos="6879" userDrawn="1">
          <p15:clr>
            <a:srgbClr val="A4A3A4"/>
          </p15:clr>
        </p15:guide>
        <p15:guide id="3" orient="horz" pos="686" userDrawn="1">
          <p15:clr>
            <a:srgbClr val="A4A3A4"/>
          </p15:clr>
        </p15:guide>
        <p15:guide id="4" orient="horz" pos="1774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3135" userDrawn="1">
          <p15:clr>
            <a:srgbClr val="A4A3A4"/>
          </p15:clr>
        </p15:guide>
        <p15:guide id="8" orient="horz" pos="24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95896" autoAdjust="0"/>
  </p:normalViewPr>
  <p:slideViewPr>
    <p:cSldViewPr snapToGrid="0">
      <p:cViewPr varScale="1">
        <p:scale>
          <a:sx n="77" d="100"/>
          <a:sy n="77" d="100"/>
        </p:scale>
        <p:origin x="82" y="475"/>
      </p:cViewPr>
      <p:guideLst>
        <p:guide pos="3863"/>
        <p:guide pos="6879"/>
        <p:guide orient="horz" pos="686"/>
        <p:guide orient="horz" pos="1774"/>
        <p:guide orient="horz" pos="3906"/>
        <p:guide orient="horz" pos="3135"/>
        <p:guide orient="horz" pos="24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页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8259F4E-8ED7-0080-F141-1CE6F35BFFB5}"/>
              </a:ext>
            </a:extLst>
          </p:cNvPr>
          <p:cNvGrpSpPr/>
          <p:nvPr userDrawn="1"/>
        </p:nvGrpSpPr>
        <p:grpSpPr>
          <a:xfrm>
            <a:off x="-60200" y="0"/>
            <a:ext cx="12192000" cy="6858000"/>
            <a:chOff x="0" y="0"/>
            <a:chExt cx="12192000" cy="6858000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CEEF5C7E-4069-B44D-1B5F-6F12486E5618}"/>
                </a:ext>
              </a:extLst>
            </p:cNvPr>
            <p:cNvCxnSpPr/>
            <p:nvPr userDrawn="1"/>
          </p:nvCxnSpPr>
          <p:spPr>
            <a:xfrm>
              <a:off x="660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52A310AF-7EE8-BD9D-3BBF-9C316B457DE5}"/>
                </a:ext>
              </a:extLst>
            </p:cNvPr>
            <p:cNvCxnSpPr/>
            <p:nvPr userDrawn="1"/>
          </p:nvCxnSpPr>
          <p:spPr>
            <a:xfrm>
              <a:off x="1232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6B4E35F3-7B30-DB82-ECFE-35BAFA8618DA}"/>
                </a:ext>
              </a:extLst>
            </p:cNvPr>
            <p:cNvCxnSpPr/>
            <p:nvPr userDrawn="1"/>
          </p:nvCxnSpPr>
          <p:spPr>
            <a:xfrm>
              <a:off x="1805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3AEEB063-ECFB-0A83-CA02-F6EC5F5913DD}"/>
                </a:ext>
              </a:extLst>
            </p:cNvPr>
            <p:cNvCxnSpPr/>
            <p:nvPr userDrawn="1"/>
          </p:nvCxnSpPr>
          <p:spPr>
            <a:xfrm>
              <a:off x="2377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4A31BD9-79D2-174F-E057-CB0AD0CFC52F}"/>
                </a:ext>
              </a:extLst>
            </p:cNvPr>
            <p:cNvCxnSpPr/>
            <p:nvPr userDrawn="1"/>
          </p:nvCxnSpPr>
          <p:spPr>
            <a:xfrm>
              <a:off x="2950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BBB887B1-A422-7FA0-B925-A6337E3F7EFA}"/>
                </a:ext>
              </a:extLst>
            </p:cNvPr>
            <p:cNvCxnSpPr/>
            <p:nvPr userDrawn="1"/>
          </p:nvCxnSpPr>
          <p:spPr>
            <a:xfrm>
              <a:off x="3522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57BD537-084B-3614-431A-580A858A6FCA}"/>
                </a:ext>
              </a:extLst>
            </p:cNvPr>
            <p:cNvCxnSpPr/>
            <p:nvPr userDrawn="1"/>
          </p:nvCxnSpPr>
          <p:spPr>
            <a:xfrm>
              <a:off x="4094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F352A150-E9EF-A150-7279-5FA4D6ADD304}"/>
                </a:ext>
              </a:extLst>
            </p:cNvPr>
            <p:cNvCxnSpPr/>
            <p:nvPr userDrawn="1"/>
          </p:nvCxnSpPr>
          <p:spPr>
            <a:xfrm>
              <a:off x="4667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DF6AD80-EFB5-93CB-9728-7F42088271BB}"/>
                </a:ext>
              </a:extLst>
            </p:cNvPr>
            <p:cNvCxnSpPr/>
            <p:nvPr userDrawn="1"/>
          </p:nvCxnSpPr>
          <p:spPr>
            <a:xfrm>
              <a:off x="5239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0B078D41-10AC-6320-1B05-B2A83D89CB7D}"/>
                </a:ext>
              </a:extLst>
            </p:cNvPr>
            <p:cNvCxnSpPr/>
            <p:nvPr userDrawn="1"/>
          </p:nvCxnSpPr>
          <p:spPr>
            <a:xfrm>
              <a:off x="5812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EDF485B1-9963-9B5C-E18A-C8CCA05EB90D}"/>
                </a:ext>
              </a:extLst>
            </p:cNvPr>
            <p:cNvCxnSpPr/>
            <p:nvPr userDrawn="1"/>
          </p:nvCxnSpPr>
          <p:spPr>
            <a:xfrm>
              <a:off x="6384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B8B2487-FACC-1B1C-DA0C-A6B01F3257B1}"/>
                </a:ext>
              </a:extLst>
            </p:cNvPr>
            <p:cNvCxnSpPr/>
            <p:nvPr userDrawn="1"/>
          </p:nvCxnSpPr>
          <p:spPr>
            <a:xfrm>
              <a:off x="6956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01A401C6-0575-2BF6-6CCE-A63050868A8F}"/>
                </a:ext>
              </a:extLst>
            </p:cNvPr>
            <p:cNvCxnSpPr/>
            <p:nvPr userDrawn="1"/>
          </p:nvCxnSpPr>
          <p:spPr>
            <a:xfrm>
              <a:off x="7529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7551177-3609-F13D-17C0-5565E11918BD}"/>
                </a:ext>
              </a:extLst>
            </p:cNvPr>
            <p:cNvCxnSpPr/>
            <p:nvPr userDrawn="1"/>
          </p:nvCxnSpPr>
          <p:spPr>
            <a:xfrm>
              <a:off x="8101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86C95157-BDA0-0A94-C5BA-D2FD01E9F8A1}"/>
                </a:ext>
              </a:extLst>
            </p:cNvPr>
            <p:cNvCxnSpPr/>
            <p:nvPr userDrawn="1"/>
          </p:nvCxnSpPr>
          <p:spPr>
            <a:xfrm>
              <a:off x="8674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A0CC075-8611-1C4F-F261-A74F67A66864}"/>
                </a:ext>
              </a:extLst>
            </p:cNvPr>
            <p:cNvCxnSpPr/>
            <p:nvPr userDrawn="1"/>
          </p:nvCxnSpPr>
          <p:spPr>
            <a:xfrm>
              <a:off x="9246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5B65E2B9-A6E8-BE49-28B8-EE4D86CEBBCF}"/>
                </a:ext>
              </a:extLst>
            </p:cNvPr>
            <p:cNvCxnSpPr/>
            <p:nvPr userDrawn="1"/>
          </p:nvCxnSpPr>
          <p:spPr>
            <a:xfrm>
              <a:off x="9818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1E325C99-A7CD-C726-C27A-DCBD78D0334A}"/>
                </a:ext>
              </a:extLst>
            </p:cNvPr>
            <p:cNvCxnSpPr/>
            <p:nvPr userDrawn="1"/>
          </p:nvCxnSpPr>
          <p:spPr>
            <a:xfrm>
              <a:off x="10391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B5F6D26-C364-2AFA-B1EF-CB402068315B}"/>
                </a:ext>
              </a:extLst>
            </p:cNvPr>
            <p:cNvCxnSpPr/>
            <p:nvPr userDrawn="1"/>
          </p:nvCxnSpPr>
          <p:spPr>
            <a:xfrm>
              <a:off x="10963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51579102-65F8-3951-C7AC-5B715383FAAF}"/>
                </a:ext>
              </a:extLst>
            </p:cNvPr>
            <p:cNvCxnSpPr/>
            <p:nvPr userDrawn="1"/>
          </p:nvCxnSpPr>
          <p:spPr>
            <a:xfrm>
              <a:off x="11536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63F1C541-2336-87E1-9C98-655EABF6263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33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2CDCA1BD-8F2F-C212-775D-FBC1F97B25E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940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A828C1E-2AEA-E0E1-A2B0-02CE2C96553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1347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A5014507-12DC-F7B3-651B-09962F8F61D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1753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73D5C08-E4BF-3EAA-60F1-1C5BB3978C5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160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A73AD371-D397-A45D-D07E-14191039003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567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7630E46-17DB-FB95-B0CD-626170B5408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974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BDA6DF71-8399-8C5C-4A70-10A48F8B45D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3381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614CF70-47B4-F8CE-A350-D7E9CE30AC6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3787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8536AA27-59BE-D83A-43E1-8AF5518E09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194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04BD73F2-3916-06E8-2679-C232935CD1D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601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334C741F-38DD-CC8C-AEEA-DF5490F334B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08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7F3F445A-B36D-711E-4757-EE8AD91DD49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415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BD91BCA9-E9D5-163B-EC81-B5433591921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821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59E1620F-ED0D-2CFF-8E88-DBA0E21697C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6228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8F9C744C-C404-B389-303A-072694838012}"/>
              </a:ext>
            </a:extLst>
          </p:cNvPr>
          <p:cNvSpPr/>
          <p:nvPr userDrawn="1"/>
        </p:nvSpPr>
        <p:spPr>
          <a:xfrm>
            <a:off x="619800" y="1055298"/>
            <a:ext cx="10967720" cy="5098300"/>
          </a:xfrm>
          <a:custGeom>
            <a:avLst/>
            <a:gdLst>
              <a:gd name="connsiteX0" fmla="*/ 0 w 10967720"/>
              <a:gd name="connsiteY0" fmla="*/ 0 h 5098300"/>
              <a:gd name="connsiteX1" fmla="*/ 357894 w 10967720"/>
              <a:gd name="connsiteY1" fmla="*/ 0 h 5098300"/>
              <a:gd name="connsiteX2" fmla="*/ 606111 w 10967720"/>
              <a:gd name="connsiteY2" fmla="*/ 0 h 5098300"/>
              <a:gd name="connsiteX3" fmla="*/ 854328 w 10967720"/>
              <a:gd name="connsiteY3" fmla="*/ 0 h 5098300"/>
              <a:gd name="connsiteX4" fmla="*/ 1102544 w 10967720"/>
              <a:gd name="connsiteY4" fmla="*/ 0 h 5098300"/>
              <a:gd name="connsiteX5" fmla="*/ 1460439 w 10967720"/>
              <a:gd name="connsiteY5" fmla="*/ 0 h 5098300"/>
              <a:gd name="connsiteX6" fmla="*/ 1708655 w 10967720"/>
              <a:gd name="connsiteY6" fmla="*/ 0 h 5098300"/>
              <a:gd name="connsiteX7" fmla="*/ 2176227 w 10967720"/>
              <a:gd name="connsiteY7" fmla="*/ 0 h 5098300"/>
              <a:gd name="connsiteX8" fmla="*/ 2534121 w 10967720"/>
              <a:gd name="connsiteY8" fmla="*/ 0 h 5098300"/>
              <a:gd name="connsiteX9" fmla="*/ 3111369 w 10967720"/>
              <a:gd name="connsiteY9" fmla="*/ 0 h 5098300"/>
              <a:gd name="connsiteX10" fmla="*/ 3359586 w 10967720"/>
              <a:gd name="connsiteY10" fmla="*/ 0 h 5098300"/>
              <a:gd name="connsiteX11" fmla="*/ 4046511 w 10967720"/>
              <a:gd name="connsiteY11" fmla="*/ 0 h 5098300"/>
              <a:gd name="connsiteX12" fmla="*/ 4294728 w 10967720"/>
              <a:gd name="connsiteY12" fmla="*/ 0 h 5098300"/>
              <a:gd name="connsiteX13" fmla="*/ 4542945 w 10967720"/>
              <a:gd name="connsiteY13" fmla="*/ 0 h 5098300"/>
              <a:gd name="connsiteX14" fmla="*/ 5229871 w 10967720"/>
              <a:gd name="connsiteY14" fmla="*/ 0 h 5098300"/>
              <a:gd name="connsiteX15" fmla="*/ 6026474 w 10967720"/>
              <a:gd name="connsiteY15" fmla="*/ 0 h 5098300"/>
              <a:gd name="connsiteX16" fmla="*/ 6603722 w 10967720"/>
              <a:gd name="connsiteY16" fmla="*/ 0 h 5098300"/>
              <a:gd name="connsiteX17" fmla="*/ 7180970 w 10967720"/>
              <a:gd name="connsiteY17" fmla="*/ 0 h 5098300"/>
              <a:gd name="connsiteX18" fmla="*/ 7429187 w 10967720"/>
              <a:gd name="connsiteY18" fmla="*/ 0 h 5098300"/>
              <a:gd name="connsiteX19" fmla="*/ 7787081 w 10967720"/>
              <a:gd name="connsiteY19" fmla="*/ 0 h 5098300"/>
              <a:gd name="connsiteX20" fmla="*/ 8474007 w 10967720"/>
              <a:gd name="connsiteY20" fmla="*/ 0 h 5098300"/>
              <a:gd name="connsiteX21" fmla="*/ 9051255 w 10967720"/>
              <a:gd name="connsiteY21" fmla="*/ 0 h 5098300"/>
              <a:gd name="connsiteX22" fmla="*/ 9409149 w 10967720"/>
              <a:gd name="connsiteY22" fmla="*/ 0 h 5098300"/>
              <a:gd name="connsiteX23" fmla="*/ 10096075 w 10967720"/>
              <a:gd name="connsiteY23" fmla="*/ 0 h 5098300"/>
              <a:gd name="connsiteX24" fmla="*/ 10967720 w 10967720"/>
              <a:gd name="connsiteY24" fmla="*/ 0 h 5098300"/>
              <a:gd name="connsiteX25" fmla="*/ 10967720 w 10967720"/>
              <a:gd name="connsiteY25" fmla="*/ 617461 h 5098300"/>
              <a:gd name="connsiteX26" fmla="*/ 10967720 w 10967720"/>
              <a:gd name="connsiteY26" fmla="*/ 1285905 h 5098300"/>
              <a:gd name="connsiteX27" fmla="*/ 10967720 w 10967720"/>
              <a:gd name="connsiteY27" fmla="*/ 1954348 h 5098300"/>
              <a:gd name="connsiteX28" fmla="*/ 10967720 w 10967720"/>
              <a:gd name="connsiteY28" fmla="*/ 2418860 h 5098300"/>
              <a:gd name="connsiteX29" fmla="*/ 10967720 w 10967720"/>
              <a:gd name="connsiteY29" fmla="*/ 3036321 h 5098300"/>
              <a:gd name="connsiteX30" fmla="*/ 10967720 w 10967720"/>
              <a:gd name="connsiteY30" fmla="*/ 3602799 h 5098300"/>
              <a:gd name="connsiteX31" fmla="*/ 10967720 w 10967720"/>
              <a:gd name="connsiteY31" fmla="*/ 4220259 h 5098300"/>
              <a:gd name="connsiteX32" fmla="*/ 10967720 w 10967720"/>
              <a:gd name="connsiteY32" fmla="*/ 5098300 h 5098300"/>
              <a:gd name="connsiteX33" fmla="*/ 10390472 w 10967720"/>
              <a:gd name="connsiteY33" fmla="*/ 5098300 h 5098300"/>
              <a:gd name="connsiteX34" fmla="*/ 10032578 w 10967720"/>
              <a:gd name="connsiteY34" fmla="*/ 5098300 h 5098300"/>
              <a:gd name="connsiteX35" fmla="*/ 9345652 w 10967720"/>
              <a:gd name="connsiteY35" fmla="*/ 5098300 h 5098300"/>
              <a:gd name="connsiteX36" fmla="*/ 8878081 w 10967720"/>
              <a:gd name="connsiteY36" fmla="*/ 5098300 h 5098300"/>
              <a:gd name="connsiteX37" fmla="*/ 8300832 w 10967720"/>
              <a:gd name="connsiteY37" fmla="*/ 5098300 h 5098300"/>
              <a:gd name="connsiteX38" fmla="*/ 7833261 w 10967720"/>
              <a:gd name="connsiteY38" fmla="*/ 5098300 h 5098300"/>
              <a:gd name="connsiteX39" fmla="*/ 7475367 w 10967720"/>
              <a:gd name="connsiteY39" fmla="*/ 5098300 h 5098300"/>
              <a:gd name="connsiteX40" fmla="*/ 6788441 w 10967720"/>
              <a:gd name="connsiteY40" fmla="*/ 5098300 h 5098300"/>
              <a:gd name="connsiteX41" fmla="*/ 6211193 w 10967720"/>
              <a:gd name="connsiteY41" fmla="*/ 5098300 h 5098300"/>
              <a:gd name="connsiteX42" fmla="*/ 5743622 w 10967720"/>
              <a:gd name="connsiteY42" fmla="*/ 5098300 h 5098300"/>
              <a:gd name="connsiteX43" fmla="*/ 5166373 w 10967720"/>
              <a:gd name="connsiteY43" fmla="*/ 5098300 h 5098300"/>
              <a:gd name="connsiteX44" fmla="*/ 4589125 w 10967720"/>
              <a:gd name="connsiteY44" fmla="*/ 5098300 h 5098300"/>
              <a:gd name="connsiteX45" fmla="*/ 4011877 w 10967720"/>
              <a:gd name="connsiteY45" fmla="*/ 5098300 h 5098300"/>
              <a:gd name="connsiteX46" fmla="*/ 3544305 w 10967720"/>
              <a:gd name="connsiteY46" fmla="*/ 5098300 h 5098300"/>
              <a:gd name="connsiteX47" fmla="*/ 2857380 w 10967720"/>
              <a:gd name="connsiteY47" fmla="*/ 5098300 h 5098300"/>
              <a:gd name="connsiteX48" fmla="*/ 2060777 w 10967720"/>
              <a:gd name="connsiteY48" fmla="*/ 5098300 h 5098300"/>
              <a:gd name="connsiteX49" fmla="*/ 1264174 w 10967720"/>
              <a:gd name="connsiteY49" fmla="*/ 5098300 h 5098300"/>
              <a:gd name="connsiteX50" fmla="*/ 0 w 10967720"/>
              <a:gd name="connsiteY50" fmla="*/ 5098300 h 5098300"/>
              <a:gd name="connsiteX51" fmla="*/ 0 w 10967720"/>
              <a:gd name="connsiteY51" fmla="*/ 4531822 h 5098300"/>
              <a:gd name="connsiteX52" fmla="*/ 0 w 10967720"/>
              <a:gd name="connsiteY52" fmla="*/ 4118293 h 5098300"/>
              <a:gd name="connsiteX53" fmla="*/ 0 w 10967720"/>
              <a:gd name="connsiteY53" fmla="*/ 3551816 h 5098300"/>
              <a:gd name="connsiteX54" fmla="*/ 0 w 10967720"/>
              <a:gd name="connsiteY54" fmla="*/ 2883372 h 5098300"/>
              <a:gd name="connsiteX55" fmla="*/ 0 w 10967720"/>
              <a:gd name="connsiteY55" fmla="*/ 2214928 h 5098300"/>
              <a:gd name="connsiteX56" fmla="*/ 0 w 10967720"/>
              <a:gd name="connsiteY56" fmla="*/ 1699433 h 5098300"/>
              <a:gd name="connsiteX57" fmla="*/ 0 w 10967720"/>
              <a:gd name="connsiteY57" fmla="*/ 1285905 h 5098300"/>
              <a:gd name="connsiteX58" fmla="*/ 0 w 10967720"/>
              <a:gd name="connsiteY58" fmla="*/ 821393 h 5098300"/>
              <a:gd name="connsiteX59" fmla="*/ 0 w 10967720"/>
              <a:gd name="connsiteY59" fmla="*/ 0 h 509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967720" h="5098300" fill="none" extrusionOk="0">
                <a:moveTo>
                  <a:pt x="0" y="0"/>
                </a:moveTo>
                <a:cubicBezTo>
                  <a:pt x="165759" y="-19975"/>
                  <a:pt x="203019" y="6959"/>
                  <a:pt x="357894" y="0"/>
                </a:cubicBezTo>
                <a:cubicBezTo>
                  <a:pt x="512769" y="-6959"/>
                  <a:pt x="537452" y="27858"/>
                  <a:pt x="606111" y="0"/>
                </a:cubicBezTo>
                <a:cubicBezTo>
                  <a:pt x="674770" y="-27858"/>
                  <a:pt x="776592" y="7822"/>
                  <a:pt x="854328" y="0"/>
                </a:cubicBezTo>
                <a:cubicBezTo>
                  <a:pt x="932064" y="-7822"/>
                  <a:pt x="1030773" y="11016"/>
                  <a:pt x="1102544" y="0"/>
                </a:cubicBezTo>
                <a:cubicBezTo>
                  <a:pt x="1174315" y="-11016"/>
                  <a:pt x="1322752" y="25776"/>
                  <a:pt x="1460439" y="0"/>
                </a:cubicBezTo>
                <a:cubicBezTo>
                  <a:pt x="1598126" y="-25776"/>
                  <a:pt x="1591361" y="4656"/>
                  <a:pt x="1708655" y="0"/>
                </a:cubicBezTo>
                <a:cubicBezTo>
                  <a:pt x="1825949" y="-4656"/>
                  <a:pt x="2047319" y="55613"/>
                  <a:pt x="2176227" y="0"/>
                </a:cubicBezTo>
                <a:cubicBezTo>
                  <a:pt x="2305135" y="-55613"/>
                  <a:pt x="2390983" y="25432"/>
                  <a:pt x="2534121" y="0"/>
                </a:cubicBezTo>
                <a:cubicBezTo>
                  <a:pt x="2677259" y="-25432"/>
                  <a:pt x="2847158" y="12620"/>
                  <a:pt x="3111369" y="0"/>
                </a:cubicBezTo>
                <a:cubicBezTo>
                  <a:pt x="3375580" y="-12620"/>
                  <a:pt x="3266167" y="606"/>
                  <a:pt x="3359586" y="0"/>
                </a:cubicBezTo>
                <a:cubicBezTo>
                  <a:pt x="3453005" y="-606"/>
                  <a:pt x="3867958" y="16370"/>
                  <a:pt x="4046511" y="0"/>
                </a:cubicBezTo>
                <a:cubicBezTo>
                  <a:pt x="4225065" y="-16370"/>
                  <a:pt x="4174811" y="25324"/>
                  <a:pt x="4294728" y="0"/>
                </a:cubicBezTo>
                <a:cubicBezTo>
                  <a:pt x="4414645" y="-25324"/>
                  <a:pt x="4434120" y="1808"/>
                  <a:pt x="4542945" y="0"/>
                </a:cubicBezTo>
                <a:cubicBezTo>
                  <a:pt x="4651770" y="-1808"/>
                  <a:pt x="4921190" y="60572"/>
                  <a:pt x="5229871" y="0"/>
                </a:cubicBezTo>
                <a:cubicBezTo>
                  <a:pt x="5538552" y="-60572"/>
                  <a:pt x="5683828" y="4289"/>
                  <a:pt x="6026474" y="0"/>
                </a:cubicBezTo>
                <a:cubicBezTo>
                  <a:pt x="6369120" y="-4289"/>
                  <a:pt x="6435518" y="2869"/>
                  <a:pt x="6603722" y="0"/>
                </a:cubicBezTo>
                <a:cubicBezTo>
                  <a:pt x="6771926" y="-2869"/>
                  <a:pt x="6969678" y="20308"/>
                  <a:pt x="7180970" y="0"/>
                </a:cubicBezTo>
                <a:cubicBezTo>
                  <a:pt x="7392262" y="-20308"/>
                  <a:pt x="7339912" y="10466"/>
                  <a:pt x="7429187" y="0"/>
                </a:cubicBezTo>
                <a:cubicBezTo>
                  <a:pt x="7518462" y="-10466"/>
                  <a:pt x="7608412" y="1787"/>
                  <a:pt x="7787081" y="0"/>
                </a:cubicBezTo>
                <a:cubicBezTo>
                  <a:pt x="7965750" y="-1787"/>
                  <a:pt x="8218972" y="19557"/>
                  <a:pt x="8474007" y="0"/>
                </a:cubicBezTo>
                <a:cubicBezTo>
                  <a:pt x="8729042" y="-19557"/>
                  <a:pt x="8856660" y="27263"/>
                  <a:pt x="9051255" y="0"/>
                </a:cubicBezTo>
                <a:cubicBezTo>
                  <a:pt x="9245850" y="-27263"/>
                  <a:pt x="9332338" y="14222"/>
                  <a:pt x="9409149" y="0"/>
                </a:cubicBezTo>
                <a:cubicBezTo>
                  <a:pt x="9485960" y="-14222"/>
                  <a:pt x="9950307" y="64105"/>
                  <a:pt x="10096075" y="0"/>
                </a:cubicBezTo>
                <a:cubicBezTo>
                  <a:pt x="10241843" y="-64105"/>
                  <a:pt x="10710114" y="36101"/>
                  <a:pt x="10967720" y="0"/>
                </a:cubicBezTo>
                <a:cubicBezTo>
                  <a:pt x="10973120" y="150672"/>
                  <a:pt x="10953291" y="459529"/>
                  <a:pt x="10967720" y="617461"/>
                </a:cubicBezTo>
                <a:cubicBezTo>
                  <a:pt x="10982149" y="775393"/>
                  <a:pt x="10934185" y="966499"/>
                  <a:pt x="10967720" y="1285905"/>
                </a:cubicBezTo>
                <a:cubicBezTo>
                  <a:pt x="11001255" y="1605311"/>
                  <a:pt x="10932153" y="1711920"/>
                  <a:pt x="10967720" y="1954348"/>
                </a:cubicBezTo>
                <a:cubicBezTo>
                  <a:pt x="11003287" y="2196776"/>
                  <a:pt x="10941871" y="2200137"/>
                  <a:pt x="10967720" y="2418860"/>
                </a:cubicBezTo>
                <a:cubicBezTo>
                  <a:pt x="10993569" y="2637583"/>
                  <a:pt x="10924507" y="2807765"/>
                  <a:pt x="10967720" y="3036321"/>
                </a:cubicBezTo>
                <a:cubicBezTo>
                  <a:pt x="11010933" y="3264877"/>
                  <a:pt x="10935807" y="3485411"/>
                  <a:pt x="10967720" y="3602799"/>
                </a:cubicBezTo>
                <a:cubicBezTo>
                  <a:pt x="10999633" y="3720187"/>
                  <a:pt x="10944570" y="3963679"/>
                  <a:pt x="10967720" y="4220259"/>
                </a:cubicBezTo>
                <a:cubicBezTo>
                  <a:pt x="10990870" y="4476839"/>
                  <a:pt x="10945982" y="4842003"/>
                  <a:pt x="10967720" y="5098300"/>
                </a:cubicBezTo>
                <a:cubicBezTo>
                  <a:pt x="10713465" y="5100805"/>
                  <a:pt x="10657051" y="5084111"/>
                  <a:pt x="10390472" y="5098300"/>
                </a:cubicBezTo>
                <a:cubicBezTo>
                  <a:pt x="10123893" y="5112489"/>
                  <a:pt x="10177260" y="5069812"/>
                  <a:pt x="10032578" y="5098300"/>
                </a:cubicBezTo>
                <a:cubicBezTo>
                  <a:pt x="9887896" y="5126788"/>
                  <a:pt x="9635123" y="5080939"/>
                  <a:pt x="9345652" y="5098300"/>
                </a:cubicBezTo>
                <a:cubicBezTo>
                  <a:pt x="9056181" y="5115661"/>
                  <a:pt x="9083507" y="5045151"/>
                  <a:pt x="8878081" y="5098300"/>
                </a:cubicBezTo>
                <a:cubicBezTo>
                  <a:pt x="8672655" y="5151449"/>
                  <a:pt x="8488632" y="5049044"/>
                  <a:pt x="8300832" y="5098300"/>
                </a:cubicBezTo>
                <a:cubicBezTo>
                  <a:pt x="8113032" y="5147556"/>
                  <a:pt x="8046198" y="5061743"/>
                  <a:pt x="7833261" y="5098300"/>
                </a:cubicBezTo>
                <a:cubicBezTo>
                  <a:pt x="7620324" y="5134857"/>
                  <a:pt x="7644860" y="5074814"/>
                  <a:pt x="7475367" y="5098300"/>
                </a:cubicBezTo>
                <a:cubicBezTo>
                  <a:pt x="7305874" y="5121786"/>
                  <a:pt x="7087197" y="5019693"/>
                  <a:pt x="6788441" y="5098300"/>
                </a:cubicBezTo>
                <a:cubicBezTo>
                  <a:pt x="6489685" y="5176907"/>
                  <a:pt x="6339396" y="5041248"/>
                  <a:pt x="6211193" y="5098300"/>
                </a:cubicBezTo>
                <a:cubicBezTo>
                  <a:pt x="6082990" y="5155352"/>
                  <a:pt x="5939616" y="5095120"/>
                  <a:pt x="5743622" y="5098300"/>
                </a:cubicBezTo>
                <a:cubicBezTo>
                  <a:pt x="5547628" y="5101480"/>
                  <a:pt x="5392368" y="5029315"/>
                  <a:pt x="5166373" y="5098300"/>
                </a:cubicBezTo>
                <a:cubicBezTo>
                  <a:pt x="4940378" y="5167285"/>
                  <a:pt x="4859269" y="5088407"/>
                  <a:pt x="4589125" y="5098300"/>
                </a:cubicBezTo>
                <a:cubicBezTo>
                  <a:pt x="4318981" y="5108193"/>
                  <a:pt x="4288195" y="5070584"/>
                  <a:pt x="4011877" y="5098300"/>
                </a:cubicBezTo>
                <a:cubicBezTo>
                  <a:pt x="3735559" y="5126016"/>
                  <a:pt x="3684790" y="5053128"/>
                  <a:pt x="3544305" y="5098300"/>
                </a:cubicBezTo>
                <a:cubicBezTo>
                  <a:pt x="3403820" y="5143472"/>
                  <a:pt x="3129570" y="5030102"/>
                  <a:pt x="2857380" y="5098300"/>
                </a:cubicBezTo>
                <a:cubicBezTo>
                  <a:pt x="2585190" y="5166498"/>
                  <a:pt x="2407725" y="5085607"/>
                  <a:pt x="2060777" y="5098300"/>
                </a:cubicBezTo>
                <a:cubicBezTo>
                  <a:pt x="1713829" y="5110993"/>
                  <a:pt x="1529753" y="5053627"/>
                  <a:pt x="1264174" y="5098300"/>
                </a:cubicBezTo>
                <a:cubicBezTo>
                  <a:pt x="998595" y="5142973"/>
                  <a:pt x="300667" y="4999397"/>
                  <a:pt x="0" y="5098300"/>
                </a:cubicBezTo>
                <a:cubicBezTo>
                  <a:pt x="-2715" y="4866486"/>
                  <a:pt x="48126" y="4662458"/>
                  <a:pt x="0" y="4531822"/>
                </a:cubicBezTo>
                <a:cubicBezTo>
                  <a:pt x="-48126" y="4401186"/>
                  <a:pt x="33669" y="4304265"/>
                  <a:pt x="0" y="4118293"/>
                </a:cubicBezTo>
                <a:cubicBezTo>
                  <a:pt x="-33669" y="3932321"/>
                  <a:pt x="32571" y="3667258"/>
                  <a:pt x="0" y="3551816"/>
                </a:cubicBezTo>
                <a:cubicBezTo>
                  <a:pt x="-32571" y="3436374"/>
                  <a:pt x="48696" y="3154924"/>
                  <a:pt x="0" y="2883372"/>
                </a:cubicBezTo>
                <a:cubicBezTo>
                  <a:pt x="-48696" y="2611820"/>
                  <a:pt x="71741" y="2455598"/>
                  <a:pt x="0" y="2214928"/>
                </a:cubicBezTo>
                <a:cubicBezTo>
                  <a:pt x="-71741" y="1974258"/>
                  <a:pt x="57116" y="1952732"/>
                  <a:pt x="0" y="1699433"/>
                </a:cubicBezTo>
                <a:cubicBezTo>
                  <a:pt x="-57116" y="1446135"/>
                  <a:pt x="29437" y="1491678"/>
                  <a:pt x="0" y="1285905"/>
                </a:cubicBezTo>
                <a:cubicBezTo>
                  <a:pt x="-29437" y="1080132"/>
                  <a:pt x="48295" y="1053083"/>
                  <a:pt x="0" y="821393"/>
                </a:cubicBezTo>
                <a:cubicBezTo>
                  <a:pt x="-48295" y="589703"/>
                  <a:pt x="20620" y="329998"/>
                  <a:pt x="0" y="0"/>
                </a:cubicBezTo>
                <a:close/>
              </a:path>
              <a:path w="10967720" h="5098300" stroke="0" extrusionOk="0">
                <a:moveTo>
                  <a:pt x="0" y="0"/>
                </a:moveTo>
                <a:cubicBezTo>
                  <a:pt x="147926" y="-28471"/>
                  <a:pt x="213198" y="11602"/>
                  <a:pt x="357894" y="0"/>
                </a:cubicBezTo>
                <a:cubicBezTo>
                  <a:pt x="502590" y="-11602"/>
                  <a:pt x="840471" y="26083"/>
                  <a:pt x="1044820" y="0"/>
                </a:cubicBezTo>
                <a:cubicBezTo>
                  <a:pt x="1249169" y="-26083"/>
                  <a:pt x="1292300" y="2051"/>
                  <a:pt x="1402714" y="0"/>
                </a:cubicBezTo>
                <a:cubicBezTo>
                  <a:pt x="1513128" y="-2051"/>
                  <a:pt x="1828238" y="15967"/>
                  <a:pt x="2089639" y="0"/>
                </a:cubicBezTo>
                <a:cubicBezTo>
                  <a:pt x="2351041" y="-15967"/>
                  <a:pt x="2281817" y="15177"/>
                  <a:pt x="2337856" y="0"/>
                </a:cubicBezTo>
                <a:cubicBezTo>
                  <a:pt x="2393895" y="-15177"/>
                  <a:pt x="2696889" y="11245"/>
                  <a:pt x="3024782" y="0"/>
                </a:cubicBezTo>
                <a:cubicBezTo>
                  <a:pt x="3352675" y="-11245"/>
                  <a:pt x="3519434" y="46537"/>
                  <a:pt x="3711707" y="0"/>
                </a:cubicBezTo>
                <a:cubicBezTo>
                  <a:pt x="3903980" y="-46537"/>
                  <a:pt x="4104245" y="49843"/>
                  <a:pt x="4398633" y="0"/>
                </a:cubicBezTo>
                <a:cubicBezTo>
                  <a:pt x="4693021" y="-49843"/>
                  <a:pt x="4761472" y="38964"/>
                  <a:pt x="4866204" y="0"/>
                </a:cubicBezTo>
                <a:cubicBezTo>
                  <a:pt x="4970936" y="-38964"/>
                  <a:pt x="5287307" y="9361"/>
                  <a:pt x="5553130" y="0"/>
                </a:cubicBezTo>
                <a:cubicBezTo>
                  <a:pt x="5818953" y="-9361"/>
                  <a:pt x="5960519" y="21969"/>
                  <a:pt x="6240055" y="0"/>
                </a:cubicBezTo>
                <a:cubicBezTo>
                  <a:pt x="6519592" y="-21969"/>
                  <a:pt x="6558405" y="29744"/>
                  <a:pt x="6707627" y="0"/>
                </a:cubicBezTo>
                <a:cubicBezTo>
                  <a:pt x="6856849" y="-29744"/>
                  <a:pt x="6871351" y="23272"/>
                  <a:pt x="6955843" y="0"/>
                </a:cubicBezTo>
                <a:cubicBezTo>
                  <a:pt x="7040335" y="-23272"/>
                  <a:pt x="7395237" y="12328"/>
                  <a:pt x="7752446" y="0"/>
                </a:cubicBezTo>
                <a:cubicBezTo>
                  <a:pt x="8109655" y="-12328"/>
                  <a:pt x="8060333" y="5309"/>
                  <a:pt x="8220018" y="0"/>
                </a:cubicBezTo>
                <a:cubicBezTo>
                  <a:pt x="8379703" y="-5309"/>
                  <a:pt x="8580687" y="1055"/>
                  <a:pt x="8687589" y="0"/>
                </a:cubicBezTo>
                <a:cubicBezTo>
                  <a:pt x="8794491" y="-1055"/>
                  <a:pt x="9151029" y="40148"/>
                  <a:pt x="9484192" y="0"/>
                </a:cubicBezTo>
                <a:cubicBezTo>
                  <a:pt x="9817355" y="-40148"/>
                  <a:pt x="9885433" y="82313"/>
                  <a:pt x="10280794" y="0"/>
                </a:cubicBezTo>
                <a:cubicBezTo>
                  <a:pt x="10676155" y="-82313"/>
                  <a:pt x="10812046" y="43269"/>
                  <a:pt x="10967720" y="0"/>
                </a:cubicBezTo>
                <a:cubicBezTo>
                  <a:pt x="10982900" y="131484"/>
                  <a:pt x="10960738" y="401603"/>
                  <a:pt x="10967720" y="566478"/>
                </a:cubicBezTo>
                <a:cubicBezTo>
                  <a:pt x="10974702" y="731353"/>
                  <a:pt x="10901689" y="854303"/>
                  <a:pt x="10967720" y="1132956"/>
                </a:cubicBezTo>
                <a:cubicBezTo>
                  <a:pt x="11033751" y="1411609"/>
                  <a:pt x="10912655" y="1594638"/>
                  <a:pt x="10967720" y="1801399"/>
                </a:cubicBezTo>
                <a:cubicBezTo>
                  <a:pt x="11022785" y="2008160"/>
                  <a:pt x="10898407" y="2197920"/>
                  <a:pt x="10967720" y="2418860"/>
                </a:cubicBezTo>
                <a:cubicBezTo>
                  <a:pt x="11037033" y="2639800"/>
                  <a:pt x="10939448" y="2748383"/>
                  <a:pt x="10967720" y="2883372"/>
                </a:cubicBezTo>
                <a:cubicBezTo>
                  <a:pt x="10995992" y="3018361"/>
                  <a:pt x="10929429" y="3174481"/>
                  <a:pt x="10967720" y="3296901"/>
                </a:cubicBezTo>
                <a:cubicBezTo>
                  <a:pt x="11006011" y="3419321"/>
                  <a:pt x="10964543" y="3672593"/>
                  <a:pt x="10967720" y="3914361"/>
                </a:cubicBezTo>
                <a:cubicBezTo>
                  <a:pt x="10970897" y="4156129"/>
                  <a:pt x="10948248" y="4235790"/>
                  <a:pt x="10967720" y="4480839"/>
                </a:cubicBezTo>
                <a:cubicBezTo>
                  <a:pt x="10987192" y="4725888"/>
                  <a:pt x="10903625" y="4792431"/>
                  <a:pt x="10967720" y="5098300"/>
                </a:cubicBezTo>
                <a:cubicBezTo>
                  <a:pt x="10814099" y="5136448"/>
                  <a:pt x="10767771" y="5058725"/>
                  <a:pt x="10609826" y="5098300"/>
                </a:cubicBezTo>
                <a:cubicBezTo>
                  <a:pt x="10451881" y="5137875"/>
                  <a:pt x="10225223" y="5078349"/>
                  <a:pt x="9922900" y="5098300"/>
                </a:cubicBezTo>
                <a:cubicBezTo>
                  <a:pt x="9620577" y="5118251"/>
                  <a:pt x="9729037" y="5086193"/>
                  <a:pt x="9565006" y="5098300"/>
                </a:cubicBezTo>
                <a:cubicBezTo>
                  <a:pt x="9400975" y="5110407"/>
                  <a:pt x="9394108" y="5077508"/>
                  <a:pt x="9316790" y="5098300"/>
                </a:cubicBezTo>
                <a:cubicBezTo>
                  <a:pt x="9239472" y="5119092"/>
                  <a:pt x="9128304" y="5062247"/>
                  <a:pt x="8958895" y="5098300"/>
                </a:cubicBezTo>
                <a:cubicBezTo>
                  <a:pt x="8789487" y="5134353"/>
                  <a:pt x="8611450" y="5081329"/>
                  <a:pt x="8271970" y="5098300"/>
                </a:cubicBezTo>
                <a:cubicBezTo>
                  <a:pt x="7932491" y="5115271"/>
                  <a:pt x="7678151" y="5093502"/>
                  <a:pt x="7475367" y="5098300"/>
                </a:cubicBezTo>
                <a:cubicBezTo>
                  <a:pt x="7272583" y="5103098"/>
                  <a:pt x="7126662" y="5050480"/>
                  <a:pt x="6898119" y="5098300"/>
                </a:cubicBezTo>
                <a:cubicBezTo>
                  <a:pt x="6669576" y="5146120"/>
                  <a:pt x="6672849" y="5070917"/>
                  <a:pt x="6540225" y="5098300"/>
                </a:cubicBezTo>
                <a:cubicBezTo>
                  <a:pt x="6407601" y="5125683"/>
                  <a:pt x="6256565" y="5068075"/>
                  <a:pt x="6182331" y="5098300"/>
                </a:cubicBezTo>
                <a:cubicBezTo>
                  <a:pt x="6108097" y="5128525"/>
                  <a:pt x="6019496" y="5075321"/>
                  <a:pt x="5934114" y="5098300"/>
                </a:cubicBezTo>
                <a:cubicBezTo>
                  <a:pt x="5848732" y="5121279"/>
                  <a:pt x="5518766" y="5038775"/>
                  <a:pt x="5356865" y="5098300"/>
                </a:cubicBezTo>
                <a:cubicBezTo>
                  <a:pt x="5194964" y="5157825"/>
                  <a:pt x="5037252" y="5031558"/>
                  <a:pt x="4779617" y="5098300"/>
                </a:cubicBezTo>
                <a:cubicBezTo>
                  <a:pt x="4521982" y="5165042"/>
                  <a:pt x="4156838" y="5080860"/>
                  <a:pt x="3983014" y="5098300"/>
                </a:cubicBezTo>
                <a:cubicBezTo>
                  <a:pt x="3809190" y="5115740"/>
                  <a:pt x="3830494" y="5083457"/>
                  <a:pt x="3734797" y="5098300"/>
                </a:cubicBezTo>
                <a:cubicBezTo>
                  <a:pt x="3639100" y="5113143"/>
                  <a:pt x="3509510" y="5083628"/>
                  <a:pt x="3376903" y="5098300"/>
                </a:cubicBezTo>
                <a:cubicBezTo>
                  <a:pt x="3244296" y="5112972"/>
                  <a:pt x="2995994" y="5077422"/>
                  <a:pt x="2799655" y="5098300"/>
                </a:cubicBezTo>
                <a:cubicBezTo>
                  <a:pt x="2603316" y="5119178"/>
                  <a:pt x="2544718" y="5066811"/>
                  <a:pt x="2332084" y="5098300"/>
                </a:cubicBezTo>
                <a:cubicBezTo>
                  <a:pt x="2119450" y="5129789"/>
                  <a:pt x="1954659" y="5093894"/>
                  <a:pt x="1645158" y="5098300"/>
                </a:cubicBezTo>
                <a:cubicBezTo>
                  <a:pt x="1335657" y="5102706"/>
                  <a:pt x="1277671" y="5050631"/>
                  <a:pt x="958232" y="5098300"/>
                </a:cubicBezTo>
                <a:cubicBezTo>
                  <a:pt x="638793" y="5145969"/>
                  <a:pt x="763944" y="5091366"/>
                  <a:pt x="710016" y="5098300"/>
                </a:cubicBezTo>
                <a:cubicBezTo>
                  <a:pt x="656088" y="5105234"/>
                  <a:pt x="256659" y="5072334"/>
                  <a:pt x="0" y="5098300"/>
                </a:cubicBezTo>
                <a:cubicBezTo>
                  <a:pt x="-34209" y="4835730"/>
                  <a:pt x="60949" y="4651740"/>
                  <a:pt x="0" y="4480839"/>
                </a:cubicBezTo>
                <a:cubicBezTo>
                  <a:pt x="-60949" y="4309938"/>
                  <a:pt x="26797" y="4207404"/>
                  <a:pt x="0" y="4016327"/>
                </a:cubicBezTo>
                <a:cubicBezTo>
                  <a:pt x="-26797" y="3825250"/>
                  <a:pt x="40852" y="3754135"/>
                  <a:pt x="0" y="3551816"/>
                </a:cubicBezTo>
                <a:cubicBezTo>
                  <a:pt x="-40852" y="3349497"/>
                  <a:pt x="43180" y="3225413"/>
                  <a:pt x="0" y="3087304"/>
                </a:cubicBezTo>
                <a:cubicBezTo>
                  <a:pt x="-43180" y="2949195"/>
                  <a:pt x="41082" y="2821460"/>
                  <a:pt x="0" y="2673775"/>
                </a:cubicBezTo>
                <a:cubicBezTo>
                  <a:pt x="-41082" y="2526090"/>
                  <a:pt x="58036" y="2224040"/>
                  <a:pt x="0" y="2005331"/>
                </a:cubicBezTo>
                <a:cubicBezTo>
                  <a:pt x="-58036" y="1786622"/>
                  <a:pt x="24464" y="1745380"/>
                  <a:pt x="0" y="1591803"/>
                </a:cubicBezTo>
                <a:cubicBezTo>
                  <a:pt x="-24464" y="1438226"/>
                  <a:pt x="2389" y="1264754"/>
                  <a:pt x="0" y="1178274"/>
                </a:cubicBezTo>
                <a:cubicBezTo>
                  <a:pt x="-2389" y="1091794"/>
                  <a:pt x="45306" y="792116"/>
                  <a:pt x="0" y="611796"/>
                </a:cubicBezTo>
                <a:cubicBezTo>
                  <a:pt x="-45306" y="431476"/>
                  <a:pt x="41236" y="236043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695318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1C23BBDA-87D6-8EC3-D743-E337F5A6BB5F}"/>
              </a:ext>
            </a:extLst>
          </p:cNvPr>
          <p:cNvSpPr/>
          <p:nvPr userDrawn="1"/>
        </p:nvSpPr>
        <p:spPr>
          <a:xfrm>
            <a:off x="1231799" y="1540452"/>
            <a:ext cx="9743721" cy="4113965"/>
          </a:xfrm>
          <a:custGeom>
            <a:avLst/>
            <a:gdLst>
              <a:gd name="connsiteX0" fmla="*/ 0 w 9743721"/>
              <a:gd name="connsiteY0" fmla="*/ 0 h 4113965"/>
              <a:gd name="connsiteX1" fmla="*/ 670597 w 9743721"/>
              <a:gd name="connsiteY1" fmla="*/ 0 h 4113965"/>
              <a:gd name="connsiteX2" fmla="*/ 1146320 w 9743721"/>
              <a:gd name="connsiteY2" fmla="*/ 0 h 4113965"/>
              <a:gd name="connsiteX3" fmla="*/ 1427169 w 9743721"/>
              <a:gd name="connsiteY3" fmla="*/ 0 h 4113965"/>
              <a:gd name="connsiteX4" fmla="*/ 1902891 w 9743721"/>
              <a:gd name="connsiteY4" fmla="*/ 0 h 4113965"/>
              <a:gd name="connsiteX5" fmla="*/ 2573489 w 9743721"/>
              <a:gd name="connsiteY5" fmla="*/ 0 h 4113965"/>
              <a:gd name="connsiteX6" fmla="*/ 3049212 w 9743721"/>
              <a:gd name="connsiteY6" fmla="*/ 0 h 4113965"/>
              <a:gd name="connsiteX7" fmla="*/ 3719809 w 9743721"/>
              <a:gd name="connsiteY7" fmla="*/ 0 h 4113965"/>
              <a:gd name="connsiteX8" fmla="*/ 4390406 w 9743721"/>
              <a:gd name="connsiteY8" fmla="*/ 0 h 4113965"/>
              <a:gd name="connsiteX9" fmla="*/ 4768692 w 9743721"/>
              <a:gd name="connsiteY9" fmla="*/ 0 h 4113965"/>
              <a:gd name="connsiteX10" fmla="*/ 5244415 w 9743721"/>
              <a:gd name="connsiteY10" fmla="*/ 0 h 4113965"/>
              <a:gd name="connsiteX11" fmla="*/ 6012449 w 9743721"/>
              <a:gd name="connsiteY11" fmla="*/ 0 h 4113965"/>
              <a:gd name="connsiteX12" fmla="*/ 6780483 w 9743721"/>
              <a:gd name="connsiteY12" fmla="*/ 0 h 4113965"/>
              <a:gd name="connsiteX13" fmla="*/ 7158769 w 9743721"/>
              <a:gd name="connsiteY13" fmla="*/ 0 h 4113965"/>
              <a:gd name="connsiteX14" fmla="*/ 7926804 w 9743721"/>
              <a:gd name="connsiteY14" fmla="*/ 0 h 4113965"/>
              <a:gd name="connsiteX15" fmla="*/ 8499964 w 9743721"/>
              <a:gd name="connsiteY15" fmla="*/ 0 h 4113965"/>
              <a:gd name="connsiteX16" fmla="*/ 9743721 w 9743721"/>
              <a:gd name="connsiteY16" fmla="*/ 0 h 4113965"/>
              <a:gd name="connsiteX17" fmla="*/ 9743721 w 9743721"/>
              <a:gd name="connsiteY17" fmla="*/ 546570 h 4113965"/>
              <a:gd name="connsiteX18" fmla="*/ 9743721 w 9743721"/>
              <a:gd name="connsiteY18" fmla="*/ 1093139 h 4113965"/>
              <a:gd name="connsiteX19" fmla="*/ 9743721 w 9743721"/>
              <a:gd name="connsiteY19" fmla="*/ 1721988 h 4113965"/>
              <a:gd name="connsiteX20" fmla="*/ 9743721 w 9743721"/>
              <a:gd name="connsiteY20" fmla="*/ 2268558 h 4113965"/>
              <a:gd name="connsiteX21" fmla="*/ 9743721 w 9743721"/>
              <a:gd name="connsiteY21" fmla="*/ 2732848 h 4113965"/>
              <a:gd name="connsiteX22" fmla="*/ 9743721 w 9743721"/>
              <a:gd name="connsiteY22" fmla="*/ 3279418 h 4113965"/>
              <a:gd name="connsiteX23" fmla="*/ 9743721 w 9743721"/>
              <a:gd name="connsiteY23" fmla="*/ 4113965 h 4113965"/>
              <a:gd name="connsiteX24" fmla="*/ 9462873 w 9743721"/>
              <a:gd name="connsiteY24" fmla="*/ 4113965 h 4113965"/>
              <a:gd name="connsiteX25" fmla="*/ 8694838 w 9743721"/>
              <a:gd name="connsiteY25" fmla="*/ 4113965 h 4113965"/>
              <a:gd name="connsiteX26" fmla="*/ 8413990 w 9743721"/>
              <a:gd name="connsiteY26" fmla="*/ 4113965 h 4113965"/>
              <a:gd name="connsiteX27" fmla="*/ 7840830 w 9743721"/>
              <a:gd name="connsiteY27" fmla="*/ 4113965 h 4113965"/>
              <a:gd name="connsiteX28" fmla="*/ 7170232 w 9743721"/>
              <a:gd name="connsiteY28" fmla="*/ 4113965 h 4113965"/>
              <a:gd name="connsiteX29" fmla="*/ 6499635 w 9743721"/>
              <a:gd name="connsiteY29" fmla="*/ 4113965 h 4113965"/>
              <a:gd name="connsiteX30" fmla="*/ 6121349 w 9743721"/>
              <a:gd name="connsiteY30" fmla="*/ 4113965 h 4113965"/>
              <a:gd name="connsiteX31" fmla="*/ 5548189 w 9743721"/>
              <a:gd name="connsiteY31" fmla="*/ 4113965 h 4113965"/>
              <a:gd name="connsiteX32" fmla="*/ 4975029 w 9743721"/>
              <a:gd name="connsiteY32" fmla="*/ 4113965 h 4113965"/>
              <a:gd name="connsiteX33" fmla="*/ 4206995 w 9743721"/>
              <a:gd name="connsiteY33" fmla="*/ 4113965 h 4113965"/>
              <a:gd name="connsiteX34" fmla="*/ 3536398 w 9743721"/>
              <a:gd name="connsiteY34" fmla="*/ 4113965 h 4113965"/>
              <a:gd name="connsiteX35" fmla="*/ 3255549 w 9743721"/>
              <a:gd name="connsiteY35" fmla="*/ 4113965 h 4113965"/>
              <a:gd name="connsiteX36" fmla="*/ 2974701 w 9743721"/>
              <a:gd name="connsiteY36" fmla="*/ 4113965 h 4113965"/>
              <a:gd name="connsiteX37" fmla="*/ 2304103 w 9743721"/>
              <a:gd name="connsiteY37" fmla="*/ 4113965 h 4113965"/>
              <a:gd name="connsiteX38" fmla="*/ 2023255 w 9743721"/>
              <a:gd name="connsiteY38" fmla="*/ 4113965 h 4113965"/>
              <a:gd name="connsiteX39" fmla="*/ 1450095 w 9743721"/>
              <a:gd name="connsiteY39" fmla="*/ 4113965 h 4113965"/>
              <a:gd name="connsiteX40" fmla="*/ 779498 w 9743721"/>
              <a:gd name="connsiteY40" fmla="*/ 4113965 h 4113965"/>
              <a:gd name="connsiteX41" fmla="*/ 0 w 9743721"/>
              <a:gd name="connsiteY41" fmla="*/ 4113965 h 4113965"/>
              <a:gd name="connsiteX42" fmla="*/ 0 w 9743721"/>
              <a:gd name="connsiteY42" fmla="*/ 3485116 h 4113965"/>
              <a:gd name="connsiteX43" fmla="*/ 0 w 9743721"/>
              <a:gd name="connsiteY43" fmla="*/ 2815127 h 4113965"/>
              <a:gd name="connsiteX44" fmla="*/ 0 w 9743721"/>
              <a:gd name="connsiteY44" fmla="*/ 2350837 h 4113965"/>
              <a:gd name="connsiteX45" fmla="*/ 0 w 9743721"/>
              <a:gd name="connsiteY45" fmla="*/ 1886547 h 4113965"/>
              <a:gd name="connsiteX46" fmla="*/ 0 w 9743721"/>
              <a:gd name="connsiteY46" fmla="*/ 1339977 h 4113965"/>
              <a:gd name="connsiteX47" fmla="*/ 0 w 9743721"/>
              <a:gd name="connsiteY47" fmla="*/ 875687 h 4113965"/>
              <a:gd name="connsiteX48" fmla="*/ 0 w 9743721"/>
              <a:gd name="connsiteY48" fmla="*/ 0 h 411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43721" h="4113965" extrusionOk="0">
                <a:moveTo>
                  <a:pt x="0" y="0"/>
                </a:moveTo>
                <a:cubicBezTo>
                  <a:pt x="283373" y="-17880"/>
                  <a:pt x="508412" y="14758"/>
                  <a:pt x="670597" y="0"/>
                </a:cubicBezTo>
                <a:cubicBezTo>
                  <a:pt x="832782" y="-14758"/>
                  <a:pt x="941189" y="5934"/>
                  <a:pt x="1146320" y="0"/>
                </a:cubicBezTo>
                <a:cubicBezTo>
                  <a:pt x="1351451" y="-5934"/>
                  <a:pt x="1313588" y="4445"/>
                  <a:pt x="1427169" y="0"/>
                </a:cubicBezTo>
                <a:cubicBezTo>
                  <a:pt x="1540750" y="-4445"/>
                  <a:pt x="1751438" y="3850"/>
                  <a:pt x="1902891" y="0"/>
                </a:cubicBezTo>
                <a:cubicBezTo>
                  <a:pt x="2054344" y="-3850"/>
                  <a:pt x="2350504" y="27374"/>
                  <a:pt x="2573489" y="0"/>
                </a:cubicBezTo>
                <a:cubicBezTo>
                  <a:pt x="2796474" y="-27374"/>
                  <a:pt x="2844348" y="1530"/>
                  <a:pt x="3049212" y="0"/>
                </a:cubicBezTo>
                <a:cubicBezTo>
                  <a:pt x="3254076" y="-1530"/>
                  <a:pt x="3525500" y="81"/>
                  <a:pt x="3719809" y="0"/>
                </a:cubicBezTo>
                <a:cubicBezTo>
                  <a:pt x="3914118" y="-81"/>
                  <a:pt x="4189694" y="32885"/>
                  <a:pt x="4390406" y="0"/>
                </a:cubicBezTo>
                <a:cubicBezTo>
                  <a:pt x="4591118" y="-32885"/>
                  <a:pt x="4671404" y="33696"/>
                  <a:pt x="4768692" y="0"/>
                </a:cubicBezTo>
                <a:cubicBezTo>
                  <a:pt x="4865980" y="-33696"/>
                  <a:pt x="5128604" y="36298"/>
                  <a:pt x="5244415" y="0"/>
                </a:cubicBezTo>
                <a:cubicBezTo>
                  <a:pt x="5360226" y="-36298"/>
                  <a:pt x="5843549" y="56511"/>
                  <a:pt x="6012449" y="0"/>
                </a:cubicBezTo>
                <a:cubicBezTo>
                  <a:pt x="6181349" y="-56511"/>
                  <a:pt x="6594380" y="83951"/>
                  <a:pt x="6780483" y="0"/>
                </a:cubicBezTo>
                <a:cubicBezTo>
                  <a:pt x="6966586" y="-83951"/>
                  <a:pt x="7026204" y="5634"/>
                  <a:pt x="7158769" y="0"/>
                </a:cubicBezTo>
                <a:cubicBezTo>
                  <a:pt x="7291334" y="-5634"/>
                  <a:pt x="7569696" y="49790"/>
                  <a:pt x="7926804" y="0"/>
                </a:cubicBezTo>
                <a:cubicBezTo>
                  <a:pt x="8283912" y="-49790"/>
                  <a:pt x="8235061" y="3037"/>
                  <a:pt x="8499964" y="0"/>
                </a:cubicBezTo>
                <a:cubicBezTo>
                  <a:pt x="8764867" y="-3037"/>
                  <a:pt x="9205858" y="970"/>
                  <a:pt x="9743721" y="0"/>
                </a:cubicBezTo>
                <a:cubicBezTo>
                  <a:pt x="9758625" y="171641"/>
                  <a:pt x="9705538" y="279400"/>
                  <a:pt x="9743721" y="546570"/>
                </a:cubicBezTo>
                <a:cubicBezTo>
                  <a:pt x="9781904" y="813740"/>
                  <a:pt x="9679193" y="871255"/>
                  <a:pt x="9743721" y="1093139"/>
                </a:cubicBezTo>
                <a:cubicBezTo>
                  <a:pt x="9808249" y="1315023"/>
                  <a:pt x="9678937" y="1594477"/>
                  <a:pt x="9743721" y="1721988"/>
                </a:cubicBezTo>
                <a:cubicBezTo>
                  <a:pt x="9808505" y="1849499"/>
                  <a:pt x="9730734" y="2126254"/>
                  <a:pt x="9743721" y="2268558"/>
                </a:cubicBezTo>
                <a:cubicBezTo>
                  <a:pt x="9756708" y="2410862"/>
                  <a:pt x="9710726" y="2614773"/>
                  <a:pt x="9743721" y="2732848"/>
                </a:cubicBezTo>
                <a:cubicBezTo>
                  <a:pt x="9776716" y="2850923"/>
                  <a:pt x="9735097" y="3036737"/>
                  <a:pt x="9743721" y="3279418"/>
                </a:cubicBezTo>
                <a:cubicBezTo>
                  <a:pt x="9752345" y="3522099"/>
                  <a:pt x="9669318" y="3831764"/>
                  <a:pt x="9743721" y="4113965"/>
                </a:cubicBezTo>
                <a:cubicBezTo>
                  <a:pt x="9638214" y="4139359"/>
                  <a:pt x="9538596" y="4106143"/>
                  <a:pt x="9462873" y="4113965"/>
                </a:cubicBezTo>
                <a:cubicBezTo>
                  <a:pt x="9387150" y="4121787"/>
                  <a:pt x="8971172" y="4096282"/>
                  <a:pt x="8694838" y="4113965"/>
                </a:cubicBezTo>
                <a:cubicBezTo>
                  <a:pt x="8418504" y="4131648"/>
                  <a:pt x="8546502" y="4098598"/>
                  <a:pt x="8413990" y="4113965"/>
                </a:cubicBezTo>
                <a:cubicBezTo>
                  <a:pt x="8281478" y="4129332"/>
                  <a:pt x="7992497" y="4074217"/>
                  <a:pt x="7840830" y="4113965"/>
                </a:cubicBezTo>
                <a:cubicBezTo>
                  <a:pt x="7689163" y="4153713"/>
                  <a:pt x="7467793" y="4040316"/>
                  <a:pt x="7170232" y="4113965"/>
                </a:cubicBezTo>
                <a:cubicBezTo>
                  <a:pt x="6872671" y="4187614"/>
                  <a:pt x="6675012" y="4047458"/>
                  <a:pt x="6499635" y="4113965"/>
                </a:cubicBezTo>
                <a:cubicBezTo>
                  <a:pt x="6324258" y="4180472"/>
                  <a:pt x="6245581" y="4088508"/>
                  <a:pt x="6121349" y="4113965"/>
                </a:cubicBezTo>
                <a:cubicBezTo>
                  <a:pt x="5997117" y="4139422"/>
                  <a:pt x="5823430" y="4073198"/>
                  <a:pt x="5548189" y="4113965"/>
                </a:cubicBezTo>
                <a:cubicBezTo>
                  <a:pt x="5272948" y="4154732"/>
                  <a:pt x="5223027" y="4072861"/>
                  <a:pt x="4975029" y="4113965"/>
                </a:cubicBezTo>
                <a:cubicBezTo>
                  <a:pt x="4727031" y="4155069"/>
                  <a:pt x="4494561" y="4085233"/>
                  <a:pt x="4206995" y="4113965"/>
                </a:cubicBezTo>
                <a:cubicBezTo>
                  <a:pt x="3919429" y="4142697"/>
                  <a:pt x="3717535" y="4064110"/>
                  <a:pt x="3536398" y="4113965"/>
                </a:cubicBezTo>
                <a:cubicBezTo>
                  <a:pt x="3355261" y="4163820"/>
                  <a:pt x="3327176" y="4104579"/>
                  <a:pt x="3255549" y="4113965"/>
                </a:cubicBezTo>
                <a:cubicBezTo>
                  <a:pt x="3183922" y="4123351"/>
                  <a:pt x="3074897" y="4100846"/>
                  <a:pt x="2974701" y="4113965"/>
                </a:cubicBezTo>
                <a:cubicBezTo>
                  <a:pt x="2874505" y="4127084"/>
                  <a:pt x="2472447" y="4095256"/>
                  <a:pt x="2304103" y="4113965"/>
                </a:cubicBezTo>
                <a:cubicBezTo>
                  <a:pt x="2135759" y="4132674"/>
                  <a:pt x="2089556" y="4081900"/>
                  <a:pt x="2023255" y="4113965"/>
                </a:cubicBezTo>
                <a:cubicBezTo>
                  <a:pt x="1956954" y="4146030"/>
                  <a:pt x="1681719" y="4093027"/>
                  <a:pt x="1450095" y="4113965"/>
                </a:cubicBezTo>
                <a:cubicBezTo>
                  <a:pt x="1218471" y="4134903"/>
                  <a:pt x="916713" y="4034567"/>
                  <a:pt x="779498" y="4113965"/>
                </a:cubicBezTo>
                <a:cubicBezTo>
                  <a:pt x="642283" y="4193363"/>
                  <a:pt x="245717" y="4073688"/>
                  <a:pt x="0" y="4113965"/>
                </a:cubicBezTo>
                <a:cubicBezTo>
                  <a:pt x="-63536" y="3855231"/>
                  <a:pt x="4050" y="3772991"/>
                  <a:pt x="0" y="3485116"/>
                </a:cubicBezTo>
                <a:cubicBezTo>
                  <a:pt x="-4050" y="3197241"/>
                  <a:pt x="49443" y="2994598"/>
                  <a:pt x="0" y="2815127"/>
                </a:cubicBezTo>
                <a:cubicBezTo>
                  <a:pt x="-49443" y="2635656"/>
                  <a:pt x="33225" y="2561463"/>
                  <a:pt x="0" y="2350837"/>
                </a:cubicBezTo>
                <a:cubicBezTo>
                  <a:pt x="-33225" y="2140211"/>
                  <a:pt x="40327" y="2041975"/>
                  <a:pt x="0" y="1886547"/>
                </a:cubicBezTo>
                <a:cubicBezTo>
                  <a:pt x="-40327" y="1731119"/>
                  <a:pt x="35474" y="1561395"/>
                  <a:pt x="0" y="1339977"/>
                </a:cubicBezTo>
                <a:cubicBezTo>
                  <a:pt x="-35474" y="1118559"/>
                  <a:pt x="18148" y="1069557"/>
                  <a:pt x="0" y="875687"/>
                </a:cubicBezTo>
                <a:cubicBezTo>
                  <a:pt x="-18148" y="681817"/>
                  <a:pt x="30543" y="17655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5"/>
            </a:solidFill>
            <a:prstDash val="dash"/>
            <a:extLst>
              <a:ext uri="{C807C97D-BFC1-408E-A445-0C87EB9F89A2}">
                <ask:lineSketchStyleProps xmlns:ask="http://schemas.microsoft.com/office/drawing/2018/sketchyshapes" sd="9535014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图片 46" descr="卡通人物&#10;&#10;中度可信度描述已自动生成">
            <a:extLst>
              <a:ext uri="{FF2B5EF4-FFF2-40B4-BE49-F238E27FC236}">
                <a16:creationId xmlns:a16="http://schemas.microsoft.com/office/drawing/2014/main" id="{2CFC0A5F-7489-C20E-37E6-D97ACCC06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86"/>
                    </a14:imgEffect>
                    <a14:imgEffect>
                      <a14:saturation sat="3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0" y="744386"/>
            <a:ext cx="1712604" cy="1586835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BC6575E8-26D2-6D89-1CC5-901CF36E3282}"/>
              </a:ext>
            </a:extLst>
          </p:cNvPr>
          <p:cNvGrpSpPr/>
          <p:nvPr userDrawn="1"/>
        </p:nvGrpSpPr>
        <p:grpSpPr>
          <a:xfrm>
            <a:off x="10459188" y="-1275474"/>
            <a:ext cx="2829063" cy="2922600"/>
            <a:chOff x="10548921" y="-1072800"/>
            <a:chExt cx="2829063" cy="2922600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8C5FB66E-21C4-B053-9CA3-D9D74526AEDE}"/>
                </a:ext>
              </a:extLst>
            </p:cNvPr>
            <p:cNvSpPr/>
            <p:nvPr userDrawn="1"/>
          </p:nvSpPr>
          <p:spPr>
            <a:xfrm>
              <a:off x="10548921" y="-7410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-64578" y="594510"/>
                    <a:pt x="564162" y="55779"/>
                    <a:pt x="1295400" y="0"/>
                  </a:cubicBezTo>
                  <a:cubicBezTo>
                    <a:pt x="1930000" y="-146080"/>
                    <a:pt x="2549496" y="647108"/>
                    <a:pt x="2590800" y="1295400"/>
                  </a:cubicBezTo>
                  <a:cubicBezTo>
                    <a:pt x="2675555" y="2042295"/>
                    <a:pt x="1953050" y="2537947"/>
                    <a:pt x="1295400" y="2590800"/>
                  </a:cubicBezTo>
                  <a:cubicBezTo>
                    <a:pt x="481920" y="2420522"/>
                    <a:pt x="-59424" y="2027608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37687" y="378579"/>
                    <a:pt x="557158" y="195201"/>
                    <a:pt x="1295400" y="0"/>
                  </a:cubicBezTo>
                  <a:cubicBezTo>
                    <a:pt x="1995757" y="32425"/>
                    <a:pt x="2563424" y="711485"/>
                    <a:pt x="2590800" y="1295400"/>
                  </a:cubicBezTo>
                  <a:cubicBezTo>
                    <a:pt x="2596754" y="1984748"/>
                    <a:pt x="2152185" y="2450074"/>
                    <a:pt x="1295400" y="2590800"/>
                  </a:cubicBezTo>
                  <a:cubicBezTo>
                    <a:pt x="580094" y="2793702"/>
                    <a:pt x="-179921" y="2069780"/>
                    <a:pt x="0" y="1295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35374587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AE8FF51-DC04-4A8A-EDD6-DC1364039C40}"/>
                </a:ext>
              </a:extLst>
            </p:cNvPr>
            <p:cNvSpPr/>
            <p:nvPr userDrawn="1"/>
          </p:nvSpPr>
          <p:spPr>
            <a:xfrm>
              <a:off x="10787184" y="-10728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61985" y="539197"/>
                    <a:pt x="741917" y="-12774"/>
                    <a:pt x="1295400" y="0"/>
                  </a:cubicBezTo>
                  <a:cubicBezTo>
                    <a:pt x="1951949" y="32197"/>
                    <a:pt x="2502101" y="724920"/>
                    <a:pt x="2590800" y="1295400"/>
                  </a:cubicBezTo>
                  <a:cubicBezTo>
                    <a:pt x="2445140" y="2021241"/>
                    <a:pt x="1964419" y="2586440"/>
                    <a:pt x="1295400" y="2590800"/>
                  </a:cubicBezTo>
                  <a:cubicBezTo>
                    <a:pt x="663509" y="2557097"/>
                    <a:pt x="73102" y="1974304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27940" y="592371"/>
                    <a:pt x="552404" y="-57965"/>
                    <a:pt x="1295400" y="0"/>
                  </a:cubicBezTo>
                  <a:cubicBezTo>
                    <a:pt x="2009540" y="-37655"/>
                    <a:pt x="2693326" y="490575"/>
                    <a:pt x="2590800" y="1295400"/>
                  </a:cubicBezTo>
                  <a:cubicBezTo>
                    <a:pt x="2748859" y="1936848"/>
                    <a:pt x="2031372" y="2417370"/>
                    <a:pt x="1295400" y="2590800"/>
                  </a:cubicBezTo>
                  <a:cubicBezTo>
                    <a:pt x="417957" y="2461085"/>
                    <a:pt x="58955" y="1981086"/>
                    <a:pt x="0" y="12954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71683966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035D130-5875-C50A-44BD-9E7006AE7FF9}"/>
              </a:ext>
            </a:extLst>
          </p:cNvPr>
          <p:cNvGrpSpPr/>
          <p:nvPr userDrawn="1"/>
        </p:nvGrpSpPr>
        <p:grpSpPr>
          <a:xfrm rot="11119941">
            <a:off x="-1463884" y="5304566"/>
            <a:ext cx="2829063" cy="2922600"/>
            <a:chOff x="10548921" y="-1072800"/>
            <a:chExt cx="2829063" cy="2922600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A372839-CABB-B7DE-A458-66AC36EBDDC9}"/>
                </a:ext>
              </a:extLst>
            </p:cNvPr>
            <p:cNvSpPr/>
            <p:nvPr userDrawn="1"/>
          </p:nvSpPr>
          <p:spPr>
            <a:xfrm>
              <a:off x="10548921" y="-7410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-64578" y="594510"/>
                    <a:pt x="564162" y="55779"/>
                    <a:pt x="1295400" y="0"/>
                  </a:cubicBezTo>
                  <a:cubicBezTo>
                    <a:pt x="1930000" y="-146080"/>
                    <a:pt x="2549496" y="647108"/>
                    <a:pt x="2590800" y="1295400"/>
                  </a:cubicBezTo>
                  <a:cubicBezTo>
                    <a:pt x="2675555" y="2042295"/>
                    <a:pt x="1953050" y="2537947"/>
                    <a:pt x="1295400" y="2590800"/>
                  </a:cubicBezTo>
                  <a:cubicBezTo>
                    <a:pt x="481920" y="2420522"/>
                    <a:pt x="-59424" y="2027608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37687" y="378579"/>
                    <a:pt x="557158" y="195201"/>
                    <a:pt x="1295400" y="0"/>
                  </a:cubicBezTo>
                  <a:cubicBezTo>
                    <a:pt x="1995757" y="32425"/>
                    <a:pt x="2563424" y="711485"/>
                    <a:pt x="2590800" y="1295400"/>
                  </a:cubicBezTo>
                  <a:cubicBezTo>
                    <a:pt x="2596754" y="1984748"/>
                    <a:pt x="2152185" y="2450074"/>
                    <a:pt x="1295400" y="2590800"/>
                  </a:cubicBezTo>
                  <a:cubicBezTo>
                    <a:pt x="580094" y="2793702"/>
                    <a:pt x="-179921" y="2069780"/>
                    <a:pt x="0" y="1295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35374587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8045F2A1-A76B-E0C4-E94A-1C29290D7A1C}"/>
                </a:ext>
              </a:extLst>
            </p:cNvPr>
            <p:cNvSpPr/>
            <p:nvPr userDrawn="1"/>
          </p:nvSpPr>
          <p:spPr>
            <a:xfrm>
              <a:off x="10787184" y="-10728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61985" y="539197"/>
                    <a:pt x="741917" y="-12774"/>
                    <a:pt x="1295400" y="0"/>
                  </a:cubicBezTo>
                  <a:cubicBezTo>
                    <a:pt x="1951949" y="32197"/>
                    <a:pt x="2502101" y="724920"/>
                    <a:pt x="2590800" y="1295400"/>
                  </a:cubicBezTo>
                  <a:cubicBezTo>
                    <a:pt x="2445140" y="2021241"/>
                    <a:pt x="1964419" y="2586440"/>
                    <a:pt x="1295400" y="2590800"/>
                  </a:cubicBezTo>
                  <a:cubicBezTo>
                    <a:pt x="663509" y="2557097"/>
                    <a:pt x="73102" y="1974304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27940" y="592371"/>
                    <a:pt x="552404" y="-57965"/>
                    <a:pt x="1295400" y="0"/>
                  </a:cubicBezTo>
                  <a:cubicBezTo>
                    <a:pt x="2009540" y="-37655"/>
                    <a:pt x="2693326" y="490575"/>
                    <a:pt x="2590800" y="1295400"/>
                  </a:cubicBezTo>
                  <a:cubicBezTo>
                    <a:pt x="2748859" y="1936848"/>
                    <a:pt x="2031372" y="2417370"/>
                    <a:pt x="1295400" y="2590800"/>
                  </a:cubicBezTo>
                  <a:cubicBezTo>
                    <a:pt x="417957" y="2461085"/>
                    <a:pt x="58955" y="1981086"/>
                    <a:pt x="0" y="12954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71683966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55D9822B-0F7B-7A08-48B2-FA4FB3A26CFC}"/>
              </a:ext>
            </a:extLst>
          </p:cNvPr>
          <p:cNvGrpSpPr/>
          <p:nvPr userDrawn="1"/>
        </p:nvGrpSpPr>
        <p:grpSpPr>
          <a:xfrm>
            <a:off x="-60200" y="0"/>
            <a:ext cx="12192000" cy="6858000"/>
            <a:chOff x="0" y="0"/>
            <a:chExt cx="12192000" cy="6858000"/>
          </a:xfrm>
        </p:grpSpPr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4A48BEE5-74F8-E1C1-BDEA-0B3BD19526A5}"/>
                </a:ext>
              </a:extLst>
            </p:cNvPr>
            <p:cNvCxnSpPr/>
            <p:nvPr userDrawn="1"/>
          </p:nvCxnSpPr>
          <p:spPr>
            <a:xfrm>
              <a:off x="660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272CF319-FBE2-AC3E-20CB-AA689A99E2AB}"/>
                </a:ext>
              </a:extLst>
            </p:cNvPr>
            <p:cNvCxnSpPr/>
            <p:nvPr userDrawn="1"/>
          </p:nvCxnSpPr>
          <p:spPr>
            <a:xfrm>
              <a:off x="1232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B5A105C8-6AEF-D67D-2F3F-CFDB61E8F586}"/>
                </a:ext>
              </a:extLst>
            </p:cNvPr>
            <p:cNvCxnSpPr/>
            <p:nvPr userDrawn="1"/>
          </p:nvCxnSpPr>
          <p:spPr>
            <a:xfrm>
              <a:off x="1805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55D7D61E-F9EA-C020-7B05-39E0FFD1F0FE}"/>
                </a:ext>
              </a:extLst>
            </p:cNvPr>
            <p:cNvCxnSpPr/>
            <p:nvPr userDrawn="1"/>
          </p:nvCxnSpPr>
          <p:spPr>
            <a:xfrm>
              <a:off x="2377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F80809DA-3217-D5B0-FFC8-22D411C332FC}"/>
                </a:ext>
              </a:extLst>
            </p:cNvPr>
            <p:cNvCxnSpPr/>
            <p:nvPr userDrawn="1"/>
          </p:nvCxnSpPr>
          <p:spPr>
            <a:xfrm>
              <a:off x="2950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1CEE7BC9-9F18-E684-4D5D-EB782315E72A}"/>
                </a:ext>
              </a:extLst>
            </p:cNvPr>
            <p:cNvCxnSpPr/>
            <p:nvPr userDrawn="1"/>
          </p:nvCxnSpPr>
          <p:spPr>
            <a:xfrm>
              <a:off x="3522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74FCCFA1-48EF-65AA-6553-AC2820FA27B6}"/>
                </a:ext>
              </a:extLst>
            </p:cNvPr>
            <p:cNvCxnSpPr/>
            <p:nvPr userDrawn="1"/>
          </p:nvCxnSpPr>
          <p:spPr>
            <a:xfrm>
              <a:off x="4094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4E16C7F3-8F47-DF7B-587A-03179BB7F203}"/>
                </a:ext>
              </a:extLst>
            </p:cNvPr>
            <p:cNvCxnSpPr/>
            <p:nvPr userDrawn="1"/>
          </p:nvCxnSpPr>
          <p:spPr>
            <a:xfrm>
              <a:off x="4667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366DE903-CE70-62E4-511A-668ADCC1D239}"/>
                </a:ext>
              </a:extLst>
            </p:cNvPr>
            <p:cNvCxnSpPr/>
            <p:nvPr userDrawn="1"/>
          </p:nvCxnSpPr>
          <p:spPr>
            <a:xfrm>
              <a:off x="5239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>
              <a:extLst>
                <a:ext uri="{FF2B5EF4-FFF2-40B4-BE49-F238E27FC236}">
                  <a16:creationId xmlns:a16="http://schemas.microsoft.com/office/drawing/2014/main" id="{4AAFF981-2080-9F1F-E1B7-25BC1A19730D}"/>
                </a:ext>
              </a:extLst>
            </p:cNvPr>
            <p:cNvCxnSpPr/>
            <p:nvPr userDrawn="1"/>
          </p:nvCxnSpPr>
          <p:spPr>
            <a:xfrm>
              <a:off x="5812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>
              <a:extLst>
                <a:ext uri="{FF2B5EF4-FFF2-40B4-BE49-F238E27FC236}">
                  <a16:creationId xmlns:a16="http://schemas.microsoft.com/office/drawing/2014/main" id="{AEAE7007-EB21-675B-15DD-53E858DF11F3}"/>
                </a:ext>
              </a:extLst>
            </p:cNvPr>
            <p:cNvCxnSpPr/>
            <p:nvPr userDrawn="1"/>
          </p:nvCxnSpPr>
          <p:spPr>
            <a:xfrm>
              <a:off x="6384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18E6BA55-5EFE-2A24-DF87-16D1172EBE2D}"/>
                </a:ext>
              </a:extLst>
            </p:cNvPr>
            <p:cNvCxnSpPr/>
            <p:nvPr userDrawn="1"/>
          </p:nvCxnSpPr>
          <p:spPr>
            <a:xfrm>
              <a:off x="6956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>
              <a:extLst>
                <a:ext uri="{FF2B5EF4-FFF2-40B4-BE49-F238E27FC236}">
                  <a16:creationId xmlns:a16="http://schemas.microsoft.com/office/drawing/2014/main" id="{FCC3C07B-29D1-5D5C-754B-B1984EAF1FDC}"/>
                </a:ext>
              </a:extLst>
            </p:cNvPr>
            <p:cNvCxnSpPr/>
            <p:nvPr userDrawn="1"/>
          </p:nvCxnSpPr>
          <p:spPr>
            <a:xfrm>
              <a:off x="7529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99AA23C9-1194-F0D2-ECDC-217F0D9B199D}"/>
                </a:ext>
              </a:extLst>
            </p:cNvPr>
            <p:cNvCxnSpPr/>
            <p:nvPr userDrawn="1"/>
          </p:nvCxnSpPr>
          <p:spPr>
            <a:xfrm>
              <a:off x="8101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6799333A-F1B9-F526-BCB7-EE2C4ADA93CE}"/>
                </a:ext>
              </a:extLst>
            </p:cNvPr>
            <p:cNvCxnSpPr/>
            <p:nvPr userDrawn="1"/>
          </p:nvCxnSpPr>
          <p:spPr>
            <a:xfrm>
              <a:off x="8674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362EEBD2-69F8-D853-D449-E618AAD382DE}"/>
                </a:ext>
              </a:extLst>
            </p:cNvPr>
            <p:cNvCxnSpPr/>
            <p:nvPr userDrawn="1"/>
          </p:nvCxnSpPr>
          <p:spPr>
            <a:xfrm>
              <a:off x="9246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8CF4BB3A-0CDC-2F47-81AF-2FD148A5990C}"/>
                </a:ext>
              </a:extLst>
            </p:cNvPr>
            <p:cNvCxnSpPr/>
            <p:nvPr userDrawn="1"/>
          </p:nvCxnSpPr>
          <p:spPr>
            <a:xfrm>
              <a:off x="9818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2EEC1669-2BEA-BD3C-D8B4-B2FC349D678C}"/>
                </a:ext>
              </a:extLst>
            </p:cNvPr>
            <p:cNvCxnSpPr/>
            <p:nvPr userDrawn="1"/>
          </p:nvCxnSpPr>
          <p:spPr>
            <a:xfrm>
              <a:off x="10391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CAD59BF7-EEEE-53C6-BB8B-684889599BB5}"/>
                </a:ext>
              </a:extLst>
            </p:cNvPr>
            <p:cNvCxnSpPr/>
            <p:nvPr userDrawn="1"/>
          </p:nvCxnSpPr>
          <p:spPr>
            <a:xfrm>
              <a:off x="10963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853E2747-9DDC-D6B5-38B5-290C16B81F4E}"/>
                </a:ext>
              </a:extLst>
            </p:cNvPr>
            <p:cNvCxnSpPr/>
            <p:nvPr userDrawn="1"/>
          </p:nvCxnSpPr>
          <p:spPr>
            <a:xfrm>
              <a:off x="11536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>
              <a:extLst>
                <a:ext uri="{FF2B5EF4-FFF2-40B4-BE49-F238E27FC236}">
                  <a16:creationId xmlns:a16="http://schemas.microsoft.com/office/drawing/2014/main" id="{85D2A0CC-90AB-5D63-AC94-84C4DE1153C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33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9B8387EC-D0E8-A037-8D5F-C28F05ED766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940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9EB828F5-95AE-35A9-AF0D-26B0FE196CB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1347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>
              <a:extLst>
                <a:ext uri="{FF2B5EF4-FFF2-40B4-BE49-F238E27FC236}">
                  <a16:creationId xmlns:a16="http://schemas.microsoft.com/office/drawing/2014/main" id="{8A7C2B88-2A39-FA74-1465-11DEF36DC83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1753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FA0704C5-1938-1083-11F2-55F62964958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160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E3CB5E51-74AF-2C72-5426-2D9AAC97B1D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567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>
              <a:extLst>
                <a:ext uri="{FF2B5EF4-FFF2-40B4-BE49-F238E27FC236}">
                  <a16:creationId xmlns:a16="http://schemas.microsoft.com/office/drawing/2014/main" id="{B015156C-CE70-7B02-29A0-FB2C3F746C7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974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>
              <a:extLst>
                <a:ext uri="{FF2B5EF4-FFF2-40B4-BE49-F238E27FC236}">
                  <a16:creationId xmlns:a16="http://schemas.microsoft.com/office/drawing/2014/main" id="{D5D94D18-B5C3-65CF-1A32-72B284235E5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3381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9BA80177-6B33-4D83-21BC-732E0FDEA3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3787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A101F808-2824-159A-F89A-C2A5CC9E58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194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0B89AE43-BE67-2FC3-A0B3-F147751A624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601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>
              <a:extLst>
                <a:ext uri="{FF2B5EF4-FFF2-40B4-BE49-F238E27FC236}">
                  <a16:creationId xmlns:a16="http://schemas.microsoft.com/office/drawing/2014/main" id="{245835B2-7AE4-3637-0F48-BC88B6E28A2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08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:a16="http://schemas.microsoft.com/office/drawing/2014/main" id="{9D5C6997-88A1-2E44-4B0B-6668EFBCC67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415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F25B566C-6070-F6A2-6997-CF3FDB99097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821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>
              <a:extLst>
                <a:ext uri="{FF2B5EF4-FFF2-40B4-BE49-F238E27FC236}">
                  <a16:creationId xmlns:a16="http://schemas.microsoft.com/office/drawing/2014/main" id="{9915C639-0B89-95D2-DDB8-519902239F4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6228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D260DF0-D03E-C9D6-E80D-3DCA257DEB72}"/>
              </a:ext>
            </a:extLst>
          </p:cNvPr>
          <p:cNvCxnSpPr/>
          <p:nvPr userDrawn="1"/>
        </p:nvCxnSpPr>
        <p:spPr>
          <a:xfrm>
            <a:off x="660400" y="12344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4E238F7-4D44-9301-341C-27C3E0964C52}"/>
              </a:ext>
            </a:extLst>
          </p:cNvPr>
          <p:cNvCxnSpPr/>
          <p:nvPr userDrawn="1"/>
        </p:nvCxnSpPr>
        <p:spPr>
          <a:xfrm>
            <a:off x="660400" y="12344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5F1A6CE-9A1E-B5D6-B5F2-1E4F63CA4942}"/>
              </a:ext>
            </a:extLst>
          </p:cNvPr>
          <p:cNvCxnSpPr/>
          <p:nvPr userDrawn="1"/>
        </p:nvCxnSpPr>
        <p:spPr>
          <a:xfrm>
            <a:off x="660400" y="12344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8D561D2-0B6F-B7F5-3A9E-F554DFAA3A62}"/>
              </a:ext>
            </a:extLst>
          </p:cNvPr>
          <p:cNvCxnSpPr/>
          <p:nvPr userDrawn="1"/>
        </p:nvCxnSpPr>
        <p:spPr>
          <a:xfrm>
            <a:off x="660400" y="12344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EDFF58E-57D3-7A08-E033-CDBEA5A3FD72}"/>
              </a:ext>
            </a:extLst>
          </p:cNvPr>
          <p:cNvCxnSpPr/>
          <p:nvPr userDrawn="1"/>
        </p:nvCxnSpPr>
        <p:spPr>
          <a:xfrm>
            <a:off x="660400" y="12344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A57CB6E-2062-2D77-F2F4-246D3CCDC8BE}"/>
              </a:ext>
            </a:extLst>
          </p:cNvPr>
          <p:cNvCxnSpPr/>
          <p:nvPr userDrawn="1"/>
        </p:nvCxnSpPr>
        <p:spPr>
          <a:xfrm>
            <a:off x="660400" y="12344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E9693C4-38AC-709F-AB18-F90B32DAD8FB}"/>
              </a:ext>
            </a:extLst>
          </p:cNvPr>
          <p:cNvCxnSpPr/>
          <p:nvPr userDrawn="1"/>
        </p:nvCxnSpPr>
        <p:spPr>
          <a:xfrm>
            <a:off x="660400" y="12344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DC10D8A-2CBA-E950-F053-610CEE550904}"/>
              </a:ext>
            </a:extLst>
          </p:cNvPr>
          <p:cNvCxnSpPr/>
          <p:nvPr userDrawn="1"/>
        </p:nvCxnSpPr>
        <p:spPr>
          <a:xfrm>
            <a:off x="660400" y="12344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D2D0C7D-33FD-22AF-1075-8AD13F517106}"/>
              </a:ext>
            </a:extLst>
          </p:cNvPr>
          <p:cNvCxnSpPr/>
          <p:nvPr userDrawn="1"/>
        </p:nvCxnSpPr>
        <p:spPr>
          <a:xfrm>
            <a:off x="660400" y="12344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8390325-26DC-E349-E47F-D3200078BF83}"/>
              </a:ext>
            </a:extLst>
          </p:cNvPr>
          <p:cNvCxnSpPr/>
          <p:nvPr userDrawn="1"/>
        </p:nvCxnSpPr>
        <p:spPr>
          <a:xfrm>
            <a:off x="660400" y="12344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7EEDE75-5ED4-669A-A161-1DE95FC03529}"/>
              </a:ext>
            </a:extLst>
          </p:cNvPr>
          <p:cNvCxnSpPr/>
          <p:nvPr userDrawn="1"/>
        </p:nvCxnSpPr>
        <p:spPr>
          <a:xfrm>
            <a:off x="660400" y="12344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038E4257-8FA0-38EF-8E88-EF3D5F4CBDF2}"/>
              </a:ext>
            </a:extLst>
          </p:cNvPr>
          <p:cNvCxnSpPr/>
          <p:nvPr userDrawn="1"/>
        </p:nvCxnSpPr>
        <p:spPr>
          <a:xfrm>
            <a:off x="660400" y="12344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919275E-BBA1-980D-2893-E46C8A64A2BC}"/>
              </a:ext>
            </a:extLst>
          </p:cNvPr>
          <p:cNvCxnSpPr/>
          <p:nvPr userDrawn="1"/>
        </p:nvCxnSpPr>
        <p:spPr>
          <a:xfrm>
            <a:off x="660400" y="24688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A527C13-6CA3-0BCF-D761-437411205FA2}"/>
              </a:ext>
            </a:extLst>
          </p:cNvPr>
          <p:cNvCxnSpPr/>
          <p:nvPr userDrawn="1"/>
        </p:nvCxnSpPr>
        <p:spPr>
          <a:xfrm>
            <a:off x="660400" y="24688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A5FB544-862D-D7DA-00BE-0866339C901D}"/>
              </a:ext>
            </a:extLst>
          </p:cNvPr>
          <p:cNvCxnSpPr/>
          <p:nvPr userDrawn="1"/>
        </p:nvCxnSpPr>
        <p:spPr>
          <a:xfrm>
            <a:off x="660400" y="24688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4E55D06-5CD8-EDB1-49D0-36B2DA570A06}"/>
              </a:ext>
            </a:extLst>
          </p:cNvPr>
          <p:cNvCxnSpPr/>
          <p:nvPr userDrawn="1"/>
        </p:nvCxnSpPr>
        <p:spPr>
          <a:xfrm>
            <a:off x="660400" y="24688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73A4907-677D-AE33-AF5A-3BD6FAD8F7DD}"/>
              </a:ext>
            </a:extLst>
          </p:cNvPr>
          <p:cNvCxnSpPr/>
          <p:nvPr userDrawn="1"/>
        </p:nvCxnSpPr>
        <p:spPr>
          <a:xfrm>
            <a:off x="660400" y="24688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C859CB2-5BC0-ED5E-71DD-3635F7E3F1DA}"/>
              </a:ext>
            </a:extLst>
          </p:cNvPr>
          <p:cNvCxnSpPr/>
          <p:nvPr userDrawn="1"/>
        </p:nvCxnSpPr>
        <p:spPr>
          <a:xfrm>
            <a:off x="660400" y="24688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F6171B6-2557-7D93-D529-20E47628B3F4}"/>
              </a:ext>
            </a:extLst>
          </p:cNvPr>
          <p:cNvCxnSpPr/>
          <p:nvPr userDrawn="1"/>
        </p:nvCxnSpPr>
        <p:spPr>
          <a:xfrm>
            <a:off x="660400" y="24688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A1BB2A8F-383F-12A5-1607-B70958467CA5}"/>
              </a:ext>
            </a:extLst>
          </p:cNvPr>
          <p:cNvCxnSpPr/>
          <p:nvPr userDrawn="1"/>
        </p:nvCxnSpPr>
        <p:spPr>
          <a:xfrm>
            <a:off x="660400" y="24688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1599549-B85E-B386-5440-98337CD76115}"/>
              </a:ext>
            </a:extLst>
          </p:cNvPr>
          <p:cNvCxnSpPr/>
          <p:nvPr userDrawn="1"/>
        </p:nvCxnSpPr>
        <p:spPr>
          <a:xfrm>
            <a:off x="660400" y="24688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F992AF98-2D9E-F3B7-59F1-7E1FA64247CE}"/>
              </a:ext>
            </a:extLst>
          </p:cNvPr>
          <p:cNvCxnSpPr/>
          <p:nvPr userDrawn="1"/>
        </p:nvCxnSpPr>
        <p:spPr>
          <a:xfrm>
            <a:off x="660400" y="24688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B99DAC2-D0E0-943C-6DAF-5C8AFFCD2AD3}"/>
              </a:ext>
            </a:extLst>
          </p:cNvPr>
          <p:cNvCxnSpPr/>
          <p:nvPr userDrawn="1"/>
        </p:nvCxnSpPr>
        <p:spPr>
          <a:xfrm>
            <a:off x="660400" y="24688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EB937238-DE27-E099-F28B-5E471B81172F}"/>
              </a:ext>
            </a:extLst>
          </p:cNvPr>
          <p:cNvCxnSpPr/>
          <p:nvPr userDrawn="1"/>
        </p:nvCxnSpPr>
        <p:spPr>
          <a:xfrm>
            <a:off x="660400" y="24688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0B54D51A-FDDF-EB2D-9BEE-619B5EF8E9FA}"/>
              </a:ext>
            </a:extLst>
          </p:cNvPr>
          <p:cNvCxnSpPr/>
          <p:nvPr userDrawn="1"/>
        </p:nvCxnSpPr>
        <p:spPr>
          <a:xfrm>
            <a:off x="660400" y="37033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5D857643-D751-ED69-3BD3-D0B266AEF7E1}"/>
              </a:ext>
            </a:extLst>
          </p:cNvPr>
          <p:cNvCxnSpPr/>
          <p:nvPr userDrawn="1"/>
        </p:nvCxnSpPr>
        <p:spPr>
          <a:xfrm>
            <a:off x="660400" y="37033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DFF57ED6-7108-6AD2-E187-4EB501933224}"/>
              </a:ext>
            </a:extLst>
          </p:cNvPr>
          <p:cNvCxnSpPr/>
          <p:nvPr userDrawn="1"/>
        </p:nvCxnSpPr>
        <p:spPr>
          <a:xfrm>
            <a:off x="660400" y="37033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B75215DC-F0E0-05F5-971F-FFA92039C816}"/>
              </a:ext>
            </a:extLst>
          </p:cNvPr>
          <p:cNvCxnSpPr/>
          <p:nvPr userDrawn="1"/>
        </p:nvCxnSpPr>
        <p:spPr>
          <a:xfrm>
            <a:off x="660400" y="37033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4F185FA0-BFBB-2897-E85D-256D3D923633}"/>
              </a:ext>
            </a:extLst>
          </p:cNvPr>
          <p:cNvCxnSpPr/>
          <p:nvPr userDrawn="1"/>
        </p:nvCxnSpPr>
        <p:spPr>
          <a:xfrm>
            <a:off x="660400" y="37033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667D8E70-2407-DD2B-436C-5DDF880ABA14}"/>
              </a:ext>
            </a:extLst>
          </p:cNvPr>
          <p:cNvCxnSpPr/>
          <p:nvPr userDrawn="1"/>
        </p:nvCxnSpPr>
        <p:spPr>
          <a:xfrm>
            <a:off x="660400" y="37033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F40EB21E-799E-44FD-D19A-3776057FFCFF}"/>
              </a:ext>
            </a:extLst>
          </p:cNvPr>
          <p:cNvCxnSpPr/>
          <p:nvPr userDrawn="1"/>
        </p:nvCxnSpPr>
        <p:spPr>
          <a:xfrm>
            <a:off x="660400" y="37033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BB7EA8EA-001E-2D9B-46DE-5F4FB353EC23}"/>
              </a:ext>
            </a:extLst>
          </p:cNvPr>
          <p:cNvCxnSpPr/>
          <p:nvPr userDrawn="1"/>
        </p:nvCxnSpPr>
        <p:spPr>
          <a:xfrm>
            <a:off x="660400" y="37033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88315E4C-ECC1-1E0F-75EB-5236F93E5012}"/>
              </a:ext>
            </a:extLst>
          </p:cNvPr>
          <p:cNvCxnSpPr/>
          <p:nvPr userDrawn="1"/>
        </p:nvCxnSpPr>
        <p:spPr>
          <a:xfrm>
            <a:off x="660400" y="37033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B93623B4-B4E7-5245-F680-E517D3B7F3EA}"/>
              </a:ext>
            </a:extLst>
          </p:cNvPr>
          <p:cNvCxnSpPr/>
          <p:nvPr userDrawn="1"/>
        </p:nvCxnSpPr>
        <p:spPr>
          <a:xfrm>
            <a:off x="660400" y="37033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94003BE9-5EE5-23A1-43FD-E82D1FEEC3AF}"/>
              </a:ext>
            </a:extLst>
          </p:cNvPr>
          <p:cNvCxnSpPr/>
          <p:nvPr userDrawn="1"/>
        </p:nvCxnSpPr>
        <p:spPr>
          <a:xfrm>
            <a:off x="660400" y="37033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ADF95B22-4891-4DA3-48AC-01B79CB1C8A2}"/>
              </a:ext>
            </a:extLst>
          </p:cNvPr>
          <p:cNvCxnSpPr/>
          <p:nvPr userDrawn="1"/>
        </p:nvCxnSpPr>
        <p:spPr>
          <a:xfrm>
            <a:off x="660400" y="37033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5C38CCDE-1624-0137-5597-E527E87BD057}"/>
              </a:ext>
            </a:extLst>
          </p:cNvPr>
          <p:cNvCxnSpPr/>
          <p:nvPr userDrawn="1"/>
        </p:nvCxnSpPr>
        <p:spPr>
          <a:xfrm>
            <a:off x="660400" y="49377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6CBA30C1-B21E-C28A-9CA7-FDF915CA3361}"/>
              </a:ext>
            </a:extLst>
          </p:cNvPr>
          <p:cNvCxnSpPr/>
          <p:nvPr userDrawn="1"/>
        </p:nvCxnSpPr>
        <p:spPr>
          <a:xfrm>
            <a:off x="660400" y="49377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B104DDCC-4077-95D8-79BA-D6796761F782}"/>
              </a:ext>
            </a:extLst>
          </p:cNvPr>
          <p:cNvCxnSpPr/>
          <p:nvPr userDrawn="1"/>
        </p:nvCxnSpPr>
        <p:spPr>
          <a:xfrm>
            <a:off x="660400" y="49377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8FB58224-878A-4199-0B89-7308AFDAFCE9}"/>
              </a:ext>
            </a:extLst>
          </p:cNvPr>
          <p:cNvCxnSpPr/>
          <p:nvPr userDrawn="1"/>
        </p:nvCxnSpPr>
        <p:spPr>
          <a:xfrm>
            <a:off x="660400" y="49377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C02E46D4-4466-A34D-9C3C-12C585C74D2C}"/>
              </a:ext>
            </a:extLst>
          </p:cNvPr>
          <p:cNvCxnSpPr/>
          <p:nvPr userDrawn="1"/>
        </p:nvCxnSpPr>
        <p:spPr>
          <a:xfrm>
            <a:off x="660400" y="49377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D8CE257D-85D7-E1BC-9C2A-F43FDF5B84DF}"/>
              </a:ext>
            </a:extLst>
          </p:cNvPr>
          <p:cNvCxnSpPr/>
          <p:nvPr userDrawn="1"/>
        </p:nvCxnSpPr>
        <p:spPr>
          <a:xfrm>
            <a:off x="660400" y="49377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4DADB814-B985-8E85-952D-0808D29B25A1}"/>
              </a:ext>
            </a:extLst>
          </p:cNvPr>
          <p:cNvCxnSpPr/>
          <p:nvPr userDrawn="1"/>
        </p:nvCxnSpPr>
        <p:spPr>
          <a:xfrm>
            <a:off x="660400" y="49377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0A11C65-EE8C-3904-EE20-C3124D670CAC}"/>
              </a:ext>
            </a:extLst>
          </p:cNvPr>
          <p:cNvCxnSpPr/>
          <p:nvPr userDrawn="1"/>
        </p:nvCxnSpPr>
        <p:spPr>
          <a:xfrm>
            <a:off x="660400" y="49377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4721734E-113D-5201-66C6-F308688BF2D1}"/>
              </a:ext>
            </a:extLst>
          </p:cNvPr>
          <p:cNvCxnSpPr/>
          <p:nvPr userDrawn="1"/>
        </p:nvCxnSpPr>
        <p:spPr>
          <a:xfrm>
            <a:off x="660400" y="49377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F3339F53-F3C4-1EB6-9714-E3A7412BA6C6}"/>
              </a:ext>
            </a:extLst>
          </p:cNvPr>
          <p:cNvCxnSpPr/>
          <p:nvPr userDrawn="1"/>
        </p:nvCxnSpPr>
        <p:spPr>
          <a:xfrm>
            <a:off x="660400" y="49377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87FC2E01-1F31-569E-4568-1452B11D9822}"/>
              </a:ext>
            </a:extLst>
          </p:cNvPr>
          <p:cNvCxnSpPr/>
          <p:nvPr userDrawn="1"/>
        </p:nvCxnSpPr>
        <p:spPr>
          <a:xfrm>
            <a:off x="660400" y="49377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4A5D370F-8372-19E0-3E7A-779943F51A49}"/>
              </a:ext>
            </a:extLst>
          </p:cNvPr>
          <p:cNvCxnSpPr/>
          <p:nvPr userDrawn="1"/>
        </p:nvCxnSpPr>
        <p:spPr>
          <a:xfrm>
            <a:off x="660400" y="49377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49C1E02A-586D-7740-1529-9913EDF5294E}"/>
              </a:ext>
            </a:extLst>
          </p:cNvPr>
          <p:cNvCxnSpPr/>
          <p:nvPr userDrawn="1"/>
        </p:nvCxnSpPr>
        <p:spPr>
          <a:xfrm>
            <a:off x="660400" y="61722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2DB9AF19-6750-28EA-0168-B62F10C9E136}"/>
              </a:ext>
            </a:extLst>
          </p:cNvPr>
          <p:cNvCxnSpPr/>
          <p:nvPr userDrawn="1"/>
        </p:nvCxnSpPr>
        <p:spPr>
          <a:xfrm>
            <a:off x="660400" y="61722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8F322458-0008-5B65-49FC-E277ACFB3756}"/>
              </a:ext>
            </a:extLst>
          </p:cNvPr>
          <p:cNvCxnSpPr/>
          <p:nvPr userDrawn="1"/>
        </p:nvCxnSpPr>
        <p:spPr>
          <a:xfrm>
            <a:off x="660400" y="61722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81B45F2A-FE3A-3416-A032-3AEE1E4B4C7B}"/>
              </a:ext>
            </a:extLst>
          </p:cNvPr>
          <p:cNvCxnSpPr/>
          <p:nvPr userDrawn="1"/>
        </p:nvCxnSpPr>
        <p:spPr>
          <a:xfrm>
            <a:off x="660400" y="61722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C14E4B7A-9A36-C3F0-4546-775B0632962F}"/>
              </a:ext>
            </a:extLst>
          </p:cNvPr>
          <p:cNvCxnSpPr/>
          <p:nvPr userDrawn="1"/>
        </p:nvCxnSpPr>
        <p:spPr>
          <a:xfrm>
            <a:off x="660400" y="61722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EE411CFE-B497-2244-A2EE-E4F6E8D27E81}"/>
              </a:ext>
            </a:extLst>
          </p:cNvPr>
          <p:cNvCxnSpPr/>
          <p:nvPr userDrawn="1"/>
        </p:nvCxnSpPr>
        <p:spPr>
          <a:xfrm>
            <a:off x="660400" y="61722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BD086621-57FB-78BC-E86D-495F26A35AE1}"/>
              </a:ext>
            </a:extLst>
          </p:cNvPr>
          <p:cNvCxnSpPr/>
          <p:nvPr userDrawn="1"/>
        </p:nvCxnSpPr>
        <p:spPr>
          <a:xfrm>
            <a:off x="660400" y="61722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8E284493-4B04-5411-9A77-7F47A9145146}"/>
              </a:ext>
            </a:extLst>
          </p:cNvPr>
          <p:cNvCxnSpPr/>
          <p:nvPr userDrawn="1"/>
        </p:nvCxnSpPr>
        <p:spPr>
          <a:xfrm>
            <a:off x="660400" y="61722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605DD455-09CB-DC26-3FC0-807485DAFBC4}"/>
              </a:ext>
            </a:extLst>
          </p:cNvPr>
          <p:cNvCxnSpPr/>
          <p:nvPr userDrawn="1"/>
        </p:nvCxnSpPr>
        <p:spPr>
          <a:xfrm>
            <a:off x="660400" y="61722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5CA514E8-C4E1-C7F2-4570-48CF117E6755}"/>
              </a:ext>
            </a:extLst>
          </p:cNvPr>
          <p:cNvCxnSpPr/>
          <p:nvPr userDrawn="1"/>
        </p:nvCxnSpPr>
        <p:spPr>
          <a:xfrm>
            <a:off x="660400" y="61722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209D133A-A855-E049-9F26-571CF0B5ADF0}"/>
              </a:ext>
            </a:extLst>
          </p:cNvPr>
          <p:cNvCxnSpPr/>
          <p:nvPr userDrawn="1"/>
        </p:nvCxnSpPr>
        <p:spPr>
          <a:xfrm>
            <a:off x="660400" y="61722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D9734677-99A9-327D-F399-593259FF93D1}"/>
              </a:ext>
            </a:extLst>
          </p:cNvPr>
          <p:cNvCxnSpPr/>
          <p:nvPr userDrawn="1"/>
        </p:nvCxnSpPr>
        <p:spPr>
          <a:xfrm>
            <a:off x="660400" y="61722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BFA7DF9D-A66A-4888-A3DB-8D26148F8EDA}"/>
              </a:ext>
            </a:extLst>
          </p:cNvPr>
          <p:cNvCxnSpPr/>
          <p:nvPr userDrawn="1"/>
        </p:nvCxnSpPr>
        <p:spPr>
          <a:xfrm>
            <a:off x="660400" y="74066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01B92699-D823-7C31-CE0D-C9243C520144}"/>
              </a:ext>
            </a:extLst>
          </p:cNvPr>
          <p:cNvCxnSpPr/>
          <p:nvPr userDrawn="1"/>
        </p:nvCxnSpPr>
        <p:spPr>
          <a:xfrm>
            <a:off x="660400" y="74066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61A2B9C6-7FA0-B425-B5FE-6F8FBA08BCEF}"/>
              </a:ext>
            </a:extLst>
          </p:cNvPr>
          <p:cNvCxnSpPr/>
          <p:nvPr userDrawn="1"/>
        </p:nvCxnSpPr>
        <p:spPr>
          <a:xfrm>
            <a:off x="660400" y="74066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A59AA5A3-4838-5677-647A-777527A1B2CF}"/>
              </a:ext>
            </a:extLst>
          </p:cNvPr>
          <p:cNvCxnSpPr/>
          <p:nvPr userDrawn="1"/>
        </p:nvCxnSpPr>
        <p:spPr>
          <a:xfrm>
            <a:off x="660400" y="74066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DE942DD2-604A-8795-01CE-6FBEC7915237}"/>
              </a:ext>
            </a:extLst>
          </p:cNvPr>
          <p:cNvCxnSpPr/>
          <p:nvPr userDrawn="1"/>
        </p:nvCxnSpPr>
        <p:spPr>
          <a:xfrm>
            <a:off x="660400" y="74066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558A0A18-5DA9-3C63-F6B0-333B2A5508B1}"/>
              </a:ext>
            </a:extLst>
          </p:cNvPr>
          <p:cNvCxnSpPr/>
          <p:nvPr userDrawn="1"/>
        </p:nvCxnSpPr>
        <p:spPr>
          <a:xfrm>
            <a:off x="660400" y="74066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E4F9E4A7-025F-E762-F25E-111AEB37DEA5}"/>
              </a:ext>
            </a:extLst>
          </p:cNvPr>
          <p:cNvCxnSpPr/>
          <p:nvPr userDrawn="1"/>
        </p:nvCxnSpPr>
        <p:spPr>
          <a:xfrm>
            <a:off x="660400" y="74066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B9771EC7-4DCF-49C7-3565-2E662706A9CC}"/>
              </a:ext>
            </a:extLst>
          </p:cNvPr>
          <p:cNvCxnSpPr/>
          <p:nvPr userDrawn="1"/>
        </p:nvCxnSpPr>
        <p:spPr>
          <a:xfrm>
            <a:off x="660400" y="74066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2AD8797F-609D-1F0A-8972-F2FF2DE7A027}"/>
              </a:ext>
            </a:extLst>
          </p:cNvPr>
          <p:cNvCxnSpPr/>
          <p:nvPr userDrawn="1"/>
        </p:nvCxnSpPr>
        <p:spPr>
          <a:xfrm>
            <a:off x="660400" y="74066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0B3CAAFA-B97E-4E19-A1A4-6763A6C8BB03}"/>
              </a:ext>
            </a:extLst>
          </p:cNvPr>
          <p:cNvCxnSpPr/>
          <p:nvPr userDrawn="1"/>
        </p:nvCxnSpPr>
        <p:spPr>
          <a:xfrm>
            <a:off x="660400" y="74066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88FB7D39-6FEF-B8A7-8E4B-E8EBD0016597}"/>
              </a:ext>
            </a:extLst>
          </p:cNvPr>
          <p:cNvCxnSpPr/>
          <p:nvPr userDrawn="1"/>
        </p:nvCxnSpPr>
        <p:spPr>
          <a:xfrm>
            <a:off x="660400" y="74066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7D7427FE-0264-7FEE-9270-2EB53AC8CE78}"/>
              </a:ext>
            </a:extLst>
          </p:cNvPr>
          <p:cNvCxnSpPr/>
          <p:nvPr userDrawn="1"/>
        </p:nvCxnSpPr>
        <p:spPr>
          <a:xfrm>
            <a:off x="660400" y="74066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7350B0B2-6C68-4EE7-544D-92B76839C489}"/>
              </a:ext>
            </a:extLst>
          </p:cNvPr>
          <p:cNvCxnSpPr/>
          <p:nvPr userDrawn="1"/>
        </p:nvCxnSpPr>
        <p:spPr>
          <a:xfrm>
            <a:off x="660400" y="86410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605DC38F-2D8F-4660-EE57-9FE6E7BB36FE}"/>
              </a:ext>
            </a:extLst>
          </p:cNvPr>
          <p:cNvCxnSpPr/>
          <p:nvPr userDrawn="1"/>
        </p:nvCxnSpPr>
        <p:spPr>
          <a:xfrm>
            <a:off x="660400" y="86410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52327AA5-92FD-338C-F7BD-56CF0D7D0807}"/>
              </a:ext>
            </a:extLst>
          </p:cNvPr>
          <p:cNvCxnSpPr/>
          <p:nvPr userDrawn="1"/>
        </p:nvCxnSpPr>
        <p:spPr>
          <a:xfrm>
            <a:off x="660400" y="86410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DF070B5D-43AA-2022-F3A1-B94146E6EFB6}"/>
              </a:ext>
            </a:extLst>
          </p:cNvPr>
          <p:cNvCxnSpPr/>
          <p:nvPr userDrawn="1"/>
        </p:nvCxnSpPr>
        <p:spPr>
          <a:xfrm>
            <a:off x="660400" y="86410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A8123B7F-72EA-D2F8-EC0E-DC478D76104B}"/>
              </a:ext>
            </a:extLst>
          </p:cNvPr>
          <p:cNvCxnSpPr/>
          <p:nvPr userDrawn="1"/>
        </p:nvCxnSpPr>
        <p:spPr>
          <a:xfrm>
            <a:off x="660400" y="86410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D8C8E3E9-6C16-76C8-A5F3-CC670CAECFA1}"/>
              </a:ext>
            </a:extLst>
          </p:cNvPr>
          <p:cNvCxnSpPr/>
          <p:nvPr userDrawn="1"/>
        </p:nvCxnSpPr>
        <p:spPr>
          <a:xfrm>
            <a:off x="660400" y="86410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FBDC9C77-1EA7-145E-12D4-286E3579E81D}"/>
              </a:ext>
            </a:extLst>
          </p:cNvPr>
          <p:cNvCxnSpPr/>
          <p:nvPr userDrawn="1"/>
        </p:nvCxnSpPr>
        <p:spPr>
          <a:xfrm>
            <a:off x="660400" y="86410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104FCDED-AA7F-2CA2-6C48-2ACBAFE6B679}"/>
              </a:ext>
            </a:extLst>
          </p:cNvPr>
          <p:cNvCxnSpPr/>
          <p:nvPr userDrawn="1"/>
        </p:nvCxnSpPr>
        <p:spPr>
          <a:xfrm>
            <a:off x="660400" y="86410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546C8311-53C4-299A-455B-69F817F2A7F5}"/>
              </a:ext>
            </a:extLst>
          </p:cNvPr>
          <p:cNvCxnSpPr/>
          <p:nvPr userDrawn="1"/>
        </p:nvCxnSpPr>
        <p:spPr>
          <a:xfrm>
            <a:off x="660400" y="86410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B8E98406-7A7A-A39E-2B53-FABDBA1F5D5D}"/>
              </a:ext>
            </a:extLst>
          </p:cNvPr>
          <p:cNvCxnSpPr/>
          <p:nvPr userDrawn="1"/>
        </p:nvCxnSpPr>
        <p:spPr>
          <a:xfrm>
            <a:off x="660400" y="86410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A907657C-483A-2AE6-AEE0-6620039A91A0}"/>
              </a:ext>
            </a:extLst>
          </p:cNvPr>
          <p:cNvCxnSpPr/>
          <p:nvPr userDrawn="1"/>
        </p:nvCxnSpPr>
        <p:spPr>
          <a:xfrm>
            <a:off x="660400" y="86410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C9839A59-B42D-D4C1-7AE0-90344BA3407A}"/>
              </a:ext>
            </a:extLst>
          </p:cNvPr>
          <p:cNvCxnSpPr/>
          <p:nvPr userDrawn="1"/>
        </p:nvCxnSpPr>
        <p:spPr>
          <a:xfrm>
            <a:off x="660400" y="864108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54C3DEB8-1B9E-D126-5D84-9562844DA61D}"/>
              </a:ext>
            </a:extLst>
          </p:cNvPr>
          <p:cNvCxnSpPr/>
          <p:nvPr userDrawn="1"/>
        </p:nvCxnSpPr>
        <p:spPr>
          <a:xfrm>
            <a:off x="660400" y="98755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A68B8F13-F58A-F24C-7A6A-31B07C0E53F4}"/>
              </a:ext>
            </a:extLst>
          </p:cNvPr>
          <p:cNvCxnSpPr/>
          <p:nvPr userDrawn="1"/>
        </p:nvCxnSpPr>
        <p:spPr>
          <a:xfrm>
            <a:off x="660400" y="98755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EA8BC934-A3C9-D32F-5211-D96420109E10}"/>
              </a:ext>
            </a:extLst>
          </p:cNvPr>
          <p:cNvCxnSpPr/>
          <p:nvPr userDrawn="1"/>
        </p:nvCxnSpPr>
        <p:spPr>
          <a:xfrm>
            <a:off x="660400" y="98755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A423077B-46D1-78B4-9BAA-5CE0C77DEF60}"/>
              </a:ext>
            </a:extLst>
          </p:cNvPr>
          <p:cNvCxnSpPr/>
          <p:nvPr userDrawn="1"/>
        </p:nvCxnSpPr>
        <p:spPr>
          <a:xfrm>
            <a:off x="660400" y="98755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CADA3B5C-EC07-0E43-F437-589EEB0F9EA7}"/>
              </a:ext>
            </a:extLst>
          </p:cNvPr>
          <p:cNvCxnSpPr/>
          <p:nvPr userDrawn="1"/>
        </p:nvCxnSpPr>
        <p:spPr>
          <a:xfrm>
            <a:off x="660400" y="98755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50D0BD4C-6022-74CC-CB23-3AD473855ECA}"/>
              </a:ext>
            </a:extLst>
          </p:cNvPr>
          <p:cNvCxnSpPr/>
          <p:nvPr userDrawn="1"/>
        </p:nvCxnSpPr>
        <p:spPr>
          <a:xfrm>
            <a:off x="660400" y="98755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14FC192B-86A4-3F04-7127-2009536072B6}"/>
              </a:ext>
            </a:extLst>
          </p:cNvPr>
          <p:cNvCxnSpPr/>
          <p:nvPr userDrawn="1"/>
        </p:nvCxnSpPr>
        <p:spPr>
          <a:xfrm>
            <a:off x="660400" y="98755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509F309C-D000-2899-2477-7D650CB35D5E}"/>
              </a:ext>
            </a:extLst>
          </p:cNvPr>
          <p:cNvCxnSpPr/>
          <p:nvPr userDrawn="1"/>
        </p:nvCxnSpPr>
        <p:spPr>
          <a:xfrm>
            <a:off x="660400" y="98755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99F7DE38-D6C5-EFAE-0CB7-2C2E52500FAA}"/>
              </a:ext>
            </a:extLst>
          </p:cNvPr>
          <p:cNvCxnSpPr/>
          <p:nvPr userDrawn="1"/>
        </p:nvCxnSpPr>
        <p:spPr>
          <a:xfrm>
            <a:off x="660400" y="98755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B7E66ECD-A4B2-8878-EFDA-2A84040FA277}"/>
              </a:ext>
            </a:extLst>
          </p:cNvPr>
          <p:cNvCxnSpPr/>
          <p:nvPr userDrawn="1"/>
        </p:nvCxnSpPr>
        <p:spPr>
          <a:xfrm>
            <a:off x="660400" y="98755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1CA9A8CF-07A8-D895-51A6-7145C82BB46E}"/>
              </a:ext>
            </a:extLst>
          </p:cNvPr>
          <p:cNvCxnSpPr/>
          <p:nvPr userDrawn="1"/>
        </p:nvCxnSpPr>
        <p:spPr>
          <a:xfrm>
            <a:off x="660400" y="98755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37C6BE3B-855B-51B9-7A6E-6415478F94FA}"/>
              </a:ext>
            </a:extLst>
          </p:cNvPr>
          <p:cNvCxnSpPr/>
          <p:nvPr userDrawn="1"/>
        </p:nvCxnSpPr>
        <p:spPr>
          <a:xfrm>
            <a:off x="660400" y="987552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AB6AC02E-CD44-4C3B-C821-0A04854ACDE8}"/>
              </a:ext>
            </a:extLst>
          </p:cNvPr>
          <p:cNvCxnSpPr/>
          <p:nvPr userDrawn="1"/>
        </p:nvCxnSpPr>
        <p:spPr>
          <a:xfrm>
            <a:off x="660400" y="111099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ED8F6251-FD65-D08B-D658-8B05E473696E}"/>
              </a:ext>
            </a:extLst>
          </p:cNvPr>
          <p:cNvCxnSpPr/>
          <p:nvPr userDrawn="1"/>
        </p:nvCxnSpPr>
        <p:spPr>
          <a:xfrm>
            <a:off x="660400" y="111099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720C07E4-7051-407E-D57A-841B83067E64}"/>
              </a:ext>
            </a:extLst>
          </p:cNvPr>
          <p:cNvCxnSpPr/>
          <p:nvPr userDrawn="1"/>
        </p:nvCxnSpPr>
        <p:spPr>
          <a:xfrm>
            <a:off x="660400" y="111099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64BAFAA4-4FFA-8FCE-604D-B1126A757990}"/>
              </a:ext>
            </a:extLst>
          </p:cNvPr>
          <p:cNvCxnSpPr/>
          <p:nvPr userDrawn="1"/>
        </p:nvCxnSpPr>
        <p:spPr>
          <a:xfrm>
            <a:off x="660400" y="111099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0C30AB65-D374-58F3-CD33-737B3BA6941C}"/>
              </a:ext>
            </a:extLst>
          </p:cNvPr>
          <p:cNvCxnSpPr/>
          <p:nvPr userDrawn="1"/>
        </p:nvCxnSpPr>
        <p:spPr>
          <a:xfrm>
            <a:off x="660400" y="111099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1FE4D71C-8542-51B4-8CB8-A76F6D1B0F05}"/>
              </a:ext>
            </a:extLst>
          </p:cNvPr>
          <p:cNvCxnSpPr/>
          <p:nvPr userDrawn="1"/>
        </p:nvCxnSpPr>
        <p:spPr>
          <a:xfrm>
            <a:off x="660400" y="111099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C7609500-FAB8-9957-EA59-5652E98C9F02}"/>
              </a:ext>
            </a:extLst>
          </p:cNvPr>
          <p:cNvCxnSpPr/>
          <p:nvPr userDrawn="1"/>
        </p:nvCxnSpPr>
        <p:spPr>
          <a:xfrm>
            <a:off x="660400" y="111099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BD6579A2-CEC2-6997-6E33-ED1942F5459D}"/>
              </a:ext>
            </a:extLst>
          </p:cNvPr>
          <p:cNvCxnSpPr/>
          <p:nvPr userDrawn="1"/>
        </p:nvCxnSpPr>
        <p:spPr>
          <a:xfrm>
            <a:off x="660400" y="111099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DDCE50A5-01D9-6F6C-3A07-652685F2C07A}"/>
              </a:ext>
            </a:extLst>
          </p:cNvPr>
          <p:cNvCxnSpPr/>
          <p:nvPr userDrawn="1"/>
        </p:nvCxnSpPr>
        <p:spPr>
          <a:xfrm>
            <a:off x="660400" y="111099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BD8475F3-6714-9EFE-5554-FAE7D543466B}"/>
              </a:ext>
            </a:extLst>
          </p:cNvPr>
          <p:cNvCxnSpPr/>
          <p:nvPr userDrawn="1"/>
        </p:nvCxnSpPr>
        <p:spPr>
          <a:xfrm>
            <a:off x="660400" y="111099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E9D3EFB8-AF14-D8D4-85D9-94FA75BED5FA}"/>
              </a:ext>
            </a:extLst>
          </p:cNvPr>
          <p:cNvCxnSpPr/>
          <p:nvPr userDrawn="1"/>
        </p:nvCxnSpPr>
        <p:spPr>
          <a:xfrm>
            <a:off x="660400" y="111099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>
            <a:extLst>
              <a:ext uri="{FF2B5EF4-FFF2-40B4-BE49-F238E27FC236}">
                <a16:creationId xmlns:a16="http://schemas.microsoft.com/office/drawing/2014/main" id="{3C13B7E3-ED46-B986-D180-A6ABF470BF54}"/>
              </a:ext>
            </a:extLst>
          </p:cNvPr>
          <p:cNvCxnSpPr/>
          <p:nvPr userDrawn="1"/>
        </p:nvCxnSpPr>
        <p:spPr>
          <a:xfrm>
            <a:off x="660400" y="1110996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524B3949-2C23-5179-E897-43287B5EBD22}"/>
              </a:ext>
            </a:extLst>
          </p:cNvPr>
          <p:cNvCxnSpPr/>
          <p:nvPr userDrawn="1"/>
        </p:nvCxnSpPr>
        <p:spPr>
          <a:xfrm>
            <a:off x="660400" y="123444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10FE5871-3322-0DF1-4CC8-09FAF2967CF5}"/>
              </a:ext>
            </a:extLst>
          </p:cNvPr>
          <p:cNvCxnSpPr/>
          <p:nvPr userDrawn="1"/>
        </p:nvCxnSpPr>
        <p:spPr>
          <a:xfrm>
            <a:off x="660400" y="123444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8C6CBB5E-0DE7-A9F3-AFEC-F8FBC7D0BE5C}"/>
              </a:ext>
            </a:extLst>
          </p:cNvPr>
          <p:cNvCxnSpPr/>
          <p:nvPr userDrawn="1"/>
        </p:nvCxnSpPr>
        <p:spPr>
          <a:xfrm>
            <a:off x="660400" y="123444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id="{ED51F256-4243-87F6-749B-38BD8CF69A29}"/>
              </a:ext>
            </a:extLst>
          </p:cNvPr>
          <p:cNvCxnSpPr/>
          <p:nvPr userDrawn="1"/>
        </p:nvCxnSpPr>
        <p:spPr>
          <a:xfrm>
            <a:off x="660400" y="123444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7FFC29F7-5948-1875-FDD9-B85497BA7347}"/>
              </a:ext>
            </a:extLst>
          </p:cNvPr>
          <p:cNvCxnSpPr/>
          <p:nvPr userDrawn="1"/>
        </p:nvCxnSpPr>
        <p:spPr>
          <a:xfrm>
            <a:off x="660400" y="123444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5CD41E81-FBA3-9D48-B6C1-88775FA36C40}"/>
              </a:ext>
            </a:extLst>
          </p:cNvPr>
          <p:cNvCxnSpPr/>
          <p:nvPr userDrawn="1"/>
        </p:nvCxnSpPr>
        <p:spPr>
          <a:xfrm>
            <a:off x="660400" y="123444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D9322125-DE01-2219-32A5-09070BE2051A}"/>
              </a:ext>
            </a:extLst>
          </p:cNvPr>
          <p:cNvCxnSpPr/>
          <p:nvPr userDrawn="1"/>
        </p:nvCxnSpPr>
        <p:spPr>
          <a:xfrm>
            <a:off x="660400" y="123444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9E810112-6CE1-B817-D7FF-CD190FAF3D0C}"/>
              </a:ext>
            </a:extLst>
          </p:cNvPr>
          <p:cNvCxnSpPr/>
          <p:nvPr userDrawn="1"/>
        </p:nvCxnSpPr>
        <p:spPr>
          <a:xfrm>
            <a:off x="660400" y="123444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0F70C3BB-B804-ACDD-8744-046D36C0B670}"/>
              </a:ext>
            </a:extLst>
          </p:cNvPr>
          <p:cNvCxnSpPr/>
          <p:nvPr userDrawn="1"/>
        </p:nvCxnSpPr>
        <p:spPr>
          <a:xfrm>
            <a:off x="660400" y="123444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C82A617D-1431-0A81-CEC3-91D9DC09933E}"/>
              </a:ext>
            </a:extLst>
          </p:cNvPr>
          <p:cNvCxnSpPr/>
          <p:nvPr userDrawn="1"/>
        </p:nvCxnSpPr>
        <p:spPr>
          <a:xfrm>
            <a:off x="660400" y="123444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10CD1C07-0B51-CF22-9B7D-42B26C5A4C0B}"/>
              </a:ext>
            </a:extLst>
          </p:cNvPr>
          <p:cNvCxnSpPr/>
          <p:nvPr userDrawn="1"/>
        </p:nvCxnSpPr>
        <p:spPr>
          <a:xfrm>
            <a:off x="660400" y="123444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A05C1C8E-C25F-BA2E-E0A6-072A489B3CE6}"/>
              </a:ext>
            </a:extLst>
          </p:cNvPr>
          <p:cNvCxnSpPr/>
          <p:nvPr userDrawn="1"/>
        </p:nvCxnSpPr>
        <p:spPr>
          <a:xfrm>
            <a:off x="660400" y="1234440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46B6C51D-CECA-4EC0-CACD-3B1E4DBFFD8F}"/>
              </a:ext>
            </a:extLst>
          </p:cNvPr>
          <p:cNvCxnSpPr/>
          <p:nvPr userDrawn="1"/>
        </p:nvCxnSpPr>
        <p:spPr>
          <a:xfrm>
            <a:off x="660400" y="135788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7529D007-B45F-4B0B-14B8-4C5764E9A377}"/>
              </a:ext>
            </a:extLst>
          </p:cNvPr>
          <p:cNvCxnSpPr/>
          <p:nvPr userDrawn="1"/>
        </p:nvCxnSpPr>
        <p:spPr>
          <a:xfrm>
            <a:off x="660400" y="135788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5728D1BF-4EA4-6988-EAC7-83FBEBDE56C9}"/>
              </a:ext>
            </a:extLst>
          </p:cNvPr>
          <p:cNvCxnSpPr/>
          <p:nvPr userDrawn="1"/>
        </p:nvCxnSpPr>
        <p:spPr>
          <a:xfrm>
            <a:off x="660400" y="135788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10FDD0F5-36F9-F6FE-01B1-08C3BD2387D7}"/>
              </a:ext>
            </a:extLst>
          </p:cNvPr>
          <p:cNvCxnSpPr/>
          <p:nvPr userDrawn="1"/>
        </p:nvCxnSpPr>
        <p:spPr>
          <a:xfrm>
            <a:off x="660400" y="135788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2C0C62A5-3A59-610E-6698-7F790ACDCD25}"/>
              </a:ext>
            </a:extLst>
          </p:cNvPr>
          <p:cNvCxnSpPr/>
          <p:nvPr userDrawn="1"/>
        </p:nvCxnSpPr>
        <p:spPr>
          <a:xfrm>
            <a:off x="660400" y="135788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id="{9A329F2F-B7A7-3E4B-B92A-34D2557AFB65}"/>
              </a:ext>
            </a:extLst>
          </p:cNvPr>
          <p:cNvCxnSpPr/>
          <p:nvPr userDrawn="1"/>
        </p:nvCxnSpPr>
        <p:spPr>
          <a:xfrm>
            <a:off x="660400" y="135788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id="{084C9046-761C-3699-A3BC-A4123CA10B0C}"/>
              </a:ext>
            </a:extLst>
          </p:cNvPr>
          <p:cNvCxnSpPr/>
          <p:nvPr userDrawn="1"/>
        </p:nvCxnSpPr>
        <p:spPr>
          <a:xfrm>
            <a:off x="660400" y="135788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>
            <a:extLst>
              <a:ext uri="{FF2B5EF4-FFF2-40B4-BE49-F238E27FC236}">
                <a16:creationId xmlns:a16="http://schemas.microsoft.com/office/drawing/2014/main" id="{03FF8A2B-387B-B629-BD18-04CC143519E3}"/>
              </a:ext>
            </a:extLst>
          </p:cNvPr>
          <p:cNvCxnSpPr/>
          <p:nvPr userDrawn="1"/>
        </p:nvCxnSpPr>
        <p:spPr>
          <a:xfrm>
            <a:off x="660400" y="135788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6AB3C777-FC00-CE29-96D8-0590DED40219}"/>
              </a:ext>
            </a:extLst>
          </p:cNvPr>
          <p:cNvCxnSpPr/>
          <p:nvPr userDrawn="1"/>
        </p:nvCxnSpPr>
        <p:spPr>
          <a:xfrm>
            <a:off x="660400" y="135788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>
            <a:extLst>
              <a:ext uri="{FF2B5EF4-FFF2-40B4-BE49-F238E27FC236}">
                <a16:creationId xmlns:a16="http://schemas.microsoft.com/office/drawing/2014/main" id="{6AFF5607-B94E-418F-1FF4-783AB1C8482B}"/>
              </a:ext>
            </a:extLst>
          </p:cNvPr>
          <p:cNvCxnSpPr/>
          <p:nvPr userDrawn="1"/>
        </p:nvCxnSpPr>
        <p:spPr>
          <a:xfrm>
            <a:off x="660400" y="135788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>
            <a:extLst>
              <a:ext uri="{FF2B5EF4-FFF2-40B4-BE49-F238E27FC236}">
                <a16:creationId xmlns:a16="http://schemas.microsoft.com/office/drawing/2014/main" id="{0BC6F127-EC6C-6166-F8EA-FF1F94F50CB7}"/>
              </a:ext>
            </a:extLst>
          </p:cNvPr>
          <p:cNvCxnSpPr/>
          <p:nvPr userDrawn="1"/>
        </p:nvCxnSpPr>
        <p:spPr>
          <a:xfrm>
            <a:off x="660400" y="135788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>
            <a:extLst>
              <a:ext uri="{FF2B5EF4-FFF2-40B4-BE49-F238E27FC236}">
                <a16:creationId xmlns:a16="http://schemas.microsoft.com/office/drawing/2014/main" id="{CD24A744-AF5C-6731-D400-A0744B3D298C}"/>
              </a:ext>
            </a:extLst>
          </p:cNvPr>
          <p:cNvCxnSpPr/>
          <p:nvPr userDrawn="1"/>
        </p:nvCxnSpPr>
        <p:spPr>
          <a:xfrm>
            <a:off x="660400" y="13578840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矩形 178">
            <a:extLst>
              <a:ext uri="{FF2B5EF4-FFF2-40B4-BE49-F238E27FC236}">
                <a16:creationId xmlns:a16="http://schemas.microsoft.com/office/drawing/2014/main" id="{A9B2B6BE-ADF8-576C-41E8-0FFCF975692C}"/>
              </a:ext>
            </a:extLst>
          </p:cNvPr>
          <p:cNvSpPr/>
          <p:nvPr userDrawn="1"/>
        </p:nvSpPr>
        <p:spPr>
          <a:xfrm>
            <a:off x="619800" y="1055298"/>
            <a:ext cx="10967720" cy="5098300"/>
          </a:xfrm>
          <a:custGeom>
            <a:avLst/>
            <a:gdLst>
              <a:gd name="connsiteX0" fmla="*/ 0 w 10967720"/>
              <a:gd name="connsiteY0" fmla="*/ 0 h 5098300"/>
              <a:gd name="connsiteX1" fmla="*/ 357894 w 10967720"/>
              <a:gd name="connsiteY1" fmla="*/ 0 h 5098300"/>
              <a:gd name="connsiteX2" fmla="*/ 606111 w 10967720"/>
              <a:gd name="connsiteY2" fmla="*/ 0 h 5098300"/>
              <a:gd name="connsiteX3" fmla="*/ 854328 w 10967720"/>
              <a:gd name="connsiteY3" fmla="*/ 0 h 5098300"/>
              <a:gd name="connsiteX4" fmla="*/ 1102544 w 10967720"/>
              <a:gd name="connsiteY4" fmla="*/ 0 h 5098300"/>
              <a:gd name="connsiteX5" fmla="*/ 1460439 w 10967720"/>
              <a:gd name="connsiteY5" fmla="*/ 0 h 5098300"/>
              <a:gd name="connsiteX6" fmla="*/ 1708655 w 10967720"/>
              <a:gd name="connsiteY6" fmla="*/ 0 h 5098300"/>
              <a:gd name="connsiteX7" fmla="*/ 2176227 w 10967720"/>
              <a:gd name="connsiteY7" fmla="*/ 0 h 5098300"/>
              <a:gd name="connsiteX8" fmla="*/ 2534121 w 10967720"/>
              <a:gd name="connsiteY8" fmla="*/ 0 h 5098300"/>
              <a:gd name="connsiteX9" fmla="*/ 3111369 w 10967720"/>
              <a:gd name="connsiteY9" fmla="*/ 0 h 5098300"/>
              <a:gd name="connsiteX10" fmla="*/ 3359586 w 10967720"/>
              <a:gd name="connsiteY10" fmla="*/ 0 h 5098300"/>
              <a:gd name="connsiteX11" fmla="*/ 4046511 w 10967720"/>
              <a:gd name="connsiteY11" fmla="*/ 0 h 5098300"/>
              <a:gd name="connsiteX12" fmla="*/ 4294728 w 10967720"/>
              <a:gd name="connsiteY12" fmla="*/ 0 h 5098300"/>
              <a:gd name="connsiteX13" fmla="*/ 4542945 w 10967720"/>
              <a:gd name="connsiteY13" fmla="*/ 0 h 5098300"/>
              <a:gd name="connsiteX14" fmla="*/ 5229871 w 10967720"/>
              <a:gd name="connsiteY14" fmla="*/ 0 h 5098300"/>
              <a:gd name="connsiteX15" fmla="*/ 6026474 w 10967720"/>
              <a:gd name="connsiteY15" fmla="*/ 0 h 5098300"/>
              <a:gd name="connsiteX16" fmla="*/ 6603722 w 10967720"/>
              <a:gd name="connsiteY16" fmla="*/ 0 h 5098300"/>
              <a:gd name="connsiteX17" fmla="*/ 7180970 w 10967720"/>
              <a:gd name="connsiteY17" fmla="*/ 0 h 5098300"/>
              <a:gd name="connsiteX18" fmla="*/ 7429187 w 10967720"/>
              <a:gd name="connsiteY18" fmla="*/ 0 h 5098300"/>
              <a:gd name="connsiteX19" fmla="*/ 7787081 w 10967720"/>
              <a:gd name="connsiteY19" fmla="*/ 0 h 5098300"/>
              <a:gd name="connsiteX20" fmla="*/ 8474007 w 10967720"/>
              <a:gd name="connsiteY20" fmla="*/ 0 h 5098300"/>
              <a:gd name="connsiteX21" fmla="*/ 9051255 w 10967720"/>
              <a:gd name="connsiteY21" fmla="*/ 0 h 5098300"/>
              <a:gd name="connsiteX22" fmla="*/ 9409149 w 10967720"/>
              <a:gd name="connsiteY22" fmla="*/ 0 h 5098300"/>
              <a:gd name="connsiteX23" fmla="*/ 10096075 w 10967720"/>
              <a:gd name="connsiteY23" fmla="*/ 0 h 5098300"/>
              <a:gd name="connsiteX24" fmla="*/ 10967720 w 10967720"/>
              <a:gd name="connsiteY24" fmla="*/ 0 h 5098300"/>
              <a:gd name="connsiteX25" fmla="*/ 10967720 w 10967720"/>
              <a:gd name="connsiteY25" fmla="*/ 617461 h 5098300"/>
              <a:gd name="connsiteX26" fmla="*/ 10967720 w 10967720"/>
              <a:gd name="connsiteY26" fmla="*/ 1285905 h 5098300"/>
              <a:gd name="connsiteX27" fmla="*/ 10967720 w 10967720"/>
              <a:gd name="connsiteY27" fmla="*/ 1954348 h 5098300"/>
              <a:gd name="connsiteX28" fmla="*/ 10967720 w 10967720"/>
              <a:gd name="connsiteY28" fmla="*/ 2418860 h 5098300"/>
              <a:gd name="connsiteX29" fmla="*/ 10967720 w 10967720"/>
              <a:gd name="connsiteY29" fmla="*/ 3036321 h 5098300"/>
              <a:gd name="connsiteX30" fmla="*/ 10967720 w 10967720"/>
              <a:gd name="connsiteY30" fmla="*/ 3602799 h 5098300"/>
              <a:gd name="connsiteX31" fmla="*/ 10967720 w 10967720"/>
              <a:gd name="connsiteY31" fmla="*/ 4220259 h 5098300"/>
              <a:gd name="connsiteX32" fmla="*/ 10967720 w 10967720"/>
              <a:gd name="connsiteY32" fmla="*/ 5098300 h 5098300"/>
              <a:gd name="connsiteX33" fmla="*/ 10390472 w 10967720"/>
              <a:gd name="connsiteY33" fmla="*/ 5098300 h 5098300"/>
              <a:gd name="connsiteX34" fmla="*/ 10032578 w 10967720"/>
              <a:gd name="connsiteY34" fmla="*/ 5098300 h 5098300"/>
              <a:gd name="connsiteX35" fmla="*/ 9345652 w 10967720"/>
              <a:gd name="connsiteY35" fmla="*/ 5098300 h 5098300"/>
              <a:gd name="connsiteX36" fmla="*/ 8878081 w 10967720"/>
              <a:gd name="connsiteY36" fmla="*/ 5098300 h 5098300"/>
              <a:gd name="connsiteX37" fmla="*/ 8300832 w 10967720"/>
              <a:gd name="connsiteY37" fmla="*/ 5098300 h 5098300"/>
              <a:gd name="connsiteX38" fmla="*/ 7833261 w 10967720"/>
              <a:gd name="connsiteY38" fmla="*/ 5098300 h 5098300"/>
              <a:gd name="connsiteX39" fmla="*/ 7475367 w 10967720"/>
              <a:gd name="connsiteY39" fmla="*/ 5098300 h 5098300"/>
              <a:gd name="connsiteX40" fmla="*/ 6788441 w 10967720"/>
              <a:gd name="connsiteY40" fmla="*/ 5098300 h 5098300"/>
              <a:gd name="connsiteX41" fmla="*/ 6211193 w 10967720"/>
              <a:gd name="connsiteY41" fmla="*/ 5098300 h 5098300"/>
              <a:gd name="connsiteX42" fmla="*/ 5743622 w 10967720"/>
              <a:gd name="connsiteY42" fmla="*/ 5098300 h 5098300"/>
              <a:gd name="connsiteX43" fmla="*/ 5166373 w 10967720"/>
              <a:gd name="connsiteY43" fmla="*/ 5098300 h 5098300"/>
              <a:gd name="connsiteX44" fmla="*/ 4589125 w 10967720"/>
              <a:gd name="connsiteY44" fmla="*/ 5098300 h 5098300"/>
              <a:gd name="connsiteX45" fmla="*/ 4011877 w 10967720"/>
              <a:gd name="connsiteY45" fmla="*/ 5098300 h 5098300"/>
              <a:gd name="connsiteX46" fmla="*/ 3544305 w 10967720"/>
              <a:gd name="connsiteY46" fmla="*/ 5098300 h 5098300"/>
              <a:gd name="connsiteX47" fmla="*/ 2857380 w 10967720"/>
              <a:gd name="connsiteY47" fmla="*/ 5098300 h 5098300"/>
              <a:gd name="connsiteX48" fmla="*/ 2060777 w 10967720"/>
              <a:gd name="connsiteY48" fmla="*/ 5098300 h 5098300"/>
              <a:gd name="connsiteX49" fmla="*/ 1264174 w 10967720"/>
              <a:gd name="connsiteY49" fmla="*/ 5098300 h 5098300"/>
              <a:gd name="connsiteX50" fmla="*/ 0 w 10967720"/>
              <a:gd name="connsiteY50" fmla="*/ 5098300 h 5098300"/>
              <a:gd name="connsiteX51" fmla="*/ 0 w 10967720"/>
              <a:gd name="connsiteY51" fmla="*/ 4531822 h 5098300"/>
              <a:gd name="connsiteX52" fmla="*/ 0 w 10967720"/>
              <a:gd name="connsiteY52" fmla="*/ 4118293 h 5098300"/>
              <a:gd name="connsiteX53" fmla="*/ 0 w 10967720"/>
              <a:gd name="connsiteY53" fmla="*/ 3551816 h 5098300"/>
              <a:gd name="connsiteX54" fmla="*/ 0 w 10967720"/>
              <a:gd name="connsiteY54" fmla="*/ 2883372 h 5098300"/>
              <a:gd name="connsiteX55" fmla="*/ 0 w 10967720"/>
              <a:gd name="connsiteY55" fmla="*/ 2214928 h 5098300"/>
              <a:gd name="connsiteX56" fmla="*/ 0 w 10967720"/>
              <a:gd name="connsiteY56" fmla="*/ 1699433 h 5098300"/>
              <a:gd name="connsiteX57" fmla="*/ 0 w 10967720"/>
              <a:gd name="connsiteY57" fmla="*/ 1285905 h 5098300"/>
              <a:gd name="connsiteX58" fmla="*/ 0 w 10967720"/>
              <a:gd name="connsiteY58" fmla="*/ 821393 h 5098300"/>
              <a:gd name="connsiteX59" fmla="*/ 0 w 10967720"/>
              <a:gd name="connsiteY59" fmla="*/ 0 h 509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967720" h="5098300" fill="none" extrusionOk="0">
                <a:moveTo>
                  <a:pt x="0" y="0"/>
                </a:moveTo>
                <a:cubicBezTo>
                  <a:pt x="165759" y="-19975"/>
                  <a:pt x="203019" y="6959"/>
                  <a:pt x="357894" y="0"/>
                </a:cubicBezTo>
                <a:cubicBezTo>
                  <a:pt x="512769" y="-6959"/>
                  <a:pt x="537452" y="27858"/>
                  <a:pt x="606111" y="0"/>
                </a:cubicBezTo>
                <a:cubicBezTo>
                  <a:pt x="674770" y="-27858"/>
                  <a:pt x="776592" y="7822"/>
                  <a:pt x="854328" y="0"/>
                </a:cubicBezTo>
                <a:cubicBezTo>
                  <a:pt x="932064" y="-7822"/>
                  <a:pt x="1030773" y="11016"/>
                  <a:pt x="1102544" y="0"/>
                </a:cubicBezTo>
                <a:cubicBezTo>
                  <a:pt x="1174315" y="-11016"/>
                  <a:pt x="1322752" y="25776"/>
                  <a:pt x="1460439" y="0"/>
                </a:cubicBezTo>
                <a:cubicBezTo>
                  <a:pt x="1598126" y="-25776"/>
                  <a:pt x="1591361" y="4656"/>
                  <a:pt x="1708655" y="0"/>
                </a:cubicBezTo>
                <a:cubicBezTo>
                  <a:pt x="1825949" y="-4656"/>
                  <a:pt x="2047319" y="55613"/>
                  <a:pt x="2176227" y="0"/>
                </a:cubicBezTo>
                <a:cubicBezTo>
                  <a:pt x="2305135" y="-55613"/>
                  <a:pt x="2390983" y="25432"/>
                  <a:pt x="2534121" y="0"/>
                </a:cubicBezTo>
                <a:cubicBezTo>
                  <a:pt x="2677259" y="-25432"/>
                  <a:pt x="2847158" y="12620"/>
                  <a:pt x="3111369" y="0"/>
                </a:cubicBezTo>
                <a:cubicBezTo>
                  <a:pt x="3375580" y="-12620"/>
                  <a:pt x="3266167" y="606"/>
                  <a:pt x="3359586" y="0"/>
                </a:cubicBezTo>
                <a:cubicBezTo>
                  <a:pt x="3453005" y="-606"/>
                  <a:pt x="3867958" y="16370"/>
                  <a:pt x="4046511" y="0"/>
                </a:cubicBezTo>
                <a:cubicBezTo>
                  <a:pt x="4225065" y="-16370"/>
                  <a:pt x="4174811" y="25324"/>
                  <a:pt x="4294728" y="0"/>
                </a:cubicBezTo>
                <a:cubicBezTo>
                  <a:pt x="4414645" y="-25324"/>
                  <a:pt x="4434120" y="1808"/>
                  <a:pt x="4542945" y="0"/>
                </a:cubicBezTo>
                <a:cubicBezTo>
                  <a:pt x="4651770" y="-1808"/>
                  <a:pt x="4921190" y="60572"/>
                  <a:pt x="5229871" y="0"/>
                </a:cubicBezTo>
                <a:cubicBezTo>
                  <a:pt x="5538552" y="-60572"/>
                  <a:pt x="5683828" y="4289"/>
                  <a:pt x="6026474" y="0"/>
                </a:cubicBezTo>
                <a:cubicBezTo>
                  <a:pt x="6369120" y="-4289"/>
                  <a:pt x="6435518" y="2869"/>
                  <a:pt x="6603722" y="0"/>
                </a:cubicBezTo>
                <a:cubicBezTo>
                  <a:pt x="6771926" y="-2869"/>
                  <a:pt x="6969678" y="20308"/>
                  <a:pt x="7180970" y="0"/>
                </a:cubicBezTo>
                <a:cubicBezTo>
                  <a:pt x="7392262" y="-20308"/>
                  <a:pt x="7339912" y="10466"/>
                  <a:pt x="7429187" y="0"/>
                </a:cubicBezTo>
                <a:cubicBezTo>
                  <a:pt x="7518462" y="-10466"/>
                  <a:pt x="7608412" y="1787"/>
                  <a:pt x="7787081" y="0"/>
                </a:cubicBezTo>
                <a:cubicBezTo>
                  <a:pt x="7965750" y="-1787"/>
                  <a:pt x="8218972" y="19557"/>
                  <a:pt x="8474007" y="0"/>
                </a:cubicBezTo>
                <a:cubicBezTo>
                  <a:pt x="8729042" y="-19557"/>
                  <a:pt x="8856660" y="27263"/>
                  <a:pt x="9051255" y="0"/>
                </a:cubicBezTo>
                <a:cubicBezTo>
                  <a:pt x="9245850" y="-27263"/>
                  <a:pt x="9332338" y="14222"/>
                  <a:pt x="9409149" y="0"/>
                </a:cubicBezTo>
                <a:cubicBezTo>
                  <a:pt x="9485960" y="-14222"/>
                  <a:pt x="9950307" y="64105"/>
                  <a:pt x="10096075" y="0"/>
                </a:cubicBezTo>
                <a:cubicBezTo>
                  <a:pt x="10241843" y="-64105"/>
                  <a:pt x="10710114" y="36101"/>
                  <a:pt x="10967720" y="0"/>
                </a:cubicBezTo>
                <a:cubicBezTo>
                  <a:pt x="10973120" y="150672"/>
                  <a:pt x="10953291" y="459529"/>
                  <a:pt x="10967720" y="617461"/>
                </a:cubicBezTo>
                <a:cubicBezTo>
                  <a:pt x="10982149" y="775393"/>
                  <a:pt x="10934185" y="966499"/>
                  <a:pt x="10967720" y="1285905"/>
                </a:cubicBezTo>
                <a:cubicBezTo>
                  <a:pt x="11001255" y="1605311"/>
                  <a:pt x="10932153" y="1711920"/>
                  <a:pt x="10967720" y="1954348"/>
                </a:cubicBezTo>
                <a:cubicBezTo>
                  <a:pt x="11003287" y="2196776"/>
                  <a:pt x="10941871" y="2200137"/>
                  <a:pt x="10967720" y="2418860"/>
                </a:cubicBezTo>
                <a:cubicBezTo>
                  <a:pt x="10993569" y="2637583"/>
                  <a:pt x="10924507" y="2807765"/>
                  <a:pt x="10967720" y="3036321"/>
                </a:cubicBezTo>
                <a:cubicBezTo>
                  <a:pt x="11010933" y="3264877"/>
                  <a:pt x="10935807" y="3485411"/>
                  <a:pt x="10967720" y="3602799"/>
                </a:cubicBezTo>
                <a:cubicBezTo>
                  <a:pt x="10999633" y="3720187"/>
                  <a:pt x="10944570" y="3963679"/>
                  <a:pt x="10967720" y="4220259"/>
                </a:cubicBezTo>
                <a:cubicBezTo>
                  <a:pt x="10990870" y="4476839"/>
                  <a:pt x="10945982" y="4842003"/>
                  <a:pt x="10967720" y="5098300"/>
                </a:cubicBezTo>
                <a:cubicBezTo>
                  <a:pt x="10713465" y="5100805"/>
                  <a:pt x="10657051" y="5084111"/>
                  <a:pt x="10390472" y="5098300"/>
                </a:cubicBezTo>
                <a:cubicBezTo>
                  <a:pt x="10123893" y="5112489"/>
                  <a:pt x="10177260" y="5069812"/>
                  <a:pt x="10032578" y="5098300"/>
                </a:cubicBezTo>
                <a:cubicBezTo>
                  <a:pt x="9887896" y="5126788"/>
                  <a:pt x="9635123" y="5080939"/>
                  <a:pt x="9345652" y="5098300"/>
                </a:cubicBezTo>
                <a:cubicBezTo>
                  <a:pt x="9056181" y="5115661"/>
                  <a:pt x="9083507" y="5045151"/>
                  <a:pt x="8878081" y="5098300"/>
                </a:cubicBezTo>
                <a:cubicBezTo>
                  <a:pt x="8672655" y="5151449"/>
                  <a:pt x="8488632" y="5049044"/>
                  <a:pt x="8300832" y="5098300"/>
                </a:cubicBezTo>
                <a:cubicBezTo>
                  <a:pt x="8113032" y="5147556"/>
                  <a:pt x="8046198" y="5061743"/>
                  <a:pt x="7833261" y="5098300"/>
                </a:cubicBezTo>
                <a:cubicBezTo>
                  <a:pt x="7620324" y="5134857"/>
                  <a:pt x="7644860" y="5074814"/>
                  <a:pt x="7475367" y="5098300"/>
                </a:cubicBezTo>
                <a:cubicBezTo>
                  <a:pt x="7305874" y="5121786"/>
                  <a:pt x="7087197" y="5019693"/>
                  <a:pt x="6788441" y="5098300"/>
                </a:cubicBezTo>
                <a:cubicBezTo>
                  <a:pt x="6489685" y="5176907"/>
                  <a:pt x="6339396" y="5041248"/>
                  <a:pt x="6211193" y="5098300"/>
                </a:cubicBezTo>
                <a:cubicBezTo>
                  <a:pt x="6082990" y="5155352"/>
                  <a:pt x="5939616" y="5095120"/>
                  <a:pt x="5743622" y="5098300"/>
                </a:cubicBezTo>
                <a:cubicBezTo>
                  <a:pt x="5547628" y="5101480"/>
                  <a:pt x="5392368" y="5029315"/>
                  <a:pt x="5166373" y="5098300"/>
                </a:cubicBezTo>
                <a:cubicBezTo>
                  <a:pt x="4940378" y="5167285"/>
                  <a:pt x="4859269" y="5088407"/>
                  <a:pt x="4589125" y="5098300"/>
                </a:cubicBezTo>
                <a:cubicBezTo>
                  <a:pt x="4318981" y="5108193"/>
                  <a:pt x="4288195" y="5070584"/>
                  <a:pt x="4011877" y="5098300"/>
                </a:cubicBezTo>
                <a:cubicBezTo>
                  <a:pt x="3735559" y="5126016"/>
                  <a:pt x="3684790" y="5053128"/>
                  <a:pt x="3544305" y="5098300"/>
                </a:cubicBezTo>
                <a:cubicBezTo>
                  <a:pt x="3403820" y="5143472"/>
                  <a:pt x="3129570" y="5030102"/>
                  <a:pt x="2857380" y="5098300"/>
                </a:cubicBezTo>
                <a:cubicBezTo>
                  <a:pt x="2585190" y="5166498"/>
                  <a:pt x="2407725" y="5085607"/>
                  <a:pt x="2060777" y="5098300"/>
                </a:cubicBezTo>
                <a:cubicBezTo>
                  <a:pt x="1713829" y="5110993"/>
                  <a:pt x="1529753" y="5053627"/>
                  <a:pt x="1264174" y="5098300"/>
                </a:cubicBezTo>
                <a:cubicBezTo>
                  <a:pt x="998595" y="5142973"/>
                  <a:pt x="300667" y="4999397"/>
                  <a:pt x="0" y="5098300"/>
                </a:cubicBezTo>
                <a:cubicBezTo>
                  <a:pt x="-2715" y="4866486"/>
                  <a:pt x="48126" y="4662458"/>
                  <a:pt x="0" y="4531822"/>
                </a:cubicBezTo>
                <a:cubicBezTo>
                  <a:pt x="-48126" y="4401186"/>
                  <a:pt x="33669" y="4304265"/>
                  <a:pt x="0" y="4118293"/>
                </a:cubicBezTo>
                <a:cubicBezTo>
                  <a:pt x="-33669" y="3932321"/>
                  <a:pt x="32571" y="3667258"/>
                  <a:pt x="0" y="3551816"/>
                </a:cubicBezTo>
                <a:cubicBezTo>
                  <a:pt x="-32571" y="3436374"/>
                  <a:pt x="48696" y="3154924"/>
                  <a:pt x="0" y="2883372"/>
                </a:cubicBezTo>
                <a:cubicBezTo>
                  <a:pt x="-48696" y="2611820"/>
                  <a:pt x="71741" y="2455598"/>
                  <a:pt x="0" y="2214928"/>
                </a:cubicBezTo>
                <a:cubicBezTo>
                  <a:pt x="-71741" y="1974258"/>
                  <a:pt x="57116" y="1952732"/>
                  <a:pt x="0" y="1699433"/>
                </a:cubicBezTo>
                <a:cubicBezTo>
                  <a:pt x="-57116" y="1446135"/>
                  <a:pt x="29437" y="1491678"/>
                  <a:pt x="0" y="1285905"/>
                </a:cubicBezTo>
                <a:cubicBezTo>
                  <a:pt x="-29437" y="1080132"/>
                  <a:pt x="48295" y="1053083"/>
                  <a:pt x="0" y="821393"/>
                </a:cubicBezTo>
                <a:cubicBezTo>
                  <a:pt x="-48295" y="589703"/>
                  <a:pt x="20620" y="329998"/>
                  <a:pt x="0" y="0"/>
                </a:cubicBezTo>
                <a:close/>
              </a:path>
              <a:path w="10967720" h="5098300" stroke="0" extrusionOk="0">
                <a:moveTo>
                  <a:pt x="0" y="0"/>
                </a:moveTo>
                <a:cubicBezTo>
                  <a:pt x="147926" y="-28471"/>
                  <a:pt x="213198" y="11602"/>
                  <a:pt x="357894" y="0"/>
                </a:cubicBezTo>
                <a:cubicBezTo>
                  <a:pt x="502590" y="-11602"/>
                  <a:pt x="840471" y="26083"/>
                  <a:pt x="1044820" y="0"/>
                </a:cubicBezTo>
                <a:cubicBezTo>
                  <a:pt x="1249169" y="-26083"/>
                  <a:pt x="1292300" y="2051"/>
                  <a:pt x="1402714" y="0"/>
                </a:cubicBezTo>
                <a:cubicBezTo>
                  <a:pt x="1513128" y="-2051"/>
                  <a:pt x="1828238" y="15967"/>
                  <a:pt x="2089639" y="0"/>
                </a:cubicBezTo>
                <a:cubicBezTo>
                  <a:pt x="2351041" y="-15967"/>
                  <a:pt x="2281817" y="15177"/>
                  <a:pt x="2337856" y="0"/>
                </a:cubicBezTo>
                <a:cubicBezTo>
                  <a:pt x="2393895" y="-15177"/>
                  <a:pt x="2696889" y="11245"/>
                  <a:pt x="3024782" y="0"/>
                </a:cubicBezTo>
                <a:cubicBezTo>
                  <a:pt x="3352675" y="-11245"/>
                  <a:pt x="3519434" y="46537"/>
                  <a:pt x="3711707" y="0"/>
                </a:cubicBezTo>
                <a:cubicBezTo>
                  <a:pt x="3903980" y="-46537"/>
                  <a:pt x="4104245" y="49843"/>
                  <a:pt x="4398633" y="0"/>
                </a:cubicBezTo>
                <a:cubicBezTo>
                  <a:pt x="4693021" y="-49843"/>
                  <a:pt x="4761472" y="38964"/>
                  <a:pt x="4866204" y="0"/>
                </a:cubicBezTo>
                <a:cubicBezTo>
                  <a:pt x="4970936" y="-38964"/>
                  <a:pt x="5287307" y="9361"/>
                  <a:pt x="5553130" y="0"/>
                </a:cubicBezTo>
                <a:cubicBezTo>
                  <a:pt x="5818953" y="-9361"/>
                  <a:pt x="5960519" y="21969"/>
                  <a:pt x="6240055" y="0"/>
                </a:cubicBezTo>
                <a:cubicBezTo>
                  <a:pt x="6519592" y="-21969"/>
                  <a:pt x="6558405" y="29744"/>
                  <a:pt x="6707627" y="0"/>
                </a:cubicBezTo>
                <a:cubicBezTo>
                  <a:pt x="6856849" y="-29744"/>
                  <a:pt x="6871351" y="23272"/>
                  <a:pt x="6955843" y="0"/>
                </a:cubicBezTo>
                <a:cubicBezTo>
                  <a:pt x="7040335" y="-23272"/>
                  <a:pt x="7395237" y="12328"/>
                  <a:pt x="7752446" y="0"/>
                </a:cubicBezTo>
                <a:cubicBezTo>
                  <a:pt x="8109655" y="-12328"/>
                  <a:pt x="8060333" y="5309"/>
                  <a:pt x="8220018" y="0"/>
                </a:cubicBezTo>
                <a:cubicBezTo>
                  <a:pt x="8379703" y="-5309"/>
                  <a:pt x="8580687" y="1055"/>
                  <a:pt x="8687589" y="0"/>
                </a:cubicBezTo>
                <a:cubicBezTo>
                  <a:pt x="8794491" y="-1055"/>
                  <a:pt x="9151029" y="40148"/>
                  <a:pt x="9484192" y="0"/>
                </a:cubicBezTo>
                <a:cubicBezTo>
                  <a:pt x="9817355" y="-40148"/>
                  <a:pt x="9885433" y="82313"/>
                  <a:pt x="10280794" y="0"/>
                </a:cubicBezTo>
                <a:cubicBezTo>
                  <a:pt x="10676155" y="-82313"/>
                  <a:pt x="10812046" y="43269"/>
                  <a:pt x="10967720" y="0"/>
                </a:cubicBezTo>
                <a:cubicBezTo>
                  <a:pt x="10982900" y="131484"/>
                  <a:pt x="10960738" y="401603"/>
                  <a:pt x="10967720" y="566478"/>
                </a:cubicBezTo>
                <a:cubicBezTo>
                  <a:pt x="10974702" y="731353"/>
                  <a:pt x="10901689" y="854303"/>
                  <a:pt x="10967720" y="1132956"/>
                </a:cubicBezTo>
                <a:cubicBezTo>
                  <a:pt x="11033751" y="1411609"/>
                  <a:pt x="10912655" y="1594638"/>
                  <a:pt x="10967720" y="1801399"/>
                </a:cubicBezTo>
                <a:cubicBezTo>
                  <a:pt x="11022785" y="2008160"/>
                  <a:pt x="10898407" y="2197920"/>
                  <a:pt x="10967720" y="2418860"/>
                </a:cubicBezTo>
                <a:cubicBezTo>
                  <a:pt x="11037033" y="2639800"/>
                  <a:pt x="10939448" y="2748383"/>
                  <a:pt x="10967720" y="2883372"/>
                </a:cubicBezTo>
                <a:cubicBezTo>
                  <a:pt x="10995992" y="3018361"/>
                  <a:pt x="10929429" y="3174481"/>
                  <a:pt x="10967720" y="3296901"/>
                </a:cubicBezTo>
                <a:cubicBezTo>
                  <a:pt x="11006011" y="3419321"/>
                  <a:pt x="10964543" y="3672593"/>
                  <a:pt x="10967720" y="3914361"/>
                </a:cubicBezTo>
                <a:cubicBezTo>
                  <a:pt x="10970897" y="4156129"/>
                  <a:pt x="10948248" y="4235790"/>
                  <a:pt x="10967720" y="4480839"/>
                </a:cubicBezTo>
                <a:cubicBezTo>
                  <a:pt x="10987192" y="4725888"/>
                  <a:pt x="10903625" y="4792431"/>
                  <a:pt x="10967720" y="5098300"/>
                </a:cubicBezTo>
                <a:cubicBezTo>
                  <a:pt x="10814099" y="5136448"/>
                  <a:pt x="10767771" y="5058725"/>
                  <a:pt x="10609826" y="5098300"/>
                </a:cubicBezTo>
                <a:cubicBezTo>
                  <a:pt x="10451881" y="5137875"/>
                  <a:pt x="10225223" y="5078349"/>
                  <a:pt x="9922900" y="5098300"/>
                </a:cubicBezTo>
                <a:cubicBezTo>
                  <a:pt x="9620577" y="5118251"/>
                  <a:pt x="9729037" y="5086193"/>
                  <a:pt x="9565006" y="5098300"/>
                </a:cubicBezTo>
                <a:cubicBezTo>
                  <a:pt x="9400975" y="5110407"/>
                  <a:pt x="9394108" y="5077508"/>
                  <a:pt x="9316790" y="5098300"/>
                </a:cubicBezTo>
                <a:cubicBezTo>
                  <a:pt x="9239472" y="5119092"/>
                  <a:pt x="9128304" y="5062247"/>
                  <a:pt x="8958895" y="5098300"/>
                </a:cubicBezTo>
                <a:cubicBezTo>
                  <a:pt x="8789487" y="5134353"/>
                  <a:pt x="8611450" y="5081329"/>
                  <a:pt x="8271970" y="5098300"/>
                </a:cubicBezTo>
                <a:cubicBezTo>
                  <a:pt x="7932491" y="5115271"/>
                  <a:pt x="7678151" y="5093502"/>
                  <a:pt x="7475367" y="5098300"/>
                </a:cubicBezTo>
                <a:cubicBezTo>
                  <a:pt x="7272583" y="5103098"/>
                  <a:pt x="7126662" y="5050480"/>
                  <a:pt x="6898119" y="5098300"/>
                </a:cubicBezTo>
                <a:cubicBezTo>
                  <a:pt x="6669576" y="5146120"/>
                  <a:pt x="6672849" y="5070917"/>
                  <a:pt x="6540225" y="5098300"/>
                </a:cubicBezTo>
                <a:cubicBezTo>
                  <a:pt x="6407601" y="5125683"/>
                  <a:pt x="6256565" y="5068075"/>
                  <a:pt x="6182331" y="5098300"/>
                </a:cubicBezTo>
                <a:cubicBezTo>
                  <a:pt x="6108097" y="5128525"/>
                  <a:pt x="6019496" y="5075321"/>
                  <a:pt x="5934114" y="5098300"/>
                </a:cubicBezTo>
                <a:cubicBezTo>
                  <a:pt x="5848732" y="5121279"/>
                  <a:pt x="5518766" y="5038775"/>
                  <a:pt x="5356865" y="5098300"/>
                </a:cubicBezTo>
                <a:cubicBezTo>
                  <a:pt x="5194964" y="5157825"/>
                  <a:pt x="5037252" y="5031558"/>
                  <a:pt x="4779617" y="5098300"/>
                </a:cubicBezTo>
                <a:cubicBezTo>
                  <a:pt x="4521982" y="5165042"/>
                  <a:pt x="4156838" y="5080860"/>
                  <a:pt x="3983014" y="5098300"/>
                </a:cubicBezTo>
                <a:cubicBezTo>
                  <a:pt x="3809190" y="5115740"/>
                  <a:pt x="3830494" y="5083457"/>
                  <a:pt x="3734797" y="5098300"/>
                </a:cubicBezTo>
                <a:cubicBezTo>
                  <a:pt x="3639100" y="5113143"/>
                  <a:pt x="3509510" y="5083628"/>
                  <a:pt x="3376903" y="5098300"/>
                </a:cubicBezTo>
                <a:cubicBezTo>
                  <a:pt x="3244296" y="5112972"/>
                  <a:pt x="2995994" y="5077422"/>
                  <a:pt x="2799655" y="5098300"/>
                </a:cubicBezTo>
                <a:cubicBezTo>
                  <a:pt x="2603316" y="5119178"/>
                  <a:pt x="2544718" y="5066811"/>
                  <a:pt x="2332084" y="5098300"/>
                </a:cubicBezTo>
                <a:cubicBezTo>
                  <a:pt x="2119450" y="5129789"/>
                  <a:pt x="1954659" y="5093894"/>
                  <a:pt x="1645158" y="5098300"/>
                </a:cubicBezTo>
                <a:cubicBezTo>
                  <a:pt x="1335657" y="5102706"/>
                  <a:pt x="1277671" y="5050631"/>
                  <a:pt x="958232" y="5098300"/>
                </a:cubicBezTo>
                <a:cubicBezTo>
                  <a:pt x="638793" y="5145969"/>
                  <a:pt x="763944" y="5091366"/>
                  <a:pt x="710016" y="5098300"/>
                </a:cubicBezTo>
                <a:cubicBezTo>
                  <a:pt x="656088" y="5105234"/>
                  <a:pt x="256659" y="5072334"/>
                  <a:pt x="0" y="5098300"/>
                </a:cubicBezTo>
                <a:cubicBezTo>
                  <a:pt x="-34209" y="4835730"/>
                  <a:pt x="60949" y="4651740"/>
                  <a:pt x="0" y="4480839"/>
                </a:cubicBezTo>
                <a:cubicBezTo>
                  <a:pt x="-60949" y="4309938"/>
                  <a:pt x="26797" y="4207404"/>
                  <a:pt x="0" y="4016327"/>
                </a:cubicBezTo>
                <a:cubicBezTo>
                  <a:pt x="-26797" y="3825250"/>
                  <a:pt x="40852" y="3754135"/>
                  <a:pt x="0" y="3551816"/>
                </a:cubicBezTo>
                <a:cubicBezTo>
                  <a:pt x="-40852" y="3349497"/>
                  <a:pt x="43180" y="3225413"/>
                  <a:pt x="0" y="3087304"/>
                </a:cubicBezTo>
                <a:cubicBezTo>
                  <a:pt x="-43180" y="2949195"/>
                  <a:pt x="41082" y="2821460"/>
                  <a:pt x="0" y="2673775"/>
                </a:cubicBezTo>
                <a:cubicBezTo>
                  <a:pt x="-41082" y="2526090"/>
                  <a:pt x="58036" y="2224040"/>
                  <a:pt x="0" y="2005331"/>
                </a:cubicBezTo>
                <a:cubicBezTo>
                  <a:pt x="-58036" y="1786622"/>
                  <a:pt x="24464" y="1745380"/>
                  <a:pt x="0" y="1591803"/>
                </a:cubicBezTo>
                <a:cubicBezTo>
                  <a:pt x="-24464" y="1438226"/>
                  <a:pt x="2389" y="1264754"/>
                  <a:pt x="0" y="1178274"/>
                </a:cubicBezTo>
                <a:cubicBezTo>
                  <a:pt x="-2389" y="1091794"/>
                  <a:pt x="45306" y="792116"/>
                  <a:pt x="0" y="611796"/>
                </a:cubicBezTo>
                <a:cubicBezTo>
                  <a:pt x="-45306" y="431476"/>
                  <a:pt x="41236" y="236043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695318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23FE450B-E34D-2735-F569-471C46BB37DC}"/>
              </a:ext>
            </a:extLst>
          </p:cNvPr>
          <p:cNvSpPr/>
          <p:nvPr userDrawn="1"/>
        </p:nvSpPr>
        <p:spPr>
          <a:xfrm>
            <a:off x="1231799" y="1540452"/>
            <a:ext cx="9743721" cy="4113965"/>
          </a:xfrm>
          <a:custGeom>
            <a:avLst/>
            <a:gdLst>
              <a:gd name="connsiteX0" fmla="*/ 0 w 9743721"/>
              <a:gd name="connsiteY0" fmla="*/ 0 h 4113965"/>
              <a:gd name="connsiteX1" fmla="*/ 670597 w 9743721"/>
              <a:gd name="connsiteY1" fmla="*/ 0 h 4113965"/>
              <a:gd name="connsiteX2" fmla="*/ 1146320 w 9743721"/>
              <a:gd name="connsiteY2" fmla="*/ 0 h 4113965"/>
              <a:gd name="connsiteX3" fmla="*/ 1427169 w 9743721"/>
              <a:gd name="connsiteY3" fmla="*/ 0 h 4113965"/>
              <a:gd name="connsiteX4" fmla="*/ 1902891 w 9743721"/>
              <a:gd name="connsiteY4" fmla="*/ 0 h 4113965"/>
              <a:gd name="connsiteX5" fmla="*/ 2573489 w 9743721"/>
              <a:gd name="connsiteY5" fmla="*/ 0 h 4113965"/>
              <a:gd name="connsiteX6" fmla="*/ 3049212 w 9743721"/>
              <a:gd name="connsiteY6" fmla="*/ 0 h 4113965"/>
              <a:gd name="connsiteX7" fmla="*/ 3719809 w 9743721"/>
              <a:gd name="connsiteY7" fmla="*/ 0 h 4113965"/>
              <a:gd name="connsiteX8" fmla="*/ 4390406 w 9743721"/>
              <a:gd name="connsiteY8" fmla="*/ 0 h 4113965"/>
              <a:gd name="connsiteX9" fmla="*/ 4768692 w 9743721"/>
              <a:gd name="connsiteY9" fmla="*/ 0 h 4113965"/>
              <a:gd name="connsiteX10" fmla="*/ 5244415 w 9743721"/>
              <a:gd name="connsiteY10" fmla="*/ 0 h 4113965"/>
              <a:gd name="connsiteX11" fmla="*/ 6012449 w 9743721"/>
              <a:gd name="connsiteY11" fmla="*/ 0 h 4113965"/>
              <a:gd name="connsiteX12" fmla="*/ 6780483 w 9743721"/>
              <a:gd name="connsiteY12" fmla="*/ 0 h 4113965"/>
              <a:gd name="connsiteX13" fmla="*/ 7158769 w 9743721"/>
              <a:gd name="connsiteY13" fmla="*/ 0 h 4113965"/>
              <a:gd name="connsiteX14" fmla="*/ 7926804 w 9743721"/>
              <a:gd name="connsiteY14" fmla="*/ 0 h 4113965"/>
              <a:gd name="connsiteX15" fmla="*/ 8499964 w 9743721"/>
              <a:gd name="connsiteY15" fmla="*/ 0 h 4113965"/>
              <a:gd name="connsiteX16" fmla="*/ 9743721 w 9743721"/>
              <a:gd name="connsiteY16" fmla="*/ 0 h 4113965"/>
              <a:gd name="connsiteX17" fmla="*/ 9743721 w 9743721"/>
              <a:gd name="connsiteY17" fmla="*/ 546570 h 4113965"/>
              <a:gd name="connsiteX18" fmla="*/ 9743721 w 9743721"/>
              <a:gd name="connsiteY18" fmla="*/ 1093139 h 4113965"/>
              <a:gd name="connsiteX19" fmla="*/ 9743721 w 9743721"/>
              <a:gd name="connsiteY19" fmla="*/ 1721988 h 4113965"/>
              <a:gd name="connsiteX20" fmla="*/ 9743721 w 9743721"/>
              <a:gd name="connsiteY20" fmla="*/ 2268558 h 4113965"/>
              <a:gd name="connsiteX21" fmla="*/ 9743721 w 9743721"/>
              <a:gd name="connsiteY21" fmla="*/ 2732848 h 4113965"/>
              <a:gd name="connsiteX22" fmla="*/ 9743721 w 9743721"/>
              <a:gd name="connsiteY22" fmla="*/ 3279418 h 4113965"/>
              <a:gd name="connsiteX23" fmla="*/ 9743721 w 9743721"/>
              <a:gd name="connsiteY23" fmla="*/ 4113965 h 4113965"/>
              <a:gd name="connsiteX24" fmla="*/ 9462873 w 9743721"/>
              <a:gd name="connsiteY24" fmla="*/ 4113965 h 4113965"/>
              <a:gd name="connsiteX25" fmla="*/ 8694838 w 9743721"/>
              <a:gd name="connsiteY25" fmla="*/ 4113965 h 4113965"/>
              <a:gd name="connsiteX26" fmla="*/ 8413990 w 9743721"/>
              <a:gd name="connsiteY26" fmla="*/ 4113965 h 4113965"/>
              <a:gd name="connsiteX27" fmla="*/ 7840830 w 9743721"/>
              <a:gd name="connsiteY27" fmla="*/ 4113965 h 4113965"/>
              <a:gd name="connsiteX28" fmla="*/ 7170232 w 9743721"/>
              <a:gd name="connsiteY28" fmla="*/ 4113965 h 4113965"/>
              <a:gd name="connsiteX29" fmla="*/ 6499635 w 9743721"/>
              <a:gd name="connsiteY29" fmla="*/ 4113965 h 4113965"/>
              <a:gd name="connsiteX30" fmla="*/ 6121349 w 9743721"/>
              <a:gd name="connsiteY30" fmla="*/ 4113965 h 4113965"/>
              <a:gd name="connsiteX31" fmla="*/ 5548189 w 9743721"/>
              <a:gd name="connsiteY31" fmla="*/ 4113965 h 4113965"/>
              <a:gd name="connsiteX32" fmla="*/ 4975029 w 9743721"/>
              <a:gd name="connsiteY32" fmla="*/ 4113965 h 4113965"/>
              <a:gd name="connsiteX33" fmla="*/ 4206995 w 9743721"/>
              <a:gd name="connsiteY33" fmla="*/ 4113965 h 4113965"/>
              <a:gd name="connsiteX34" fmla="*/ 3536398 w 9743721"/>
              <a:gd name="connsiteY34" fmla="*/ 4113965 h 4113965"/>
              <a:gd name="connsiteX35" fmla="*/ 3255549 w 9743721"/>
              <a:gd name="connsiteY35" fmla="*/ 4113965 h 4113965"/>
              <a:gd name="connsiteX36" fmla="*/ 2974701 w 9743721"/>
              <a:gd name="connsiteY36" fmla="*/ 4113965 h 4113965"/>
              <a:gd name="connsiteX37" fmla="*/ 2304103 w 9743721"/>
              <a:gd name="connsiteY37" fmla="*/ 4113965 h 4113965"/>
              <a:gd name="connsiteX38" fmla="*/ 2023255 w 9743721"/>
              <a:gd name="connsiteY38" fmla="*/ 4113965 h 4113965"/>
              <a:gd name="connsiteX39" fmla="*/ 1450095 w 9743721"/>
              <a:gd name="connsiteY39" fmla="*/ 4113965 h 4113965"/>
              <a:gd name="connsiteX40" fmla="*/ 779498 w 9743721"/>
              <a:gd name="connsiteY40" fmla="*/ 4113965 h 4113965"/>
              <a:gd name="connsiteX41" fmla="*/ 0 w 9743721"/>
              <a:gd name="connsiteY41" fmla="*/ 4113965 h 4113965"/>
              <a:gd name="connsiteX42" fmla="*/ 0 w 9743721"/>
              <a:gd name="connsiteY42" fmla="*/ 3485116 h 4113965"/>
              <a:gd name="connsiteX43" fmla="*/ 0 w 9743721"/>
              <a:gd name="connsiteY43" fmla="*/ 2815127 h 4113965"/>
              <a:gd name="connsiteX44" fmla="*/ 0 w 9743721"/>
              <a:gd name="connsiteY44" fmla="*/ 2350837 h 4113965"/>
              <a:gd name="connsiteX45" fmla="*/ 0 w 9743721"/>
              <a:gd name="connsiteY45" fmla="*/ 1886547 h 4113965"/>
              <a:gd name="connsiteX46" fmla="*/ 0 w 9743721"/>
              <a:gd name="connsiteY46" fmla="*/ 1339977 h 4113965"/>
              <a:gd name="connsiteX47" fmla="*/ 0 w 9743721"/>
              <a:gd name="connsiteY47" fmla="*/ 875687 h 4113965"/>
              <a:gd name="connsiteX48" fmla="*/ 0 w 9743721"/>
              <a:gd name="connsiteY48" fmla="*/ 0 h 411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43721" h="4113965" extrusionOk="0">
                <a:moveTo>
                  <a:pt x="0" y="0"/>
                </a:moveTo>
                <a:cubicBezTo>
                  <a:pt x="283373" y="-17880"/>
                  <a:pt x="508412" y="14758"/>
                  <a:pt x="670597" y="0"/>
                </a:cubicBezTo>
                <a:cubicBezTo>
                  <a:pt x="832782" y="-14758"/>
                  <a:pt x="941189" y="5934"/>
                  <a:pt x="1146320" y="0"/>
                </a:cubicBezTo>
                <a:cubicBezTo>
                  <a:pt x="1351451" y="-5934"/>
                  <a:pt x="1313588" y="4445"/>
                  <a:pt x="1427169" y="0"/>
                </a:cubicBezTo>
                <a:cubicBezTo>
                  <a:pt x="1540750" y="-4445"/>
                  <a:pt x="1751438" y="3850"/>
                  <a:pt x="1902891" y="0"/>
                </a:cubicBezTo>
                <a:cubicBezTo>
                  <a:pt x="2054344" y="-3850"/>
                  <a:pt x="2350504" y="27374"/>
                  <a:pt x="2573489" y="0"/>
                </a:cubicBezTo>
                <a:cubicBezTo>
                  <a:pt x="2796474" y="-27374"/>
                  <a:pt x="2844348" y="1530"/>
                  <a:pt x="3049212" y="0"/>
                </a:cubicBezTo>
                <a:cubicBezTo>
                  <a:pt x="3254076" y="-1530"/>
                  <a:pt x="3525500" y="81"/>
                  <a:pt x="3719809" y="0"/>
                </a:cubicBezTo>
                <a:cubicBezTo>
                  <a:pt x="3914118" y="-81"/>
                  <a:pt x="4189694" y="32885"/>
                  <a:pt x="4390406" y="0"/>
                </a:cubicBezTo>
                <a:cubicBezTo>
                  <a:pt x="4591118" y="-32885"/>
                  <a:pt x="4671404" y="33696"/>
                  <a:pt x="4768692" y="0"/>
                </a:cubicBezTo>
                <a:cubicBezTo>
                  <a:pt x="4865980" y="-33696"/>
                  <a:pt x="5128604" y="36298"/>
                  <a:pt x="5244415" y="0"/>
                </a:cubicBezTo>
                <a:cubicBezTo>
                  <a:pt x="5360226" y="-36298"/>
                  <a:pt x="5843549" y="56511"/>
                  <a:pt x="6012449" y="0"/>
                </a:cubicBezTo>
                <a:cubicBezTo>
                  <a:pt x="6181349" y="-56511"/>
                  <a:pt x="6594380" y="83951"/>
                  <a:pt x="6780483" y="0"/>
                </a:cubicBezTo>
                <a:cubicBezTo>
                  <a:pt x="6966586" y="-83951"/>
                  <a:pt x="7026204" y="5634"/>
                  <a:pt x="7158769" y="0"/>
                </a:cubicBezTo>
                <a:cubicBezTo>
                  <a:pt x="7291334" y="-5634"/>
                  <a:pt x="7569696" y="49790"/>
                  <a:pt x="7926804" y="0"/>
                </a:cubicBezTo>
                <a:cubicBezTo>
                  <a:pt x="8283912" y="-49790"/>
                  <a:pt x="8235061" y="3037"/>
                  <a:pt x="8499964" y="0"/>
                </a:cubicBezTo>
                <a:cubicBezTo>
                  <a:pt x="8764867" y="-3037"/>
                  <a:pt x="9205858" y="970"/>
                  <a:pt x="9743721" y="0"/>
                </a:cubicBezTo>
                <a:cubicBezTo>
                  <a:pt x="9758625" y="171641"/>
                  <a:pt x="9705538" y="279400"/>
                  <a:pt x="9743721" y="546570"/>
                </a:cubicBezTo>
                <a:cubicBezTo>
                  <a:pt x="9781904" y="813740"/>
                  <a:pt x="9679193" y="871255"/>
                  <a:pt x="9743721" y="1093139"/>
                </a:cubicBezTo>
                <a:cubicBezTo>
                  <a:pt x="9808249" y="1315023"/>
                  <a:pt x="9678937" y="1594477"/>
                  <a:pt x="9743721" y="1721988"/>
                </a:cubicBezTo>
                <a:cubicBezTo>
                  <a:pt x="9808505" y="1849499"/>
                  <a:pt x="9730734" y="2126254"/>
                  <a:pt x="9743721" y="2268558"/>
                </a:cubicBezTo>
                <a:cubicBezTo>
                  <a:pt x="9756708" y="2410862"/>
                  <a:pt x="9710726" y="2614773"/>
                  <a:pt x="9743721" y="2732848"/>
                </a:cubicBezTo>
                <a:cubicBezTo>
                  <a:pt x="9776716" y="2850923"/>
                  <a:pt x="9735097" y="3036737"/>
                  <a:pt x="9743721" y="3279418"/>
                </a:cubicBezTo>
                <a:cubicBezTo>
                  <a:pt x="9752345" y="3522099"/>
                  <a:pt x="9669318" y="3831764"/>
                  <a:pt x="9743721" y="4113965"/>
                </a:cubicBezTo>
                <a:cubicBezTo>
                  <a:pt x="9638214" y="4139359"/>
                  <a:pt x="9538596" y="4106143"/>
                  <a:pt x="9462873" y="4113965"/>
                </a:cubicBezTo>
                <a:cubicBezTo>
                  <a:pt x="9387150" y="4121787"/>
                  <a:pt x="8971172" y="4096282"/>
                  <a:pt x="8694838" y="4113965"/>
                </a:cubicBezTo>
                <a:cubicBezTo>
                  <a:pt x="8418504" y="4131648"/>
                  <a:pt x="8546502" y="4098598"/>
                  <a:pt x="8413990" y="4113965"/>
                </a:cubicBezTo>
                <a:cubicBezTo>
                  <a:pt x="8281478" y="4129332"/>
                  <a:pt x="7992497" y="4074217"/>
                  <a:pt x="7840830" y="4113965"/>
                </a:cubicBezTo>
                <a:cubicBezTo>
                  <a:pt x="7689163" y="4153713"/>
                  <a:pt x="7467793" y="4040316"/>
                  <a:pt x="7170232" y="4113965"/>
                </a:cubicBezTo>
                <a:cubicBezTo>
                  <a:pt x="6872671" y="4187614"/>
                  <a:pt x="6675012" y="4047458"/>
                  <a:pt x="6499635" y="4113965"/>
                </a:cubicBezTo>
                <a:cubicBezTo>
                  <a:pt x="6324258" y="4180472"/>
                  <a:pt x="6245581" y="4088508"/>
                  <a:pt x="6121349" y="4113965"/>
                </a:cubicBezTo>
                <a:cubicBezTo>
                  <a:pt x="5997117" y="4139422"/>
                  <a:pt x="5823430" y="4073198"/>
                  <a:pt x="5548189" y="4113965"/>
                </a:cubicBezTo>
                <a:cubicBezTo>
                  <a:pt x="5272948" y="4154732"/>
                  <a:pt x="5223027" y="4072861"/>
                  <a:pt x="4975029" y="4113965"/>
                </a:cubicBezTo>
                <a:cubicBezTo>
                  <a:pt x="4727031" y="4155069"/>
                  <a:pt x="4494561" y="4085233"/>
                  <a:pt x="4206995" y="4113965"/>
                </a:cubicBezTo>
                <a:cubicBezTo>
                  <a:pt x="3919429" y="4142697"/>
                  <a:pt x="3717535" y="4064110"/>
                  <a:pt x="3536398" y="4113965"/>
                </a:cubicBezTo>
                <a:cubicBezTo>
                  <a:pt x="3355261" y="4163820"/>
                  <a:pt x="3327176" y="4104579"/>
                  <a:pt x="3255549" y="4113965"/>
                </a:cubicBezTo>
                <a:cubicBezTo>
                  <a:pt x="3183922" y="4123351"/>
                  <a:pt x="3074897" y="4100846"/>
                  <a:pt x="2974701" y="4113965"/>
                </a:cubicBezTo>
                <a:cubicBezTo>
                  <a:pt x="2874505" y="4127084"/>
                  <a:pt x="2472447" y="4095256"/>
                  <a:pt x="2304103" y="4113965"/>
                </a:cubicBezTo>
                <a:cubicBezTo>
                  <a:pt x="2135759" y="4132674"/>
                  <a:pt x="2089556" y="4081900"/>
                  <a:pt x="2023255" y="4113965"/>
                </a:cubicBezTo>
                <a:cubicBezTo>
                  <a:pt x="1956954" y="4146030"/>
                  <a:pt x="1681719" y="4093027"/>
                  <a:pt x="1450095" y="4113965"/>
                </a:cubicBezTo>
                <a:cubicBezTo>
                  <a:pt x="1218471" y="4134903"/>
                  <a:pt x="916713" y="4034567"/>
                  <a:pt x="779498" y="4113965"/>
                </a:cubicBezTo>
                <a:cubicBezTo>
                  <a:pt x="642283" y="4193363"/>
                  <a:pt x="245717" y="4073688"/>
                  <a:pt x="0" y="4113965"/>
                </a:cubicBezTo>
                <a:cubicBezTo>
                  <a:pt x="-63536" y="3855231"/>
                  <a:pt x="4050" y="3772991"/>
                  <a:pt x="0" y="3485116"/>
                </a:cubicBezTo>
                <a:cubicBezTo>
                  <a:pt x="-4050" y="3197241"/>
                  <a:pt x="49443" y="2994598"/>
                  <a:pt x="0" y="2815127"/>
                </a:cubicBezTo>
                <a:cubicBezTo>
                  <a:pt x="-49443" y="2635656"/>
                  <a:pt x="33225" y="2561463"/>
                  <a:pt x="0" y="2350837"/>
                </a:cubicBezTo>
                <a:cubicBezTo>
                  <a:pt x="-33225" y="2140211"/>
                  <a:pt x="40327" y="2041975"/>
                  <a:pt x="0" y="1886547"/>
                </a:cubicBezTo>
                <a:cubicBezTo>
                  <a:pt x="-40327" y="1731119"/>
                  <a:pt x="35474" y="1561395"/>
                  <a:pt x="0" y="1339977"/>
                </a:cubicBezTo>
                <a:cubicBezTo>
                  <a:pt x="-35474" y="1118559"/>
                  <a:pt x="18148" y="1069557"/>
                  <a:pt x="0" y="875687"/>
                </a:cubicBezTo>
                <a:cubicBezTo>
                  <a:pt x="-18148" y="681817"/>
                  <a:pt x="30543" y="17655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5"/>
            </a:solidFill>
            <a:prstDash val="dash"/>
            <a:extLst>
              <a:ext uri="{C807C97D-BFC1-408E-A445-0C87EB9F89A2}">
                <ask:lineSketchStyleProps xmlns:ask="http://schemas.microsoft.com/office/drawing/2018/sketchyshapes" sd="9535014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E146CFE8-BD39-59B1-278A-EC85A38293FD}"/>
              </a:ext>
            </a:extLst>
          </p:cNvPr>
          <p:cNvGrpSpPr/>
          <p:nvPr userDrawn="1"/>
        </p:nvGrpSpPr>
        <p:grpSpPr>
          <a:xfrm>
            <a:off x="10548437" y="-1275474"/>
            <a:ext cx="2829063" cy="2922600"/>
            <a:chOff x="10548921" y="-1072800"/>
            <a:chExt cx="2829063" cy="2922600"/>
          </a:xfrm>
        </p:grpSpPr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EE114B77-3EB7-21D5-2A1B-E0098D75CD52}"/>
                </a:ext>
              </a:extLst>
            </p:cNvPr>
            <p:cNvSpPr/>
            <p:nvPr userDrawn="1"/>
          </p:nvSpPr>
          <p:spPr>
            <a:xfrm>
              <a:off x="10548921" y="-7410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-64578" y="594510"/>
                    <a:pt x="564162" y="55779"/>
                    <a:pt x="1295400" y="0"/>
                  </a:cubicBezTo>
                  <a:cubicBezTo>
                    <a:pt x="1930000" y="-146080"/>
                    <a:pt x="2549496" y="647108"/>
                    <a:pt x="2590800" y="1295400"/>
                  </a:cubicBezTo>
                  <a:cubicBezTo>
                    <a:pt x="2675555" y="2042295"/>
                    <a:pt x="1953050" y="2537947"/>
                    <a:pt x="1295400" y="2590800"/>
                  </a:cubicBezTo>
                  <a:cubicBezTo>
                    <a:pt x="481920" y="2420522"/>
                    <a:pt x="-59424" y="2027608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37687" y="378579"/>
                    <a:pt x="557158" y="195201"/>
                    <a:pt x="1295400" y="0"/>
                  </a:cubicBezTo>
                  <a:cubicBezTo>
                    <a:pt x="1995757" y="32425"/>
                    <a:pt x="2563424" y="711485"/>
                    <a:pt x="2590800" y="1295400"/>
                  </a:cubicBezTo>
                  <a:cubicBezTo>
                    <a:pt x="2596754" y="1984748"/>
                    <a:pt x="2152185" y="2450074"/>
                    <a:pt x="1295400" y="2590800"/>
                  </a:cubicBezTo>
                  <a:cubicBezTo>
                    <a:pt x="580094" y="2793702"/>
                    <a:pt x="-179921" y="2069780"/>
                    <a:pt x="0" y="1295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35374587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B3B6282D-D0A9-9889-1EB3-10679D0B2B88}"/>
                </a:ext>
              </a:extLst>
            </p:cNvPr>
            <p:cNvSpPr/>
            <p:nvPr userDrawn="1"/>
          </p:nvSpPr>
          <p:spPr>
            <a:xfrm>
              <a:off x="10787184" y="-10728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61985" y="539197"/>
                    <a:pt x="741917" y="-12774"/>
                    <a:pt x="1295400" y="0"/>
                  </a:cubicBezTo>
                  <a:cubicBezTo>
                    <a:pt x="1951949" y="32197"/>
                    <a:pt x="2502101" y="724920"/>
                    <a:pt x="2590800" y="1295400"/>
                  </a:cubicBezTo>
                  <a:cubicBezTo>
                    <a:pt x="2445140" y="2021241"/>
                    <a:pt x="1964419" y="2586440"/>
                    <a:pt x="1295400" y="2590800"/>
                  </a:cubicBezTo>
                  <a:cubicBezTo>
                    <a:pt x="663509" y="2557097"/>
                    <a:pt x="73102" y="1974304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27940" y="592371"/>
                    <a:pt x="552404" y="-57965"/>
                    <a:pt x="1295400" y="0"/>
                  </a:cubicBezTo>
                  <a:cubicBezTo>
                    <a:pt x="2009540" y="-37655"/>
                    <a:pt x="2693326" y="490575"/>
                    <a:pt x="2590800" y="1295400"/>
                  </a:cubicBezTo>
                  <a:cubicBezTo>
                    <a:pt x="2748859" y="1936848"/>
                    <a:pt x="2031372" y="2417370"/>
                    <a:pt x="1295400" y="2590800"/>
                  </a:cubicBezTo>
                  <a:cubicBezTo>
                    <a:pt x="417957" y="2461085"/>
                    <a:pt x="58955" y="1981086"/>
                    <a:pt x="0" y="12954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71683966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4" name="组合 183">
            <a:extLst>
              <a:ext uri="{FF2B5EF4-FFF2-40B4-BE49-F238E27FC236}">
                <a16:creationId xmlns:a16="http://schemas.microsoft.com/office/drawing/2014/main" id="{8DB826B3-FE7F-F821-37E6-736185EB38E5}"/>
              </a:ext>
            </a:extLst>
          </p:cNvPr>
          <p:cNvGrpSpPr/>
          <p:nvPr userDrawn="1"/>
        </p:nvGrpSpPr>
        <p:grpSpPr>
          <a:xfrm rot="11119941">
            <a:off x="-1391226" y="5396700"/>
            <a:ext cx="2829063" cy="2922600"/>
            <a:chOff x="10548921" y="-1072800"/>
            <a:chExt cx="2829063" cy="2922600"/>
          </a:xfrm>
        </p:grpSpPr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2EE007EA-61F9-EF0D-1F56-74F74F2A09BA}"/>
                </a:ext>
              </a:extLst>
            </p:cNvPr>
            <p:cNvSpPr/>
            <p:nvPr userDrawn="1"/>
          </p:nvSpPr>
          <p:spPr>
            <a:xfrm>
              <a:off x="10548921" y="-7410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-64578" y="594510"/>
                    <a:pt x="564162" y="55779"/>
                    <a:pt x="1295400" y="0"/>
                  </a:cubicBezTo>
                  <a:cubicBezTo>
                    <a:pt x="1930000" y="-146080"/>
                    <a:pt x="2549496" y="647108"/>
                    <a:pt x="2590800" y="1295400"/>
                  </a:cubicBezTo>
                  <a:cubicBezTo>
                    <a:pt x="2675555" y="2042295"/>
                    <a:pt x="1953050" y="2537947"/>
                    <a:pt x="1295400" y="2590800"/>
                  </a:cubicBezTo>
                  <a:cubicBezTo>
                    <a:pt x="481920" y="2420522"/>
                    <a:pt x="-59424" y="2027608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37687" y="378579"/>
                    <a:pt x="557158" y="195201"/>
                    <a:pt x="1295400" y="0"/>
                  </a:cubicBezTo>
                  <a:cubicBezTo>
                    <a:pt x="1995757" y="32425"/>
                    <a:pt x="2563424" y="711485"/>
                    <a:pt x="2590800" y="1295400"/>
                  </a:cubicBezTo>
                  <a:cubicBezTo>
                    <a:pt x="2596754" y="1984748"/>
                    <a:pt x="2152185" y="2450074"/>
                    <a:pt x="1295400" y="2590800"/>
                  </a:cubicBezTo>
                  <a:cubicBezTo>
                    <a:pt x="580094" y="2793702"/>
                    <a:pt x="-179921" y="2069780"/>
                    <a:pt x="0" y="1295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35374587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DE097489-DB51-1EEF-1B08-AD71A8FAD70B}"/>
                </a:ext>
              </a:extLst>
            </p:cNvPr>
            <p:cNvSpPr/>
            <p:nvPr userDrawn="1"/>
          </p:nvSpPr>
          <p:spPr>
            <a:xfrm>
              <a:off x="10787184" y="-10728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61985" y="539197"/>
                    <a:pt x="741917" y="-12774"/>
                    <a:pt x="1295400" y="0"/>
                  </a:cubicBezTo>
                  <a:cubicBezTo>
                    <a:pt x="1951949" y="32197"/>
                    <a:pt x="2502101" y="724920"/>
                    <a:pt x="2590800" y="1295400"/>
                  </a:cubicBezTo>
                  <a:cubicBezTo>
                    <a:pt x="2445140" y="2021241"/>
                    <a:pt x="1964419" y="2586440"/>
                    <a:pt x="1295400" y="2590800"/>
                  </a:cubicBezTo>
                  <a:cubicBezTo>
                    <a:pt x="663509" y="2557097"/>
                    <a:pt x="73102" y="1974304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27940" y="592371"/>
                    <a:pt x="552404" y="-57965"/>
                    <a:pt x="1295400" y="0"/>
                  </a:cubicBezTo>
                  <a:cubicBezTo>
                    <a:pt x="2009540" y="-37655"/>
                    <a:pt x="2693326" y="490575"/>
                    <a:pt x="2590800" y="1295400"/>
                  </a:cubicBezTo>
                  <a:cubicBezTo>
                    <a:pt x="2748859" y="1936848"/>
                    <a:pt x="2031372" y="2417370"/>
                    <a:pt x="1295400" y="2590800"/>
                  </a:cubicBezTo>
                  <a:cubicBezTo>
                    <a:pt x="417957" y="2461085"/>
                    <a:pt x="58955" y="1981086"/>
                    <a:pt x="0" y="12954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71683966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81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>
            <a:extLst>
              <a:ext uri="{FF2B5EF4-FFF2-40B4-BE49-F238E27FC236}">
                <a16:creationId xmlns:a16="http://schemas.microsoft.com/office/drawing/2014/main" id="{C48F9BB0-BA07-5FBA-3C58-2DE7A999534D}"/>
              </a:ext>
            </a:extLst>
          </p:cNvPr>
          <p:cNvGrpSpPr/>
          <p:nvPr userDrawn="1"/>
        </p:nvGrpSpPr>
        <p:grpSpPr>
          <a:xfrm>
            <a:off x="-60200" y="0"/>
            <a:ext cx="12192000" cy="6858000"/>
            <a:chOff x="0" y="0"/>
            <a:chExt cx="12192000" cy="6858000"/>
          </a:xfrm>
        </p:grpSpPr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8C8CB847-62F2-0671-FF1F-1A437E9FA325}"/>
                </a:ext>
              </a:extLst>
            </p:cNvPr>
            <p:cNvCxnSpPr/>
            <p:nvPr userDrawn="1"/>
          </p:nvCxnSpPr>
          <p:spPr>
            <a:xfrm>
              <a:off x="660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83412B58-4436-4112-87C0-D576405CCEEB}"/>
                </a:ext>
              </a:extLst>
            </p:cNvPr>
            <p:cNvCxnSpPr/>
            <p:nvPr userDrawn="1"/>
          </p:nvCxnSpPr>
          <p:spPr>
            <a:xfrm>
              <a:off x="1232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59425A30-CE1D-22F4-0E54-30F0B0B37627}"/>
                </a:ext>
              </a:extLst>
            </p:cNvPr>
            <p:cNvCxnSpPr/>
            <p:nvPr userDrawn="1"/>
          </p:nvCxnSpPr>
          <p:spPr>
            <a:xfrm>
              <a:off x="1805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42445260-D734-F7F5-F496-9C44914799D6}"/>
                </a:ext>
              </a:extLst>
            </p:cNvPr>
            <p:cNvCxnSpPr/>
            <p:nvPr userDrawn="1"/>
          </p:nvCxnSpPr>
          <p:spPr>
            <a:xfrm>
              <a:off x="2377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42380EF6-2FEF-5FC2-5268-B3CCCC9A45EC}"/>
                </a:ext>
              </a:extLst>
            </p:cNvPr>
            <p:cNvCxnSpPr/>
            <p:nvPr userDrawn="1"/>
          </p:nvCxnSpPr>
          <p:spPr>
            <a:xfrm>
              <a:off x="2950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64E53FE2-8ACE-7023-AFFD-C46523296482}"/>
                </a:ext>
              </a:extLst>
            </p:cNvPr>
            <p:cNvCxnSpPr/>
            <p:nvPr userDrawn="1"/>
          </p:nvCxnSpPr>
          <p:spPr>
            <a:xfrm>
              <a:off x="3522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B07BFFA2-15AA-0BD9-765E-37718E5F8497}"/>
                </a:ext>
              </a:extLst>
            </p:cNvPr>
            <p:cNvCxnSpPr/>
            <p:nvPr userDrawn="1"/>
          </p:nvCxnSpPr>
          <p:spPr>
            <a:xfrm>
              <a:off x="4094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FEB02301-9E98-963E-9E06-5B052FCB1FFC}"/>
                </a:ext>
              </a:extLst>
            </p:cNvPr>
            <p:cNvCxnSpPr/>
            <p:nvPr userDrawn="1"/>
          </p:nvCxnSpPr>
          <p:spPr>
            <a:xfrm>
              <a:off x="4667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C8A1769B-FBEC-6563-7FB9-77269BA1A659}"/>
                </a:ext>
              </a:extLst>
            </p:cNvPr>
            <p:cNvCxnSpPr/>
            <p:nvPr userDrawn="1"/>
          </p:nvCxnSpPr>
          <p:spPr>
            <a:xfrm>
              <a:off x="5239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D8AC05CC-CDD0-E90B-FC41-DF4D5F7BA161}"/>
                </a:ext>
              </a:extLst>
            </p:cNvPr>
            <p:cNvCxnSpPr/>
            <p:nvPr userDrawn="1"/>
          </p:nvCxnSpPr>
          <p:spPr>
            <a:xfrm>
              <a:off x="5812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3856C54D-E419-C320-B424-9583C1497782}"/>
                </a:ext>
              </a:extLst>
            </p:cNvPr>
            <p:cNvCxnSpPr/>
            <p:nvPr userDrawn="1"/>
          </p:nvCxnSpPr>
          <p:spPr>
            <a:xfrm>
              <a:off x="6384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D7B6EDEF-9369-F589-069F-1FB8806D0212}"/>
                </a:ext>
              </a:extLst>
            </p:cNvPr>
            <p:cNvCxnSpPr/>
            <p:nvPr userDrawn="1"/>
          </p:nvCxnSpPr>
          <p:spPr>
            <a:xfrm>
              <a:off x="6956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51BDA9CD-2D58-2371-D385-3B595D520A96}"/>
                </a:ext>
              </a:extLst>
            </p:cNvPr>
            <p:cNvCxnSpPr/>
            <p:nvPr userDrawn="1"/>
          </p:nvCxnSpPr>
          <p:spPr>
            <a:xfrm>
              <a:off x="7529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F33ADB4D-5EAD-D591-E218-281B294ACB38}"/>
                </a:ext>
              </a:extLst>
            </p:cNvPr>
            <p:cNvCxnSpPr/>
            <p:nvPr userDrawn="1"/>
          </p:nvCxnSpPr>
          <p:spPr>
            <a:xfrm>
              <a:off x="8101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2DE79F43-47DE-301B-23D0-D3C041E1034E}"/>
                </a:ext>
              </a:extLst>
            </p:cNvPr>
            <p:cNvCxnSpPr/>
            <p:nvPr userDrawn="1"/>
          </p:nvCxnSpPr>
          <p:spPr>
            <a:xfrm>
              <a:off x="8674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B24F184F-CFE6-9960-CC99-4F79396EEBCD}"/>
                </a:ext>
              </a:extLst>
            </p:cNvPr>
            <p:cNvCxnSpPr/>
            <p:nvPr userDrawn="1"/>
          </p:nvCxnSpPr>
          <p:spPr>
            <a:xfrm>
              <a:off x="9246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B0706D0F-055F-E640-4D5A-342C5EFFC308}"/>
                </a:ext>
              </a:extLst>
            </p:cNvPr>
            <p:cNvCxnSpPr/>
            <p:nvPr userDrawn="1"/>
          </p:nvCxnSpPr>
          <p:spPr>
            <a:xfrm>
              <a:off x="9818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D2F125E2-4755-1D13-3F92-45E04F58FFDE}"/>
                </a:ext>
              </a:extLst>
            </p:cNvPr>
            <p:cNvCxnSpPr/>
            <p:nvPr userDrawn="1"/>
          </p:nvCxnSpPr>
          <p:spPr>
            <a:xfrm>
              <a:off x="10391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ADCC4654-2F24-0BBD-AA50-C564BD5B92AC}"/>
                </a:ext>
              </a:extLst>
            </p:cNvPr>
            <p:cNvCxnSpPr/>
            <p:nvPr userDrawn="1"/>
          </p:nvCxnSpPr>
          <p:spPr>
            <a:xfrm>
              <a:off x="10963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B1433208-1BB6-F046-87F9-C23078273C56}"/>
                </a:ext>
              </a:extLst>
            </p:cNvPr>
            <p:cNvCxnSpPr/>
            <p:nvPr userDrawn="1"/>
          </p:nvCxnSpPr>
          <p:spPr>
            <a:xfrm>
              <a:off x="11536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EF3E0D3F-43C3-1028-FA2C-D7E8AF5D222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33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441A4269-3F15-A093-9A4F-954C17F45B4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940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15955147-815E-E790-BEF5-36A0D1D7D32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1347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8DEB396D-A448-99A3-4362-4EB1F1BA702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1753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B5610592-0A3B-F010-5C52-4BEC0197C97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160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62D4623B-F767-88EE-C40E-FDDF3C9A8F7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567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FCC72083-7C80-6176-F15B-E1DF83E5EF2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974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E91ECA81-7882-AA33-398A-A1AE870226B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3381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8DDD2877-D407-A4BF-5A0E-C60D1A97831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3787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74188404-95D8-CF1D-534D-7F5996F1BB6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194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1A77DEA6-73BF-2AC8-D1A7-6DE04947844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601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749CAF25-8ACE-8150-89F9-DC6989C0DA1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08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A4BF7ED4-536D-7B73-B9A6-7FE9F7D74CE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415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BB559ECE-3BA5-15E0-8A7B-6908DD2AF5B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821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562CED1E-A74C-019D-7ADE-1ED84559CC8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6228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4EDCA512-137E-8A90-9F96-04E94BD174B1}"/>
              </a:ext>
            </a:extLst>
          </p:cNvPr>
          <p:cNvSpPr/>
          <p:nvPr userDrawn="1"/>
        </p:nvSpPr>
        <p:spPr>
          <a:xfrm>
            <a:off x="619800" y="1055298"/>
            <a:ext cx="10967720" cy="5098300"/>
          </a:xfrm>
          <a:custGeom>
            <a:avLst/>
            <a:gdLst>
              <a:gd name="connsiteX0" fmla="*/ 0 w 10967720"/>
              <a:gd name="connsiteY0" fmla="*/ 0 h 5098300"/>
              <a:gd name="connsiteX1" fmla="*/ 357894 w 10967720"/>
              <a:gd name="connsiteY1" fmla="*/ 0 h 5098300"/>
              <a:gd name="connsiteX2" fmla="*/ 606111 w 10967720"/>
              <a:gd name="connsiteY2" fmla="*/ 0 h 5098300"/>
              <a:gd name="connsiteX3" fmla="*/ 854328 w 10967720"/>
              <a:gd name="connsiteY3" fmla="*/ 0 h 5098300"/>
              <a:gd name="connsiteX4" fmla="*/ 1102544 w 10967720"/>
              <a:gd name="connsiteY4" fmla="*/ 0 h 5098300"/>
              <a:gd name="connsiteX5" fmla="*/ 1460439 w 10967720"/>
              <a:gd name="connsiteY5" fmla="*/ 0 h 5098300"/>
              <a:gd name="connsiteX6" fmla="*/ 1708655 w 10967720"/>
              <a:gd name="connsiteY6" fmla="*/ 0 h 5098300"/>
              <a:gd name="connsiteX7" fmla="*/ 2176227 w 10967720"/>
              <a:gd name="connsiteY7" fmla="*/ 0 h 5098300"/>
              <a:gd name="connsiteX8" fmla="*/ 2534121 w 10967720"/>
              <a:gd name="connsiteY8" fmla="*/ 0 h 5098300"/>
              <a:gd name="connsiteX9" fmla="*/ 3111369 w 10967720"/>
              <a:gd name="connsiteY9" fmla="*/ 0 h 5098300"/>
              <a:gd name="connsiteX10" fmla="*/ 3359586 w 10967720"/>
              <a:gd name="connsiteY10" fmla="*/ 0 h 5098300"/>
              <a:gd name="connsiteX11" fmla="*/ 4046511 w 10967720"/>
              <a:gd name="connsiteY11" fmla="*/ 0 h 5098300"/>
              <a:gd name="connsiteX12" fmla="*/ 4294728 w 10967720"/>
              <a:gd name="connsiteY12" fmla="*/ 0 h 5098300"/>
              <a:gd name="connsiteX13" fmla="*/ 4542945 w 10967720"/>
              <a:gd name="connsiteY13" fmla="*/ 0 h 5098300"/>
              <a:gd name="connsiteX14" fmla="*/ 5229871 w 10967720"/>
              <a:gd name="connsiteY14" fmla="*/ 0 h 5098300"/>
              <a:gd name="connsiteX15" fmla="*/ 6026474 w 10967720"/>
              <a:gd name="connsiteY15" fmla="*/ 0 h 5098300"/>
              <a:gd name="connsiteX16" fmla="*/ 6603722 w 10967720"/>
              <a:gd name="connsiteY16" fmla="*/ 0 h 5098300"/>
              <a:gd name="connsiteX17" fmla="*/ 7180970 w 10967720"/>
              <a:gd name="connsiteY17" fmla="*/ 0 h 5098300"/>
              <a:gd name="connsiteX18" fmla="*/ 7429187 w 10967720"/>
              <a:gd name="connsiteY18" fmla="*/ 0 h 5098300"/>
              <a:gd name="connsiteX19" fmla="*/ 7787081 w 10967720"/>
              <a:gd name="connsiteY19" fmla="*/ 0 h 5098300"/>
              <a:gd name="connsiteX20" fmla="*/ 8474007 w 10967720"/>
              <a:gd name="connsiteY20" fmla="*/ 0 h 5098300"/>
              <a:gd name="connsiteX21" fmla="*/ 9051255 w 10967720"/>
              <a:gd name="connsiteY21" fmla="*/ 0 h 5098300"/>
              <a:gd name="connsiteX22" fmla="*/ 9409149 w 10967720"/>
              <a:gd name="connsiteY22" fmla="*/ 0 h 5098300"/>
              <a:gd name="connsiteX23" fmla="*/ 10096075 w 10967720"/>
              <a:gd name="connsiteY23" fmla="*/ 0 h 5098300"/>
              <a:gd name="connsiteX24" fmla="*/ 10967720 w 10967720"/>
              <a:gd name="connsiteY24" fmla="*/ 0 h 5098300"/>
              <a:gd name="connsiteX25" fmla="*/ 10967720 w 10967720"/>
              <a:gd name="connsiteY25" fmla="*/ 617461 h 5098300"/>
              <a:gd name="connsiteX26" fmla="*/ 10967720 w 10967720"/>
              <a:gd name="connsiteY26" fmla="*/ 1285905 h 5098300"/>
              <a:gd name="connsiteX27" fmla="*/ 10967720 w 10967720"/>
              <a:gd name="connsiteY27" fmla="*/ 1954348 h 5098300"/>
              <a:gd name="connsiteX28" fmla="*/ 10967720 w 10967720"/>
              <a:gd name="connsiteY28" fmla="*/ 2418860 h 5098300"/>
              <a:gd name="connsiteX29" fmla="*/ 10967720 w 10967720"/>
              <a:gd name="connsiteY29" fmla="*/ 3036321 h 5098300"/>
              <a:gd name="connsiteX30" fmla="*/ 10967720 w 10967720"/>
              <a:gd name="connsiteY30" fmla="*/ 3602799 h 5098300"/>
              <a:gd name="connsiteX31" fmla="*/ 10967720 w 10967720"/>
              <a:gd name="connsiteY31" fmla="*/ 4220259 h 5098300"/>
              <a:gd name="connsiteX32" fmla="*/ 10967720 w 10967720"/>
              <a:gd name="connsiteY32" fmla="*/ 5098300 h 5098300"/>
              <a:gd name="connsiteX33" fmla="*/ 10390472 w 10967720"/>
              <a:gd name="connsiteY33" fmla="*/ 5098300 h 5098300"/>
              <a:gd name="connsiteX34" fmla="*/ 10032578 w 10967720"/>
              <a:gd name="connsiteY34" fmla="*/ 5098300 h 5098300"/>
              <a:gd name="connsiteX35" fmla="*/ 9345652 w 10967720"/>
              <a:gd name="connsiteY35" fmla="*/ 5098300 h 5098300"/>
              <a:gd name="connsiteX36" fmla="*/ 8878081 w 10967720"/>
              <a:gd name="connsiteY36" fmla="*/ 5098300 h 5098300"/>
              <a:gd name="connsiteX37" fmla="*/ 8300832 w 10967720"/>
              <a:gd name="connsiteY37" fmla="*/ 5098300 h 5098300"/>
              <a:gd name="connsiteX38" fmla="*/ 7833261 w 10967720"/>
              <a:gd name="connsiteY38" fmla="*/ 5098300 h 5098300"/>
              <a:gd name="connsiteX39" fmla="*/ 7475367 w 10967720"/>
              <a:gd name="connsiteY39" fmla="*/ 5098300 h 5098300"/>
              <a:gd name="connsiteX40" fmla="*/ 6788441 w 10967720"/>
              <a:gd name="connsiteY40" fmla="*/ 5098300 h 5098300"/>
              <a:gd name="connsiteX41" fmla="*/ 6211193 w 10967720"/>
              <a:gd name="connsiteY41" fmla="*/ 5098300 h 5098300"/>
              <a:gd name="connsiteX42" fmla="*/ 5743622 w 10967720"/>
              <a:gd name="connsiteY42" fmla="*/ 5098300 h 5098300"/>
              <a:gd name="connsiteX43" fmla="*/ 5166373 w 10967720"/>
              <a:gd name="connsiteY43" fmla="*/ 5098300 h 5098300"/>
              <a:gd name="connsiteX44" fmla="*/ 4589125 w 10967720"/>
              <a:gd name="connsiteY44" fmla="*/ 5098300 h 5098300"/>
              <a:gd name="connsiteX45" fmla="*/ 4011877 w 10967720"/>
              <a:gd name="connsiteY45" fmla="*/ 5098300 h 5098300"/>
              <a:gd name="connsiteX46" fmla="*/ 3544305 w 10967720"/>
              <a:gd name="connsiteY46" fmla="*/ 5098300 h 5098300"/>
              <a:gd name="connsiteX47" fmla="*/ 2857380 w 10967720"/>
              <a:gd name="connsiteY47" fmla="*/ 5098300 h 5098300"/>
              <a:gd name="connsiteX48" fmla="*/ 2060777 w 10967720"/>
              <a:gd name="connsiteY48" fmla="*/ 5098300 h 5098300"/>
              <a:gd name="connsiteX49" fmla="*/ 1264174 w 10967720"/>
              <a:gd name="connsiteY49" fmla="*/ 5098300 h 5098300"/>
              <a:gd name="connsiteX50" fmla="*/ 0 w 10967720"/>
              <a:gd name="connsiteY50" fmla="*/ 5098300 h 5098300"/>
              <a:gd name="connsiteX51" fmla="*/ 0 w 10967720"/>
              <a:gd name="connsiteY51" fmla="*/ 4531822 h 5098300"/>
              <a:gd name="connsiteX52" fmla="*/ 0 w 10967720"/>
              <a:gd name="connsiteY52" fmla="*/ 4118293 h 5098300"/>
              <a:gd name="connsiteX53" fmla="*/ 0 w 10967720"/>
              <a:gd name="connsiteY53" fmla="*/ 3551816 h 5098300"/>
              <a:gd name="connsiteX54" fmla="*/ 0 w 10967720"/>
              <a:gd name="connsiteY54" fmla="*/ 2883372 h 5098300"/>
              <a:gd name="connsiteX55" fmla="*/ 0 w 10967720"/>
              <a:gd name="connsiteY55" fmla="*/ 2214928 h 5098300"/>
              <a:gd name="connsiteX56" fmla="*/ 0 w 10967720"/>
              <a:gd name="connsiteY56" fmla="*/ 1699433 h 5098300"/>
              <a:gd name="connsiteX57" fmla="*/ 0 w 10967720"/>
              <a:gd name="connsiteY57" fmla="*/ 1285905 h 5098300"/>
              <a:gd name="connsiteX58" fmla="*/ 0 w 10967720"/>
              <a:gd name="connsiteY58" fmla="*/ 821393 h 5098300"/>
              <a:gd name="connsiteX59" fmla="*/ 0 w 10967720"/>
              <a:gd name="connsiteY59" fmla="*/ 0 h 509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967720" h="5098300" fill="none" extrusionOk="0">
                <a:moveTo>
                  <a:pt x="0" y="0"/>
                </a:moveTo>
                <a:cubicBezTo>
                  <a:pt x="165759" y="-19975"/>
                  <a:pt x="203019" y="6959"/>
                  <a:pt x="357894" y="0"/>
                </a:cubicBezTo>
                <a:cubicBezTo>
                  <a:pt x="512769" y="-6959"/>
                  <a:pt x="537452" y="27858"/>
                  <a:pt x="606111" y="0"/>
                </a:cubicBezTo>
                <a:cubicBezTo>
                  <a:pt x="674770" y="-27858"/>
                  <a:pt x="776592" y="7822"/>
                  <a:pt x="854328" y="0"/>
                </a:cubicBezTo>
                <a:cubicBezTo>
                  <a:pt x="932064" y="-7822"/>
                  <a:pt x="1030773" y="11016"/>
                  <a:pt x="1102544" y="0"/>
                </a:cubicBezTo>
                <a:cubicBezTo>
                  <a:pt x="1174315" y="-11016"/>
                  <a:pt x="1322752" y="25776"/>
                  <a:pt x="1460439" y="0"/>
                </a:cubicBezTo>
                <a:cubicBezTo>
                  <a:pt x="1598126" y="-25776"/>
                  <a:pt x="1591361" y="4656"/>
                  <a:pt x="1708655" y="0"/>
                </a:cubicBezTo>
                <a:cubicBezTo>
                  <a:pt x="1825949" y="-4656"/>
                  <a:pt x="2047319" y="55613"/>
                  <a:pt x="2176227" y="0"/>
                </a:cubicBezTo>
                <a:cubicBezTo>
                  <a:pt x="2305135" y="-55613"/>
                  <a:pt x="2390983" y="25432"/>
                  <a:pt x="2534121" y="0"/>
                </a:cubicBezTo>
                <a:cubicBezTo>
                  <a:pt x="2677259" y="-25432"/>
                  <a:pt x="2847158" y="12620"/>
                  <a:pt x="3111369" y="0"/>
                </a:cubicBezTo>
                <a:cubicBezTo>
                  <a:pt x="3375580" y="-12620"/>
                  <a:pt x="3266167" y="606"/>
                  <a:pt x="3359586" y="0"/>
                </a:cubicBezTo>
                <a:cubicBezTo>
                  <a:pt x="3453005" y="-606"/>
                  <a:pt x="3867958" y="16370"/>
                  <a:pt x="4046511" y="0"/>
                </a:cubicBezTo>
                <a:cubicBezTo>
                  <a:pt x="4225065" y="-16370"/>
                  <a:pt x="4174811" y="25324"/>
                  <a:pt x="4294728" y="0"/>
                </a:cubicBezTo>
                <a:cubicBezTo>
                  <a:pt x="4414645" y="-25324"/>
                  <a:pt x="4434120" y="1808"/>
                  <a:pt x="4542945" y="0"/>
                </a:cubicBezTo>
                <a:cubicBezTo>
                  <a:pt x="4651770" y="-1808"/>
                  <a:pt x="4921190" y="60572"/>
                  <a:pt x="5229871" y="0"/>
                </a:cubicBezTo>
                <a:cubicBezTo>
                  <a:pt x="5538552" y="-60572"/>
                  <a:pt x="5683828" y="4289"/>
                  <a:pt x="6026474" y="0"/>
                </a:cubicBezTo>
                <a:cubicBezTo>
                  <a:pt x="6369120" y="-4289"/>
                  <a:pt x="6435518" y="2869"/>
                  <a:pt x="6603722" y="0"/>
                </a:cubicBezTo>
                <a:cubicBezTo>
                  <a:pt x="6771926" y="-2869"/>
                  <a:pt x="6969678" y="20308"/>
                  <a:pt x="7180970" y="0"/>
                </a:cubicBezTo>
                <a:cubicBezTo>
                  <a:pt x="7392262" y="-20308"/>
                  <a:pt x="7339912" y="10466"/>
                  <a:pt x="7429187" y="0"/>
                </a:cubicBezTo>
                <a:cubicBezTo>
                  <a:pt x="7518462" y="-10466"/>
                  <a:pt x="7608412" y="1787"/>
                  <a:pt x="7787081" y="0"/>
                </a:cubicBezTo>
                <a:cubicBezTo>
                  <a:pt x="7965750" y="-1787"/>
                  <a:pt x="8218972" y="19557"/>
                  <a:pt x="8474007" y="0"/>
                </a:cubicBezTo>
                <a:cubicBezTo>
                  <a:pt x="8729042" y="-19557"/>
                  <a:pt x="8856660" y="27263"/>
                  <a:pt x="9051255" y="0"/>
                </a:cubicBezTo>
                <a:cubicBezTo>
                  <a:pt x="9245850" y="-27263"/>
                  <a:pt x="9332338" y="14222"/>
                  <a:pt x="9409149" y="0"/>
                </a:cubicBezTo>
                <a:cubicBezTo>
                  <a:pt x="9485960" y="-14222"/>
                  <a:pt x="9950307" y="64105"/>
                  <a:pt x="10096075" y="0"/>
                </a:cubicBezTo>
                <a:cubicBezTo>
                  <a:pt x="10241843" y="-64105"/>
                  <a:pt x="10710114" y="36101"/>
                  <a:pt x="10967720" y="0"/>
                </a:cubicBezTo>
                <a:cubicBezTo>
                  <a:pt x="10973120" y="150672"/>
                  <a:pt x="10953291" y="459529"/>
                  <a:pt x="10967720" y="617461"/>
                </a:cubicBezTo>
                <a:cubicBezTo>
                  <a:pt x="10982149" y="775393"/>
                  <a:pt x="10934185" y="966499"/>
                  <a:pt x="10967720" y="1285905"/>
                </a:cubicBezTo>
                <a:cubicBezTo>
                  <a:pt x="11001255" y="1605311"/>
                  <a:pt x="10932153" y="1711920"/>
                  <a:pt x="10967720" y="1954348"/>
                </a:cubicBezTo>
                <a:cubicBezTo>
                  <a:pt x="11003287" y="2196776"/>
                  <a:pt x="10941871" y="2200137"/>
                  <a:pt x="10967720" y="2418860"/>
                </a:cubicBezTo>
                <a:cubicBezTo>
                  <a:pt x="10993569" y="2637583"/>
                  <a:pt x="10924507" y="2807765"/>
                  <a:pt x="10967720" y="3036321"/>
                </a:cubicBezTo>
                <a:cubicBezTo>
                  <a:pt x="11010933" y="3264877"/>
                  <a:pt x="10935807" y="3485411"/>
                  <a:pt x="10967720" y="3602799"/>
                </a:cubicBezTo>
                <a:cubicBezTo>
                  <a:pt x="10999633" y="3720187"/>
                  <a:pt x="10944570" y="3963679"/>
                  <a:pt x="10967720" y="4220259"/>
                </a:cubicBezTo>
                <a:cubicBezTo>
                  <a:pt x="10990870" y="4476839"/>
                  <a:pt x="10945982" y="4842003"/>
                  <a:pt x="10967720" y="5098300"/>
                </a:cubicBezTo>
                <a:cubicBezTo>
                  <a:pt x="10713465" y="5100805"/>
                  <a:pt x="10657051" y="5084111"/>
                  <a:pt x="10390472" y="5098300"/>
                </a:cubicBezTo>
                <a:cubicBezTo>
                  <a:pt x="10123893" y="5112489"/>
                  <a:pt x="10177260" y="5069812"/>
                  <a:pt x="10032578" y="5098300"/>
                </a:cubicBezTo>
                <a:cubicBezTo>
                  <a:pt x="9887896" y="5126788"/>
                  <a:pt x="9635123" y="5080939"/>
                  <a:pt x="9345652" y="5098300"/>
                </a:cubicBezTo>
                <a:cubicBezTo>
                  <a:pt x="9056181" y="5115661"/>
                  <a:pt x="9083507" y="5045151"/>
                  <a:pt x="8878081" y="5098300"/>
                </a:cubicBezTo>
                <a:cubicBezTo>
                  <a:pt x="8672655" y="5151449"/>
                  <a:pt x="8488632" y="5049044"/>
                  <a:pt x="8300832" y="5098300"/>
                </a:cubicBezTo>
                <a:cubicBezTo>
                  <a:pt x="8113032" y="5147556"/>
                  <a:pt x="8046198" y="5061743"/>
                  <a:pt x="7833261" y="5098300"/>
                </a:cubicBezTo>
                <a:cubicBezTo>
                  <a:pt x="7620324" y="5134857"/>
                  <a:pt x="7644860" y="5074814"/>
                  <a:pt x="7475367" y="5098300"/>
                </a:cubicBezTo>
                <a:cubicBezTo>
                  <a:pt x="7305874" y="5121786"/>
                  <a:pt x="7087197" y="5019693"/>
                  <a:pt x="6788441" y="5098300"/>
                </a:cubicBezTo>
                <a:cubicBezTo>
                  <a:pt x="6489685" y="5176907"/>
                  <a:pt x="6339396" y="5041248"/>
                  <a:pt x="6211193" y="5098300"/>
                </a:cubicBezTo>
                <a:cubicBezTo>
                  <a:pt x="6082990" y="5155352"/>
                  <a:pt x="5939616" y="5095120"/>
                  <a:pt x="5743622" y="5098300"/>
                </a:cubicBezTo>
                <a:cubicBezTo>
                  <a:pt x="5547628" y="5101480"/>
                  <a:pt x="5392368" y="5029315"/>
                  <a:pt x="5166373" y="5098300"/>
                </a:cubicBezTo>
                <a:cubicBezTo>
                  <a:pt x="4940378" y="5167285"/>
                  <a:pt x="4859269" y="5088407"/>
                  <a:pt x="4589125" y="5098300"/>
                </a:cubicBezTo>
                <a:cubicBezTo>
                  <a:pt x="4318981" y="5108193"/>
                  <a:pt x="4288195" y="5070584"/>
                  <a:pt x="4011877" y="5098300"/>
                </a:cubicBezTo>
                <a:cubicBezTo>
                  <a:pt x="3735559" y="5126016"/>
                  <a:pt x="3684790" y="5053128"/>
                  <a:pt x="3544305" y="5098300"/>
                </a:cubicBezTo>
                <a:cubicBezTo>
                  <a:pt x="3403820" y="5143472"/>
                  <a:pt x="3129570" y="5030102"/>
                  <a:pt x="2857380" y="5098300"/>
                </a:cubicBezTo>
                <a:cubicBezTo>
                  <a:pt x="2585190" y="5166498"/>
                  <a:pt x="2407725" y="5085607"/>
                  <a:pt x="2060777" y="5098300"/>
                </a:cubicBezTo>
                <a:cubicBezTo>
                  <a:pt x="1713829" y="5110993"/>
                  <a:pt x="1529753" y="5053627"/>
                  <a:pt x="1264174" y="5098300"/>
                </a:cubicBezTo>
                <a:cubicBezTo>
                  <a:pt x="998595" y="5142973"/>
                  <a:pt x="300667" y="4999397"/>
                  <a:pt x="0" y="5098300"/>
                </a:cubicBezTo>
                <a:cubicBezTo>
                  <a:pt x="-2715" y="4866486"/>
                  <a:pt x="48126" y="4662458"/>
                  <a:pt x="0" y="4531822"/>
                </a:cubicBezTo>
                <a:cubicBezTo>
                  <a:pt x="-48126" y="4401186"/>
                  <a:pt x="33669" y="4304265"/>
                  <a:pt x="0" y="4118293"/>
                </a:cubicBezTo>
                <a:cubicBezTo>
                  <a:pt x="-33669" y="3932321"/>
                  <a:pt x="32571" y="3667258"/>
                  <a:pt x="0" y="3551816"/>
                </a:cubicBezTo>
                <a:cubicBezTo>
                  <a:pt x="-32571" y="3436374"/>
                  <a:pt x="48696" y="3154924"/>
                  <a:pt x="0" y="2883372"/>
                </a:cubicBezTo>
                <a:cubicBezTo>
                  <a:pt x="-48696" y="2611820"/>
                  <a:pt x="71741" y="2455598"/>
                  <a:pt x="0" y="2214928"/>
                </a:cubicBezTo>
                <a:cubicBezTo>
                  <a:pt x="-71741" y="1974258"/>
                  <a:pt x="57116" y="1952732"/>
                  <a:pt x="0" y="1699433"/>
                </a:cubicBezTo>
                <a:cubicBezTo>
                  <a:pt x="-57116" y="1446135"/>
                  <a:pt x="29437" y="1491678"/>
                  <a:pt x="0" y="1285905"/>
                </a:cubicBezTo>
                <a:cubicBezTo>
                  <a:pt x="-29437" y="1080132"/>
                  <a:pt x="48295" y="1053083"/>
                  <a:pt x="0" y="821393"/>
                </a:cubicBezTo>
                <a:cubicBezTo>
                  <a:pt x="-48295" y="589703"/>
                  <a:pt x="20620" y="329998"/>
                  <a:pt x="0" y="0"/>
                </a:cubicBezTo>
                <a:close/>
              </a:path>
              <a:path w="10967720" h="5098300" stroke="0" extrusionOk="0">
                <a:moveTo>
                  <a:pt x="0" y="0"/>
                </a:moveTo>
                <a:cubicBezTo>
                  <a:pt x="147926" y="-28471"/>
                  <a:pt x="213198" y="11602"/>
                  <a:pt x="357894" y="0"/>
                </a:cubicBezTo>
                <a:cubicBezTo>
                  <a:pt x="502590" y="-11602"/>
                  <a:pt x="840471" y="26083"/>
                  <a:pt x="1044820" y="0"/>
                </a:cubicBezTo>
                <a:cubicBezTo>
                  <a:pt x="1249169" y="-26083"/>
                  <a:pt x="1292300" y="2051"/>
                  <a:pt x="1402714" y="0"/>
                </a:cubicBezTo>
                <a:cubicBezTo>
                  <a:pt x="1513128" y="-2051"/>
                  <a:pt x="1828238" y="15967"/>
                  <a:pt x="2089639" y="0"/>
                </a:cubicBezTo>
                <a:cubicBezTo>
                  <a:pt x="2351041" y="-15967"/>
                  <a:pt x="2281817" y="15177"/>
                  <a:pt x="2337856" y="0"/>
                </a:cubicBezTo>
                <a:cubicBezTo>
                  <a:pt x="2393895" y="-15177"/>
                  <a:pt x="2696889" y="11245"/>
                  <a:pt x="3024782" y="0"/>
                </a:cubicBezTo>
                <a:cubicBezTo>
                  <a:pt x="3352675" y="-11245"/>
                  <a:pt x="3519434" y="46537"/>
                  <a:pt x="3711707" y="0"/>
                </a:cubicBezTo>
                <a:cubicBezTo>
                  <a:pt x="3903980" y="-46537"/>
                  <a:pt x="4104245" y="49843"/>
                  <a:pt x="4398633" y="0"/>
                </a:cubicBezTo>
                <a:cubicBezTo>
                  <a:pt x="4693021" y="-49843"/>
                  <a:pt x="4761472" y="38964"/>
                  <a:pt x="4866204" y="0"/>
                </a:cubicBezTo>
                <a:cubicBezTo>
                  <a:pt x="4970936" y="-38964"/>
                  <a:pt x="5287307" y="9361"/>
                  <a:pt x="5553130" y="0"/>
                </a:cubicBezTo>
                <a:cubicBezTo>
                  <a:pt x="5818953" y="-9361"/>
                  <a:pt x="5960519" y="21969"/>
                  <a:pt x="6240055" y="0"/>
                </a:cubicBezTo>
                <a:cubicBezTo>
                  <a:pt x="6519592" y="-21969"/>
                  <a:pt x="6558405" y="29744"/>
                  <a:pt x="6707627" y="0"/>
                </a:cubicBezTo>
                <a:cubicBezTo>
                  <a:pt x="6856849" y="-29744"/>
                  <a:pt x="6871351" y="23272"/>
                  <a:pt x="6955843" y="0"/>
                </a:cubicBezTo>
                <a:cubicBezTo>
                  <a:pt x="7040335" y="-23272"/>
                  <a:pt x="7395237" y="12328"/>
                  <a:pt x="7752446" y="0"/>
                </a:cubicBezTo>
                <a:cubicBezTo>
                  <a:pt x="8109655" y="-12328"/>
                  <a:pt x="8060333" y="5309"/>
                  <a:pt x="8220018" y="0"/>
                </a:cubicBezTo>
                <a:cubicBezTo>
                  <a:pt x="8379703" y="-5309"/>
                  <a:pt x="8580687" y="1055"/>
                  <a:pt x="8687589" y="0"/>
                </a:cubicBezTo>
                <a:cubicBezTo>
                  <a:pt x="8794491" y="-1055"/>
                  <a:pt x="9151029" y="40148"/>
                  <a:pt x="9484192" y="0"/>
                </a:cubicBezTo>
                <a:cubicBezTo>
                  <a:pt x="9817355" y="-40148"/>
                  <a:pt x="9885433" y="82313"/>
                  <a:pt x="10280794" y="0"/>
                </a:cubicBezTo>
                <a:cubicBezTo>
                  <a:pt x="10676155" y="-82313"/>
                  <a:pt x="10812046" y="43269"/>
                  <a:pt x="10967720" y="0"/>
                </a:cubicBezTo>
                <a:cubicBezTo>
                  <a:pt x="10982900" y="131484"/>
                  <a:pt x="10960738" y="401603"/>
                  <a:pt x="10967720" y="566478"/>
                </a:cubicBezTo>
                <a:cubicBezTo>
                  <a:pt x="10974702" y="731353"/>
                  <a:pt x="10901689" y="854303"/>
                  <a:pt x="10967720" y="1132956"/>
                </a:cubicBezTo>
                <a:cubicBezTo>
                  <a:pt x="11033751" y="1411609"/>
                  <a:pt x="10912655" y="1594638"/>
                  <a:pt x="10967720" y="1801399"/>
                </a:cubicBezTo>
                <a:cubicBezTo>
                  <a:pt x="11022785" y="2008160"/>
                  <a:pt x="10898407" y="2197920"/>
                  <a:pt x="10967720" y="2418860"/>
                </a:cubicBezTo>
                <a:cubicBezTo>
                  <a:pt x="11037033" y="2639800"/>
                  <a:pt x="10939448" y="2748383"/>
                  <a:pt x="10967720" y="2883372"/>
                </a:cubicBezTo>
                <a:cubicBezTo>
                  <a:pt x="10995992" y="3018361"/>
                  <a:pt x="10929429" y="3174481"/>
                  <a:pt x="10967720" y="3296901"/>
                </a:cubicBezTo>
                <a:cubicBezTo>
                  <a:pt x="11006011" y="3419321"/>
                  <a:pt x="10964543" y="3672593"/>
                  <a:pt x="10967720" y="3914361"/>
                </a:cubicBezTo>
                <a:cubicBezTo>
                  <a:pt x="10970897" y="4156129"/>
                  <a:pt x="10948248" y="4235790"/>
                  <a:pt x="10967720" y="4480839"/>
                </a:cubicBezTo>
                <a:cubicBezTo>
                  <a:pt x="10987192" y="4725888"/>
                  <a:pt x="10903625" y="4792431"/>
                  <a:pt x="10967720" y="5098300"/>
                </a:cubicBezTo>
                <a:cubicBezTo>
                  <a:pt x="10814099" y="5136448"/>
                  <a:pt x="10767771" y="5058725"/>
                  <a:pt x="10609826" y="5098300"/>
                </a:cubicBezTo>
                <a:cubicBezTo>
                  <a:pt x="10451881" y="5137875"/>
                  <a:pt x="10225223" y="5078349"/>
                  <a:pt x="9922900" y="5098300"/>
                </a:cubicBezTo>
                <a:cubicBezTo>
                  <a:pt x="9620577" y="5118251"/>
                  <a:pt x="9729037" y="5086193"/>
                  <a:pt x="9565006" y="5098300"/>
                </a:cubicBezTo>
                <a:cubicBezTo>
                  <a:pt x="9400975" y="5110407"/>
                  <a:pt x="9394108" y="5077508"/>
                  <a:pt x="9316790" y="5098300"/>
                </a:cubicBezTo>
                <a:cubicBezTo>
                  <a:pt x="9239472" y="5119092"/>
                  <a:pt x="9128304" y="5062247"/>
                  <a:pt x="8958895" y="5098300"/>
                </a:cubicBezTo>
                <a:cubicBezTo>
                  <a:pt x="8789487" y="5134353"/>
                  <a:pt x="8611450" y="5081329"/>
                  <a:pt x="8271970" y="5098300"/>
                </a:cubicBezTo>
                <a:cubicBezTo>
                  <a:pt x="7932491" y="5115271"/>
                  <a:pt x="7678151" y="5093502"/>
                  <a:pt x="7475367" y="5098300"/>
                </a:cubicBezTo>
                <a:cubicBezTo>
                  <a:pt x="7272583" y="5103098"/>
                  <a:pt x="7126662" y="5050480"/>
                  <a:pt x="6898119" y="5098300"/>
                </a:cubicBezTo>
                <a:cubicBezTo>
                  <a:pt x="6669576" y="5146120"/>
                  <a:pt x="6672849" y="5070917"/>
                  <a:pt x="6540225" y="5098300"/>
                </a:cubicBezTo>
                <a:cubicBezTo>
                  <a:pt x="6407601" y="5125683"/>
                  <a:pt x="6256565" y="5068075"/>
                  <a:pt x="6182331" y="5098300"/>
                </a:cubicBezTo>
                <a:cubicBezTo>
                  <a:pt x="6108097" y="5128525"/>
                  <a:pt x="6019496" y="5075321"/>
                  <a:pt x="5934114" y="5098300"/>
                </a:cubicBezTo>
                <a:cubicBezTo>
                  <a:pt x="5848732" y="5121279"/>
                  <a:pt x="5518766" y="5038775"/>
                  <a:pt x="5356865" y="5098300"/>
                </a:cubicBezTo>
                <a:cubicBezTo>
                  <a:pt x="5194964" y="5157825"/>
                  <a:pt x="5037252" y="5031558"/>
                  <a:pt x="4779617" y="5098300"/>
                </a:cubicBezTo>
                <a:cubicBezTo>
                  <a:pt x="4521982" y="5165042"/>
                  <a:pt x="4156838" y="5080860"/>
                  <a:pt x="3983014" y="5098300"/>
                </a:cubicBezTo>
                <a:cubicBezTo>
                  <a:pt x="3809190" y="5115740"/>
                  <a:pt x="3830494" y="5083457"/>
                  <a:pt x="3734797" y="5098300"/>
                </a:cubicBezTo>
                <a:cubicBezTo>
                  <a:pt x="3639100" y="5113143"/>
                  <a:pt x="3509510" y="5083628"/>
                  <a:pt x="3376903" y="5098300"/>
                </a:cubicBezTo>
                <a:cubicBezTo>
                  <a:pt x="3244296" y="5112972"/>
                  <a:pt x="2995994" y="5077422"/>
                  <a:pt x="2799655" y="5098300"/>
                </a:cubicBezTo>
                <a:cubicBezTo>
                  <a:pt x="2603316" y="5119178"/>
                  <a:pt x="2544718" y="5066811"/>
                  <a:pt x="2332084" y="5098300"/>
                </a:cubicBezTo>
                <a:cubicBezTo>
                  <a:pt x="2119450" y="5129789"/>
                  <a:pt x="1954659" y="5093894"/>
                  <a:pt x="1645158" y="5098300"/>
                </a:cubicBezTo>
                <a:cubicBezTo>
                  <a:pt x="1335657" y="5102706"/>
                  <a:pt x="1277671" y="5050631"/>
                  <a:pt x="958232" y="5098300"/>
                </a:cubicBezTo>
                <a:cubicBezTo>
                  <a:pt x="638793" y="5145969"/>
                  <a:pt x="763944" y="5091366"/>
                  <a:pt x="710016" y="5098300"/>
                </a:cubicBezTo>
                <a:cubicBezTo>
                  <a:pt x="656088" y="5105234"/>
                  <a:pt x="256659" y="5072334"/>
                  <a:pt x="0" y="5098300"/>
                </a:cubicBezTo>
                <a:cubicBezTo>
                  <a:pt x="-34209" y="4835730"/>
                  <a:pt x="60949" y="4651740"/>
                  <a:pt x="0" y="4480839"/>
                </a:cubicBezTo>
                <a:cubicBezTo>
                  <a:pt x="-60949" y="4309938"/>
                  <a:pt x="26797" y="4207404"/>
                  <a:pt x="0" y="4016327"/>
                </a:cubicBezTo>
                <a:cubicBezTo>
                  <a:pt x="-26797" y="3825250"/>
                  <a:pt x="40852" y="3754135"/>
                  <a:pt x="0" y="3551816"/>
                </a:cubicBezTo>
                <a:cubicBezTo>
                  <a:pt x="-40852" y="3349497"/>
                  <a:pt x="43180" y="3225413"/>
                  <a:pt x="0" y="3087304"/>
                </a:cubicBezTo>
                <a:cubicBezTo>
                  <a:pt x="-43180" y="2949195"/>
                  <a:pt x="41082" y="2821460"/>
                  <a:pt x="0" y="2673775"/>
                </a:cubicBezTo>
                <a:cubicBezTo>
                  <a:pt x="-41082" y="2526090"/>
                  <a:pt x="58036" y="2224040"/>
                  <a:pt x="0" y="2005331"/>
                </a:cubicBezTo>
                <a:cubicBezTo>
                  <a:pt x="-58036" y="1786622"/>
                  <a:pt x="24464" y="1745380"/>
                  <a:pt x="0" y="1591803"/>
                </a:cubicBezTo>
                <a:cubicBezTo>
                  <a:pt x="-24464" y="1438226"/>
                  <a:pt x="2389" y="1264754"/>
                  <a:pt x="0" y="1178274"/>
                </a:cubicBezTo>
                <a:cubicBezTo>
                  <a:pt x="-2389" y="1091794"/>
                  <a:pt x="45306" y="792116"/>
                  <a:pt x="0" y="611796"/>
                </a:cubicBezTo>
                <a:cubicBezTo>
                  <a:pt x="-45306" y="431476"/>
                  <a:pt x="41236" y="236043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695318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E95F5BE6-93CE-F39A-9FB8-87D582E9F21F}"/>
              </a:ext>
            </a:extLst>
          </p:cNvPr>
          <p:cNvSpPr/>
          <p:nvPr userDrawn="1"/>
        </p:nvSpPr>
        <p:spPr>
          <a:xfrm>
            <a:off x="1231799" y="1540452"/>
            <a:ext cx="9743721" cy="4113965"/>
          </a:xfrm>
          <a:custGeom>
            <a:avLst/>
            <a:gdLst>
              <a:gd name="connsiteX0" fmla="*/ 0 w 9743721"/>
              <a:gd name="connsiteY0" fmla="*/ 0 h 4113965"/>
              <a:gd name="connsiteX1" fmla="*/ 670597 w 9743721"/>
              <a:gd name="connsiteY1" fmla="*/ 0 h 4113965"/>
              <a:gd name="connsiteX2" fmla="*/ 1146320 w 9743721"/>
              <a:gd name="connsiteY2" fmla="*/ 0 h 4113965"/>
              <a:gd name="connsiteX3" fmla="*/ 1427169 w 9743721"/>
              <a:gd name="connsiteY3" fmla="*/ 0 h 4113965"/>
              <a:gd name="connsiteX4" fmla="*/ 1902891 w 9743721"/>
              <a:gd name="connsiteY4" fmla="*/ 0 h 4113965"/>
              <a:gd name="connsiteX5" fmla="*/ 2573489 w 9743721"/>
              <a:gd name="connsiteY5" fmla="*/ 0 h 4113965"/>
              <a:gd name="connsiteX6" fmla="*/ 3049212 w 9743721"/>
              <a:gd name="connsiteY6" fmla="*/ 0 h 4113965"/>
              <a:gd name="connsiteX7" fmla="*/ 3719809 w 9743721"/>
              <a:gd name="connsiteY7" fmla="*/ 0 h 4113965"/>
              <a:gd name="connsiteX8" fmla="*/ 4390406 w 9743721"/>
              <a:gd name="connsiteY8" fmla="*/ 0 h 4113965"/>
              <a:gd name="connsiteX9" fmla="*/ 4768692 w 9743721"/>
              <a:gd name="connsiteY9" fmla="*/ 0 h 4113965"/>
              <a:gd name="connsiteX10" fmla="*/ 5244415 w 9743721"/>
              <a:gd name="connsiteY10" fmla="*/ 0 h 4113965"/>
              <a:gd name="connsiteX11" fmla="*/ 6012449 w 9743721"/>
              <a:gd name="connsiteY11" fmla="*/ 0 h 4113965"/>
              <a:gd name="connsiteX12" fmla="*/ 6780483 w 9743721"/>
              <a:gd name="connsiteY12" fmla="*/ 0 h 4113965"/>
              <a:gd name="connsiteX13" fmla="*/ 7158769 w 9743721"/>
              <a:gd name="connsiteY13" fmla="*/ 0 h 4113965"/>
              <a:gd name="connsiteX14" fmla="*/ 7926804 w 9743721"/>
              <a:gd name="connsiteY14" fmla="*/ 0 h 4113965"/>
              <a:gd name="connsiteX15" fmla="*/ 8499964 w 9743721"/>
              <a:gd name="connsiteY15" fmla="*/ 0 h 4113965"/>
              <a:gd name="connsiteX16" fmla="*/ 9743721 w 9743721"/>
              <a:gd name="connsiteY16" fmla="*/ 0 h 4113965"/>
              <a:gd name="connsiteX17" fmla="*/ 9743721 w 9743721"/>
              <a:gd name="connsiteY17" fmla="*/ 546570 h 4113965"/>
              <a:gd name="connsiteX18" fmla="*/ 9743721 w 9743721"/>
              <a:gd name="connsiteY18" fmla="*/ 1093139 h 4113965"/>
              <a:gd name="connsiteX19" fmla="*/ 9743721 w 9743721"/>
              <a:gd name="connsiteY19" fmla="*/ 1721988 h 4113965"/>
              <a:gd name="connsiteX20" fmla="*/ 9743721 w 9743721"/>
              <a:gd name="connsiteY20" fmla="*/ 2268558 h 4113965"/>
              <a:gd name="connsiteX21" fmla="*/ 9743721 w 9743721"/>
              <a:gd name="connsiteY21" fmla="*/ 2732848 h 4113965"/>
              <a:gd name="connsiteX22" fmla="*/ 9743721 w 9743721"/>
              <a:gd name="connsiteY22" fmla="*/ 3279418 h 4113965"/>
              <a:gd name="connsiteX23" fmla="*/ 9743721 w 9743721"/>
              <a:gd name="connsiteY23" fmla="*/ 4113965 h 4113965"/>
              <a:gd name="connsiteX24" fmla="*/ 9462873 w 9743721"/>
              <a:gd name="connsiteY24" fmla="*/ 4113965 h 4113965"/>
              <a:gd name="connsiteX25" fmla="*/ 8694838 w 9743721"/>
              <a:gd name="connsiteY25" fmla="*/ 4113965 h 4113965"/>
              <a:gd name="connsiteX26" fmla="*/ 8413990 w 9743721"/>
              <a:gd name="connsiteY26" fmla="*/ 4113965 h 4113965"/>
              <a:gd name="connsiteX27" fmla="*/ 7840830 w 9743721"/>
              <a:gd name="connsiteY27" fmla="*/ 4113965 h 4113965"/>
              <a:gd name="connsiteX28" fmla="*/ 7170232 w 9743721"/>
              <a:gd name="connsiteY28" fmla="*/ 4113965 h 4113965"/>
              <a:gd name="connsiteX29" fmla="*/ 6499635 w 9743721"/>
              <a:gd name="connsiteY29" fmla="*/ 4113965 h 4113965"/>
              <a:gd name="connsiteX30" fmla="*/ 6121349 w 9743721"/>
              <a:gd name="connsiteY30" fmla="*/ 4113965 h 4113965"/>
              <a:gd name="connsiteX31" fmla="*/ 5548189 w 9743721"/>
              <a:gd name="connsiteY31" fmla="*/ 4113965 h 4113965"/>
              <a:gd name="connsiteX32" fmla="*/ 4975029 w 9743721"/>
              <a:gd name="connsiteY32" fmla="*/ 4113965 h 4113965"/>
              <a:gd name="connsiteX33" fmla="*/ 4206995 w 9743721"/>
              <a:gd name="connsiteY33" fmla="*/ 4113965 h 4113965"/>
              <a:gd name="connsiteX34" fmla="*/ 3536398 w 9743721"/>
              <a:gd name="connsiteY34" fmla="*/ 4113965 h 4113965"/>
              <a:gd name="connsiteX35" fmla="*/ 3255549 w 9743721"/>
              <a:gd name="connsiteY35" fmla="*/ 4113965 h 4113965"/>
              <a:gd name="connsiteX36" fmla="*/ 2974701 w 9743721"/>
              <a:gd name="connsiteY36" fmla="*/ 4113965 h 4113965"/>
              <a:gd name="connsiteX37" fmla="*/ 2304103 w 9743721"/>
              <a:gd name="connsiteY37" fmla="*/ 4113965 h 4113965"/>
              <a:gd name="connsiteX38" fmla="*/ 2023255 w 9743721"/>
              <a:gd name="connsiteY38" fmla="*/ 4113965 h 4113965"/>
              <a:gd name="connsiteX39" fmla="*/ 1450095 w 9743721"/>
              <a:gd name="connsiteY39" fmla="*/ 4113965 h 4113965"/>
              <a:gd name="connsiteX40" fmla="*/ 779498 w 9743721"/>
              <a:gd name="connsiteY40" fmla="*/ 4113965 h 4113965"/>
              <a:gd name="connsiteX41" fmla="*/ 0 w 9743721"/>
              <a:gd name="connsiteY41" fmla="*/ 4113965 h 4113965"/>
              <a:gd name="connsiteX42" fmla="*/ 0 w 9743721"/>
              <a:gd name="connsiteY42" fmla="*/ 3485116 h 4113965"/>
              <a:gd name="connsiteX43" fmla="*/ 0 w 9743721"/>
              <a:gd name="connsiteY43" fmla="*/ 2815127 h 4113965"/>
              <a:gd name="connsiteX44" fmla="*/ 0 w 9743721"/>
              <a:gd name="connsiteY44" fmla="*/ 2350837 h 4113965"/>
              <a:gd name="connsiteX45" fmla="*/ 0 w 9743721"/>
              <a:gd name="connsiteY45" fmla="*/ 1886547 h 4113965"/>
              <a:gd name="connsiteX46" fmla="*/ 0 w 9743721"/>
              <a:gd name="connsiteY46" fmla="*/ 1339977 h 4113965"/>
              <a:gd name="connsiteX47" fmla="*/ 0 w 9743721"/>
              <a:gd name="connsiteY47" fmla="*/ 875687 h 4113965"/>
              <a:gd name="connsiteX48" fmla="*/ 0 w 9743721"/>
              <a:gd name="connsiteY48" fmla="*/ 0 h 411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43721" h="4113965" extrusionOk="0">
                <a:moveTo>
                  <a:pt x="0" y="0"/>
                </a:moveTo>
                <a:cubicBezTo>
                  <a:pt x="283373" y="-17880"/>
                  <a:pt x="508412" y="14758"/>
                  <a:pt x="670597" y="0"/>
                </a:cubicBezTo>
                <a:cubicBezTo>
                  <a:pt x="832782" y="-14758"/>
                  <a:pt x="941189" y="5934"/>
                  <a:pt x="1146320" y="0"/>
                </a:cubicBezTo>
                <a:cubicBezTo>
                  <a:pt x="1351451" y="-5934"/>
                  <a:pt x="1313588" y="4445"/>
                  <a:pt x="1427169" y="0"/>
                </a:cubicBezTo>
                <a:cubicBezTo>
                  <a:pt x="1540750" y="-4445"/>
                  <a:pt x="1751438" y="3850"/>
                  <a:pt x="1902891" y="0"/>
                </a:cubicBezTo>
                <a:cubicBezTo>
                  <a:pt x="2054344" y="-3850"/>
                  <a:pt x="2350504" y="27374"/>
                  <a:pt x="2573489" y="0"/>
                </a:cubicBezTo>
                <a:cubicBezTo>
                  <a:pt x="2796474" y="-27374"/>
                  <a:pt x="2844348" y="1530"/>
                  <a:pt x="3049212" y="0"/>
                </a:cubicBezTo>
                <a:cubicBezTo>
                  <a:pt x="3254076" y="-1530"/>
                  <a:pt x="3525500" y="81"/>
                  <a:pt x="3719809" y="0"/>
                </a:cubicBezTo>
                <a:cubicBezTo>
                  <a:pt x="3914118" y="-81"/>
                  <a:pt x="4189694" y="32885"/>
                  <a:pt x="4390406" y="0"/>
                </a:cubicBezTo>
                <a:cubicBezTo>
                  <a:pt x="4591118" y="-32885"/>
                  <a:pt x="4671404" y="33696"/>
                  <a:pt x="4768692" y="0"/>
                </a:cubicBezTo>
                <a:cubicBezTo>
                  <a:pt x="4865980" y="-33696"/>
                  <a:pt x="5128604" y="36298"/>
                  <a:pt x="5244415" y="0"/>
                </a:cubicBezTo>
                <a:cubicBezTo>
                  <a:pt x="5360226" y="-36298"/>
                  <a:pt x="5843549" y="56511"/>
                  <a:pt x="6012449" y="0"/>
                </a:cubicBezTo>
                <a:cubicBezTo>
                  <a:pt x="6181349" y="-56511"/>
                  <a:pt x="6594380" y="83951"/>
                  <a:pt x="6780483" y="0"/>
                </a:cubicBezTo>
                <a:cubicBezTo>
                  <a:pt x="6966586" y="-83951"/>
                  <a:pt x="7026204" y="5634"/>
                  <a:pt x="7158769" y="0"/>
                </a:cubicBezTo>
                <a:cubicBezTo>
                  <a:pt x="7291334" y="-5634"/>
                  <a:pt x="7569696" y="49790"/>
                  <a:pt x="7926804" y="0"/>
                </a:cubicBezTo>
                <a:cubicBezTo>
                  <a:pt x="8283912" y="-49790"/>
                  <a:pt x="8235061" y="3037"/>
                  <a:pt x="8499964" y="0"/>
                </a:cubicBezTo>
                <a:cubicBezTo>
                  <a:pt x="8764867" y="-3037"/>
                  <a:pt x="9205858" y="970"/>
                  <a:pt x="9743721" y="0"/>
                </a:cubicBezTo>
                <a:cubicBezTo>
                  <a:pt x="9758625" y="171641"/>
                  <a:pt x="9705538" y="279400"/>
                  <a:pt x="9743721" y="546570"/>
                </a:cubicBezTo>
                <a:cubicBezTo>
                  <a:pt x="9781904" y="813740"/>
                  <a:pt x="9679193" y="871255"/>
                  <a:pt x="9743721" y="1093139"/>
                </a:cubicBezTo>
                <a:cubicBezTo>
                  <a:pt x="9808249" y="1315023"/>
                  <a:pt x="9678937" y="1594477"/>
                  <a:pt x="9743721" y="1721988"/>
                </a:cubicBezTo>
                <a:cubicBezTo>
                  <a:pt x="9808505" y="1849499"/>
                  <a:pt x="9730734" y="2126254"/>
                  <a:pt x="9743721" y="2268558"/>
                </a:cubicBezTo>
                <a:cubicBezTo>
                  <a:pt x="9756708" y="2410862"/>
                  <a:pt x="9710726" y="2614773"/>
                  <a:pt x="9743721" y="2732848"/>
                </a:cubicBezTo>
                <a:cubicBezTo>
                  <a:pt x="9776716" y="2850923"/>
                  <a:pt x="9735097" y="3036737"/>
                  <a:pt x="9743721" y="3279418"/>
                </a:cubicBezTo>
                <a:cubicBezTo>
                  <a:pt x="9752345" y="3522099"/>
                  <a:pt x="9669318" y="3831764"/>
                  <a:pt x="9743721" y="4113965"/>
                </a:cubicBezTo>
                <a:cubicBezTo>
                  <a:pt x="9638214" y="4139359"/>
                  <a:pt x="9538596" y="4106143"/>
                  <a:pt x="9462873" y="4113965"/>
                </a:cubicBezTo>
                <a:cubicBezTo>
                  <a:pt x="9387150" y="4121787"/>
                  <a:pt x="8971172" y="4096282"/>
                  <a:pt x="8694838" y="4113965"/>
                </a:cubicBezTo>
                <a:cubicBezTo>
                  <a:pt x="8418504" y="4131648"/>
                  <a:pt x="8546502" y="4098598"/>
                  <a:pt x="8413990" y="4113965"/>
                </a:cubicBezTo>
                <a:cubicBezTo>
                  <a:pt x="8281478" y="4129332"/>
                  <a:pt x="7992497" y="4074217"/>
                  <a:pt x="7840830" y="4113965"/>
                </a:cubicBezTo>
                <a:cubicBezTo>
                  <a:pt x="7689163" y="4153713"/>
                  <a:pt x="7467793" y="4040316"/>
                  <a:pt x="7170232" y="4113965"/>
                </a:cubicBezTo>
                <a:cubicBezTo>
                  <a:pt x="6872671" y="4187614"/>
                  <a:pt x="6675012" y="4047458"/>
                  <a:pt x="6499635" y="4113965"/>
                </a:cubicBezTo>
                <a:cubicBezTo>
                  <a:pt x="6324258" y="4180472"/>
                  <a:pt x="6245581" y="4088508"/>
                  <a:pt x="6121349" y="4113965"/>
                </a:cubicBezTo>
                <a:cubicBezTo>
                  <a:pt x="5997117" y="4139422"/>
                  <a:pt x="5823430" y="4073198"/>
                  <a:pt x="5548189" y="4113965"/>
                </a:cubicBezTo>
                <a:cubicBezTo>
                  <a:pt x="5272948" y="4154732"/>
                  <a:pt x="5223027" y="4072861"/>
                  <a:pt x="4975029" y="4113965"/>
                </a:cubicBezTo>
                <a:cubicBezTo>
                  <a:pt x="4727031" y="4155069"/>
                  <a:pt x="4494561" y="4085233"/>
                  <a:pt x="4206995" y="4113965"/>
                </a:cubicBezTo>
                <a:cubicBezTo>
                  <a:pt x="3919429" y="4142697"/>
                  <a:pt x="3717535" y="4064110"/>
                  <a:pt x="3536398" y="4113965"/>
                </a:cubicBezTo>
                <a:cubicBezTo>
                  <a:pt x="3355261" y="4163820"/>
                  <a:pt x="3327176" y="4104579"/>
                  <a:pt x="3255549" y="4113965"/>
                </a:cubicBezTo>
                <a:cubicBezTo>
                  <a:pt x="3183922" y="4123351"/>
                  <a:pt x="3074897" y="4100846"/>
                  <a:pt x="2974701" y="4113965"/>
                </a:cubicBezTo>
                <a:cubicBezTo>
                  <a:pt x="2874505" y="4127084"/>
                  <a:pt x="2472447" y="4095256"/>
                  <a:pt x="2304103" y="4113965"/>
                </a:cubicBezTo>
                <a:cubicBezTo>
                  <a:pt x="2135759" y="4132674"/>
                  <a:pt x="2089556" y="4081900"/>
                  <a:pt x="2023255" y="4113965"/>
                </a:cubicBezTo>
                <a:cubicBezTo>
                  <a:pt x="1956954" y="4146030"/>
                  <a:pt x="1681719" y="4093027"/>
                  <a:pt x="1450095" y="4113965"/>
                </a:cubicBezTo>
                <a:cubicBezTo>
                  <a:pt x="1218471" y="4134903"/>
                  <a:pt x="916713" y="4034567"/>
                  <a:pt x="779498" y="4113965"/>
                </a:cubicBezTo>
                <a:cubicBezTo>
                  <a:pt x="642283" y="4193363"/>
                  <a:pt x="245717" y="4073688"/>
                  <a:pt x="0" y="4113965"/>
                </a:cubicBezTo>
                <a:cubicBezTo>
                  <a:pt x="-63536" y="3855231"/>
                  <a:pt x="4050" y="3772991"/>
                  <a:pt x="0" y="3485116"/>
                </a:cubicBezTo>
                <a:cubicBezTo>
                  <a:pt x="-4050" y="3197241"/>
                  <a:pt x="49443" y="2994598"/>
                  <a:pt x="0" y="2815127"/>
                </a:cubicBezTo>
                <a:cubicBezTo>
                  <a:pt x="-49443" y="2635656"/>
                  <a:pt x="33225" y="2561463"/>
                  <a:pt x="0" y="2350837"/>
                </a:cubicBezTo>
                <a:cubicBezTo>
                  <a:pt x="-33225" y="2140211"/>
                  <a:pt x="40327" y="2041975"/>
                  <a:pt x="0" y="1886547"/>
                </a:cubicBezTo>
                <a:cubicBezTo>
                  <a:pt x="-40327" y="1731119"/>
                  <a:pt x="35474" y="1561395"/>
                  <a:pt x="0" y="1339977"/>
                </a:cubicBezTo>
                <a:cubicBezTo>
                  <a:pt x="-35474" y="1118559"/>
                  <a:pt x="18148" y="1069557"/>
                  <a:pt x="0" y="875687"/>
                </a:cubicBezTo>
                <a:cubicBezTo>
                  <a:pt x="-18148" y="681817"/>
                  <a:pt x="30543" y="17655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5"/>
            </a:solidFill>
            <a:prstDash val="dash"/>
            <a:extLst>
              <a:ext uri="{C807C97D-BFC1-408E-A445-0C87EB9F89A2}">
                <ask:lineSketchStyleProps xmlns:ask="http://schemas.microsoft.com/office/drawing/2018/sketchyshapes" sd="9535014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353D8E3C-07D3-333F-9547-A72A61BC2380}"/>
              </a:ext>
            </a:extLst>
          </p:cNvPr>
          <p:cNvGrpSpPr/>
          <p:nvPr userDrawn="1"/>
        </p:nvGrpSpPr>
        <p:grpSpPr>
          <a:xfrm>
            <a:off x="10648705" y="-1226348"/>
            <a:ext cx="2829063" cy="2922600"/>
            <a:chOff x="10548921" y="-1072800"/>
            <a:chExt cx="2829063" cy="2922600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583FC7C9-4856-7CE7-AB9C-5030CB61A362}"/>
                </a:ext>
              </a:extLst>
            </p:cNvPr>
            <p:cNvSpPr/>
            <p:nvPr userDrawn="1"/>
          </p:nvSpPr>
          <p:spPr>
            <a:xfrm>
              <a:off x="10548921" y="-7410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-64578" y="594510"/>
                    <a:pt x="564162" y="55779"/>
                    <a:pt x="1295400" y="0"/>
                  </a:cubicBezTo>
                  <a:cubicBezTo>
                    <a:pt x="1930000" y="-146080"/>
                    <a:pt x="2549496" y="647108"/>
                    <a:pt x="2590800" y="1295400"/>
                  </a:cubicBezTo>
                  <a:cubicBezTo>
                    <a:pt x="2675555" y="2042295"/>
                    <a:pt x="1953050" y="2537947"/>
                    <a:pt x="1295400" y="2590800"/>
                  </a:cubicBezTo>
                  <a:cubicBezTo>
                    <a:pt x="481920" y="2420522"/>
                    <a:pt x="-59424" y="2027608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37687" y="378579"/>
                    <a:pt x="557158" y="195201"/>
                    <a:pt x="1295400" y="0"/>
                  </a:cubicBezTo>
                  <a:cubicBezTo>
                    <a:pt x="1995757" y="32425"/>
                    <a:pt x="2563424" y="711485"/>
                    <a:pt x="2590800" y="1295400"/>
                  </a:cubicBezTo>
                  <a:cubicBezTo>
                    <a:pt x="2596754" y="1984748"/>
                    <a:pt x="2152185" y="2450074"/>
                    <a:pt x="1295400" y="2590800"/>
                  </a:cubicBezTo>
                  <a:cubicBezTo>
                    <a:pt x="580094" y="2793702"/>
                    <a:pt x="-179921" y="2069780"/>
                    <a:pt x="0" y="1295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35374587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9031A0D-730D-F288-A167-FF9963DAD053}"/>
                </a:ext>
              </a:extLst>
            </p:cNvPr>
            <p:cNvSpPr/>
            <p:nvPr userDrawn="1"/>
          </p:nvSpPr>
          <p:spPr>
            <a:xfrm>
              <a:off x="10787184" y="-10728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61985" y="539197"/>
                    <a:pt x="741917" y="-12774"/>
                    <a:pt x="1295400" y="0"/>
                  </a:cubicBezTo>
                  <a:cubicBezTo>
                    <a:pt x="1951949" y="32197"/>
                    <a:pt x="2502101" y="724920"/>
                    <a:pt x="2590800" y="1295400"/>
                  </a:cubicBezTo>
                  <a:cubicBezTo>
                    <a:pt x="2445140" y="2021241"/>
                    <a:pt x="1964419" y="2586440"/>
                    <a:pt x="1295400" y="2590800"/>
                  </a:cubicBezTo>
                  <a:cubicBezTo>
                    <a:pt x="663509" y="2557097"/>
                    <a:pt x="73102" y="1974304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27940" y="592371"/>
                    <a:pt x="552404" y="-57965"/>
                    <a:pt x="1295400" y="0"/>
                  </a:cubicBezTo>
                  <a:cubicBezTo>
                    <a:pt x="2009540" y="-37655"/>
                    <a:pt x="2693326" y="490575"/>
                    <a:pt x="2590800" y="1295400"/>
                  </a:cubicBezTo>
                  <a:cubicBezTo>
                    <a:pt x="2748859" y="1936848"/>
                    <a:pt x="2031372" y="2417370"/>
                    <a:pt x="1295400" y="2590800"/>
                  </a:cubicBezTo>
                  <a:cubicBezTo>
                    <a:pt x="417957" y="2461085"/>
                    <a:pt x="58955" y="1981086"/>
                    <a:pt x="0" y="12954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71683966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412F4B9-BF70-4E98-C933-F34448365F72}"/>
              </a:ext>
            </a:extLst>
          </p:cNvPr>
          <p:cNvGrpSpPr/>
          <p:nvPr userDrawn="1"/>
        </p:nvGrpSpPr>
        <p:grpSpPr>
          <a:xfrm rot="11119941">
            <a:off x="-1433236" y="5388063"/>
            <a:ext cx="2829063" cy="2922600"/>
            <a:chOff x="10548921" y="-1072800"/>
            <a:chExt cx="2829063" cy="2922600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CF8C27B-D174-F4F4-2EE2-A87C26DEC12F}"/>
                </a:ext>
              </a:extLst>
            </p:cNvPr>
            <p:cNvSpPr/>
            <p:nvPr userDrawn="1"/>
          </p:nvSpPr>
          <p:spPr>
            <a:xfrm>
              <a:off x="10548921" y="-7410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-64578" y="594510"/>
                    <a:pt x="564162" y="55779"/>
                    <a:pt x="1295400" y="0"/>
                  </a:cubicBezTo>
                  <a:cubicBezTo>
                    <a:pt x="1930000" y="-146080"/>
                    <a:pt x="2549496" y="647108"/>
                    <a:pt x="2590800" y="1295400"/>
                  </a:cubicBezTo>
                  <a:cubicBezTo>
                    <a:pt x="2675555" y="2042295"/>
                    <a:pt x="1953050" y="2537947"/>
                    <a:pt x="1295400" y="2590800"/>
                  </a:cubicBezTo>
                  <a:cubicBezTo>
                    <a:pt x="481920" y="2420522"/>
                    <a:pt x="-59424" y="2027608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37687" y="378579"/>
                    <a:pt x="557158" y="195201"/>
                    <a:pt x="1295400" y="0"/>
                  </a:cubicBezTo>
                  <a:cubicBezTo>
                    <a:pt x="1995757" y="32425"/>
                    <a:pt x="2563424" y="711485"/>
                    <a:pt x="2590800" y="1295400"/>
                  </a:cubicBezTo>
                  <a:cubicBezTo>
                    <a:pt x="2596754" y="1984748"/>
                    <a:pt x="2152185" y="2450074"/>
                    <a:pt x="1295400" y="2590800"/>
                  </a:cubicBezTo>
                  <a:cubicBezTo>
                    <a:pt x="580094" y="2793702"/>
                    <a:pt x="-179921" y="2069780"/>
                    <a:pt x="0" y="1295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35374587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8B1DD9E7-B8E4-A42D-0AD8-AF3C7D3CC984}"/>
                </a:ext>
              </a:extLst>
            </p:cNvPr>
            <p:cNvSpPr/>
            <p:nvPr userDrawn="1"/>
          </p:nvSpPr>
          <p:spPr>
            <a:xfrm>
              <a:off x="10787184" y="-10728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61985" y="539197"/>
                    <a:pt x="741917" y="-12774"/>
                    <a:pt x="1295400" y="0"/>
                  </a:cubicBezTo>
                  <a:cubicBezTo>
                    <a:pt x="1951949" y="32197"/>
                    <a:pt x="2502101" y="724920"/>
                    <a:pt x="2590800" y="1295400"/>
                  </a:cubicBezTo>
                  <a:cubicBezTo>
                    <a:pt x="2445140" y="2021241"/>
                    <a:pt x="1964419" y="2586440"/>
                    <a:pt x="1295400" y="2590800"/>
                  </a:cubicBezTo>
                  <a:cubicBezTo>
                    <a:pt x="663509" y="2557097"/>
                    <a:pt x="73102" y="1974304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27940" y="592371"/>
                    <a:pt x="552404" y="-57965"/>
                    <a:pt x="1295400" y="0"/>
                  </a:cubicBezTo>
                  <a:cubicBezTo>
                    <a:pt x="2009540" y="-37655"/>
                    <a:pt x="2693326" y="490575"/>
                    <a:pt x="2590800" y="1295400"/>
                  </a:cubicBezTo>
                  <a:cubicBezTo>
                    <a:pt x="2748859" y="1936848"/>
                    <a:pt x="2031372" y="2417370"/>
                    <a:pt x="1295400" y="2590800"/>
                  </a:cubicBezTo>
                  <a:cubicBezTo>
                    <a:pt x="417957" y="2461085"/>
                    <a:pt x="58955" y="1981086"/>
                    <a:pt x="0" y="12954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71683966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46" descr="卡通人物&#10;&#10;低可信度描述已自动生成">
            <a:extLst>
              <a:ext uri="{FF2B5EF4-FFF2-40B4-BE49-F238E27FC236}">
                <a16:creationId xmlns:a16="http://schemas.microsoft.com/office/drawing/2014/main" id="{EFF0CD33-C142-76E2-336B-2BE3A5887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37" y="1645702"/>
            <a:ext cx="3671846" cy="36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8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>
            <a:extLst>
              <a:ext uri="{FF2B5EF4-FFF2-40B4-BE49-F238E27FC236}">
                <a16:creationId xmlns:a16="http://schemas.microsoft.com/office/drawing/2014/main" id="{2F995692-E576-720F-DB47-24F6D2AEE046}"/>
              </a:ext>
            </a:extLst>
          </p:cNvPr>
          <p:cNvGrpSpPr/>
          <p:nvPr userDrawn="1"/>
        </p:nvGrpSpPr>
        <p:grpSpPr>
          <a:xfrm>
            <a:off x="-60200" y="0"/>
            <a:ext cx="12192000" cy="6858000"/>
            <a:chOff x="0" y="0"/>
            <a:chExt cx="12192000" cy="685800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B1F60E42-BABD-8252-5AF3-DCD02C89DC48}"/>
                </a:ext>
              </a:extLst>
            </p:cNvPr>
            <p:cNvCxnSpPr/>
            <p:nvPr userDrawn="1"/>
          </p:nvCxnSpPr>
          <p:spPr>
            <a:xfrm>
              <a:off x="660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7D167923-5998-A91F-525D-7900A6E959BF}"/>
                </a:ext>
              </a:extLst>
            </p:cNvPr>
            <p:cNvCxnSpPr/>
            <p:nvPr userDrawn="1"/>
          </p:nvCxnSpPr>
          <p:spPr>
            <a:xfrm>
              <a:off x="1232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EA414A23-457F-7234-4BB7-86E7DC17AB58}"/>
                </a:ext>
              </a:extLst>
            </p:cNvPr>
            <p:cNvCxnSpPr/>
            <p:nvPr userDrawn="1"/>
          </p:nvCxnSpPr>
          <p:spPr>
            <a:xfrm>
              <a:off x="1805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871F8B92-3698-3245-B9C4-3B8EA66DF995}"/>
                </a:ext>
              </a:extLst>
            </p:cNvPr>
            <p:cNvCxnSpPr/>
            <p:nvPr userDrawn="1"/>
          </p:nvCxnSpPr>
          <p:spPr>
            <a:xfrm>
              <a:off x="2377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1ED3A89D-4F68-5850-38B5-C26537324358}"/>
                </a:ext>
              </a:extLst>
            </p:cNvPr>
            <p:cNvCxnSpPr/>
            <p:nvPr userDrawn="1"/>
          </p:nvCxnSpPr>
          <p:spPr>
            <a:xfrm>
              <a:off x="2950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8FD7B696-AA5B-7FF9-2B3C-35EAC020853A}"/>
                </a:ext>
              </a:extLst>
            </p:cNvPr>
            <p:cNvCxnSpPr/>
            <p:nvPr userDrawn="1"/>
          </p:nvCxnSpPr>
          <p:spPr>
            <a:xfrm>
              <a:off x="3522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0E07924E-936B-752F-076C-CA775D60C9DA}"/>
                </a:ext>
              </a:extLst>
            </p:cNvPr>
            <p:cNvCxnSpPr/>
            <p:nvPr userDrawn="1"/>
          </p:nvCxnSpPr>
          <p:spPr>
            <a:xfrm>
              <a:off x="4094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4D01145A-C2BD-6066-63E6-25DCC4931EC8}"/>
                </a:ext>
              </a:extLst>
            </p:cNvPr>
            <p:cNvCxnSpPr/>
            <p:nvPr userDrawn="1"/>
          </p:nvCxnSpPr>
          <p:spPr>
            <a:xfrm>
              <a:off x="4667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7D78E39F-9357-E453-C976-CAFC207D6E52}"/>
                </a:ext>
              </a:extLst>
            </p:cNvPr>
            <p:cNvCxnSpPr/>
            <p:nvPr userDrawn="1"/>
          </p:nvCxnSpPr>
          <p:spPr>
            <a:xfrm>
              <a:off x="5239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B5E14E60-1BA7-13D5-74E5-D98D58AB9EB4}"/>
                </a:ext>
              </a:extLst>
            </p:cNvPr>
            <p:cNvCxnSpPr/>
            <p:nvPr userDrawn="1"/>
          </p:nvCxnSpPr>
          <p:spPr>
            <a:xfrm>
              <a:off x="5812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B2A056AB-8381-718C-DFFF-07A29614C5A5}"/>
                </a:ext>
              </a:extLst>
            </p:cNvPr>
            <p:cNvCxnSpPr/>
            <p:nvPr userDrawn="1"/>
          </p:nvCxnSpPr>
          <p:spPr>
            <a:xfrm>
              <a:off x="6384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FA2E176A-5A10-8A6B-882C-C507C6999ACD}"/>
                </a:ext>
              </a:extLst>
            </p:cNvPr>
            <p:cNvCxnSpPr/>
            <p:nvPr userDrawn="1"/>
          </p:nvCxnSpPr>
          <p:spPr>
            <a:xfrm>
              <a:off x="6956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CF01BBE7-3E3B-D382-60A1-E5D979FCB1D0}"/>
                </a:ext>
              </a:extLst>
            </p:cNvPr>
            <p:cNvCxnSpPr/>
            <p:nvPr userDrawn="1"/>
          </p:nvCxnSpPr>
          <p:spPr>
            <a:xfrm>
              <a:off x="7529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220581D2-8688-C8C8-F212-01D9B2466858}"/>
                </a:ext>
              </a:extLst>
            </p:cNvPr>
            <p:cNvCxnSpPr/>
            <p:nvPr userDrawn="1"/>
          </p:nvCxnSpPr>
          <p:spPr>
            <a:xfrm>
              <a:off x="8101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544B92AF-F6CF-263B-9D36-66003780A881}"/>
                </a:ext>
              </a:extLst>
            </p:cNvPr>
            <p:cNvCxnSpPr/>
            <p:nvPr userDrawn="1"/>
          </p:nvCxnSpPr>
          <p:spPr>
            <a:xfrm>
              <a:off x="8674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94EC1BC9-8EA8-2D22-770F-88309DB34DC9}"/>
                </a:ext>
              </a:extLst>
            </p:cNvPr>
            <p:cNvCxnSpPr/>
            <p:nvPr userDrawn="1"/>
          </p:nvCxnSpPr>
          <p:spPr>
            <a:xfrm>
              <a:off x="9246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4D070163-A957-27CC-E59F-5F32E5CBA545}"/>
                </a:ext>
              </a:extLst>
            </p:cNvPr>
            <p:cNvCxnSpPr/>
            <p:nvPr userDrawn="1"/>
          </p:nvCxnSpPr>
          <p:spPr>
            <a:xfrm>
              <a:off x="9818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EC9C8B2A-E5F1-1D08-EA64-C1898DAB23C3}"/>
                </a:ext>
              </a:extLst>
            </p:cNvPr>
            <p:cNvCxnSpPr/>
            <p:nvPr userDrawn="1"/>
          </p:nvCxnSpPr>
          <p:spPr>
            <a:xfrm>
              <a:off x="10391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3BE302AA-3EA6-CE0C-01EE-C86633D797C9}"/>
                </a:ext>
              </a:extLst>
            </p:cNvPr>
            <p:cNvCxnSpPr/>
            <p:nvPr userDrawn="1"/>
          </p:nvCxnSpPr>
          <p:spPr>
            <a:xfrm>
              <a:off x="10963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B6BB36E6-DBC4-6E6A-56E3-C800BC5CA092}"/>
                </a:ext>
              </a:extLst>
            </p:cNvPr>
            <p:cNvCxnSpPr/>
            <p:nvPr userDrawn="1"/>
          </p:nvCxnSpPr>
          <p:spPr>
            <a:xfrm>
              <a:off x="11536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322C7CDC-B71D-2659-1729-5D8ACB7B833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33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3C395C70-0476-9FF1-01ED-8F9C2E3EDCD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940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92EAE37A-38D8-33E9-F908-DB1123883AA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1347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14FFFADE-43A3-0759-990D-2F5FD32B440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1753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BA2D3C05-A3C4-5A52-9613-3C6171FC7F3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160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D221CAAE-2888-E01A-6889-10F5673CF48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567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C25B4432-093A-9F70-4AFF-47DFA928A84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974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C6286958-FF23-CA47-56CF-A36013B25CF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3381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E7EE616D-5D83-C781-BA1E-642CC348E42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3787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442D7285-085F-DC77-C8A6-24A9F63C1A8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194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1E3503D2-3A2A-63B7-3C6F-A0EB5FCA7DD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601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EA0C8336-0B5E-5AB9-230B-B5458794CF9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08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41ADF817-D36B-72CE-2435-0277E5A8182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415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8C517886-2359-6D46-44FB-AD98413247C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821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D137317A-EF8F-4823-9FB7-DAFBD0851F3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6228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矩形 55">
            <a:extLst>
              <a:ext uri="{FF2B5EF4-FFF2-40B4-BE49-F238E27FC236}">
                <a16:creationId xmlns:a16="http://schemas.microsoft.com/office/drawing/2014/main" id="{F1BF2AB0-A18D-433D-7B1F-311A64ED50AC}"/>
              </a:ext>
            </a:extLst>
          </p:cNvPr>
          <p:cNvSpPr/>
          <p:nvPr userDrawn="1"/>
        </p:nvSpPr>
        <p:spPr>
          <a:xfrm>
            <a:off x="619800" y="1055298"/>
            <a:ext cx="10967720" cy="5098300"/>
          </a:xfrm>
          <a:custGeom>
            <a:avLst/>
            <a:gdLst>
              <a:gd name="connsiteX0" fmla="*/ 0 w 10967720"/>
              <a:gd name="connsiteY0" fmla="*/ 0 h 5098300"/>
              <a:gd name="connsiteX1" fmla="*/ 357894 w 10967720"/>
              <a:gd name="connsiteY1" fmla="*/ 0 h 5098300"/>
              <a:gd name="connsiteX2" fmla="*/ 606111 w 10967720"/>
              <a:gd name="connsiteY2" fmla="*/ 0 h 5098300"/>
              <a:gd name="connsiteX3" fmla="*/ 854328 w 10967720"/>
              <a:gd name="connsiteY3" fmla="*/ 0 h 5098300"/>
              <a:gd name="connsiteX4" fmla="*/ 1102544 w 10967720"/>
              <a:gd name="connsiteY4" fmla="*/ 0 h 5098300"/>
              <a:gd name="connsiteX5" fmla="*/ 1460439 w 10967720"/>
              <a:gd name="connsiteY5" fmla="*/ 0 h 5098300"/>
              <a:gd name="connsiteX6" fmla="*/ 1708655 w 10967720"/>
              <a:gd name="connsiteY6" fmla="*/ 0 h 5098300"/>
              <a:gd name="connsiteX7" fmla="*/ 2176227 w 10967720"/>
              <a:gd name="connsiteY7" fmla="*/ 0 h 5098300"/>
              <a:gd name="connsiteX8" fmla="*/ 2534121 w 10967720"/>
              <a:gd name="connsiteY8" fmla="*/ 0 h 5098300"/>
              <a:gd name="connsiteX9" fmla="*/ 3111369 w 10967720"/>
              <a:gd name="connsiteY9" fmla="*/ 0 h 5098300"/>
              <a:gd name="connsiteX10" fmla="*/ 3359586 w 10967720"/>
              <a:gd name="connsiteY10" fmla="*/ 0 h 5098300"/>
              <a:gd name="connsiteX11" fmla="*/ 4046511 w 10967720"/>
              <a:gd name="connsiteY11" fmla="*/ 0 h 5098300"/>
              <a:gd name="connsiteX12" fmla="*/ 4294728 w 10967720"/>
              <a:gd name="connsiteY12" fmla="*/ 0 h 5098300"/>
              <a:gd name="connsiteX13" fmla="*/ 4542945 w 10967720"/>
              <a:gd name="connsiteY13" fmla="*/ 0 h 5098300"/>
              <a:gd name="connsiteX14" fmla="*/ 5229871 w 10967720"/>
              <a:gd name="connsiteY14" fmla="*/ 0 h 5098300"/>
              <a:gd name="connsiteX15" fmla="*/ 6026474 w 10967720"/>
              <a:gd name="connsiteY15" fmla="*/ 0 h 5098300"/>
              <a:gd name="connsiteX16" fmla="*/ 6603722 w 10967720"/>
              <a:gd name="connsiteY16" fmla="*/ 0 h 5098300"/>
              <a:gd name="connsiteX17" fmla="*/ 7180970 w 10967720"/>
              <a:gd name="connsiteY17" fmla="*/ 0 h 5098300"/>
              <a:gd name="connsiteX18" fmla="*/ 7429187 w 10967720"/>
              <a:gd name="connsiteY18" fmla="*/ 0 h 5098300"/>
              <a:gd name="connsiteX19" fmla="*/ 7787081 w 10967720"/>
              <a:gd name="connsiteY19" fmla="*/ 0 h 5098300"/>
              <a:gd name="connsiteX20" fmla="*/ 8474007 w 10967720"/>
              <a:gd name="connsiteY20" fmla="*/ 0 h 5098300"/>
              <a:gd name="connsiteX21" fmla="*/ 9051255 w 10967720"/>
              <a:gd name="connsiteY21" fmla="*/ 0 h 5098300"/>
              <a:gd name="connsiteX22" fmla="*/ 9409149 w 10967720"/>
              <a:gd name="connsiteY22" fmla="*/ 0 h 5098300"/>
              <a:gd name="connsiteX23" fmla="*/ 10096075 w 10967720"/>
              <a:gd name="connsiteY23" fmla="*/ 0 h 5098300"/>
              <a:gd name="connsiteX24" fmla="*/ 10967720 w 10967720"/>
              <a:gd name="connsiteY24" fmla="*/ 0 h 5098300"/>
              <a:gd name="connsiteX25" fmla="*/ 10967720 w 10967720"/>
              <a:gd name="connsiteY25" fmla="*/ 617461 h 5098300"/>
              <a:gd name="connsiteX26" fmla="*/ 10967720 w 10967720"/>
              <a:gd name="connsiteY26" fmla="*/ 1285905 h 5098300"/>
              <a:gd name="connsiteX27" fmla="*/ 10967720 w 10967720"/>
              <a:gd name="connsiteY27" fmla="*/ 1954348 h 5098300"/>
              <a:gd name="connsiteX28" fmla="*/ 10967720 w 10967720"/>
              <a:gd name="connsiteY28" fmla="*/ 2418860 h 5098300"/>
              <a:gd name="connsiteX29" fmla="*/ 10967720 w 10967720"/>
              <a:gd name="connsiteY29" fmla="*/ 3036321 h 5098300"/>
              <a:gd name="connsiteX30" fmla="*/ 10967720 w 10967720"/>
              <a:gd name="connsiteY30" fmla="*/ 3602799 h 5098300"/>
              <a:gd name="connsiteX31" fmla="*/ 10967720 w 10967720"/>
              <a:gd name="connsiteY31" fmla="*/ 4220259 h 5098300"/>
              <a:gd name="connsiteX32" fmla="*/ 10967720 w 10967720"/>
              <a:gd name="connsiteY32" fmla="*/ 5098300 h 5098300"/>
              <a:gd name="connsiteX33" fmla="*/ 10390472 w 10967720"/>
              <a:gd name="connsiteY33" fmla="*/ 5098300 h 5098300"/>
              <a:gd name="connsiteX34" fmla="*/ 10032578 w 10967720"/>
              <a:gd name="connsiteY34" fmla="*/ 5098300 h 5098300"/>
              <a:gd name="connsiteX35" fmla="*/ 9345652 w 10967720"/>
              <a:gd name="connsiteY35" fmla="*/ 5098300 h 5098300"/>
              <a:gd name="connsiteX36" fmla="*/ 8878081 w 10967720"/>
              <a:gd name="connsiteY36" fmla="*/ 5098300 h 5098300"/>
              <a:gd name="connsiteX37" fmla="*/ 8300832 w 10967720"/>
              <a:gd name="connsiteY37" fmla="*/ 5098300 h 5098300"/>
              <a:gd name="connsiteX38" fmla="*/ 7833261 w 10967720"/>
              <a:gd name="connsiteY38" fmla="*/ 5098300 h 5098300"/>
              <a:gd name="connsiteX39" fmla="*/ 7475367 w 10967720"/>
              <a:gd name="connsiteY39" fmla="*/ 5098300 h 5098300"/>
              <a:gd name="connsiteX40" fmla="*/ 6788441 w 10967720"/>
              <a:gd name="connsiteY40" fmla="*/ 5098300 h 5098300"/>
              <a:gd name="connsiteX41" fmla="*/ 6211193 w 10967720"/>
              <a:gd name="connsiteY41" fmla="*/ 5098300 h 5098300"/>
              <a:gd name="connsiteX42" fmla="*/ 5743622 w 10967720"/>
              <a:gd name="connsiteY42" fmla="*/ 5098300 h 5098300"/>
              <a:gd name="connsiteX43" fmla="*/ 5166373 w 10967720"/>
              <a:gd name="connsiteY43" fmla="*/ 5098300 h 5098300"/>
              <a:gd name="connsiteX44" fmla="*/ 4589125 w 10967720"/>
              <a:gd name="connsiteY44" fmla="*/ 5098300 h 5098300"/>
              <a:gd name="connsiteX45" fmla="*/ 4011877 w 10967720"/>
              <a:gd name="connsiteY45" fmla="*/ 5098300 h 5098300"/>
              <a:gd name="connsiteX46" fmla="*/ 3544305 w 10967720"/>
              <a:gd name="connsiteY46" fmla="*/ 5098300 h 5098300"/>
              <a:gd name="connsiteX47" fmla="*/ 2857380 w 10967720"/>
              <a:gd name="connsiteY47" fmla="*/ 5098300 h 5098300"/>
              <a:gd name="connsiteX48" fmla="*/ 2060777 w 10967720"/>
              <a:gd name="connsiteY48" fmla="*/ 5098300 h 5098300"/>
              <a:gd name="connsiteX49" fmla="*/ 1264174 w 10967720"/>
              <a:gd name="connsiteY49" fmla="*/ 5098300 h 5098300"/>
              <a:gd name="connsiteX50" fmla="*/ 0 w 10967720"/>
              <a:gd name="connsiteY50" fmla="*/ 5098300 h 5098300"/>
              <a:gd name="connsiteX51" fmla="*/ 0 w 10967720"/>
              <a:gd name="connsiteY51" fmla="*/ 4531822 h 5098300"/>
              <a:gd name="connsiteX52" fmla="*/ 0 w 10967720"/>
              <a:gd name="connsiteY52" fmla="*/ 4118293 h 5098300"/>
              <a:gd name="connsiteX53" fmla="*/ 0 w 10967720"/>
              <a:gd name="connsiteY53" fmla="*/ 3551816 h 5098300"/>
              <a:gd name="connsiteX54" fmla="*/ 0 w 10967720"/>
              <a:gd name="connsiteY54" fmla="*/ 2883372 h 5098300"/>
              <a:gd name="connsiteX55" fmla="*/ 0 w 10967720"/>
              <a:gd name="connsiteY55" fmla="*/ 2214928 h 5098300"/>
              <a:gd name="connsiteX56" fmla="*/ 0 w 10967720"/>
              <a:gd name="connsiteY56" fmla="*/ 1699433 h 5098300"/>
              <a:gd name="connsiteX57" fmla="*/ 0 w 10967720"/>
              <a:gd name="connsiteY57" fmla="*/ 1285905 h 5098300"/>
              <a:gd name="connsiteX58" fmla="*/ 0 w 10967720"/>
              <a:gd name="connsiteY58" fmla="*/ 821393 h 5098300"/>
              <a:gd name="connsiteX59" fmla="*/ 0 w 10967720"/>
              <a:gd name="connsiteY59" fmla="*/ 0 h 509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967720" h="5098300" fill="none" extrusionOk="0">
                <a:moveTo>
                  <a:pt x="0" y="0"/>
                </a:moveTo>
                <a:cubicBezTo>
                  <a:pt x="165759" y="-19975"/>
                  <a:pt x="203019" y="6959"/>
                  <a:pt x="357894" y="0"/>
                </a:cubicBezTo>
                <a:cubicBezTo>
                  <a:pt x="512769" y="-6959"/>
                  <a:pt x="537452" y="27858"/>
                  <a:pt x="606111" y="0"/>
                </a:cubicBezTo>
                <a:cubicBezTo>
                  <a:pt x="674770" y="-27858"/>
                  <a:pt x="776592" y="7822"/>
                  <a:pt x="854328" y="0"/>
                </a:cubicBezTo>
                <a:cubicBezTo>
                  <a:pt x="932064" y="-7822"/>
                  <a:pt x="1030773" y="11016"/>
                  <a:pt x="1102544" y="0"/>
                </a:cubicBezTo>
                <a:cubicBezTo>
                  <a:pt x="1174315" y="-11016"/>
                  <a:pt x="1322752" y="25776"/>
                  <a:pt x="1460439" y="0"/>
                </a:cubicBezTo>
                <a:cubicBezTo>
                  <a:pt x="1598126" y="-25776"/>
                  <a:pt x="1591361" y="4656"/>
                  <a:pt x="1708655" y="0"/>
                </a:cubicBezTo>
                <a:cubicBezTo>
                  <a:pt x="1825949" y="-4656"/>
                  <a:pt x="2047319" y="55613"/>
                  <a:pt x="2176227" y="0"/>
                </a:cubicBezTo>
                <a:cubicBezTo>
                  <a:pt x="2305135" y="-55613"/>
                  <a:pt x="2390983" y="25432"/>
                  <a:pt x="2534121" y="0"/>
                </a:cubicBezTo>
                <a:cubicBezTo>
                  <a:pt x="2677259" y="-25432"/>
                  <a:pt x="2847158" y="12620"/>
                  <a:pt x="3111369" y="0"/>
                </a:cubicBezTo>
                <a:cubicBezTo>
                  <a:pt x="3375580" y="-12620"/>
                  <a:pt x="3266167" y="606"/>
                  <a:pt x="3359586" y="0"/>
                </a:cubicBezTo>
                <a:cubicBezTo>
                  <a:pt x="3453005" y="-606"/>
                  <a:pt x="3867958" y="16370"/>
                  <a:pt x="4046511" y="0"/>
                </a:cubicBezTo>
                <a:cubicBezTo>
                  <a:pt x="4225065" y="-16370"/>
                  <a:pt x="4174811" y="25324"/>
                  <a:pt x="4294728" y="0"/>
                </a:cubicBezTo>
                <a:cubicBezTo>
                  <a:pt x="4414645" y="-25324"/>
                  <a:pt x="4434120" y="1808"/>
                  <a:pt x="4542945" y="0"/>
                </a:cubicBezTo>
                <a:cubicBezTo>
                  <a:pt x="4651770" y="-1808"/>
                  <a:pt x="4921190" y="60572"/>
                  <a:pt x="5229871" y="0"/>
                </a:cubicBezTo>
                <a:cubicBezTo>
                  <a:pt x="5538552" y="-60572"/>
                  <a:pt x="5683828" y="4289"/>
                  <a:pt x="6026474" y="0"/>
                </a:cubicBezTo>
                <a:cubicBezTo>
                  <a:pt x="6369120" y="-4289"/>
                  <a:pt x="6435518" y="2869"/>
                  <a:pt x="6603722" y="0"/>
                </a:cubicBezTo>
                <a:cubicBezTo>
                  <a:pt x="6771926" y="-2869"/>
                  <a:pt x="6969678" y="20308"/>
                  <a:pt x="7180970" y="0"/>
                </a:cubicBezTo>
                <a:cubicBezTo>
                  <a:pt x="7392262" y="-20308"/>
                  <a:pt x="7339912" y="10466"/>
                  <a:pt x="7429187" y="0"/>
                </a:cubicBezTo>
                <a:cubicBezTo>
                  <a:pt x="7518462" y="-10466"/>
                  <a:pt x="7608412" y="1787"/>
                  <a:pt x="7787081" y="0"/>
                </a:cubicBezTo>
                <a:cubicBezTo>
                  <a:pt x="7965750" y="-1787"/>
                  <a:pt x="8218972" y="19557"/>
                  <a:pt x="8474007" y="0"/>
                </a:cubicBezTo>
                <a:cubicBezTo>
                  <a:pt x="8729042" y="-19557"/>
                  <a:pt x="8856660" y="27263"/>
                  <a:pt x="9051255" y="0"/>
                </a:cubicBezTo>
                <a:cubicBezTo>
                  <a:pt x="9245850" y="-27263"/>
                  <a:pt x="9332338" y="14222"/>
                  <a:pt x="9409149" y="0"/>
                </a:cubicBezTo>
                <a:cubicBezTo>
                  <a:pt x="9485960" y="-14222"/>
                  <a:pt x="9950307" y="64105"/>
                  <a:pt x="10096075" y="0"/>
                </a:cubicBezTo>
                <a:cubicBezTo>
                  <a:pt x="10241843" y="-64105"/>
                  <a:pt x="10710114" y="36101"/>
                  <a:pt x="10967720" y="0"/>
                </a:cubicBezTo>
                <a:cubicBezTo>
                  <a:pt x="10973120" y="150672"/>
                  <a:pt x="10953291" y="459529"/>
                  <a:pt x="10967720" y="617461"/>
                </a:cubicBezTo>
                <a:cubicBezTo>
                  <a:pt x="10982149" y="775393"/>
                  <a:pt x="10934185" y="966499"/>
                  <a:pt x="10967720" y="1285905"/>
                </a:cubicBezTo>
                <a:cubicBezTo>
                  <a:pt x="11001255" y="1605311"/>
                  <a:pt x="10932153" y="1711920"/>
                  <a:pt x="10967720" y="1954348"/>
                </a:cubicBezTo>
                <a:cubicBezTo>
                  <a:pt x="11003287" y="2196776"/>
                  <a:pt x="10941871" y="2200137"/>
                  <a:pt x="10967720" y="2418860"/>
                </a:cubicBezTo>
                <a:cubicBezTo>
                  <a:pt x="10993569" y="2637583"/>
                  <a:pt x="10924507" y="2807765"/>
                  <a:pt x="10967720" y="3036321"/>
                </a:cubicBezTo>
                <a:cubicBezTo>
                  <a:pt x="11010933" y="3264877"/>
                  <a:pt x="10935807" y="3485411"/>
                  <a:pt x="10967720" y="3602799"/>
                </a:cubicBezTo>
                <a:cubicBezTo>
                  <a:pt x="10999633" y="3720187"/>
                  <a:pt x="10944570" y="3963679"/>
                  <a:pt x="10967720" y="4220259"/>
                </a:cubicBezTo>
                <a:cubicBezTo>
                  <a:pt x="10990870" y="4476839"/>
                  <a:pt x="10945982" y="4842003"/>
                  <a:pt x="10967720" y="5098300"/>
                </a:cubicBezTo>
                <a:cubicBezTo>
                  <a:pt x="10713465" y="5100805"/>
                  <a:pt x="10657051" y="5084111"/>
                  <a:pt x="10390472" y="5098300"/>
                </a:cubicBezTo>
                <a:cubicBezTo>
                  <a:pt x="10123893" y="5112489"/>
                  <a:pt x="10177260" y="5069812"/>
                  <a:pt x="10032578" y="5098300"/>
                </a:cubicBezTo>
                <a:cubicBezTo>
                  <a:pt x="9887896" y="5126788"/>
                  <a:pt x="9635123" y="5080939"/>
                  <a:pt x="9345652" y="5098300"/>
                </a:cubicBezTo>
                <a:cubicBezTo>
                  <a:pt x="9056181" y="5115661"/>
                  <a:pt x="9083507" y="5045151"/>
                  <a:pt x="8878081" y="5098300"/>
                </a:cubicBezTo>
                <a:cubicBezTo>
                  <a:pt x="8672655" y="5151449"/>
                  <a:pt x="8488632" y="5049044"/>
                  <a:pt x="8300832" y="5098300"/>
                </a:cubicBezTo>
                <a:cubicBezTo>
                  <a:pt x="8113032" y="5147556"/>
                  <a:pt x="8046198" y="5061743"/>
                  <a:pt x="7833261" y="5098300"/>
                </a:cubicBezTo>
                <a:cubicBezTo>
                  <a:pt x="7620324" y="5134857"/>
                  <a:pt x="7644860" y="5074814"/>
                  <a:pt x="7475367" y="5098300"/>
                </a:cubicBezTo>
                <a:cubicBezTo>
                  <a:pt x="7305874" y="5121786"/>
                  <a:pt x="7087197" y="5019693"/>
                  <a:pt x="6788441" y="5098300"/>
                </a:cubicBezTo>
                <a:cubicBezTo>
                  <a:pt x="6489685" y="5176907"/>
                  <a:pt x="6339396" y="5041248"/>
                  <a:pt x="6211193" y="5098300"/>
                </a:cubicBezTo>
                <a:cubicBezTo>
                  <a:pt x="6082990" y="5155352"/>
                  <a:pt x="5939616" y="5095120"/>
                  <a:pt x="5743622" y="5098300"/>
                </a:cubicBezTo>
                <a:cubicBezTo>
                  <a:pt x="5547628" y="5101480"/>
                  <a:pt x="5392368" y="5029315"/>
                  <a:pt x="5166373" y="5098300"/>
                </a:cubicBezTo>
                <a:cubicBezTo>
                  <a:pt x="4940378" y="5167285"/>
                  <a:pt x="4859269" y="5088407"/>
                  <a:pt x="4589125" y="5098300"/>
                </a:cubicBezTo>
                <a:cubicBezTo>
                  <a:pt x="4318981" y="5108193"/>
                  <a:pt x="4288195" y="5070584"/>
                  <a:pt x="4011877" y="5098300"/>
                </a:cubicBezTo>
                <a:cubicBezTo>
                  <a:pt x="3735559" y="5126016"/>
                  <a:pt x="3684790" y="5053128"/>
                  <a:pt x="3544305" y="5098300"/>
                </a:cubicBezTo>
                <a:cubicBezTo>
                  <a:pt x="3403820" y="5143472"/>
                  <a:pt x="3129570" y="5030102"/>
                  <a:pt x="2857380" y="5098300"/>
                </a:cubicBezTo>
                <a:cubicBezTo>
                  <a:pt x="2585190" y="5166498"/>
                  <a:pt x="2407725" y="5085607"/>
                  <a:pt x="2060777" y="5098300"/>
                </a:cubicBezTo>
                <a:cubicBezTo>
                  <a:pt x="1713829" y="5110993"/>
                  <a:pt x="1529753" y="5053627"/>
                  <a:pt x="1264174" y="5098300"/>
                </a:cubicBezTo>
                <a:cubicBezTo>
                  <a:pt x="998595" y="5142973"/>
                  <a:pt x="300667" y="4999397"/>
                  <a:pt x="0" y="5098300"/>
                </a:cubicBezTo>
                <a:cubicBezTo>
                  <a:pt x="-2715" y="4866486"/>
                  <a:pt x="48126" y="4662458"/>
                  <a:pt x="0" y="4531822"/>
                </a:cubicBezTo>
                <a:cubicBezTo>
                  <a:pt x="-48126" y="4401186"/>
                  <a:pt x="33669" y="4304265"/>
                  <a:pt x="0" y="4118293"/>
                </a:cubicBezTo>
                <a:cubicBezTo>
                  <a:pt x="-33669" y="3932321"/>
                  <a:pt x="32571" y="3667258"/>
                  <a:pt x="0" y="3551816"/>
                </a:cubicBezTo>
                <a:cubicBezTo>
                  <a:pt x="-32571" y="3436374"/>
                  <a:pt x="48696" y="3154924"/>
                  <a:pt x="0" y="2883372"/>
                </a:cubicBezTo>
                <a:cubicBezTo>
                  <a:pt x="-48696" y="2611820"/>
                  <a:pt x="71741" y="2455598"/>
                  <a:pt x="0" y="2214928"/>
                </a:cubicBezTo>
                <a:cubicBezTo>
                  <a:pt x="-71741" y="1974258"/>
                  <a:pt x="57116" y="1952732"/>
                  <a:pt x="0" y="1699433"/>
                </a:cubicBezTo>
                <a:cubicBezTo>
                  <a:pt x="-57116" y="1446135"/>
                  <a:pt x="29437" y="1491678"/>
                  <a:pt x="0" y="1285905"/>
                </a:cubicBezTo>
                <a:cubicBezTo>
                  <a:pt x="-29437" y="1080132"/>
                  <a:pt x="48295" y="1053083"/>
                  <a:pt x="0" y="821393"/>
                </a:cubicBezTo>
                <a:cubicBezTo>
                  <a:pt x="-48295" y="589703"/>
                  <a:pt x="20620" y="329998"/>
                  <a:pt x="0" y="0"/>
                </a:cubicBezTo>
                <a:close/>
              </a:path>
              <a:path w="10967720" h="5098300" stroke="0" extrusionOk="0">
                <a:moveTo>
                  <a:pt x="0" y="0"/>
                </a:moveTo>
                <a:cubicBezTo>
                  <a:pt x="147926" y="-28471"/>
                  <a:pt x="213198" y="11602"/>
                  <a:pt x="357894" y="0"/>
                </a:cubicBezTo>
                <a:cubicBezTo>
                  <a:pt x="502590" y="-11602"/>
                  <a:pt x="840471" y="26083"/>
                  <a:pt x="1044820" y="0"/>
                </a:cubicBezTo>
                <a:cubicBezTo>
                  <a:pt x="1249169" y="-26083"/>
                  <a:pt x="1292300" y="2051"/>
                  <a:pt x="1402714" y="0"/>
                </a:cubicBezTo>
                <a:cubicBezTo>
                  <a:pt x="1513128" y="-2051"/>
                  <a:pt x="1828238" y="15967"/>
                  <a:pt x="2089639" y="0"/>
                </a:cubicBezTo>
                <a:cubicBezTo>
                  <a:pt x="2351041" y="-15967"/>
                  <a:pt x="2281817" y="15177"/>
                  <a:pt x="2337856" y="0"/>
                </a:cubicBezTo>
                <a:cubicBezTo>
                  <a:pt x="2393895" y="-15177"/>
                  <a:pt x="2696889" y="11245"/>
                  <a:pt x="3024782" y="0"/>
                </a:cubicBezTo>
                <a:cubicBezTo>
                  <a:pt x="3352675" y="-11245"/>
                  <a:pt x="3519434" y="46537"/>
                  <a:pt x="3711707" y="0"/>
                </a:cubicBezTo>
                <a:cubicBezTo>
                  <a:pt x="3903980" y="-46537"/>
                  <a:pt x="4104245" y="49843"/>
                  <a:pt x="4398633" y="0"/>
                </a:cubicBezTo>
                <a:cubicBezTo>
                  <a:pt x="4693021" y="-49843"/>
                  <a:pt x="4761472" y="38964"/>
                  <a:pt x="4866204" y="0"/>
                </a:cubicBezTo>
                <a:cubicBezTo>
                  <a:pt x="4970936" y="-38964"/>
                  <a:pt x="5287307" y="9361"/>
                  <a:pt x="5553130" y="0"/>
                </a:cubicBezTo>
                <a:cubicBezTo>
                  <a:pt x="5818953" y="-9361"/>
                  <a:pt x="5960519" y="21969"/>
                  <a:pt x="6240055" y="0"/>
                </a:cubicBezTo>
                <a:cubicBezTo>
                  <a:pt x="6519592" y="-21969"/>
                  <a:pt x="6558405" y="29744"/>
                  <a:pt x="6707627" y="0"/>
                </a:cubicBezTo>
                <a:cubicBezTo>
                  <a:pt x="6856849" y="-29744"/>
                  <a:pt x="6871351" y="23272"/>
                  <a:pt x="6955843" y="0"/>
                </a:cubicBezTo>
                <a:cubicBezTo>
                  <a:pt x="7040335" y="-23272"/>
                  <a:pt x="7395237" y="12328"/>
                  <a:pt x="7752446" y="0"/>
                </a:cubicBezTo>
                <a:cubicBezTo>
                  <a:pt x="8109655" y="-12328"/>
                  <a:pt x="8060333" y="5309"/>
                  <a:pt x="8220018" y="0"/>
                </a:cubicBezTo>
                <a:cubicBezTo>
                  <a:pt x="8379703" y="-5309"/>
                  <a:pt x="8580687" y="1055"/>
                  <a:pt x="8687589" y="0"/>
                </a:cubicBezTo>
                <a:cubicBezTo>
                  <a:pt x="8794491" y="-1055"/>
                  <a:pt x="9151029" y="40148"/>
                  <a:pt x="9484192" y="0"/>
                </a:cubicBezTo>
                <a:cubicBezTo>
                  <a:pt x="9817355" y="-40148"/>
                  <a:pt x="9885433" y="82313"/>
                  <a:pt x="10280794" y="0"/>
                </a:cubicBezTo>
                <a:cubicBezTo>
                  <a:pt x="10676155" y="-82313"/>
                  <a:pt x="10812046" y="43269"/>
                  <a:pt x="10967720" y="0"/>
                </a:cubicBezTo>
                <a:cubicBezTo>
                  <a:pt x="10982900" y="131484"/>
                  <a:pt x="10960738" y="401603"/>
                  <a:pt x="10967720" y="566478"/>
                </a:cubicBezTo>
                <a:cubicBezTo>
                  <a:pt x="10974702" y="731353"/>
                  <a:pt x="10901689" y="854303"/>
                  <a:pt x="10967720" y="1132956"/>
                </a:cubicBezTo>
                <a:cubicBezTo>
                  <a:pt x="11033751" y="1411609"/>
                  <a:pt x="10912655" y="1594638"/>
                  <a:pt x="10967720" y="1801399"/>
                </a:cubicBezTo>
                <a:cubicBezTo>
                  <a:pt x="11022785" y="2008160"/>
                  <a:pt x="10898407" y="2197920"/>
                  <a:pt x="10967720" y="2418860"/>
                </a:cubicBezTo>
                <a:cubicBezTo>
                  <a:pt x="11037033" y="2639800"/>
                  <a:pt x="10939448" y="2748383"/>
                  <a:pt x="10967720" y="2883372"/>
                </a:cubicBezTo>
                <a:cubicBezTo>
                  <a:pt x="10995992" y="3018361"/>
                  <a:pt x="10929429" y="3174481"/>
                  <a:pt x="10967720" y="3296901"/>
                </a:cubicBezTo>
                <a:cubicBezTo>
                  <a:pt x="11006011" y="3419321"/>
                  <a:pt x="10964543" y="3672593"/>
                  <a:pt x="10967720" y="3914361"/>
                </a:cubicBezTo>
                <a:cubicBezTo>
                  <a:pt x="10970897" y="4156129"/>
                  <a:pt x="10948248" y="4235790"/>
                  <a:pt x="10967720" y="4480839"/>
                </a:cubicBezTo>
                <a:cubicBezTo>
                  <a:pt x="10987192" y="4725888"/>
                  <a:pt x="10903625" y="4792431"/>
                  <a:pt x="10967720" y="5098300"/>
                </a:cubicBezTo>
                <a:cubicBezTo>
                  <a:pt x="10814099" y="5136448"/>
                  <a:pt x="10767771" y="5058725"/>
                  <a:pt x="10609826" y="5098300"/>
                </a:cubicBezTo>
                <a:cubicBezTo>
                  <a:pt x="10451881" y="5137875"/>
                  <a:pt x="10225223" y="5078349"/>
                  <a:pt x="9922900" y="5098300"/>
                </a:cubicBezTo>
                <a:cubicBezTo>
                  <a:pt x="9620577" y="5118251"/>
                  <a:pt x="9729037" y="5086193"/>
                  <a:pt x="9565006" y="5098300"/>
                </a:cubicBezTo>
                <a:cubicBezTo>
                  <a:pt x="9400975" y="5110407"/>
                  <a:pt x="9394108" y="5077508"/>
                  <a:pt x="9316790" y="5098300"/>
                </a:cubicBezTo>
                <a:cubicBezTo>
                  <a:pt x="9239472" y="5119092"/>
                  <a:pt x="9128304" y="5062247"/>
                  <a:pt x="8958895" y="5098300"/>
                </a:cubicBezTo>
                <a:cubicBezTo>
                  <a:pt x="8789487" y="5134353"/>
                  <a:pt x="8611450" y="5081329"/>
                  <a:pt x="8271970" y="5098300"/>
                </a:cubicBezTo>
                <a:cubicBezTo>
                  <a:pt x="7932491" y="5115271"/>
                  <a:pt x="7678151" y="5093502"/>
                  <a:pt x="7475367" y="5098300"/>
                </a:cubicBezTo>
                <a:cubicBezTo>
                  <a:pt x="7272583" y="5103098"/>
                  <a:pt x="7126662" y="5050480"/>
                  <a:pt x="6898119" y="5098300"/>
                </a:cubicBezTo>
                <a:cubicBezTo>
                  <a:pt x="6669576" y="5146120"/>
                  <a:pt x="6672849" y="5070917"/>
                  <a:pt x="6540225" y="5098300"/>
                </a:cubicBezTo>
                <a:cubicBezTo>
                  <a:pt x="6407601" y="5125683"/>
                  <a:pt x="6256565" y="5068075"/>
                  <a:pt x="6182331" y="5098300"/>
                </a:cubicBezTo>
                <a:cubicBezTo>
                  <a:pt x="6108097" y="5128525"/>
                  <a:pt x="6019496" y="5075321"/>
                  <a:pt x="5934114" y="5098300"/>
                </a:cubicBezTo>
                <a:cubicBezTo>
                  <a:pt x="5848732" y="5121279"/>
                  <a:pt x="5518766" y="5038775"/>
                  <a:pt x="5356865" y="5098300"/>
                </a:cubicBezTo>
                <a:cubicBezTo>
                  <a:pt x="5194964" y="5157825"/>
                  <a:pt x="5037252" y="5031558"/>
                  <a:pt x="4779617" y="5098300"/>
                </a:cubicBezTo>
                <a:cubicBezTo>
                  <a:pt x="4521982" y="5165042"/>
                  <a:pt x="4156838" y="5080860"/>
                  <a:pt x="3983014" y="5098300"/>
                </a:cubicBezTo>
                <a:cubicBezTo>
                  <a:pt x="3809190" y="5115740"/>
                  <a:pt x="3830494" y="5083457"/>
                  <a:pt x="3734797" y="5098300"/>
                </a:cubicBezTo>
                <a:cubicBezTo>
                  <a:pt x="3639100" y="5113143"/>
                  <a:pt x="3509510" y="5083628"/>
                  <a:pt x="3376903" y="5098300"/>
                </a:cubicBezTo>
                <a:cubicBezTo>
                  <a:pt x="3244296" y="5112972"/>
                  <a:pt x="2995994" y="5077422"/>
                  <a:pt x="2799655" y="5098300"/>
                </a:cubicBezTo>
                <a:cubicBezTo>
                  <a:pt x="2603316" y="5119178"/>
                  <a:pt x="2544718" y="5066811"/>
                  <a:pt x="2332084" y="5098300"/>
                </a:cubicBezTo>
                <a:cubicBezTo>
                  <a:pt x="2119450" y="5129789"/>
                  <a:pt x="1954659" y="5093894"/>
                  <a:pt x="1645158" y="5098300"/>
                </a:cubicBezTo>
                <a:cubicBezTo>
                  <a:pt x="1335657" y="5102706"/>
                  <a:pt x="1277671" y="5050631"/>
                  <a:pt x="958232" y="5098300"/>
                </a:cubicBezTo>
                <a:cubicBezTo>
                  <a:pt x="638793" y="5145969"/>
                  <a:pt x="763944" y="5091366"/>
                  <a:pt x="710016" y="5098300"/>
                </a:cubicBezTo>
                <a:cubicBezTo>
                  <a:pt x="656088" y="5105234"/>
                  <a:pt x="256659" y="5072334"/>
                  <a:pt x="0" y="5098300"/>
                </a:cubicBezTo>
                <a:cubicBezTo>
                  <a:pt x="-34209" y="4835730"/>
                  <a:pt x="60949" y="4651740"/>
                  <a:pt x="0" y="4480839"/>
                </a:cubicBezTo>
                <a:cubicBezTo>
                  <a:pt x="-60949" y="4309938"/>
                  <a:pt x="26797" y="4207404"/>
                  <a:pt x="0" y="4016327"/>
                </a:cubicBezTo>
                <a:cubicBezTo>
                  <a:pt x="-26797" y="3825250"/>
                  <a:pt x="40852" y="3754135"/>
                  <a:pt x="0" y="3551816"/>
                </a:cubicBezTo>
                <a:cubicBezTo>
                  <a:pt x="-40852" y="3349497"/>
                  <a:pt x="43180" y="3225413"/>
                  <a:pt x="0" y="3087304"/>
                </a:cubicBezTo>
                <a:cubicBezTo>
                  <a:pt x="-43180" y="2949195"/>
                  <a:pt x="41082" y="2821460"/>
                  <a:pt x="0" y="2673775"/>
                </a:cubicBezTo>
                <a:cubicBezTo>
                  <a:pt x="-41082" y="2526090"/>
                  <a:pt x="58036" y="2224040"/>
                  <a:pt x="0" y="2005331"/>
                </a:cubicBezTo>
                <a:cubicBezTo>
                  <a:pt x="-58036" y="1786622"/>
                  <a:pt x="24464" y="1745380"/>
                  <a:pt x="0" y="1591803"/>
                </a:cubicBezTo>
                <a:cubicBezTo>
                  <a:pt x="-24464" y="1438226"/>
                  <a:pt x="2389" y="1264754"/>
                  <a:pt x="0" y="1178274"/>
                </a:cubicBezTo>
                <a:cubicBezTo>
                  <a:pt x="-2389" y="1091794"/>
                  <a:pt x="45306" y="792116"/>
                  <a:pt x="0" y="611796"/>
                </a:cubicBezTo>
                <a:cubicBezTo>
                  <a:pt x="-45306" y="431476"/>
                  <a:pt x="41236" y="236043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695318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D5C96B8-6070-5120-6156-3122BA6520C6}"/>
              </a:ext>
            </a:extLst>
          </p:cNvPr>
          <p:cNvGrpSpPr/>
          <p:nvPr userDrawn="1"/>
        </p:nvGrpSpPr>
        <p:grpSpPr>
          <a:xfrm>
            <a:off x="10836692" y="-1391220"/>
            <a:ext cx="2829063" cy="2922600"/>
            <a:chOff x="10548921" y="-1072800"/>
            <a:chExt cx="2829063" cy="2922600"/>
          </a:xfrm>
        </p:grpSpPr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A269F2C1-4C19-66B2-274D-7921DAF8C60F}"/>
                </a:ext>
              </a:extLst>
            </p:cNvPr>
            <p:cNvSpPr/>
            <p:nvPr userDrawn="1"/>
          </p:nvSpPr>
          <p:spPr>
            <a:xfrm>
              <a:off x="10548921" y="-7410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-64578" y="594510"/>
                    <a:pt x="564162" y="55779"/>
                    <a:pt x="1295400" y="0"/>
                  </a:cubicBezTo>
                  <a:cubicBezTo>
                    <a:pt x="1930000" y="-146080"/>
                    <a:pt x="2549496" y="647108"/>
                    <a:pt x="2590800" y="1295400"/>
                  </a:cubicBezTo>
                  <a:cubicBezTo>
                    <a:pt x="2675555" y="2042295"/>
                    <a:pt x="1953050" y="2537947"/>
                    <a:pt x="1295400" y="2590800"/>
                  </a:cubicBezTo>
                  <a:cubicBezTo>
                    <a:pt x="481920" y="2420522"/>
                    <a:pt x="-59424" y="2027608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37687" y="378579"/>
                    <a:pt x="557158" y="195201"/>
                    <a:pt x="1295400" y="0"/>
                  </a:cubicBezTo>
                  <a:cubicBezTo>
                    <a:pt x="1995757" y="32425"/>
                    <a:pt x="2563424" y="711485"/>
                    <a:pt x="2590800" y="1295400"/>
                  </a:cubicBezTo>
                  <a:cubicBezTo>
                    <a:pt x="2596754" y="1984748"/>
                    <a:pt x="2152185" y="2450074"/>
                    <a:pt x="1295400" y="2590800"/>
                  </a:cubicBezTo>
                  <a:cubicBezTo>
                    <a:pt x="580094" y="2793702"/>
                    <a:pt x="-179921" y="2069780"/>
                    <a:pt x="0" y="1295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35374587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C8C43ABF-D8A2-2B7E-45CD-D0F4BC5861DD}"/>
                </a:ext>
              </a:extLst>
            </p:cNvPr>
            <p:cNvSpPr/>
            <p:nvPr userDrawn="1"/>
          </p:nvSpPr>
          <p:spPr>
            <a:xfrm>
              <a:off x="10787184" y="-10728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61985" y="539197"/>
                    <a:pt x="741917" y="-12774"/>
                    <a:pt x="1295400" y="0"/>
                  </a:cubicBezTo>
                  <a:cubicBezTo>
                    <a:pt x="1951949" y="32197"/>
                    <a:pt x="2502101" y="724920"/>
                    <a:pt x="2590800" y="1295400"/>
                  </a:cubicBezTo>
                  <a:cubicBezTo>
                    <a:pt x="2445140" y="2021241"/>
                    <a:pt x="1964419" y="2586440"/>
                    <a:pt x="1295400" y="2590800"/>
                  </a:cubicBezTo>
                  <a:cubicBezTo>
                    <a:pt x="663509" y="2557097"/>
                    <a:pt x="73102" y="1974304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27940" y="592371"/>
                    <a:pt x="552404" y="-57965"/>
                    <a:pt x="1295400" y="0"/>
                  </a:cubicBezTo>
                  <a:cubicBezTo>
                    <a:pt x="2009540" y="-37655"/>
                    <a:pt x="2693326" y="490575"/>
                    <a:pt x="2590800" y="1295400"/>
                  </a:cubicBezTo>
                  <a:cubicBezTo>
                    <a:pt x="2748859" y="1936848"/>
                    <a:pt x="2031372" y="2417370"/>
                    <a:pt x="1295400" y="2590800"/>
                  </a:cubicBezTo>
                  <a:cubicBezTo>
                    <a:pt x="417957" y="2461085"/>
                    <a:pt x="58955" y="1981086"/>
                    <a:pt x="0" y="12954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71683966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544D5936-9801-3237-F6ED-30E0B0E700C8}"/>
              </a:ext>
            </a:extLst>
          </p:cNvPr>
          <p:cNvGrpSpPr/>
          <p:nvPr userDrawn="1"/>
        </p:nvGrpSpPr>
        <p:grpSpPr>
          <a:xfrm rot="11119941">
            <a:off x="-1480058" y="5568462"/>
            <a:ext cx="2829063" cy="2922600"/>
            <a:chOff x="10548921" y="-1072800"/>
            <a:chExt cx="2829063" cy="2922600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7B3D0AD4-C310-1730-3151-DD2B6C44AD8B}"/>
                </a:ext>
              </a:extLst>
            </p:cNvPr>
            <p:cNvSpPr/>
            <p:nvPr userDrawn="1"/>
          </p:nvSpPr>
          <p:spPr>
            <a:xfrm>
              <a:off x="10548921" y="-7410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-64578" y="594510"/>
                    <a:pt x="564162" y="55779"/>
                    <a:pt x="1295400" y="0"/>
                  </a:cubicBezTo>
                  <a:cubicBezTo>
                    <a:pt x="1930000" y="-146080"/>
                    <a:pt x="2549496" y="647108"/>
                    <a:pt x="2590800" y="1295400"/>
                  </a:cubicBezTo>
                  <a:cubicBezTo>
                    <a:pt x="2675555" y="2042295"/>
                    <a:pt x="1953050" y="2537947"/>
                    <a:pt x="1295400" y="2590800"/>
                  </a:cubicBezTo>
                  <a:cubicBezTo>
                    <a:pt x="481920" y="2420522"/>
                    <a:pt x="-59424" y="2027608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37687" y="378579"/>
                    <a:pt x="557158" y="195201"/>
                    <a:pt x="1295400" y="0"/>
                  </a:cubicBezTo>
                  <a:cubicBezTo>
                    <a:pt x="1995757" y="32425"/>
                    <a:pt x="2563424" y="711485"/>
                    <a:pt x="2590800" y="1295400"/>
                  </a:cubicBezTo>
                  <a:cubicBezTo>
                    <a:pt x="2596754" y="1984748"/>
                    <a:pt x="2152185" y="2450074"/>
                    <a:pt x="1295400" y="2590800"/>
                  </a:cubicBezTo>
                  <a:cubicBezTo>
                    <a:pt x="580094" y="2793702"/>
                    <a:pt x="-179921" y="2069780"/>
                    <a:pt x="0" y="1295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35374587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2264558-ACA2-799B-51A4-532B69BE2C74}"/>
                </a:ext>
              </a:extLst>
            </p:cNvPr>
            <p:cNvSpPr/>
            <p:nvPr userDrawn="1"/>
          </p:nvSpPr>
          <p:spPr>
            <a:xfrm>
              <a:off x="10787184" y="-10728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61985" y="539197"/>
                    <a:pt x="741917" y="-12774"/>
                    <a:pt x="1295400" y="0"/>
                  </a:cubicBezTo>
                  <a:cubicBezTo>
                    <a:pt x="1951949" y="32197"/>
                    <a:pt x="2502101" y="724920"/>
                    <a:pt x="2590800" y="1295400"/>
                  </a:cubicBezTo>
                  <a:cubicBezTo>
                    <a:pt x="2445140" y="2021241"/>
                    <a:pt x="1964419" y="2586440"/>
                    <a:pt x="1295400" y="2590800"/>
                  </a:cubicBezTo>
                  <a:cubicBezTo>
                    <a:pt x="663509" y="2557097"/>
                    <a:pt x="73102" y="1974304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27940" y="592371"/>
                    <a:pt x="552404" y="-57965"/>
                    <a:pt x="1295400" y="0"/>
                  </a:cubicBezTo>
                  <a:cubicBezTo>
                    <a:pt x="2009540" y="-37655"/>
                    <a:pt x="2693326" y="490575"/>
                    <a:pt x="2590800" y="1295400"/>
                  </a:cubicBezTo>
                  <a:cubicBezTo>
                    <a:pt x="2748859" y="1936848"/>
                    <a:pt x="2031372" y="2417370"/>
                    <a:pt x="1295400" y="2590800"/>
                  </a:cubicBezTo>
                  <a:cubicBezTo>
                    <a:pt x="417957" y="2461085"/>
                    <a:pt x="58955" y="1981086"/>
                    <a:pt x="0" y="12954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71683966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圆: 空心 40">
            <a:extLst>
              <a:ext uri="{FF2B5EF4-FFF2-40B4-BE49-F238E27FC236}">
                <a16:creationId xmlns:a16="http://schemas.microsoft.com/office/drawing/2014/main" id="{D92B5D93-913E-770D-0ECE-01014E690BB5}"/>
              </a:ext>
            </a:extLst>
          </p:cNvPr>
          <p:cNvSpPr/>
          <p:nvPr userDrawn="1"/>
        </p:nvSpPr>
        <p:spPr>
          <a:xfrm>
            <a:off x="855345" y="1289372"/>
            <a:ext cx="759460" cy="759460"/>
          </a:xfrm>
          <a:prstGeom prst="donut">
            <a:avLst>
              <a:gd name="adj" fmla="val 2350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标题 63">
            <a:extLst>
              <a:ext uri="{FF2B5EF4-FFF2-40B4-BE49-F238E27FC236}">
                <a16:creationId xmlns:a16="http://schemas.microsoft.com/office/drawing/2014/main" id="{B766EFC4-8ED2-74D6-16CD-881E033B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773" y="1310519"/>
            <a:ext cx="4920827" cy="786808"/>
          </a:xfr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7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>
            <a:extLst>
              <a:ext uri="{FF2B5EF4-FFF2-40B4-BE49-F238E27FC236}">
                <a16:creationId xmlns:a16="http://schemas.microsoft.com/office/drawing/2014/main" id="{A0AB0BF9-A73C-2457-95D7-84BEB6D05FD9}"/>
              </a:ext>
            </a:extLst>
          </p:cNvPr>
          <p:cNvGrpSpPr/>
          <p:nvPr userDrawn="1"/>
        </p:nvGrpSpPr>
        <p:grpSpPr>
          <a:xfrm>
            <a:off x="-60200" y="0"/>
            <a:ext cx="12192000" cy="6858000"/>
            <a:chOff x="0" y="0"/>
            <a:chExt cx="12192000" cy="6858000"/>
          </a:xfrm>
        </p:grpSpPr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934F4AD6-D8DE-B600-513F-0F800287A98D}"/>
                </a:ext>
              </a:extLst>
            </p:cNvPr>
            <p:cNvCxnSpPr/>
            <p:nvPr userDrawn="1"/>
          </p:nvCxnSpPr>
          <p:spPr>
            <a:xfrm>
              <a:off x="660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CC2C8D56-6CF4-913C-505F-27546A0191C2}"/>
                </a:ext>
              </a:extLst>
            </p:cNvPr>
            <p:cNvCxnSpPr/>
            <p:nvPr userDrawn="1"/>
          </p:nvCxnSpPr>
          <p:spPr>
            <a:xfrm>
              <a:off x="1232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F471FC42-C952-5CBE-437D-662E91C1C9FB}"/>
                </a:ext>
              </a:extLst>
            </p:cNvPr>
            <p:cNvCxnSpPr/>
            <p:nvPr userDrawn="1"/>
          </p:nvCxnSpPr>
          <p:spPr>
            <a:xfrm>
              <a:off x="1805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93476119-4859-55D0-0856-A62A29BB468C}"/>
                </a:ext>
              </a:extLst>
            </p:cNvPr>
            <p:cNvCxnSpPr/>
            <p:nvPr userDrawn="1"/>
          </p:nvCxnSpPr>
          <p:spPr>
            <a:xfrm>
              <a:off x="2377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11179379-C5CC-3105-F6A2-76966CD486D7}"/>
                </a:ext>
              </a:extLst>
            </p:cNvPr>
            <p:cNvCxnSpPr/>
            <p:nvPr userDrawn="1"/>
          </p:nvCxnSpPr>
          <p:spPr>
            <a:xfrm>
              <a:off x="2950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B98302C2-6884-B39B-CA6D-82B66E5F4EDE}"/>
                </a:ext>
              </a:extLst>
            </p:cNvPr>
            <p:cNvCxnSpPr/>
            <p:nvPr userDrawn="1"/>
          </p:nvCxnSpPr>
          <p:spPr>
            <a:xfrm>
              <a:off x="3522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F8F183BF-14C5-5CCC-A64B-794280F95DDE}"/>
                </a:ext>
              </a:extLst>
            </p:cNvPr>
            <p:cNvCxnSpPr/>
            <p:nvPr userDrawn="1"/>
          </p:nvCxnSpPr>
          <p:spPr>
            <a:xfrm>
              <a:off x="4094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A13849BF-345F-3D09-3F61-1336A6E17D6D}"/>
                </a:ext>
              </a:extLst>
            </p:cNvPr>
            <p:cNvCxnSpPr/>
            <p:nvPr userDrawn="1"/>
          </p:nvCxnSpPr>
          <p:spPr>
            <a:xfrm>
              <a:off x="4667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8E0AE0AB-7865-2A42-F3E4-608F2102F166}"/>
                </a:ext>
              </a:extLst>
            </p:cNvPr>
            <p:cNvCxnSpPr/>
            <p:nvPr userDrawn="1"/>
          </p:nvCxnSpPr>
          <p:spPr>
            <a:xfrm>
              <a:off x="5239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4FFA31F4-77C2-16F0-7C9F-9800AC08C576}"/>
                </a:ext>
              </a:extLst>
            </p:cNvPr>
            <p:cNvCxnSpPr/>
            <p:nvPr userDrawn="1"/>
          </p:nvCxnSpPr>
          <p:spPr>
            <a:xfrm>
              <a:off x="5812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0A0B74EF-73D9-CCA9-696C-76A2586522BB}"/>
                </a:ext>
              </a:extLst>
            </p:cNvPr>
            <p:cNvCxnSpPr/>
            <p:nvPr userDrawn="1"/>
          </p:nvCxnSpPr>
          <p:spPr>
            <a:xfrm>
              <a:off x="6384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81AA1F34-C287-0C6E-1CE1-D99AE1B3C1FC}"/>
                </a:ext>
              </a:extLst>
            </p:cNvPr>
            <p:cNvCxnSpPr/>
            <p:nvPr userDrawn="1"/>
          </p:nvCxnSpPr>
          <p:spPr>
            <a:xfrm>
              <a:off x="6956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63DD023C-4817-636B-55A0-49DC724821DD}"/>
                </a:ext>
              </a:extLst>
            </p:cNvPr>
            <p:cNvCxnSpPr/>
            <p:nvPr userDrawn="1"/>
          </p:nvCxnSpPr>
          <p:spPr>
            <a:xfrm>
              <a:off x="7529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F3A61C8D-DD75-C953-637A-72337FC723A1}"/>
                </a:ext>
              </a:extLst>
            </p:cNvPr>
            <p:cNvCxnSpPr/>
            <p:nvPr userDrawn="1"/>
          </p:nvCxnSpPr>
          <p:spPr>
            <a:xfrm>
              <a:off x="8101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D54D19A6-F5F9-1F11-E96E-5B8D37DB9B53}"/>
                </a:ext>
              </a:extLst>
            </p:cNvPr>
            <p:cNvCxnSpPr/>
            <p:nvPr userDrawn="1"/>
          </p:nvCxnSpPr>
          <p:spPr>
            <a:xfrm>
              <a:off x="8674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6A26CB7A-1C50-04CC-314A-059FA313635E}"/>
                </a:ext>
              </a:extLst>
            </p:cNvPr>
            <p:cNvCxnSpPr/>
            <p:nvPr userDrawn="1"/>
          </p:nvCxnSpPr>
          <p:spPr>
            <a:xfrm>
              <a:off x="9246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F15AD75D-97DC-3DF2-A190-1DC55A2CD59D}"/>
                </a:ext>
              </a:extLst>
            </p:cNvPr>
            <p:cNvCxnSpPr/>
            <p:nvPr userDrawn="1"/>
          </p:nvCxnSpPr>
          <p:spPr>
            <a:xfrm>
              <a:off x="9818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D7A0339E-251C-EB60-B847-68CC60293F87}"/>
                </a:ext>
              </a:extLst>
            </p:cNvPr>
            <p:cNvCxnSpPr/>
            <p:nvPr userDrawn="1"/>
          </p:nvCxnSpPr>
          <p:spPr>
            <a:xfrm>
              <a:off x="10391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929CEEC2-E797-54BF-255A-1DCA815A1AB4}"/>
                </a:ext>
              </a:extLst>
            </p:cNvPr>
            <p:cNvCxnSpPr/>
            <p:nvPr userDrawn="1"/>
          </p:nvCxnSpPr>
          <p:spPr>
            <a:xfrm>
              <a:off x="10963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2063FB6D-2C25-76DC-9D08-2CCF3BEDB2D9}"/>
                </a:ext>
              </a:extLst>
            </p:cNvPr>
            <p:cNvCxnSpPr/>
            <p:nvPr userDrawn="1"/>
          </p:nvCxnSpPr>
          <p:spPr>
            <a:xfrm>
              <a:off x="11536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DB8C4508-87EA-5BE9-51FD-020F5C36C64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33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BB72C3BD-48DE-8329-2F0D-59CF1712D40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940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E0484CD1-D94B-97A9-A701-C506DCF5C50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1347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8FAE3B93-84C6-38B3-8850-78CAE4C85FC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1753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EABF14F5-4DDD-BE5D-6906-63D87B14C3E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160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8DFAD0E2-A176-BE39-E7F0-065FC03B867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567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880A7533-6A94-7D03-872F-CCFFE07F0A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974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08A12449-8FE9-5105-4383-E2118E3BCB4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3381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BAA97A34-162F-429A-D469-A24660BE943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3787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1FEC4A08-C7FB-EAB0-76E2-6BCF8FCA461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194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79B14FB6-C742-15FA-9166-688B60A6F0F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601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7DA02222-BB2F-F39C-CC9F-5785B4DD52A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08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F865AEE4-BA79-39CF-F07E-D86B1F4B171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415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F4195D84-9D67-4518-D32B-F38D9378D8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821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DA3CFC5A-E6B8-887D-1887-A31E2FB1343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6228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1EEFCB8C-B003-BFE8-F4D8-1BF7788ED32A}"/>
              </a:ext>
            </a:extLst>
          </p:cNvPr>
          <p:cNvSpPr/>
          <p:nvPr userDrawn="1"/>
        </p:nvSpPr>
        <p:spPr>
          <a:xfrm>
            <a:off x="619800" y="1055298"/>
            <a:ext cx="10967720" cy="5098300"/>
          </a:xfrm>
          <a:custGeom>
            <a:avLst/>
            <a:gdLst>
              <a:gd name="connsiteX0" fmla="*/ 0 w 10967720"/>
              <a:gd name="connsiteY0" fmla="*/ 0 h 5098300"/>
              <a:gd name="connsiteX1" fmla="*/ 357894 w 10967720"/>
              <a:gd name="connsiteY1" fmla="*/ 0 h 5098300"/>
              <a:gd name="connsiteX2" fmla="*/ 606111 w 10967720"/>
              <a:gd name="connsiteY2" fmla="*/ 0 h 5098300"/>
              <a:gd name="connsiteX3" fmla="*/ 854328 w 10967720"/>
              <a:gd name="connsiteY3" fmla="*/ 0 h 5098300"/>
              <a:gd name="connsiteX4" fmla="*/ 1102544 w 10967720"/>
              <a:gd name="connsiteY4" fmla="*/ 0 h 5098300"/>
              <a:gd name="connsiteX5" fmla="*/ 1460439 w 10967720"/>
              <a:gd name="connsiteY5" fmla="*/ 0 h 5098300"/>
              <a:gd name="connsiteX6" fmla="*/ 1708655 w 10967720"/>
              <a:gd name="connsiteY6" fmla="*/ 0 h 5098300"/>
              <a:gd name="connsiteX7" fmla="*/ 2176227 w 10967720"/>
              <a:gd name="connsiteY7" fmla="*/ 0 h 5098300"/>
              <a:gd name="connsiteX8" fmla="*/ 2534121 w 10967720"/>
              <a:gd name="connsiteY8" fmla="*/ 0 h 5098300"/>
              <a:gd name="connsiteX9" fmla="*/ 3111369 w 10967720"/>
              <a:gd name="connsiteY9" fmla="*/ 0 h 5098300"/>
              <a:gd name="connsiteX10" fmla="*/ 3359586 w 10967720"/>
              <a:gd name="connsiteY10" fmla="*/ 0 h 5098300"/>
              <a:gd name="connsiteX11" fmla="*/ 4046511 w 10967720"/>
              <a:gd name="connsiteY11" fmla="*/ 0 h 5098300"/>
              <a:gd name="connsiteX12" fmla="*/ 4294728 w 10967720"/>
              <a:gd name="connsiteY12" fmla="*/ 0 h 5098300"/>
              <a:gd name="connsiteX13" fmla="*/ 4542945 w 10967720"/>
              <a:gd name="connsiteY13" fmla="*/ 0 h 5098300"/>
              <a:gd name="connsiteX14" fmla="*/ 5229871 w 10967720"/>
              <a:gd name="connsiteY14" fmla="*/ 0 h 5098300"/>
              <a:gd name="connsiteX15" fmla="*/ 6026474 w 10967720"/>
              <a:gd name="connsiteY15" fmla="*/ 0 h 5098300"/>
              <a:gd name="connsiteX16" fmla="*/ 6603722 w 10967720"/>
              <a:gd name="connsiteY16" fmla="*/ 0 h 5098300"/>
              <a:gd name="connsiteX17" fmla="*/ 7180970 w 10967720"/>
              <a:gd name="connsiteY17" fmla="*/ 0 h 5098300"/>
              <a:gd name="connsiteX18" fmla="*/ 7429187 w 10967720"/>
              <a:gd name="connsiteY18" fmla="*/ 0 h 5098300"/>
              <a:gd name="connsiteX19" fmla="*/ 7787081 w 10967720"/>
              <a:gd name="connsiteY19" fmla="*/ 0 h 5098300"/>
              <a:gd name="connsiteX20" fmla="*/ 8474007 w 10967720"/>
              <a:gd name="connsiteY20" fmla="*/ 0 h 5098300"/>
              <a:gd name="connsiteX21" fmla="*/ 9051255 w 10967720"/>
              <a:gd name="connsiteY21" fmla="*/ 0 h 5098300"/>
              <a:gd name="connsiteX22" fmla="*/ 9409149 w 10967720"/>
              <a:gd name="connsiteY22" fmla="*/ 0 h 5098300"/>
              <a:gd name="connsiteX23" fmla="*/ 10096075 w 10967720"/>
              <a:gd name="connsiteY23" fmla="*/ 0 h 5098300"/>
              <a:gd name="connsiteX24" fmla="*/ 10967720 w 10967720"/>
              <a:gd name="connsiteY24" fmla="*/ 0 h 5098300"/>
              <a:gd name="connsiteX25" fmla="*/ 10967720 w 10967720"/>
              <a:gd name="connsiteY25" fmla="*/ 617461 h 5098300"/>
              <a:gd name="connsiteX26" fmla="*/ 10967720 w 10967720"/>
              <a:gd name="connsiteY26" fmla="*/ 1285905 h 5098300"/>
              <a:gd name="connsiteX27" fmla="*/ 10967720 w 10967720"/>
              <a:gd name="connsiteY27" fmla="*/ 1954348 h 5098300"/>
              <a:gd name="connsiteX28" fmla="*/ 10967720 w 10967720"/>
              <a:gd name="connsiteY28" fmla="*/ 2418860 h 5098300"/>
              <a:gd name="connsiteX29" fmla="*/ 10967720 w 10967720"/>
              <a:gd name="connsiteY29" fmla="*/ 3036321 h 5098300"/>
              <a:gd name="connsiteX30" fmla="*/ 10967720 w 10967720"/>
              <a:gd name="connsiteY30" fmla="*/ 3602799 h 5098300"/>
              <a:gd name="connsiteX31" fmla="*/ 10967720 w 10967720"/>
              <a:gd name="connsiteY31" fmla="*/ 4220259 h 5098300"/>
              <a:gd name="connsiteX32" fmla="*/ 10967720 w 10967720"/>
              <a:gd name="connsiteY32" fmla="*/ 5098300 h 5098300"/>
              <a:gd name="connsiteX33" fmla="*/ 10390472 w 10967720"/>
              <a:gd name="connsiteY33" fmla="*/ 5098300 h 5098300"/>
              <a:gd name="connsiteX34" fmla="*/ 10032578 w 10967720"/>
              <a:gd name="connsiteY34" fmla="*/ 5098300 h 5098300"/>
              <a:gd name="connsiteX35" fmla="*/ 9345652 w 10967720"/>
              <a:gd name="connsiteY35" fmla="*/ 5098300 h 5098300"/>
              <a:gd name="connsiteX36" fmla="*/ 8878081 w 10967720"/>
              <a:gd name="connsiteY36" fmla="*/ 5098300 h 5098300"/>
              <a:gd name="connsiteX37" fmla="*/ 8300832 w 10967720"/>
              <a:gd name="connsiteY37" fmla="*/ 5098300 h 5098300"/>
              <a:gd name="connsiteX38" fmla="*/ 7833261 w 10967720"/>
              <a:gd name="connsiteY38" fmla="*/ 5098300 h 5098300"/>
              <a:gd name="connsiteX39" fmla="*/ 7475367 w 10967720"/>
              <a:gd name="connsiteY39" fmla="*/ 5098300 h 5098300"/>
              <a:gd name="connsiteX40" fmla="*/ 6788441 w 10967720"/>
              <a:gd name="connsiteY40" fmla="*/ 5098300 h 5098300"/>
              <a:gd name="connsiteX41" fmla="*/ 6211193 w 10967720"/>
              <a:gd name="connsiteY41" fmla="*/ 5098300 h 5098300"/>
              <a:gd name="connsiteX42" fmla="*/ 5743622 w 10967720"/>
              <a:gd name="connsiteY42" fmla="*/ 5098300 h 5098300"/>
              <a:gd name="connsiteX43" fmla="*/ 5166373 w 10967720"/>
              <a:gd name="connsiteY43" fmla="*/ 5098300 h 5098300"/>
              <a:gd name="connsiteX44" fmla="*/ 4589125 w 10967720"/>
              <a:gd name="connsiteY44" fmla="*/ 5098300 h 5098300"/>
              <a:gd name="connsiteX45" fmla="*/ 4011877 w 10967720"/>
              <a:gd name="connsiteY45" fmla="*/ 5098300 h 5098300"/>
              <a:gd name="connsiteX46" fmla="*/ 3544305 w 10967720"/>
              <a:gd name="connsiteY46" fmla="*/ 5098300 h 5098300"/>
              <a:gd name="connsiteX47" fmla="*/ 2857380 w 10967720"/>
              <a:gd name="connsiteY47" fmla="*/ 5098300 h 5098300"/>
              <a:gd name="connsiteX48" fmla="*/ 2060777 w 10967720"/>
              <a:gd name="connsiteY48" fmla="*/ 5098300 h 5098300"/>
              <a:gd name="connsiteX49" fmla="*/ 1264174 w 10967720"/>
              <a:gd name="connsiteY49" fmla="*/ 5098300 h 5098300"/>
              <a:gd name="connsiteX50" fmla="*/ 0 w 10967720"/>
              <a:gd name="connsiteY50" fmla="*/ 5098300 h 5098300"/>
              <a:gd name="connsiteX51" fmla="*/ 0 w 10967720"/>
              <a:gd name="connsiteY51" fmla="*/ 4531822 h 5098300"/>
              <a:gd name="connsiteX52" fmla="*/ 0 w 10967720"/>
              <a:gd name="connsiteY52" fmla="*/ 4118293 h 5098300"/>
              <a:gd name="connsiteX53" fmla="*/ 0 w 10967720"/>
              <a:gd name="connsiteY53" fmla="*/ 3551816 h 5098300"/>
              <a:gd name="connsiteX54" fmla="*/ 0 w 10967720"/>
              <a:gd name="connsiteY54" fmla="*/ 2883372 h 5098300"/>
              <a:gd name="connsiteX55" fmla="*/ 0 w 10967720"/>
              <a:gd name="connsiteY55" fmla="*/ 2214928 h 5098300"/>
              <a:gd name="connsiteX56" fmla="*/ 0 w 10967720"/>
              <a:gd name="connsiteY56" fmla="*/ 1699433 h 5098300"/>
              <a:gd name="connsiteX57" fmla="*/ 0 w 10967720"/>
              <a:gd name="connsiteY57" fmla="*/ 1285905 h 5098300"/>
              <a:gd name="connsiteX58" fmla="*/ 0 w 10967720"/>
              <a:gd name="connsiteY58" fmla="*/ 821393 h 5098300"/>
              <a:gd name="connsiteX59" fmla="*/ 0 w 10967720"/>
              <a:gd name="connsiteY59" fmla="*/ 0 h 509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967720" h="5098300" fill="none" extrusionOk="0">
                <a:moveTo>
                  <a:pt x="0" y="0"/>
                </a:moveTo>
                <a:cubicBezTo>
                  <a:pt x="165759" y="-19975"/>
                  <a:pt x="203019" y="6959"/>
                  <a:pt x="357894" y="0"/>
                </a:cubicBezTo>
                <a:cubicBezTo>
                  <a:pt x="512769" y="-6959"/>
                  <a:pt x="537452" y="27858"/>
                  <a:pt x="606111" y="0"/>
                </a:cubicBezTo>
                <a:cubicBezTo>
                  <a:pt x="674770" y="-27858"/>
                  <a:pt x="776592" y="7822"/>
                  <a:pt x="854328" y="0"/>
                </a:cubicBezTo>
                <a:cubicBezTo>
                  <a:pt x="932064" y="-7822"/>
                  <a:pt x="1030773" y="11016"/>
                  <a:pt x="1102544" y="0"/>
                </a:cubicBezTo>
                <a:cubicBezTo>
                  <a:pt x="1174315" y="-11016"/>
                  <a:pt x="1322752" y="25776"/>
                  <a:pt x="1460439" y="0"/>
                </a:cubicBezTo>
                <a:cubicBezTo>
                  <a:pt x="1598126" y="-25776"/>
                  <a:pt x="1591361" y="4656"/>
                  <a:pt x="1708655" y="0"/>
                </a:cubicBezTo>
                <a:cubicBezTo>
                  <a:pt x="1825949" y="-4656"/>
                  <a:pt x="2047319" y="55613"/>
                  <a:pt x="2176227" y="0"/>
                </a:cubicBezTo>
                <a:cubicBezTo>
                  <a:pt x="2305135" y="-55613"/>
                  <a:pt x="2390983" y="25432"/>
                  <a:pt x="2534121" y="0"/>
                </a:cubicBezTo>
                <a:cubicBezTo>
                  <a:pt x="2677259" y="-25432"/>
                  <a:pt x="2847158" y="12620"/>
                  <a:pt x="3111369" y="0"/>
                </a:cubicBezTo>
                <a:cubicBezTo>
                  <a:pt x="3375580" y="-12620"/>
                  <a:pt x="3266167" y="606"/>
                  <a:pt x="3359586" y="0"/>
                </a:cubicBezTo>
                <a:cubicBezTo>
                  <a:pt x="3453005" y="-606"/>
                  <a:pt x="3867958" y="16370"/>
                  <a:pt x="4046511" y="0"/>
                </a:cubicBezTo>
                <a:cubicBezTo>
                  <a:pt x="4225065" y="-16370"/>
                  <a:pt x="4174811" y="25324"/>
                  <a:pt x="4294728" y="0"/>
                </a:cubicBezTo>
                <a:cubicBezTo>
                  <a:pt x="4414645" y="-25324"/>
                  <a:pt x="4434120" y="1808"/>
                  <a:pt x="4542945" y="0"/>
                </a:cubicBezTo>
                <a:cubicBezTo>
                  <a:pt x="4651770" y="-1808"/>
                  <a:pt x="4921190" y="60572"/>
                  <a:pt x="5229871" y="0"/>
                </a:cubicBezTo>
                <a:cubicBezTo>
                  <a:pt x="5538552" y="-60572"/>
                  <a:pt x="5683828" y="4289"/>
                  <a:pt x="6026474" y="0"/>
                </a:cubicBezTo>
                <a:cubicBezTo>
                  <a:pt x="6369120" y="-4289"/>
                  <a:pt x="6435518" y="2869"/>
                  <a:pt x="6603722" y="0"/>
                </a:cubicBezTo>
                <a:cubicBezTo>
                  <a:pt x="6771926" y="-2869"/>
                  <a:pt x="6969678" y="20308"/>
                  <a:pt x="7180970" y="0"/>
                </a:cubicBezTo>
                <a:cubicBezTo>
                  <a:pt x="7392262" y="-20308"/>
                  <a:pt x="7339912" y="10466"/>
                  <a:pt x="7429187" y="0"/>
                </a:cubicBezTo>
                <a:cubicBezTo>
                  <a:pt x="7518462" y="-10466"/>
                  <a:pt x="7608412" y="1787"/>
                  <a:pt x="7787081" y="0"/>
                </a:cubicBezTo>
                <a:cubicBezTo>
                  <a:pt x="7965750" y="-1787"/>
                  <a:pt x="8218972" y="19557"/>
                  <a:pt x="8474007" y="0"/>
                </a:cubicBezTo>
                <a:cubicBezTo>
                  <a:pt x="8729042" y="-19557"/>
                  <a:pt x="8856660" y="27263"/>
                  <a:pt x="9051255" y="0"/>
                </a:cubicBezTo>
                <a:cubicBezTo>
                  <a:pt x="9245850" y="-27263"/>
                  <a:pt x="9332338" y="14222"/>
                  <a:pt x="9409149" y="0"/>
                </a:cubicBezTo>
                <a:cubicBezTo>
                  <a:pt x="9485960" y="-14222"/>
                  <a:pt x="9950307" y="64105"/>
                  <a:pt x="10096075" y="0"/>
                </a:cubicBezTo>
                <a:cubicBezTo>
                  <a:pt x="10241843" y="-64105"/>
                  <a:pt x="10710114" y="36101"/>
                  <a:pt x="10967720" y="0"/>
                </a:cubicBezTo>
                <a:cubicBezTo>
                  <a:pt x="10973120" y="150672"/>
                  <a:pt x="10953291" y="459529"/>
                  <a:pt x="10967720" y="617461"/>
                </a:cubicBezTo>
                <a:cubicBezTo>
                  <a:pt x="10982149" y="775393"/>
                  <a:pt x="10934185" y="966499"/>
                  <a:pt x="10967720" y="1285905"/>
                </a:cubicBezTo>
                <a:cubicBezTo>
                  <a:pt x="11001255" y="1605311"/>
                  <a:pt x="10932153" y="1711920"/>
                  <a:pt x="10967720" y="1954348"/>
                </a:cubicBezTo>
                <a:cubicBezTo>
                  <a:pt x="11003287" y="2196776"/>
                  <a:pt x="10941871" y="2200137"/>
                  <a:pt x="10967720" y="2418860"/>
                </a:cubicBezTo>
                <a:cubicBezTo>
                  <a:pt x="10993569" y="2637583"/>
                  <a:pt x="10924507" y="2807765"/>
                  <a:pt x="10967720" y="3036321"/>
                </a:cubicBezTo>
                <a:cubicBezTo>
                  <a:pt x="11010933" y="3264877"/>
                  <a:pt x="10935807" y="3485411"/>
                  <a:pt x="10967720" y="3602799"/>
                </a:cubicBezTo>
                <a:cubicBezTo>
                  <a:pt x="10999633" y="3720187"/>
                  <a:pt x="10944570" y="3963679"/>
                  <a:pt x="10967720" y="4220259"/>
                </a:cubicBezTo>
                <a:cubicBezTo>
                  <a:pt x="10990870" y="4476839"/>
                  <a:pt x="10945982" y="4842003"/>
                  <a:pt x="10967720" y="5098300"/>
                </a:cubicBezTo>
                <a:cubicBezTo>
                  <a:pt x="10713465" y="5100805"/>
                  <a:pt x="10657051" y="5084111"/>
                  <a:pt x="10390472" y="5098300"/>
                </a:cubicBezTo>
                <a:cubicBezTo>
                  <a:pt x="10123893" y="5112489"/>
                  <a:pt x="10177260" y="5069812"/>
                  <a:pt x="10032578" y="5098300"/>
                </a:cubicBezTo>
                <a:cubicBezTo>
                  <a:pt x="9887896" y="5126788"/>
                  <a:pt x="9635123" y="5080939"/>
                  <a:pt x="9345652" y="5098300"/>
                </a:cubicBezTo>
                <a:cubicBezTo>
                  <a:pt x="9056181" y="5115661"/>
                  <a:pt x="9083507" y="5045151"/>
                  <a:pt x="8878081" y="5098300"/>
                </a:cubicBezTo>
                <a:cubicBezTo>
                  <a:pt x="8672655" y="5151449"/>
                  <a:pt x="8488632" y="5049044"/>
                  <a:pt x="8300832" y="5098300"/>
                </a:cubicBezTo>
                <a:cubicBezTo>
                  <a:pt x="8113032" y="5147556"/>
                  <a:pt x="8046198" y="5061743"/>
                  <a:pt x="7833261" y="5098300"/>
                </a:cubicBezTo>
                <a:cubicBezTo>
                  <a:pt x="7620324" y="5134857"/>
                  <a:pt x="7644860" y="5074814"/>
                  <a:pt x="7475367" y="5098300"/>
                </a:cubicBezTo>
                <a:cubicBezTo>
                  <a:pt x="7305874" y="5121786"/>
                  <a:pt x="7087197" y="5019693"/>
                  <a:pt x="6788441" y="5098300"/>
                </a:cubicBezTo>
                <a:cubicBezTo>
                  <a:pt x="6489685" y="5176907"/>
                  <a:pt x="6339396" y="5041248"/>
                  <a:pt x="6211193" y="5098300"/>
                </a:cubicBezTo>
                <a:cubicBezTo>
                  <a:pt x="6082990" y="5155352"/>
                  <a:pt x="5939616" y="5095120"/>
                  <a:pt x="5743622" y="5098300"/>
                </a:cubicBezTo>
                <a:cubicBezTo>
                  <a:pt x="5547628" y="5101480"/>
                  <a:pt x="5392368" y="5029315"/>
                  <a:pt x="5166373" y="5098300"/>
                </a:cubicBezTo>
                <a:cubicBezTo>
                  <a:pt x="4940378" y="5167285"/>
                  <a:pt x="4859269" y="5088407"/>
                  <a:pt x="4589125" y="5098300"/>
                </a:cubicBezTo>
                <a:cubicBezTo>
                  <a:pt x="4318981" y="5108193"/>
                  <a:pt x="4288195" y="5070584"/>
                  <a:pt x="4011877" y="5098300"/>
                </a:cubicBezTo>
                <a:cubicBezTo>
                  <a:pt x="3735559" y="5126016"/>
                  <a:pt x="3684790" y="5053128"/>
                  <a:pt x="3544305" y="5098300"/>
                </a:cubicBezTo>
                <a:cubicBezTo>
                  <a:pt x="3403820" y="5143472"/>
                  <a:pt x="3129570" y="5030102"/>
                  <a:pt x="2857380" y="5098300"/>
                </a:cubicBezTo>
                <a:cubicBezTo>
                  <a:pt x="2585190" y="5166498"/>
                  <a:pt x="2407725" y="5085607"/>
                  <a:pt x="2060777" y="5098300"/>
                </a:cubicBezTo>
                <a:cubicBezTo>
                  <a:pt x="1713829" y="5110993"/>
                  <a:pt x="1529753" y="5053627"/>
                  <a:pt x="1264174" y="5098300"/>
                </a:cubicBezTo>
                <a:cubicBezTo>
                  <a:pt x="998595" y="5142973"/>
                  <a:pt x="300667" y="4999397"/>
                  <a:pt x="0" y="5098300"/>
                </a:cubicBezTo>
                <a:cubicBezTo>
                  <a:pt x="-2715" y="4866486"/>
                  <a:pt x="48126" y="4662458"/>
                  <a:pt x="0" y="4531822"/>
                </a:cubicBezTo>
                <a:cubicBezTo>
                  <a:pt x="-48126" y="4401186"/>
                  <a:pt x="33669" y="4304265"/>
                  <a:pt x="0" y="4118293"/>
                </a:cubicBezTo>
                <a:cubicBezTo>
                  <a:pt x="-33669" y="3932321"/>
                  <a:pt x="32571" y="3667258"/>
                  <a:pt x="0" y="3551816"/>
                </a:cubicBezTo>
                <a:cubicBezTo>
                  <a:pt x="-32571" y="3436374"/>
                  <a:pt x="48696" y="3154924"/>
                  <a:pt x="0" y="2883372"/>
                </a:cubicBezTo>
                <a:cubicBezTo>
                  <a:pt x="-48696" y="2611820"/>
                  <a:pt x="71741" y="2455598"/>
                  <a:pt x="0" y="2214928"/>
                </a:cubicBezTo>
                <a:cubicBezTo>
                  <a:pt x="-71741" y="1974258"/>
                  <a:pt x="57116" y="1952732"/>
                  <a:pt x="0" y="1699433"/>
                </a:cubicBezTo>
                <a:cubicBezTo>
                  <a:pt x="-57116" y="1446135"/>
                  <a:pt x="29437" y="1491678"/>
                  <a:pt x="0" y="1285905"/>
                </a:cubicBezTo>
                <a:cubicBezTo>
                  <a:pt x="-29437" y="1080132"/>
                  <a:pt x="48295" y="1053083"/>
                  <a:pt x="0" y="821393"/>
                </a:cubicBezTo>
                <a:cubicBezTo>
                  <a:pt x="-48295" y="589703"/>
                  <a:pt x="20620" y="329998"/>
                  <a:pt x="0" y="0"/>
                </a:cubicBezTo>
                <a:close/>
              </a:path>
              <a:path w="10967720" h="5098300" stroke="0" extrusionOk="0">
                <a:moveTo>
                  <a:pt x="0" y="0"/>
                </a:moveTo>
                <a:cubicBezTo>
                  <a:pt x="147926" y="-28471"/>
                  <a:pt x="213198" y="11602"/>
                  <a:pt x="357894" y="0"/>
                </a:cubicBezTo>
                <a:cubicBezTo>
                  <a:pt x="502590" y="-11602"/>
                  <a:pt x="840471" y="26083"/>
                  <a:pt x="1044820" y="0"/>
                </a:cubicBezTo>
                <a:cubicBezTo>
                  <a:pt x="1249169" y="-26083"/>
                  <a:pt x="1292300" y="2051"/>
                  <a:pt x="1402714" y="0"/>
                </a:cubicBezTo>
                <a:cubicBezTo>
                  <a:pt x="1513128" y="-2051"/>
                  <a:pt x="1828238" y="15967"/>
                  <a:pt x="2089639" y="0"/>
                </a:cubicBezTo>
                <a:cubicBezTo>
                  <a:pt x="2351041" y="-15967"/>
                  <a:pt x="2281817" y="15177"/>
                  <a:pt x="2337856" y="0"/>
                </a:cubicBezTo>
                <a:cubicBezTo>
                  <a:pt x="2393895" y="-15177"/>
                  <a:pt x="2696889" y="11245"/>
                  <a:pt x="3024782" y="0"/>
                </a:cubicBezTo>
                <a:cubicBezTo>
                  <a:pt x="3352675" y="-11245"/>
                  <a:pt x="3519434" y="46537"/>
                  <a:pt x="3711707" y="0"/>
                </a:cubicBezTo>
                <a:cubicBezTo>
                  <a:pt x="3903980" y="-46537"/>
                  <a:pt x="4104245" y="49843"/>
                  <a:pt x="4398633" y="0"/>
                </a:cubicBezTo>
                <a:cubicBezTo>
                  <a:pt x="4693021" y="-49843"/>
                  <a:pt x="4761472" y="38964"/>
                  <a:pt x="4866204" y="0"/>
                </a:cubicBezTo>
                <a:cubicBezTo>
                  <a:pt x="4970936" y="-38964"/>
                  <a:pt x="5287307" y="9361"/>
                  <a:pt x="5553130" y="0"/>
                </a:cubicBezTo>
                <a:cubicBezTo>
                  <a:pt x="5818953" y="-9361"/>
                  <a:pt x="5960519" y="21969"/>
                  <a:pt x="6240055" y="0"/>
                </a:cubicBezTo>
                <a:cubicBezTo>
                  <a:pt x="6519592" y="-21969"/>
                  <a:pt x="6558405" y="29744"/>
                  <a:pt x="6707627" y="0"/>
                </a:cubicBezTo>
                <a:cubicBezTo>
                  <a:pt x="6856849" y="-29744"/>
                  <a:pt x="6871351" y="23272"/>
                  <a:pt x="6955843" y="0"/>
                </a:cubicBezTo>
                <a:cubicBezTo>
                  <a:pt x="7040335" y="-23272"/>
                  <a:pt x="7395237" y="12328"/>
                  <a:pt x="7752446" y="0"/>
                </a:cubicBezTo>
                <a:cubicBezTo>
                  <a:pt x="8109655" y="-12328"/>
                  <a:pt x="8060333" y="5309"/>
                  <a:pt x="8220018" y="0"/>
                </a:cubicBezTo>
                <a:cubicBezTo>
                  <a:pt x="8379703" y="-5309"/>
                  <a:pt x="8580687" y="1055"/>
                  <a:pt x="8687589" y="0"/>
                </a:cubicBezTo>
                <a:cubicBezTo>
                  <a:pt x="8794491" y="-1055"/>
                  <a:pt x="9151029" y="40148"/>
                  <a:pt x="9484192" y="0"/>
                </a:cubicBezTo>
                <a:cubicBezTo>
                  <a:pt x="9817355" y="-40148"/>
                  <a:pt x="9885433" y="82313"/>
                  <a:pt x="10280794" y="0"/>
                </a:cubicBezTo>
                <a:cubicBezTo>
                  <a:pt x="10676155" y="-82313"/>
                  <a:pt x="10812046" y="43269"/>
                  <a:pt x="10967720" y="0"/>
                </a:cubicBezTo>
                <a:cubicBezTo>
                  <a:pt x="10982900" y="131484"/>
                  <a:pt x="10960738" y="401603"/>
                  <a:pt x="10967720" y="566478"/>
                </a:cubicBezTo>
                <a:cubicBezTo>
                  <a:pt x="10974702" y="731353"/>
                  <a:pt x="10901689" y="854303"/>
                  <a:pt x="10967720" y="1132956"/>
                </a:cubicBezTo>
                <a:cubicBezTo>
                  <a:pt x="11033751" y="1411609"/>
                  <a:pt x="10912655" y="1594638"/>
                  <a:pt x="10967720" y="1801399"/>
                </a:cubicBezTo>
                <a:cubicBezTo>
                  <a:pt x="11022785" y="2008160"/>
                  <a:pt x="10898407" y="2197920"/>
                  <a:pt x="10967720" y="2418860"/>
                </a:cubicBezTo>
                <a:cubicBezTo>
                  <a:pt x="11037033" y="2639800"/>
                  <a:pt x="10939448" y="2748383"/>
                  <a:pt x="10967720" y="2883372"/>
                </a:cubicBezTo>
                <a:cubicBezTo>
                  <a:pt x="10995992" y="3018361"/>
                  <a:pt x="10929429" y="3174481"/>
                  <a:pt x="10967720" y="3296901"/>
                </a:cubicBezTo>
                <a:cubicBezTo>
                  <a:pt x="11006011" y="3419321"/>
                  <a:pt x="10964543" y="3672593"/>
                  <a:pt x="10967720" y="3914361"/>
                </a:cubicBezTo>
                <a:cubicBezTo>
                  <a:pt x="10970897" y="4156129"/>
                  <a:pt x="10948248" y="4235790"/>
                  <a:pt x="10967720" y="4480839"/>
                </a:cubicBezTo>
                <a:cubicBezTo>
                  <a:pt x="10987192" y="4725888"/>
                  <a:pt x="10903625" y="4792431"/>
                  <a:pt x="10967720" y="5098300"/>
                </a:cubicBezTo>
                <a:cubicBezTo>
                  <a:pt x="10814099" y="5136448"/>
                  <a:pt x="10767771" y="5058725"/>
                  <a:pt x="10609826" y="5098300"/>
                </a:cubicBezTo>
                <a:cubicBezTo>
                  <a:pt x="10451881" y="5137875"/>
                  <a:pt x="10225223" y="5078349"/>
                  <a:pt x="9922900" y="5098300"/>
                </a:cubicBezTo>
                <a:cubicBezTo>
                  <a:pt x="9620577" y="5118251"/>
                  <a:pt x="9729037" y="5086193"/>
                  <a:pt x="9565006" y="5098300"/>
                </a:cubicBezTo>
                <a:cubicBezTo>
                  <a:pt x="9400975" y="5110407"/>
                  <a:pt x="9394108" y="5077508"/>
                  <a:pt x="9316790" y="5098300"/>
                </a:cubicBezTo>
                <a:cubicBezTo>
                  <a:pt x="9239472" y="5119092"/>
                  <a:pt x="9128304" y="5062247"/>
                  <a:pt x="8958895" y="5098300"/>
                </a:cubicBezTo>
                <a:cubicBezTo>
                  <a:pt x="8789487" y="5134353"/>
                  <a:pt x="8611450" y="5081329"/>
                  <a:pt x="8271970" y="5098300"/>
                </a:cubicBezTo>
                <a:cubicBezTo>
                  <a:pt x="7932491" y="5115271"/>
                  <a:pt x="7678151" y="5093502"/>
                  <a:pt x="7475367" y="5098300"/>
                </a:cubicBezTo>
                <a:cubicBezTo>
                  <a:pt x="7272583" y="5103098"/>
                  <a:pt x="7126662" y="5050480"/>
                  <a:pt x="6898119" y="5098300"/>
                </a:cubicBezTo>
                <a:cubicBezTo>
                  <a:pt x="6669576" y="5146120"/>
                  <a:pt x="6672849" y="5070917"/>
                  <a:pt x="6540225" y="5098300"/>
                </a:cubicBezTo>
                <a:cubicBezTo>
                  <a:pt x="6407601" y="5125683"/>
                  <a:pt x="6256565" y="5068075"/>
                  <a:pt x="6182331" y="5098300"/>
                </a:cubicBezTo>
                <a:cubicBezTo>
                  <a:pt x="6108097" y="5128525"/>
                  <a:pt x="6019496" y="5075321"/>
                  <a:pt x="5934114" y="5098300"/>
                </a:cubicBezTo>
                <a:cubicBezTo>
                  <a:pt x="5848732" y="5121279"/>
                  <a:pt x="5518766" y="5038775"/>
                  <a:pt x="5356865" y="5098300"/>
                </a:cubicBezTo>
                <a:cubicBezTo>
                  <a:pt x="5194964" y="5157825"/>
                  <a:pt x="5037252" y="5031558"/>
                  <a:pt x="4779617" y="5098300"/>
                </a:cubicBezTo>
                <a:cubicBezTo>
                  <a:pt x="4521982" y="5165042"/>
                  <a:pt x="4156838" y="5080860"/>
                  <a:pt x="3983014" y="5098300"/>
                </a:cubicBezTo>
                <a:cubicBezTo>
                  <a:pt x="3809190" y="5115740"/>
                  <a:pt x="3830494" y="5083457"/>
                  <a:pt x="3734797" y="5098300"/>
                </a:cubicBezTo>
                <a:cubicBezTo>
                  <a:pt x="3639100" y="5113143"/>
                  <a:pt x="3509510" y="5083628"/>
                  <a:pt x="3376903" y="5098300"/>
                </a:cubicBezTo>
                <a:cubicBezTo>
                  <a:pt x="3244296" y="5112972"/>
                  <a:pt x="2995994" y="5077422"/>
                  <a:pt x="2799655" y="5098300"/>
                </a:cubicBezTo>
                <a:cubicBezTo>
                  <a:pt x="2603316" y="5119178"/>
                  <a:pt x="2544718" y="5066811"/>
                  <a:pt x="2332084" y="5098300"/>
                </a:cubicBezTo>
                <a:cubicBezTo>
                  <a:pt x="2119450" y="5129789"/>
                  <a:pt x="1954659" y="5093894"/>
                  <a:pt x="1645158" y="5098300"/>
                </a:cubicBezTo>
                <a:cubicBezTo>
                  <a:pt x="1335657" y="5102706"/>
                  <a:pt x="1277671" y="5050631"/>
                  <a:pt x="958232" y="5098300"/>
                </a:cubicBezTo>
                <a:cubicBezTo>
                  <a:pt x="638793" y="5145969"/>
                  <a:pt x="763944" y="5091366"/>
                  <a:pt x="710016" y="5098300"/>
                </a:cubicBezTo>
                <a:cubicBezTo>
                  <a:pt x="656088" y="5105234"/>
                  <a:pt x="256659" y="5072334"/>
                  <a:pt x="0" y="5098300"/>
                </a:cubicBezTo>
                <a:cubicBezTo>
                  <a:pt x="-34209" y="4835730"/>
                  <a:pt x="60949" y="4651740"/>
                  <a:pt x="0" y="4480839"/>
                </a:cubicBezTo>
                <a:cubicBezTo>
                  <a:pt x="-60949" y="4309938"/>
                  <a:pt x="26797" y="4207404"/>
                  <a:pt x="0" y="4016327"/>
                </a:cubicBezTo>
                <a:cubicBezTo>
                  <a:pt x="-26797" y="3825250"/>
                  <a:pt x="40852" y="3754135"/>
                  <a:pt x="0" y="3551816"/>
                </a:cubicBezTo>
                <a:cubicBezTo>
                  <a:pt x="-40852" y="3349497"/>
                  <a:pt x="43180" y="3225413"/>
                  <a:pt x="0" y="3087304"/>
                </a:cubicBezTo>
                <a:cubicBezTo>
                  <a:pt x="-43180" y="2949195"/>
                  <a:pt x="41082" y="2821460"/>
                  <a:pt x="0" y="2673775"/>
                </a:cubicBezTo>
                <a:cubicBezTo>
                  <a:pt x="-41082" y="2526090"/>
                  <a:pt x="58036" y="2224040"/>
                  <a:pt x="0" y="2005331"/>
                </a:cubicBezTo>
                <a:cubicBezTo>
                  <a:pt x="-58036" y="1786622"/>
                  <a:pt x="24464" y="1745380"/>
                  <a:pt x="0" y="1591803"/>
                </a:cubicBezTo>
                <a:cubicBezTo>
                  <a:pt x="-24464" y="1438226"/>
                  <a:pt x="2389" y="1264754"/>
                  <a:pt x="0" y="1178274"/>
                </a:cubicBezTo>
                <a:cubicBezTo>
                  <a:pt x="-2389" y="1091794"/>
                  <a:pt x="45306" y="792116"/>
                  <a:pt x="0" y="611796"/>
                </a:cubicBezTo>
                <a:cubicBezTo>
                  <a:pt x="-45306" y="431476"/>
                  <a:pt x="41236" y="236043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695318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44D4E76C-8F89-CAAD-ECAF-A16EBBC622AC}"/>
              </a:ext>
            </a:extLst>
          </p:cNvPr>
          <p:cNvGrpSpPr/>
          <p:nvPr userDrawn="1"/>
        </p:nvGrpSpPr>
        <p:grpSpPr>
          <a:xfrm>
            <a:off x="10777468" y="-1329533"/>
            <a:ext cx="2829063" cy="2922600"/>
            <a:chOff x="10548921" y="-1072800"/>
            <a:chExt cx="2829063" cy="2922600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FB728D74-E1C6-7ACF-74BB-E492E051D5A4}"/>
                </a:ext>
              </a:extLst>
            </p:cNvPr>
            <p:cNvSpPr/>
            <p:nvPr userDrawn="1"/>
          </p:nvSpPr>
          <p:spPr>
            <a:xfrm>
              <a:off x="10548921" y="-7410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-64578" y="594510"/>
                    <a:pt x="564162" y="55779"/>
                    <a:pt x="1295400" y="0"/>
                  </a:cubicBezTo>
                  <a:cubicBezTo>
                    <a:pt x="1930000" y="-146080"/>
                    <a:pt x="2549496" y="647108"/>
                    <a:pt x="2590800" y="1295400"/>
                  </a:cubicBezTo>
                  <a:cubicBezTo>
                    <a:pt x="2675555" y="2042295"/>
                    <a:pt x="1953050" y="2537947"/>
                    <a:pt x="1295400" y="2590800"/>
                  </a:cubicBezTo>
                  <a:cubicBezTo>
                    <a:pt x="481920" y="2420522"/>
                    <a:pt x="-59424" y="2027608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37687" y="378579"/>
                    <a:pt x="557158" y="195201"/>
                    <a:pt x="1295400" y="0"/>
                  </a:cubicBezTo>
                  <a:cubicBezTo>
                    <a:pt x="1995757" y="32425"/>
                    <a:pt x="2563424" y="711485"/>
                    <a:pt x="2590800" y="1295400"/>
                  </a:cubicBezTo>
                  <a:cubicBezTo>
                    <a:pt x="2596754" y="1984748"/>
                    <a:pt x="2152185" y="2450074"/>
                    <a:pt x="1295400" y="2590800"/>
                  </a:cubicBezTo>
                  <a:cubicBezTo>
                    <a:pt x="580094" y="2793702"/>
                    <a:pt x="-179921" y="2069780"/>
                    <a:pt x="0" y="1295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35374587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BB8314F9-AF18-C30C-8EE6-964DE11C48EE}"/>
                </a:ext>
              </a:extLst>
            </p:cNvPr>
            <p:cNvSpPr/>
            <p:nvPr userDrawn="1"/>
          </p:nvSpPr>
          <p:spPr>
            <a:xfrm>
              <a:off x="10787184" y="-10728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61985" y="539197"/>
                    <a:pt x="741917" y="-12774"/>
                    <a:pt x="1295400" y="0"/>
                  </a:cubicBezTo>
                  <a:cubicBezTo>
                    <a:pt x="1951949" y="32197"/>
                    <a:pt x="2502101" y="724920"/>
                    <a:pt x="2590800" y="1295400"/>
                  </a:cubicBezTo>
                  <a:cubicBezTo>
                    <a:pt x="2445140" y="2021241"/>
                    <a:pt x="1964419" y="2586440"/>
                    <a:pt x="1295400" y="2590800"/>
                  </a:cubicBezTo>
                  <a:cubicBezTo>
                    <a:pt x="663509" y="2557097"/>
                    <a:pt x="73102" y="1974304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27940" y="592371"/>
                    <a:pt x="552404" y="-57965"/>
                    <a:pt x="1295400" y="0"/>
                  </a:cubicBezTo>
                  <a:cubicBezTo>
                    <a:pt x="2009540" y="-37655"/>
                    <a:pt x="2693326" y="490575"/>
                    <a:pt x="2590800" y="1295400"/>
                  </a:cubicBezTo>
                  <a:cubicBezTo>
                    <a:pt x="2748859" y="1936848"/>
                    <a:pt x="2031372" y="2417370"/>
                    <a:pt x="1295400" y="2590800"/>
                  </a:cubicBezTo>
                  <a:cubicBezTo>
                    <a:pt x="417957" y="2461085"/>
                    <a:pt x="58955" y="1981086"/>
                    <a:pt x="0" y="12954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71683966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792ECE1-94F5-96AA-4FAF-8BED740AD5D7}"/>
              </a:ext>
            </a:extLst>
          </p:cNvPr>
          <p:cNvGrpSpPr/>
          <p:nvPr userDrawn="1"/>
        </p:nvGrpSpPr>
        <p:grpSpPr>
          <a:xfrm rot="11119941">
            <a:off x="-1297343" y="5434202"/>
            <a:ext cx="2829063" cy="2922600"/>
            <a:chOff x="10548921" y="-1072800"/>
            <a:chExt cx="2829063" cy="2922600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EFE81B12-F9AC-2ADC-9D58-322A0E9F7995}"/>
                </a:ext>
              </a:extLst>
            </p:cNvPr>
            <p:cNvSpPr/>
            <p:nvPr userDrawn="1"/>
          </p:nvSpPr>
          <p:spPr>
            <a:xfrm>
              <a:off x="10548921" y="-7410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-64578" y="594510"/>
                    <a:pt x="564162" y="55779"/>
                    <a:pt x="1295400" y="0"/>
                  </a:cubicBezTo>
                  <a:cubicBezTo>
                    <a:pt x="1930000" y="-146080"/>
                    <a:pt x="2549496" y="647108"/>
                    <a:pt x="2590800" y="1295400"/>
                  </a:cubicBezTo>
                  <a:cubicBezTo>
                    <a:pt x="2675555" y="2042295"/>
                    <a:pt x="1953050" y="2537947"/>
                    <a:pt x="1295400" y="2590800"/>
                  </a:cubicBezTo>
                  <a:cubicBezTo>
                    <a:pt x="481920" y="2420522"/>
                    <a:pt x="-59424" y="2027608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37687" y="378579"/>
                    <a:pt x="557158" y="195201"/>
                    <a:pt x="1295400" y="0"/>
                  </a:cubicBezTo>
                  <a:cubicBezTo>
                    <a:pt x="1995757" y="32425"/>
                    <a:pt x="2563424" y="711485"/>
                    <a:pt x="2590800" y="1295400"/>
                  </a:cubicBezTo>
                  <a:cubicBezTo>
                    <a:pt x="2596754" y="1984748"/>
                    <a:pt x="2152185" y="2450074"/>
                    <a:pt x="1295400" y="2590800"/>
                  </a:cubicBezTo>
                  <a:cubicBezTo>
                    <a:pt x="580094" y="2793702"/>
                    <a:pt x="-179921" y="2069780"/>
                    <a:pt x="0" y="1295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35374587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3908DE99-6A37-F175-E922-985249A3CB40}"/>
                </a:ext>
              </a:extLst>
            </p:cNvPr>
            <p:cNvSpPr/>
            <p:nvPr userDrawn="1"/>
          </p:nvSpPr>
          <p:spPr>
            <a:xfrm>
              <a:off x="10787184" y="-10728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61985" y="539197"/>
                    <a:pt x="741917" y="-12774"/>
                    <a:pt x="1295400" y="0"/>
                  </a:cubicBezTo>
                  <a:cubicBezTo>
                    <a:pt x="1951949" y="32197"/>
                    <a:pt x="2502101" y="724920"/>
                    <a:pt x="2590800" y="1295400"/>
                  </a:cubicBezTo>
                  <a:cubicBezTo>
                    <a:pt x="2445140" y="2021241"/>
                    <a:pt x="1964419" y="2586440"/>
                    <a:pt x="1295400" y="2590800"/>
                  </a:cubicBezTo>
                  <a:cubicBezTo>
                    <a:pt x="663509" y="2557097"/>
                    <a:pt x="73102" y="1974304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27940" y="592371"/>
                    <a:pt x="552404" y="-57965"/>
                    <a:pt x="1295400" y="0"/>
                  </a:cubicBezTo>
                  <a:cubicBezTo>
                    <a:pt x="2009540" y="-37655"/>
                    <a:pt x="2693326" y="490575"/>
                    <a:pt x="2590800" y="1295400"/>
                  </a:cubicBezTo>
                  <a:cubicBezTo>
                    <a:pt x="2748859" y="1936848"/>
                    <a:pt x="2031372" y="2417370"/>
                    <a:pt x="1295400" y="2590800"/>
                  </a:cubicBezTo>
                  <a:cubicBezTo>
                    <a:pt x="417957" y="2461085"/>
                    <a:pt x="58955" y="1981086"/>
                    <a:pt x="0" y="12954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71683966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77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>
            <a:extLst>
              <a:ext uri="{FF2B5EF4-FFF2-40B4-BE49-F238E27FC236}">
                <a16:creationId xmlns:a16="http://schemas.microsoft.com/office/drawing/2014/main" id="{6CC0DF3C-456F-1E5E-8F6D-A16B30B9C804}"/>
              </a:ext>
            </a:extLst>
          </p:cNvPr>
          <p:cNvGrpSpPr/>
          <p:nvPr userDrawn="1"/>
        </p:nvGrpSpPr>
        <p:grpSpPr>
          <a:xfrm>
            <a:off x="-60200" y="0"/>
            <a:ext cx="12192000" cy="6858000"/>
            <a:chOff x="0" y="0"/>
            <a:chExt cx="12192000" cy="6858000"/>
          </a:xfrm>
        </p:grpSpPr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2FA8E981-01C4-A4A5-3F6E-F5BF22F8657B}"/>
                </a:ext>
              </a:extLst>
            </p:cNvPr>
            <p:cNvCxnSpPr/>
            <p:nvPr userDrawn="1"/>
          </p:nvCxnSpPr>
          <p:spPr>
            <a:xfrm>
              <a:off x="660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E12A29C3-B987-4004-3B8A-2199CA6F707D}"/>
                </a:ext>
              </a:extLst>
            </p:cNvPr>
            <p:cNvCxnSpPr/>
            <p:nvPr userDrawn="1"/>
          </p:nvCxnSpPr>
          <p:spPr>
            <a:xfrm>
              <a:off x="1232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255493E9-3F5D-7ADA-D378-582C06B5C5F8}"/>
                </a:ext>
              </a:extLst>
            </p:cNvPr>
            <p:cNvCxnSpPr/>
            <p:nvPr userDrawn="1"/>
          </p:nvCxnSpPr>
          <p:spPr>
            <a:xfrm>
              <a:off x="1805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97D79A55-F97C-110D-2079-1E4F09428F8A}"/>
                </a:ext>
              </a:extLst>
            </p:cNvPr>
            <p:cNvCxnSpPr/>
            <p:nvPr userDrawn="1"/>
          </p:nvCxnSpPr>
          <p:spPr>
            <a:xfrm>
              <a:off x="2377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A018F80E-245E-C9DA-0EBA-FF30391F5313}"/>
                </a:ext>
              </a:extLst>
            </p:cNvPr>
            <p:cNvCxnSpPr/>
            <p:nvPr userDrawn="1"/>
          </p:nvCxnSpPr>
          <p:spPr>
            <a:xfrm>
              <a:off x="2950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CFDDC11F-B551-3C23-F484-ACB4A9059B90}"/>
                </a:ext>
              </a:extLst>
            </p:cNvPr>
            <p:cNvCxnSpPr/>
            <p:nvPr userDrawn="1"/>
          </p:nvCxnSpPr>
          <p:spPr>
            <a:xfrm>
              <a:off x="3522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385F11F1-0C28-8113-5DFE-2D2E9D2EED16}"/>
                </a:ext>
              </a:extLst>
            </p:cNvPr>
            <p:cNvCxnSpPr/>
            <p:nvPr userDrawn="1"/>
          </p:nvCxnSpPr>
          <p:spPr>
            <a:xfrm>
              <a:off x="4094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75A0C494-A21C-88E5-4293-7A4F36888EA8}"/>
                </a:ext>
              </a:extLst>
            </p:cNvPr>
            <p:cNvCxnSpPr/>
            <p:nvPr userDrawn="1"/>
          </p:nvCxnSpPr>
          <p:spPr>
            <a:xfrm>
              <a:off x="4667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DABDD05A-520C-1EB5-B108-E77C51DA4CEA}"/>
                </a:ext>
              </a:extLst>
            </p:cNvPr>
            <p:cNvCxnSpPr/>
            <p:nvPr userDrawn="1"/>
          </p:nvCxnSpPr>
          <p:spPr>
            <a:xfrm>
              <a:off x="5239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2379BB4E-2631-3F07-693B-808B031F5AFE}"/>
                </a:ext>
              </a:extLst>
            </p:cNvPr>
            <p:cNvCxnSpPr/>
            <p:nvPr userDrawn="1"/>
          </p:nvCxnSpPr>
          <p:spPr>
            <a:xfrm>
              <a:off x="5812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4A1A0FE8-DAE2-2FAC-EB73-6902B73E6963}"/>
                </a:ext>
              </a:extLst>
            </p:cNvPr>
            <p:cNvCxnSpPr/>
            <p:nvPr userDrawn="1"/>
          </p:nvCxnSpPr>
          <p:spPr>
            <a:xfrm>
              <a:off x="6384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7624649F-904A-07E8-6396-DA4639DD64D2}"/>
                </a:ext>
              </a:extLst>
            </p:cNvPr>
            <p:cNvCxnSpPr/>
            <p:nvPr userDrawn="1"/>
          </p:nvCxnSpPr>
          <p:spPr>
            <a:xfrm>
              <a:off x="6956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01C4AA13-DF77-1AAC-3E55-47EBBEA3B21B}"/>
                </a:ext>
              </a:extLst>
            </p:cNvPr>
            <p:cNvCxnSpPr/>
            <p:nvPr userDrawn="1"/>
          </p:nvCxnSpPr>
          <p:spPr>
            <a:xfrm>
              <a:off x="7529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69827F1D-3C64-A48D-D3D5-651F3E11B1C2}"/>
                </a:ext>
              </a:extLst>
            </p:cNvPr>
            <p:cNvCxnSpPr/>
            <p:nvPr userDrawn="1"/>
          </p:nvCxnSpPr>
          <p:spPr>
            <a:xfrm>
              <a:off x="8101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2C431EB2-95E6-7FA1-FBBF-44046895D07F}"/>
                </a:ext>
              </a:extLst>
            </p:cNvPr>
            <p:cNvCxnSpPr/>
            <p:nvPr userDrawn="1"/>
          </p:nvCxnSpPr>
          <p:spPr>
            <a:xfrm>
              <a:off x="8674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84739076-BB0F-6ABB-8AE8-D027010CD1AF}"/>
                </a:ext>
              </a:extLst>
            </p:cNvPr>
            <p:cNvCxnSpPr/>
            <p:nvPr userDrawn="1"/>
          </p:nvCxnSpPr>
          <p:spPr>
            <a:xfrm>
              <a:off x="92464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261D35A2-FF69-38D1-8C0D-D7FE85BC008F}"/>
                </a:ext>
              </a:extLst>
            </p:cNvPr>
            <p:cNvCxnSpPr/>
            <p:nvPr userDrawn="1"/>
          </p:nvCxnSpPr>
          <p:spPr>
            <a:xfrm>
              <a:off x="98188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D941647D-74F8-6E39-3E94-45454247BFAB}"/>
                </a:ext>
              </a:extLst>
            </p:cNvPr>
            <p:cNvCxnSpPr/>
            <p:nvPr userDrawn="1"/>
          </p:nvCxnSpPr>
          <p:spPr>
            <a:xfrm>
              <a:off x="103912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BB8DD946-441F-412E-3DE4-EEE6680E644E}"/>
                </a:ext>
              </a:extLst>
            </p:cNvPr>
            <p:cNvCxnSpPr/>
            <p:nvPr userDrawn="1"/>
          </p:nvCxnSpPr>
          <p:spPr>
            <a:xfrm>
              <a:off x="109636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B2F27750-B19F-C96E-52C6-6DF467D017A1}"/>
                </a:ext>
              </a:extLst>
            </p:cNvPr>
            <p:cNvCxnSpPr/>
            <p:nvPr userDrawn="1"/>
          </p:nvCxnSpPr>
          <p:spPr>
            <a:xfrm>
              <a:off x="11536000" y="0"/>
              <a:ext cx="0" cy="68580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9B90235D-FBED-FE5A-19AA-8F2013791F7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33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610E5715-9D25-E023-CD19-8AAE5D6737E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940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C27F8C45-E849-B338-2A89-B2FA0390553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1347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1DA35FAD-D92A-54E7-8ECD-E5C52BC2AEE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1753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79933D64-9876-D591-72D9-8DA3C2E8ADF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160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372AEA73-FDA6-854F-2D83-823C4BAE838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567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DEA44305-8DF8-D1BE-120E-4D231F907B4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2974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A6AF4A24-6EAF-0829-EA2D-95BEA52C8B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3381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EA726A92-E5FE-467F-7C10-414DACC4B7B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3787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FFB812C2-5CF1-7D13-60B0-DBF98A4BE30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194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5BA0D7BF-78E4-E6AE-1B1C-D93B94B359A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46014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384C0F94-6BE3-968E-1B65-3F23E746379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0082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B9241241-3D5D-317C-4C7B-CD904A3D00B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4150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97957DA4-9C6B-8A5F-CB00-07F09385BD9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58218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7D9AE1D2-66DB-323F-B12F-E0433EFCE3C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6228600"/>
              <a:ext cx="12192000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C31C3CDE-776B-0F70-4111-C97B95FD6AAA}"/>
              </a:ext>
            </a:extLst>
          </p:cNvPr>
          <p:cNvSpPr/>
          <p:nvPr userDrawn="1"/>
        </p:nvSpPr>
        <p:spPr>
          <a:xfrm>
            <a:off x="619800" y="1055298"/>
            <a:ext cx="10967720" cy="5098300"/>
          </a:xfrm>
          <a:custGeom>
            <a:avLst/>
            <a:gdLst>
              <a:gd name="connsiteX0" fmla="*/ 0 w 10967720"/>
              <a:gd name="connsiteY0" fmla="*/ 0 h 5098300"/>
              <a:gd name="connsiteX1" fmla="*/ 357894 w 10967720"/>
              <a:gd name="connsiteY1" fmla="*/ 0 h 5098300"/>
              <a:gd name="connsiteX2" fmla="*/ 606111 w 10967720"/>
              <a:gd name="connsiteY2" fmla="*/ 0 h 5098300"/>
              <a:gd name="connsiteX3" fmla="*/ 854328 w 10967720"/>
              <a:gd name="connsiteY3" fmla="*/ 0 h 5098300"/>
              <a:gd name="connsiteX4" fmla="*/ 1102544 w 10967720"/>
              <a:gd name="connsiteY4" fmla="*/ 0 h 5098300"/>
              <a:gd name="connsiteX5" fmla="*/ 1460439 w 10967720"/>
              <a:gd name="connsiteY5" fmla="*/ 0 h 5098300"/>
              <a:gd name="connsiteX6" fmla="*/ 1708655 w 10967720"/>
              <a:gd name="connsiteY6" fmla="*/ 0 h 5098300"/>
              <a:gd name="connsiteX7" fmla="*/ 2176227 w 10967720"/>
              <a:gd name="connsiteY7" fmla="*/ 0 h 5098300"/>
              <a:gd name="connsiteX8" fmla="*/ 2534121 w 10967720"/>
              <a:gd name="connsiteY8" fmla="*/ 0 h 5098300"/>
              <a:gd name="connsiteX9" fmla="*/ 3111369 w 10967720"/>
              <a:gd name="connsiteY9" fmla="*/ 0 h 5098300"/>
              <a:gd name="connsiteX10" fmla="*/ 3359586 w 10967720"/>
              <a:gd name="connsiteY10" fmla="*/ 0 h 5098300"/>
              <a:gd name="connsiteX11" fmla="*/ 4046511 w 10967720"/>
              <a:gd name="connsiteY11" fmla="*/ 0 h 5098300"/>
              <a:gd name="connsiteX12" fmla="*/ 4294728 w 10967720"/>
              <a:gd name="connsiteY12" fmla="*/ 0 h 5098300"/>
              <a:gd name="connsiteX13" fmla="*/ 4542945 w 10967720"/>
              <a:gd name="connsiteY13" fmla="*/ 0 h 5098300"/>
              <a:gd name="connsiteX14" fmla="*/ 5229871 w 10967720"/>
              <a:gd name="connsiteY14" fmla="*/ 0 h 5098300"/>
              <a:gd name="connsiteX15" fmla="*/ 6026474 w 10967720"/>
              <a:gd name="connsiteY15" fmla="*/ 0 h 5098300"/>
              <a:gd name="connsiteX16" fmla="*/ 6603722 w 10967720"/>
              <a:gd name="connsiteY16" fmla="*/ 0 h 5098300"/>
              <a:gd name="connsiteX17" fmla="*/ 7180970 w 10967720"/>
              <a:gd name="connsiteY17" fmla="*/ 0 h 5098300"/>
              <a:gd name="connsiteX18" fmla="*/ 7429187 w 10967720"/>
              <a:gd name="connsiteY18" fmla="*/ 0 h 5098300"/>
              <a:gd name="connsiteX19" fmla="*/ 7787081 w 10967720"/>
              <a:gd name="connsiteY19" fmla="*/ 0 h 5098300"/>
              <a:gd name="connsiteX20" fmla="*/ 8474007 w 10967720"/>
              <a:gd name="connsiteY20" fmla="*/ 0 h 5098300"/>
              <a:gd name="connsiteX21" fmla="*/ 9051255 w 10967720"/>
              <a:gd name="connsiteY21" fmla="*/ 0 h 5098300"/>
              <a:gd name="connsiteX22" fmla="*/ 9409149 w 10967720"/>
              <a:gd name="connsiteY22" fmla="*/ 0 h 5098300"/>
              <a:gd name="connsiteX23" fmla="*/ 10096075 w 10967720"/>
              <a:gd name="connsiteY23" fmla="*/ 0 h 5098300"/>
              <a:gd name="connsiteX24" fmla="*/ 10967720 w 10967720"/>
              <a:gd name="connsiteY24" fmla="*/ 0 h 5098300"/>
              <a:gd name="connsiteX25" fmla="*/ 10967720 w 10967720"/>
              <a:gd name="connsiteY25" fmla="*/ 617461 h 5098300"/>
              <a:gd name="connsiteX26" fmla="*/ 10967720 w 10967720"/>
              <a:gd name="connsiteY26" fmla="*/ 1285905 h 5098300"/>
              <a:gd name="connsiteX27" fmla="*/ 10967720 w 10967720"/>
              <a:gd name="connsiteY27" fmla="*/ 1954348 h 5098300"/>
              <a:gd name="connsiteX28" fmla="*/ 10967720 w 10967720"/>
              <a:gd name="connsiteY28" fmla="*/ 2418860 h 5098300"/>
              <a:gd name="connsiteX29" fmla="*/ 10967720 w 10967720"/>
              <a:gd name="connsiteY29" fmla="*/ 3036321 h 5098300"/>
              <a:gd name="connsiteX30" fmla="*/ 10967720 w 10967720"/>
              <a:gd name="connsiteY30" fmla="*/ 3602799 h 5098300"/>
              <a:gd name="connsiteX31" fmla="*/ 10967720 w 10967720"/>
              <a:gd name="connsiteY31" fmla="*/ 4220259 h 5098300"/>
              <a:gd name="connsiteX32" fmla="*/ 10967720 w 10967720"/>
              <a:gd name="connsiteY32" fmla="*/ 5098300 h 5098300"/>
              <a:gd name="connsiteX33" fmla="*/ 10390472 w 10967720"/>
              <a:gd name="connsiteY33" fmla="*/ 5098300 h 5098300"/>
              <a:gd name="connsiteX34" fmla="*/ 10032578 w 10967720"/>
              <a:gd name="connsiteY34" fmla="*/ 5098300 h 5098300"/>
              <a:gd name="connsiteX35" fmla="*/ 9345652 w 10967720"/>
              <a:gd name="connsiteY35" fmla="*/ 5098300 h 5098300"/>
              <a:gd name="connsiteX36" fmla="*/ 8878081 w 10967720"/>
              <a:gd name="connsiteY36" fmla="*/ 5098300 h 5098300"/>
              <a:gd name="connsiteX37" fmla="*/ 8300832 w 10967720"/>
              <a:gd name="connsiteY37" fmla="*/ 5098300 h 5098300"/>
              <a:gd name="connsiteX38" fmla="*/ 7833261 w 10967720"/>
              <a:gd name="connsiteY38" fmla="*/ 5098300 h 5098300"/>
              <a:gd name="connsiteX39" fmla="*/ 7475367 w 10967720"/>
              <a:gd name="connsiteY39" fmla="*/ 5098300 h 5098300"/>
              <a:gd name="connsiteX40" fmla="*/ 6788441 w 10967720"/>
              <a:gd name="connsiteY40" fmla="*/ 5098300 h 5098300"/>
              <a:gd name="connsiteX41" fmla="*/ 6211193 w 10967720"/>
              <a:gd name="connsiteY41" fmla="*/ 5098300 h 5098300"/>
              <a:gd name="connsiteX42" fmla="*/ 5743622 w 10967720"/>
              <a:gd name="connsiteY42" fmla="*/ 5098300 h 5098300"/>
              <a:gd name="connsiteX43" fmla="*/ 5166373 w 10967720"/>
              <a:gd name="connsiteY43" fmla="*/ 5098300 h 5098300"/>
              <a:gd name="connsiteX44" fmla="*/ 4589125 w 10967720"/>
              <a:gd name="connsiteY44" fmla="*/ 5098300 h 5098300"/>
              <a:gd name="connsiteX45" fmla="*/ 4011877 w 10967720"/>
              <a:gd name="connsiteY45" fmla="*/ 5098300 h 5098300"/>
              <a:gd name="connsiteX46" fmla="*/ 3544305 w 10967720"/>
              <a:gd name="connsiteY46" fmla="*/ 5098300 h 5098300"/>
              <a:gd name="connsiteX47" fmla="*/ 2857380 w 10967720"/>
              <a:gd name="connsiteY47" fmla="*/ 5098300 h 5098300"/>
              <a:gd name="connsiteX48" fmla="*/ 2060777 w 10967720"/>
              <a:gd name="connsiteY48" fmla="*/ 5098300 h 5098300"/>
              <a:gd name="connsiteX49" fmla="*/ 1264174 w 10967720"/>
              <a:gd name="connsiteY49" fmla="*/ 5098300 h 5098300"/>
              <a:gd name="connsiteX50" fmla="*/ 0 w 10967720"/>
              <a:gd name="connsiteY50" fmla="*/ 5098300 h 5098300"/>
              <a:gd name="connsiteX51" fmla="*/ 0 w 10967720"/>
              <a:gd name="connsiteY51" fmla="*/ 4531822 h 5098300"/>
              <a:gd name="connsiteX52" fmla="*/ 0 w 10967720"/>
              <a:gd name="connsiteY52" fmla="*/ 4118293 h 5098300"/>
              <a:gd name="connsiteX53" fmla="*/ 0 w 10967720"/>
              <a:gd name="connsiteY53" fmla="*/ 3551816 h 5098300"/>
              <a:gd name="connsiteX54" fmla="*/ 0 w 10967720"/>
              <a:gd name="connsiteY54" fmla="*/ 2883372 h 5098300"/>
              <a:gd name="connsiteX55" fmla="*/ 0 w 10967720"/>
              <a:gd name="connsiteY55" fmla="*/ 2214928 h 5098300"/>
              <a:gd name="connsiteX56" fmla="*/ 0 w 10967720"/>
              <a:gd name="connsiteY56" fmla="*/ 1699433 h 5098300"/>
              <a:gd name="connsiteX57" fmla="*/ 0 w 10967720"/>
              <a:gd name="connsiteY57" fmla="*/ 1285905 h 5098300"/>
              <a:gd name="connsiteX58" fmla="*/ 0 w 10967720"/>
              <a:gd name="connsiteY58" fmla="*/ 821393 h 5098300"/>
              <a:gd name="connsiteX59" fmla="*/ 0 w 10967720"/>
              <a:gd name="connsiteY59" fmla="*/ 0 h 509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967720" h="5098300" fill="none" extrusionOk="0">
                <a:moveTo>
                  <a:pt x="0" y="0"/>
                </a:moveTo>
                <a:cubicBezTo>
                  <a:pt x="165759" y="-19975"/>
                  <a:pt x="203019" y="6959"/>
                  <a:pt x="357894" y="0"/>
                </a:cubicBezTo>
                <a:cubicBezTo>
                  <a:pt x="512769" y="-6959"/>
                  <a:pt x="537452" y="27858"/>
                  <a:pt x="606111" y="0"/>
                </a:cubicBezTo>
                <a:cubicBezTo>
                  <a:pt x="674770" y="-27858"/>
                  <a:pt x="776592" y="7822"/>
                  <a:pt x="854328" y="0"/>
                </a:cubicBezTo>
                <a:cubicBezTo>
                  <a:pt x="932064" y="-7822"/>
                  <a:pt x="1030773" y="11016"/>
                  <a:pt x="1102544" y="0"/>
                </a:cubicBezTo>
                <a:cubicBezTo>
                  <a:pt x="1174315" y="-11016"/>
                  <a:pt x="1322752" y="25776"/>
                  <a:pt x="1460439" y="0"/>
                </a:cubicBezTo>
                <a:cubicBezTo>
                  <a:pt x="1598126" y="-25776"/>
                  <a:pt x="1591361" y="4656"/>
                  <a:pt x="1708655" y="0"/>
                </a:cubicBezTo>
                <a:cubicBezTo>
                  <a:pt x="1825949" y="-4656"/>
                  <a:pt x="2047319" y="55613"/>
                  <a:pt x="2176227" y="0"/>
                </a:cubicBezTo>
                <a:cubicBezTo>
                  <a:pt x="2305135" y="-55613"/>
                  <a:pt x="2390983" y="25432"/>
                  <a:pt x="2534121" y="0"/>
                </a:cubicBezTo>
                <a:cubicBezTo>
                  <a:pt x="2677259" y="-25432"/>
                  <a:pt x="2847158" y="12620"/>
                  <a:pt x="3111369" y="0"/>
                </a:cubicBezTo>
                <a:cubicBezTo>
                  <a:pt x="3375580" y="-12620"/>
                  <a:pt x="3266167" y="606"/>
                  <a:pt x="3359586" y="0"/>
                </a:cubicBezTo>
                <a:cubicBezTo>
                  <a:pt x="3453005" y="-606"/>
                  <a:pt x="3867958" y="16370"/>
                  <a:pt x="4046511" y="0"/>
                </a:cubicBezTo>
                <a:cubicBezTo>
                  <a:pt x="4225065" y="-16370"/>
                  <a:pt x="4174811" y="25324"/>
                  <a:pt x="4294728" y="0"/>
                </a:cubicBezTo>
                <a:cubicBezTo>
                  <a:pt x="4414645" y="-25324"/>
                  <a:pt x="4434120" y="1808"/>
                  <a:pt x="4542945" y="0"/>
                </a:cubicBezTo>
                <a:cubicBezTo>
                  <a:pt x="4651770" y="-1808"/>
                  <a:pt x="4921190" y="60572"/>
                  <a:pt x="5229871" y="0"/>
                </a:cubicBezTo>
                <a:cubicBezTo>
                  <a:pt x="5538552" y="-60572"/>
                  <a:pt x="5683828" y="4289"/>
                  <a:pt x="6026474" y="0"/>
                </a:cubicBezTo>
                <a:cubicBezTo>
                  <a:pt x="6369120" y="-4289"/>
                  <a:pt x="6435518" y="2869"/>
                  <a:pt x="6603722" y="0"/>
                </a:cubicBezTo>
                <a:cubicBezTo>
                  <a:pt x="6771926" y="-2869"/>
                  <a:pt x="6969678" y="20308"/>
                  <a:pt x="7180970" y="0"/>
                </a:cubicBezTo>
                <a:cubicBezTo>
                  <a:pt x="7392262" y="-20308"/>
                  <a:pt x="7339912" y="10466"/>
                  <a:pt x="7429187" y="0"/>
                </a:cubicBezTo>
                <a:cubicBezTo>
                  <a:pt x="7518462" y="-10466"/>
                  <a:pt x="7608412" y="1787"/>
                  <a:pt x="7787081" y="0"/>
                </a:cubicBezTo>
                <a:cubicBezTo>
                  <a:pt x="7965750" y="-1787"/>
                  <a:pt x="8218972" y="19557"/>
                  <a:pt x="8474007" y="0"/>
                </a:cubicBezTo>
                <a:cubicBezTo>
                  <a:pt x="8729042" y="-19557"/>
                  <a:pt x="8856660" y="27263"/>
                  <a:pt x="9051255" y="0"/>
                </a:cubicBezTo>
                <a:cubicBezTo>
                  <a:pt x="9245850" y="-27263"/>
                  <a:pt x="9332338" y="14222"/>
                  <a:pt x="9409149" y="0"/>
                </a:cubicBezTo>
                <a:cubicBezTo>
                  <a:pt x="9485960" y="-14222"/>
                  <a:pt x="9950307" y="64105"/>
                  <a:pt x="10096075" y="0"/>
                </a:cubicBezTo>
                <a:cubicBezTo>
                  <a:pt x="10241843" y="-64105"/>
                  <a:pt x="10710114" y="36101"/>
                  <a:pt x="10967720" y="0"/>
                </a:cubicBezTo>
                <a:cubicBezTo>
                  <a:pt x="10973120" y="150672"/>
                  <a:pt x="10953291" y="459529"/>
                  <a:pt x="10967720" y="617461"/>
                </a:cubicBezTo>
                <a:cubicBezTo>
                  <a:pt x="10982149" y="775393"/>
                  <a:pt x="10934185" y="966499"/>
                  <a:pt x="10967720" y="1285905"/>
                </a:cubicBezTo>
                <a:cubicBezTo>
                  <a:pt x="11001255" y="1605311"/>
                  <a:pt x="10932153" y="1711920"/>
                  <a:pt x="10967720" y="1954348"/>
                </a:cubicBezTo>
                <a:cubicBezTo>
                  <a:pt x="11003287" y="2196776"/>
                  <a:pt x="10941871" y="2200137"/>
                  <a:pt x="10967720" y="2418860"/>
                </a:cubicBezTo>
                <a:cubicBezTo>
                  <a:pt x="10993569" y="2637583"/>
                  <a:pt x="10924507" y="2807765"/>
                  <a:pt x="10967720" y="3036321"/>
                </a:cubicBezTo>
                <a:cubicBezTo>
                  <a:pt x="11010933" y="3264877"/>
                  <a:pt x="10935807" y="3485411"/>
                  <a:pt x="10967720" y="3602799"/>
                </a:cubicBezTo>
                <a:cubicBezTo>
                  <a:pt x="10999633" y="3720187"/>
                  <a:pt x="10944570" y="3963679"/>
                  <a:pt x="10967720" y="4220259"/>
                </a:cubicBezTo>
                <a:cubicBezTo>
                  <a:pt x="10990870" y="4476839"/>
                  <a:pt x="10945982" y="4842003"/>
                  <a:pt x="10967720" y="5098300"/>
                </a:cubicBezTo>
                <a:cubicBezTo>
                  <a:pt x="10713465" y="5100805"/>
                  <a:pt x="10657051" y="5084111"/>
                  <a:pt x="10390472" y="5098300"/>
                </a:cubicBezTo>
                <a:cubicBezTo>
                  <a:pt x="10123893" y="5112489"/>
                  <a:pt x="10177260" y="5069812"/>
                  <a:pt x="10032578" y="5098300"/>
                </a:cubicBezTo>
                <a:cubicBezTo>
                  <a:pt x="9887896" y="5126788"/>
                  <a:pt x="9635123" y="5080939"/>
                  <a:pt x="9345652" y="5098300"/>
                </a:cubicBezTo>
                <a:cubicBezTo>
                  <a:pt x="9056181" y="5115661"/>
                  <a:pt x="9083507" y="5045151"/>
                  <a:pt x="8878081" y="5098300"/>
                </a:cubicBezTo>
                <a:cubicBezTo>
                  <a:pt x="8672655" y="5151449"/>
                  <a:pt x="8488632" y="5049044"/>
                  <a:pt x="8300832" y="5098300"/>
                </a:cubicBezTo>
                <a:cubicBezTo>
                  <a:pt x="8113032" y="5147556"/>
                  <a:pt x="8046198" y="5061743"/>
                  <a:pt x="7833261" y="5098300"/>
                </a:cubicBezTo>
                <a:cubicBezTo>
                  <a:pt x="7620324" y="5134857"/>
                  <a:pt x="7644860" y="5074814"/>
                  <a:pt x="7475367" y="5098300"/>
                </a:cubicBezTo>
                <a:cubicBezTo>
                  <a:pt x="7305874" y="5121786"/>
                  <a:pt x="7087197" y="5019693"/>
                  <a:pt x="6788441" y="5098300"/>
                </a:cubicBezTo>
                <a:cubicBezTo>
                  <a:pt x="6489685" y="5176907"/>
                  <a:pt x="6339396" y="5041248"/>
                  <a:pt x="6211193" y="5098300"/>
                </a:cubicBezTo>
                <a:cubicBezTo>
                  <a:pt x="6082990" y="5155352"/>
                  <a:pt x="5939616" y="5095120"/>
                  <a:pt x="5743622" y="5098300"/>
                </a:cubicBezTo>
                <a:cubicBezTo>
                  <a:pt x="5547628" y="5101480"/>
                  <a:pt x="5392368" y="5029315"/>
                  <a:pt x="5166373" y="5098300"/>
                </a:cubicBezTo>
                <a:cubicBezTo>
                  <a:pt x="4940378" y="5167285"/>
                  <a:pt x="4859269" y="5088407"/>
                  <a:pt x="4589125" y="5098300"/>
                </a:cubicBezTo>
                <a:cubicBezTo>
                  <a:pt x="4318981" y="5108193"/>
                  <a:pt x="4288195" y="5070584"/>
                  <a:pt x="4011877" y="5098300"/>
                </a:cubicBezTo>
                <a:cubicBezTo>
                  <a:pt x="3735559" y="5126016"/>
                  <a:pt x="3684790" y="5053128"/>
                  <a:pt x="3544305" y="5098300"/>
                </a:cubicBezTo>
                <a:cubicBezTo>
                  <a:pt x="3403820" y="5143472"/>
                  <a:pt x="3129570" y="5030102"/>
                  <a:pt x="2857380" y="5098300"/>
                </a:cubicBezTo>
                <a:cubicBezTo>
                  <a:pt x="2585190" y="5166498"/>
                  <a:pt x="2407725" y="5085607"/>
                  <a:pt x="2060777" y="5098300"/>
                </a:cubicBezTo>
                <a:cubicBezTo>
                  <a:pt x="1713829" y="5110993"/>
                  <a:pt x="1529753" y="5053627"/>
                  <a:pt x="1264174" y="5098300"/>
                </a:cubicBezTo>
                <a:cubicBezTo>
                  <a:pt x="998595" y="5142973"/>
                  <a:pt x="300667" y="4999397"/>
                  <a:pt x="0" y="5098300"/>
                </a:cubicBezTo>
                <a:cubicBezTo>
                  <a:pt x="-2715" y="4866486"/>
                  <a:pt x="48126" y="4662458"/>
                  <a:pt x="0" y="4531822"/>
                </a:cubicBezTo>
                <a:cubicBezTo>
                  <a:pt x="-48126" y="4401186"/>
                  <a:pt x="33669" y="4304265"/>
                  <a:pt x="0" y="4118293"/>
                </a:cubicBezTo>
                <a:cubicBezTo>
                  <a:pt x="-33669" y="3932321"/>
                  <a:pt x="32571" y="3667258"/>
                  <a:pt x="0" y="3551816"/>
                </a:cubicBezTo>
                <a:cubicBezTo>
                  <a:pt x="-32571" y="3436374"/>
                  <a:pt x="48696" y="3154924"/>
                  <a:pt x="0" y="2883372"/>
                </a:cubicBezTo>
                <a:cubicBezTo>
                  <a:pt x="-48696" y="2611820"/>
                  <a:pt x="71741" y="2455598"/>
                  <a:pt x="0" y="2214928"/>
                </a:cubicBezTo>
                <a:cubicBezTo>
                  <a:pt x="-71741" y="1974258"/>
                  <a:pt x="57116" y="1952732"/>
                  <a:pt x="0" y="1699433"/>
                </a:cubicBezTo>
                <a:cubicBezTo>
                  <a:pt x="-57116" y="1446135"/>
                  <a:pt x="29437" y="1491678"/>
                  <a:pt x="0" y="1285905"/>
                </a:cubicBezTo>
                <a:cubicBezTo>
                  <a:pt x="-29437" y="1080132"/>
                  <a:pt x="48295" y="1053083"/>
                  <a:pt x="0" y="821393"/>
                </a:cubicBezTo>
                <a:cubicBezTo>
                  <a:pt x="-48295" y="589703"/>
                  <a:pt x="20620" y="329998"/>
                  <a:pt x="0" y="0"/>
                </a:cubicBezTo>
                <a:close/>
              </a:path>
              <a:path w="10967720" h="5098300" stroke="0" extrusionOk="0">
                <a:moveTo>
                  <a:pt x="0" y="0"/>
                </a:moveTo>
                <a:cubicBezTo>
                  <a:pt x="147926" y="-28471"/>
                  <a:pt x="213198" y="11602"/>
                  <a:pt x="357894" y="0"/>
                </a:cubicBezTo>
                <a:cubicBezTo>
                  <a:pt x="502590" y="-11602"/>
                  <a:pt x="840471" y="26083"/>
                  <a:pt x="1044820" y="0"/>
                </a:cubicBezTo>
                <a:cubicBezTo>
                  <a:pt x="1249169" y="-26083"/>
                  <a:pt x="1292300" y="2051"/>
                  <a:pt x="1402714" y="0"/>
                </a:cubicBezTo>
                <a:cubicBezTo>
                  <a:pt x="1513128" y="-2051"/>
                  <a:pt x="1828238" y="15967"/>
                  <a:pt x="2089639" y="0"/>
                </a:cubicBezTo>
                <a:cubicBezTo>
                  <a:pt x="2351041" y="-15967"/>
                  <a:pt x="2281817" y="15177"/>
                  <a:pt x="2337856" y="0"/>
                </a:cubicBezTo>
                <a:cubicBezTo>
                  <a:pt x="2393895" y="-15177"/>
                  <a:pt x="2696889" y="11245"/>
                  <a:pt x="3024782" y="0"/>
                </a:cubicBezTo>
                <a:cubicBezTo>
                  <a:pt x="3352675" y="-11245"/>
                  <a:pt x="3519434" y="46537"/>
                  <a:pt x="3711707" y="0"/>
                </a:cubicBezTo>
                <a:cubicBezTo>
                  <a:pt x="3903980" y="-46537"/>
                  <a:pt x="4104245" y="49843"/>
                  <a:pt x="4398633" y="0"/>
                </a:cubicBezTo>
                <a:cubicBezTo>
                  <a:pt x="4693021" y="-49843"/>
                  <a:pt x="4761472" y="38964"/>
                  <a:pt x="4866204" y="0"/>
                </a:cubicBezTo>
                <a:cubicBezTo>
                  <a:pt x="4970936" y="-38964"/>
                  <a:pt x="5287307" y="9361"/>
                  <a:pt x="5553130" y="0"/>
                </a:cubicBezTo>
                <a:cubicBezTo>
                  <a:pt x="5818953" y="-9361"/>
                  <a:pt x="5960519" y="21969"/>
                  <a:pt x="6240055" y="0"/>
                </a:cubicBezTo>
                <a:cubicBezTo>
                  <a:pt x="6519592" y="-21969"/>
                  <a:pt x="6558405" y="29744"/>
                  <a:pt x="6707627" y="0"/>
                </a:cubicBezTo>
                <a:cubicBezTo>
                  <a:pt x="6856849" y="-29744"/>
                  <a:pt x="6871351" y="23272"/>
                  <a:pt x="6955843" y="0"/>
                </a:cubicBezTo>
                <a:cubicBezTo>
                  <a:pt x="7040335" y="-23272"/>
                  <a:pt x="7395237" y="12328"/>
                  <a:pt x="7752446" y="0"/>
                </a:cubicBezTo>
                <a:cubicBezTo>
                  <a:pt x="8109655" y="-12328"/>
                  <a:pt x="8060333" y="5309"/>
                  <a:pt x="8220018" y="0"/>
                </a:cubicBezTo>
                <a:cubicBezTo>
                  <a:pt x="8379703" y="-5309"/>
                  <a:pt x="8580687" y="1055"/>
                  <a:pt x="8687589" y="0"/>
                </a:cubicBezTo>
                <a:cubicBezTo>
                  <a:pt x="8794491" y="-1055"/>
                  <a:pt x="9151029" y="40148"/>
                  <a:pt x="9484192" y="0"/>
                </a:cubicBezTo>
                <a:cubicBezTo>
                  <a:pt x="9817355" y="-40148"/>
                  <a:pt x="9885433" y="82313"/>
                  <a:pt x="10280794" y="0"/>
                </a:cubicBezTo>
                <a:cubicBezTo>
                  <a:pt x="10676155" y="-82313"/>
                  <a:pt x="10812046" y="43269"/>
                  <a:pt x="10967720" y="0"/>
                </a:cubicBezTo>
                <a:cubicBezTo>
                  <a:pt x="10982900" y="131484"/>
                  <a:pt x="10960738" y="401603"/>
                  <a:pt x="10967720" y="566478"/>
                </a:cubicBezTo>
                <a:cubicBezTo>
                  <a:pt x="10974702" y="731353"/>
                  <a:pt x="10901689" y="854303"/>
                  <a:pt x="10967720" y="1132956"/>
                </a:cubicBezTo>
                <a:cubicBezTo>
                  <a:pt x="11033751" y="1411609"/>
                  <a:pt x="10912655" y="1594638"/>
                  <a:pt x="10967720" y="1801399"/>
                </a:cubicBezTo>
                <a:cubicBezTo>
                  <a:pt x="11022785" y="2008160"/>
                  <a:pt x="10898407" y="2197920"/>
                  <a:pt x="10967720" y="2418860"/>
                </a:cubicBezTo>
                <a:cubicBezTo>
                  <a:pt x="11037033" y="2639800"/>
                  <a:pt x="10939448" y="2748383"/>
                  <a:pt x="10967720" y="2883372"/>
                </a:cubicBezTo>
                <a:cubicBezTo>
                  <a:pt x="10995992" y="3018361"/>
                  <a:pt x="10929429" y="3174481"/>
                  <a:pt x="10967720" y="3296901"/>
                </a:cubicBezTo>
                <a:cubicBezTo>
                  <a:pt x="11006011" y="3419321"/>
                  <a:pt x="10964543" y="3672593"/>
                  <a:pt x="10967720" y="3914361"/>
                </a:cubicBezTo>
                <a:cubicBezTo>
                  <a:pt x="10970897" y="4156129"/>
                  <a:pt x="10948248" y="4235790"/>
                  <a:pt x="10967720" y="4480839"/>
                </a:cubicBezTo>
                <a:cubicBezTo>
                  <a:pt x="10987192" y="4725888"/>
                  <a:pt x="10903625" y="4792431"/>
                  <a:pt x="10967720" y="5098300"/>
                </a:cubicBezTo>
                <a:cubicBezTo>
                  <a:pt x="10814099" y="5136448"/>
                  <a:pt x="10767771" y="5058725"/>
                  <a:pt x="10609826" y="5098300"/>
                </a:cubicBezTo>
                <a:cubicBezTo>
                  <a:pt x="10451881" y="5137875"/>
                  <a:pt x="10225223" y="5078349"/>
                  <a:pt x="9922900" y="5098300"/>
                </a:cubicBezTo>
                <a:cubicBezTo>
                  <a:pt x="9620577" y="5118251"/>
                  <a:pt x="9729037" y="5086193"/>
                  <a:pt x="9565006" y="5098300"/>
                </a:cubicBezTo>
                <a:cubicBezTo>
                  <a:pt x="9400975" y="5110407"/>
                  <a:pt x="9394108" y="5077508"/>
                  <a:pt x="9316790" y="5098300"/>
                </a:cubicBezTo>
                <a:cubicBezTo>
                  <a:pt x="9239472" y="5119092"/>
                  <a:pt x="9128304" y="5062247"/>
                  <a:pt x="8958895" y="5098300"/>
                </a:cubicBezTo>
                <a:cubicBezTo>
                  <a:pt x="8789487" y="5134353"/>
                  <a:pt x="8611450" y="5081329"/>
                  <a:pt x="8271970" y="5098300"/>
                </a:cubicBezTo>
                <a:cubicBezTo>
                  <a:pt x="7932491" y="5115271"/>
                  <a:pt x="7678151" y="5093502"/>
                  <a:pt x="7475367" y="5098300"/>
                </a:cubicBezTo>
                <a:cubicBezTo>
                  <a:pt x="7272583" y="5103098"/>
                  <a:pt x="7126662" y="5050480"/>
                  <a:pt x="6898119" y="5098300"/>
                </a:cubicBezTo>
                <a:cubicBezTo>
                  <a:pt x="6669576" y="5146120"/>
                  <a:pt x="6672849" y="5070917"/>
                  <a:pt x="6540225" y="5098300"/>
                </a:cubicBezTo>
                <a:cubicBezTo>
                  <a:pt x="6407601" y="5125683"/>
                  <a:pt x="6256565" y="5068075"/>
                  <a:pt x="6182331" y="5098300"/>
                </a:cubicBezTo>
                <a:cubicBezTo>
                  <a:pt x="6108097" y="5128525"/>
                  <a:pt x="6019496" y="5075321"/>
                  <a:pt x="5934114" y="5098300"/>
                </a:cubicBezTo>
                <a:cubicBezTo>
                  <a:pt x="5848732" y="5121279"/>
                  <a:pt x="5518766" y="5038775"/>
                  <a:pt x="5356865" y="5098300"/>
                </a:cubicBezTo>
                <a:cubicBezTo>
                  <a:pt x="5194964" y="5157825"/>
                  <a:pt x="5037252" y="5031558"/>
                  <a:pt x="4779617" y="5098300"/>
                </a:cubicBezTo>
                <a:cubicBezTo>
                  <a:pt x="4521982" y="5165042"/>
                  <a:pt x="4156838" y="5080860"/>
                  <a:pt x="3983014" y="5098300"/>
                </a:cubicBezTo>
                <a:cubicBezTo>
                  <a:pt x="3809190" y="5115740"/>
                  <a:pt x="3830494" y="5083457"/>
                  <a:pt x="3734797" y="5098300"/>
                </a:cubicBezTo>
                <a:cubicBezTo>
                  <a:pt x="3639100" y="5113143"/>
                  <a:pt x="3509510" y="5083628"/>
                  <a:pt x="3376903" y="5098300"/>
                </a:cubicBezTo>
                <a:cubicBezTo>
                  <a:pt x="3244296" y="5112972"/>
                  <a:pt x="2995994" y="5077422"/>
                  <a:pt x="2799655" y="5098300"/>
                </a:cubicBezTo>
                <a:cubicBezTo>
                  <a:pt x="2603316" y="5119178"/>
                  <a:pt x="2544718" y="5066811"/>
                  <a:pt x="2332084" y="5098300"/>
                </a:cubicBezTo>
                <a:cubicBezTo>
                  <a:pt x="2119450" y="5129789"/>
                  <a:pt x="1954659" y="5093894"/>
                  <a:pt x="1645158" y="5098300"/>
                </a:cubicBezTo>
                <a:cubicBezTo>
                  <a:pt x="1335657" y="5102706"/>
                  <a:pt x="1277671" y="5050631"/>
                  <a:pt x="958232" y="5098300"/>
                </a:cubicBezTo>
                <a:cubicBezTo>
                  <a:pt x="638793" y="5145969"/>
                  <a:pt x="763944" y="5091366"/>
                  <a:pt x="710016" y="5098300"/>
                </a:cubicBezTo>
                <a:cubicBezTo>
                  <a:pt x="656088" y="5105234"/>
                  <a:pt x="256659" y="5072334"/>
                  <a:pt x="0" y="5098300"/>
                </a:cubicBezTo>
                <a:cubicBezTo>
                  <a:pt x="-34209" y="4835730"/>
                  <a:pt x="60949" y="4651740"/>
                  <a:pt x="0" y="4480839"/>
                </a:cubicBezTo>
                <a:cubicBezTo>
                  <a:pt x="-60949" y="4309938"/>
                  <a:pt x="26797" y="4207404"/>
                  <a:pt x="0" y="4016327"/>
                </a:cubicBezTo>
                <a:cubicBezTo>
                  <a:pt x="-26797" y="3825250"/>
                  <a:pt x="40852" y="3754135"/>
                  <a:pt x="0" y="3551816"/>
                </a:cubicBezTo>
                <a:cubicBezTo>
                  <a:pt x="-40852" y="3349497"/>
                  <a:pt x="43180" y="3225413"/>
                  <a:pt x="0" y="3087304"/>
                </a:cubicBezTo>
                <a:cubicBezTo>
                  <a:pt x="-43180" y="2949195"/>
                  <a:pt x="41082" y="2821460"/>
                  <a:pt x="0" y="2673775"/>
                </a:cubicBezTo>
                <a:cubicBezTo>
                  <a:pt x="-41082" y="2526090"/>
                  <a:pt x="58036" y="2224040"/>
                  <a:pt x="0" y="2005331"/>
                </a:cubicBezTo>
                <a:cubicBezTo>
                  <a:pt x="-58036" y="1786622"/>
                  <a:pt x="24464" y="1745380"/>
                  <a:pt x="0" y="1591803"/>
                </a:cubicBezTo>
                <a:cubicBezTo>
                  <a:pt x="-24464" y="1438226"/>
                  <a:pt x="2389" y="1264754"/>
                  <a:pt x="0" y="1178274"/>
                </a:cubicBezTo>
                <a:cubicBezTo>
                  <a:pt x="-2389" y="1091794"/>
                  <a:pt x="45306" y="792116"/>
                  <a:pt x="0" y="611796"/>
                </a:cubicBezTo>
                <a:cubicBezTo>
                  <a:pt x="-45306" y="431476"/>
                  <a:pt x="41236" y="236043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695318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AE6DC68-3EE7-3FB4-D9F6-0FC04E48F2F8}"/>
              </a:ext>
            </a:extLst>
          </p:cNvPr>
          <p:cNvSpPr/>
          <p:nvPr userDrawn="1"/>
        </p:nvSpPr>
        <p:spPr>
          <a:xfrm>
            <a:off x="1231799" y="1540452"/>
            <a:ext cx="9743721" cy="4113965"/>
          </a:xfrm>
          <a:custGeom>
            <a:avLst/>
            <a:gdLst>
              <a:gd name="connsiteX0" fmla="*/ 0 w 9743721"/>
              <a:gd name="connsiteY0" fmla="*/ 0 h 4113965"/>
              <a:gd name="connsiteX1" fmla="*/ 670597 w 9743721"/>
              <a:gd name="connsiteY1" fmla="*/ 0 h 4113965"/>
              <a:gd name="connsiteX2" fmla="*/ 1146320 w 9743721"/>
              <a:gd name="connsiteY2" fmla="*/ 0 h 4113965"/>
              <a:gd name="connsiteX3" fmla="*/ 1427169 w 9743721"/>
              <a:gd name="connsiteY3" fmla="*/ 0 h 4113965"/>
              <a:gd name="connsiteX4" fmla="*/ 1902891 w 9743721"/>
              <a:gd name="connsiteY4" fmla="*/ 0 h 4113965"/>
              <a:gd name="connsiteX5" fmla="*/ 2573489 w 9743721"/>
              <a:gd name="connsiteY5" fmla="*/ 0 h 4113965"/>
              <a:gd name="connsiteX6" fmla="*/ 3049212 w 9743721"/>
              <a:gd name="connsiteY6" fmla="*/ 0 h 4113965"/>
              <a:gd name="connsiteX7" fmla="*/ 3719809 w 9743721"/>
              <a:gd name="connsiteY7" fmla="*/ 0 h 4113965"/>
              <a:gd name="connsiteX8" fmla="*/ 4390406 w 9743721"/>
              <a:gd name="connsiteY8" fmla="*/ 0 h 4113965"/>
              <a:gd name="connsiteX9" fmla="*/ 4768692 w 9743721"/>
              <a:gd name="connsiteY9" fmla="*/ 0 h 4113965"/>
              <a:gd name="connsiteX10" fmla="*/ 5244415 w 9743721"/>
              <a:gd name="connsiteY10" fmla="*/ 0 h 4113965"/>
              <a:gd name="connsiteX11" fmla="*/ 6012449 w 9743721"/>
              <a:gd name="connsiteY11" fmla="*/ 0 h 4113965"/>
              <a:gd name="connsiteX12" fmla="*/ 6780483 w 9743721"/>
              <a:gd name="connsiteY12" fmla="*/ 0 h 4113965"/>
              <a:gd name="connsiteX13" fmla="*/ 7158769 w 9743721"/>
              <a:gd name="connsiteY13" fmla="*/ 0 h 4113965"/>
              <a:gd name="connsiteX14" fmla="*/ 7926804 w 9743721"/>
              <a:gd name="connsiteY14" fmla="*/ 0 h 4113965"/>
              <a:gd name="connsiteX15" fmla="*/ 8499964 w 9743721"/>
              <a:gd name="connsiteY15" fmla="*/ 0 h 4113965"/>
              <a:gd name="connsiteX16" fmla="*/ 9743721 w 9743721"/>
              <a:gd name="connsiteY16" fmla="*/ 0 h 4113965"/>
              <a:gd name="connsiteX17" fmla="*/ 9743721 w 9743721"/>
              <a:gd name="connsiteY17" fmla="*/ 546570 h 4113965"/>
              <a:gd name="connsiteX18" fmla="*/ 9743721 w 9743721"/>
              <a:gd name="connsiteY18" fmla="*/ 1093139 h 4113965"/>
              <a:gd name="connsiteX19" fmla="*/ 9743721 w 9743721"/>
              <a:gd name="connsiteY19" fmla="*/ 1721988 h 4113965"/>
              <a:gd name="connsiteX20" fmla="*/ 9743721 w 9743721"/>
              <a:gd name="connsiteY20" fmla="*/ 2268558 h 4113965"/>
              <a:gd name="connsiteX21" fmla="*/ 9743721 w 9743721"/>
              <a:gd name="connsiteY21" fmla="*/ 2732848 h 4113965"/>
              <a:gd name="connsiteX22" fmla="*/ 9743721 w 9743721"/>
              <a:gd name="connsiteY22" fmla="*/ 3279418 h 4113965"/>
              <a:gd name="connsiteX23" fmla="*/ 9743721 w 9743721"/>
              <a:gd name="connsiteY23" fmla="*/ 4113965 h 4113965"/>
              <a:gd name="connsiteX24" fmla="*/ 9462873 w 9743721"/>
              <a:gd name="connsiteY24" fmla="*/ 4113965 h 4113965"/>
              <a:gd name="connsiteX25" fmla="*/ 8694838 w 9743721"/>
              <a:gd name="connsiteY25" fmla="*/ 4113965 h 4113965"/>
              <a:gd name="connsiteX26" fmla="*/ 8413990 w 9743721"/>
              <a:gd name="connsiteY26" fmla="*/ 4113965 h 4113965"/>
              <a:gd name="connsiteX27" fmla="*/ 7840830 w 9743721"/>
              <a:gd name="connsiteY27" fmla="*/ 4113965 h 4113965"/>
              <a:gd name="connsiteX28" fmla="*/ 7170232 w 9743721"/>
              <a:gd name="connsiteY28" fmla="*/ 4113965 h 4113965"/>
              <a:gd name="connsiteX29" fmla="*/ 6499635 w 9743721"/>
              <a:gd name="connsiteY29" fmla="*/ 4113965 h 4113965"/>
              <a:gd name="connsiteX30" fmla="*/ 6121349 w 9743721"/>
              <a:gd name="connsiteY30" fmla="*/ 4113965 h 4113965"/>
              <a:gd name="connsiteX31" fmla="*/ 5548189 w 9743721"/>
              <a:gd name="connsiteY31" fmla="*/ 4113965 h 4113965"/>
              <a:gd name="connsiteX32" fmla="*/ 4975029 w 9743721"/>
              <a:gd name="connsiteY32" fmla="*/ 4113965 h 4113965"/>
              <a:gd name="connsiteX33" fmla="*/ 4206995 w 9743721"/>
              <a:gd name="connsiteY33" fmla="*/ 4113965 h 4113965"/>
              <a:gd name="connsiteX34" fmla="*/ 3536398 w 9743721"/>
              <a:gd name="connsiteY34" fmla="*/ 4113965 h 4113965"/>
              <a:gd name="connsiteX35" fmla="*/ 3255549 w 9743721"/>
              <a:gd name="connsiteY35" fmla="*/ 4113965 h 4113965"/>
              <a:gd name="connsiteX36" fmla="*/ 2974701 w 9743721"/>
              <a:gd name="connsiteY36" fmla="*/ 4113965 h 4113965"/>
              <a:gd name="connsiteX37" fmla="*/ 2304103 w 9743721"/>
              <a:gd name="connsiteY37" fmla="*/ 4113965 h 4113965"/>
              <a:gd name="connsiteX38" fmla="*/ 2023255 w 9743721"/>
              <a:gd name="connsiteY38" fmla="*/ 4113965 h 4113965"/>
              <a:gd name="connsiteX39" fmla="*/ 1450095 w 9743721"/>
              <a:gd name="connsiteY39" fmla="*/ 4113965 h 4113965"/>
              <a:gd name="connsiteX40" fmla="*/ 779498 w 9743721"/>
              <a:gd name="connsiteY40" fmla="*/ 4113965 h 4113965"/>
              <a:gd name="connsiteX41" fmla="*/ 0 w 9743721"/>
              <a:gd name="connsiteY41" fmla="*/ 4113965 h 4113965"/>
              <a:gd name="connsiteX42" fmla="*/ 0 w 9743721"/>
              <a:gd name="connsiteY42" fmla="*/ 3485116 h 4113965"/>
              <a:gd name="connsiteX43" fmla="*/ 0 w 9743721"/>
              <a:gd name="connsiteY43" fmla="*/ 2815127 h 4113965"/>
              <a:gd name="connsiteX44" fmla="*/ 0 w 9743721"/>
              <a:gd name="connsiteY44" fmla="*/ 2350837 h 4113965"/>
              <a:gd name="connsiteX45" fmla="*/ 0 w 9743721"/>
              <a:gd name="connsiteY45" fmla="*/ 1886547 h 4113965"/>
              <a:gd name="connsiteX46" fmla="*/ 0 w 9743721"/>
              <a:gd name="connsiteY46" fmla="*/ 1339977 h 4113965"/>
              <a:gd name="connsiteX47" fmla="*/ 0 w 9743721"/>
              <a:gd name="connsiteY47" fmla="*/ 875687 h 4113965"/>
              <a:gd name="connsiteX48" fmla="*/ 0 w 9743721"/>
              <a:gd name="connsiteY48" fmla="*/ 0 h 411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743721" h="4113965" extrusionOk="0">
                <a:moveTo>
                  <a:pt x="0" y="0"/>
                </a:moveTo>
                <a:cubicBezTo>
                  <a:pt x="283373" y="-17880"/>
                  <a:pt x="508412" y="14758"/>
                  <a:pt x="670597" y="0"/>
                </a:cubicBezTo>
                <a:cubicBezTo>
                  <a:pt x="832782" y="-14758"/>
                  <a:pt x="941189" y="5934"/>
                  <a:pt x="1146320" y="0"/>
                </a:cubicBezTo>
                <a:cubicBezTo>
                  <a:pt x="1351451" y="-5934"/>
                  <a:pt x="1313588" y="4445"/>
                  <a:pt x="1427169" y="0"/>
                </a:cubicBezTo>
                <a:cubicBezTo>
                  <a:pt x="1540750" y="-4445"/>
                  <a:pt x="1751438" y="3850"/>
                  <a:pt x="1902891" y="0"/>
                </a:cubicBezTo>
                <a:cubicBezTo>
                  <a:pt x="2054344" y="-3850"/>
                  <a:pt x="2350504" y="27374"/>
                  <a:pt x="2573489" y="0"/>
                </a:cubicBezTo>
                <a:cubicBezTo>
                  <a:pt x="2796474" y="-27374"/>
                  <a:pt x="2844348" y="1530"/>
                  <a:pt x="3049212" y="0"/>
                </a:cubicBezTo>
                <a:cubicBezTo>
                  <a:pt x="3254076" y="-1530"/>
                  <a:pt x="3525500" y="81"/>
                  <a:pt x="3719809" y="0"/>
                </a:cubicBezTo>
                <a:cubicBezTo>
                  <a:pt x="3914118" y="-81"/>
                  <a:pt x="4189694" y="32885"/>
                  <a:pt x="4390406" y="0"/>
                </a:cubicBezTo>
                <a:cubicBezTo>
                  <a:pt x="4591118" y="-32885"/>
                  <a:pt x="4671404" y="33696"/>
                  <a:pt x="4768692" y="0"/>
                </a:cubicBezTo>
                <a:cubicBezTo>
                  <a:pt x="4865980" y="-33696"/>
                  <a:pt x="5128604" y="36298"/>
                  <a:pt x="5244415" y="0"/>
                </a:cubicBezTo>
                <a:cubicBezTo>
                  <a:pt x="5360226" y="-36298"/>
                  <a:pt x="5843549" y="56511"/>
                  <a:pt x="6012449" y="0"/>
                </a:cubicBezTo>
                <a:cubicBezTo>
                  <a:pt x="6181349" y="-56511"/>
                  <a:pt x="6594380" y="83951"/>
                  <a:pt x="6780483" y="0"/>
                </a:cubicBezTo>
                <a:cubicBezTo>
                  <a:pt x="6966586" y="-83951"/>
                  <a:pt x="7026204" y="5634"/>
                  <a:pt x="7158769" y="0"/>
                </a:cubicBezTo>
                <a:cubicBezTo>
                  <a:pt x="7291334" y="-5634"/>
                  <a:pt x="7569696" y="49790"/>
                  <a:pt x="7926804" y="0"/>
                </a:cubicBezTo>
                <a:cubicBezTo>
                  <a:pt x="8283912" y="-49790"/>
                  <a:pt x="8235061" y="3037"/>
                  <a:pt x="8499964" y="0"/>
                </a:cubicBezTo>
                <a:cubicBezTo>
                  <a:pt x="8764867" y="-3037"/>
                  <a:pt x="9205858" y="970"/>
                  <a:pt x="9743721" y="0"/>
                </a:cubicBezTo>
                <a:cubicBezTo>
                  <a:pt x="9758625" y="171641"/>
                  <a:pt x="9705538" y="279400"/>
                  <a:pt x="9743721" y="546570"/>
                </a:cubicBezTo>
                <a:cubicBezTo>
                  <a:pt x="9781904" y="813740"/>
                  <a:pt x="9679193" y="871255"/>
                  <a:pt x="9743721" y="1093139"/>
                </a:cubicBezTo>
                <a:cubicBezTo>
                  <a:pt x="9808249" y="1315023"/>
                  <a:pt x="9678937" y="1594477"/>
                  <a:pt x="9743721" y="1721988"/>
                </a:cubicBezTo>
                <a:cubicBezTo>
                  <a:pt x="9808505" y="1849499"/>
                  <a:pt x="9730734" y="2126254"/>
                  <a:pt x="9743721" y="2268558"/>
                </a:cubicBezTo>
                <a:cubicBezTo>
                  <a:pt x="9756708" y="2410862"/>
                  <a:pt x="9710726" y="2614773"/>
                  <a:pt x="9743721" y="2732848"/>
                </a:cubicBezTo>
                <a:cubicBezTo>
                  <a:pt x="9776716" y="2850923"/>
                  <a:pt x="9735097" y="3036737"/>
                  <a:pt x="9743721" y="3279418"/>
                </a:cubicBezTo>
                <a:cubicBezTo>
                  <a:pt x="9752345" y="3522099"/>
                  <a:pt x="9669318" y="3831764"/>
                  <a:pt x="9743721" y="4113965"/>
                </a:cubicBezTo>
                <a:cubicBezTo>
                  <a:pt x="9638214" y="4139359"/>
                  <a:pt x="9538596" y="4106143"/>
                  <a:pt x="9462873" y="4113965"/>
                </a:cubicBezTo>
                <a:cubicBezTo>
                  <a:pt x="9387150" y="4121787"/>
                  <a:pt x="8971172" y="4096282"/>
                  <a:pt x="8694838" y="4113965"/>
                </a:cubicBezTo>
                <a:cubicBezTo>
                  <a:pt x="8418504" y="4131648"/>
                  <a:pt x="8546502" y="4098598"/>
                  <a:pt x="8413990" y="4113965"/>
                </a:cubicBezTo>
                <a:cubicBezTo>
                  <a:pt x="8281478" y="4129332"/>
                  <a:pt x="7992497" y="4074217"/>
                  <a:pt x="7840830" y="4113965"/>
                </a:cubicBezTo>
                <a:cubicBezTo>
                  <a:pt x="7689163" y="4153713"/>
                  <a:pt x="7467793" y="4040316"/>
                  <a:pt x="7170232" y="4113965"/>
                </a:cubicBezTo>
                <a:cubicBezTo>
                  <a:pt x="6872671" y="4187614"/>
                  <a:pt x="6675012" y="4047458"/>
                  <a:pt x="6499635" y="4113965"/>
                </a:cubicBezTo>
                <a:cubicBezTo>
                  <a:pt x="6324258" y="4180472"/>
                  <a:pt x="6245581" y="4088508"/>
                  <a:pt x="6121349" y="4113965"/>
                </a:cubicBezTo>
                <a:cubicBezTo>
                  <a:pt x="5997117" y="4139422"/>
                  <a:pt x="5823430" y="4073198"/>
                  <a:pt x="5548189" y="4113965"/>
                </a:cubicBezTo>
                <a:cubicBezTo>
                  <a:pt x="5272948" y="4154732"/>
                  <a:pt x="5223027" y="4072861"/>
                  <a:pt x="4975029" y="4113965"/>
                </a:cubicBezTo>
                <a:cubicBezTo>
                  <a:pt x="4727031" y="4155069"/>
                  <a:pt x="4494561" y="4085233"/>
                  <a:pt x="4206995" y="4113965"/>
                </a:cubicBezTo>
                <a:cubicBezTo>
                  <a:pt x="3919429" y="4142697"/>
                  <a:pt x="3717535" y="4064110"/>
                  <a:pt x="3536398" y="4113965"/>
                </a:cubicBezTo>
                <a:cubicBezTo>
                  <a:pt x="3355261" y="4163820"/>
                  <a:pt x="3327176" y="4104579"/>
                  <a:pt x="3255549" y="4113965"/>
                </a:cubicBezTo>
                <a:cubicBezTo>
                  <a:pt x="3183922" y="4123351"/>
                  <a:pt x="3074897" y="4100846"/>
                  <a:pt x="2974701" y="4113965"/>
                </a:cubicBezTo>
                <a:cubicBezTo>
                  <a:pt x="2874505" y="4127084"/>
                  <a:pt x="2472447" y="4095256"/>
                  <a:pt x="2304103" y="4113965"/>
                </a:cubicBezTo>
                <a:cubicBezTo>
                  <a:pt x="2135759" y="4132674"/>
                  <a:pt x="2089556" y="4081900"/>
                  <a:pt x="2023255" y="4113965"/>
                </a:cubicBezTo>
                <a:cubicBezTo>
                  <a:pt x="1956954" y="4146030"/>
                  <a:pt x="1681719" y="4093027"/>
                  <a:pt x="1450095" y="4113965"/>
                </a:cubicBezTo>
                <a:cubicBezTo>
                  <a:pt x="1218471" y="4134903"/>
                  <a:pt x="916713" y="4034567"/>
                  <a:pt x="779498" y="4113965"/>
                </a:cubicBezTo>
                <a:cubicBezTo>
                  <a:pt x="642283" y="4193363"/>
                  <a:pt x="245717" y="4073688"/>
                  <a:pt x="0" y="4113965"/>
                </a:cubicBezTo>
                <a:cubicBezTo>
                  <a:pt x="-63536" y="3855231"/>
                  <a:pt x="4050" y="3772991"/>
                  <a:pt x="0" y="3485116"/>
                </a:cubicBezTo>
                <a:cubicBezTo>
                  <a:pt x="-4050" y="3197241"/>
                  <a:pt x="49443" y="2994598"/>
                  <a:pt x="0" y="2815127"/>
                </a:cubicBezTo>
                <a:cubicBezTo>
                  <a:pt x="-49443" y="2635656"/>
                  <a:pt x="33225" y="2561463"/>
                  <a:pt x="0" y="2350837"/>
                </a:cubicBezTo>
                <a:cubicBezTo>
                  <a:pt x="-33225" y="2140211"/>
                  <a:pt x="40327" y="2041975"/>
                  <a:pt x="0" y="1886547"/>
                </a:cubicBezTo>
                <a:cubicBezTo>
                  <a:pt x="-40327" y="1731119"/>
                  <a:pt x="35474" y="1561395"/>
                  <a:pt x="0" y="1339977"/>
                </a:cubicBezTo>
                <a:cubicBezTo>
                  <a:pt x="-35474" y="1118559"/>
                  <a:pt x="18148" y="1069557"/>
                  <a:pt x="0" y="875687"/>
                </a:cubicBezTo>
                <a:cubicBezTo>
                  <a:pt x="-18148" y="681817"/>
                  <a:pt x="30543" y="17655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5"/>
            </a:solidFill>
            <a:prstDash val="dash"/>
            <a:extLst>
              <a:ext uri="{C807C97D-BFC1-408E-A445-0C87EB9F89A2}">
                <ask:lineSketchStyleProps xmlns:ask="http://schemas.microsoft.com/office/drawing/2018/sketchyshapes" sd="95350146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8F63399-AF45-F249-BD72-67667B6475B3}"/>
              </a:ext>
            </a:extLst>
          </p:cNvPr>
          <p:cNvGrpSpPr/>
          <p:nvPr userDrawn="1"/>
        </p:nvGrpSpPr>
        <p:grpSpPr>
          <a:xfrm>
            <a:off x="10686189" y="-1252491"/>
            <a:ext cx="2829063" cy="2922600"/>
            <a:chOff x="10548921" y="-1072800"/>
            <a:chExt cx="2829063" cy="2922600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A8141088-8E3B-FE02-7A3A-3BF3F1E6F09A}"/>
                </a:ext>
              </a:extLst>
            </p:cNvPr>
            <p:cNvSpPr/>
            <p:nvPr userDrawn="1"/>
          </p:nvSpPr>
          <p:spPr>
            <a:xfrm>
              <a:off x="10548921" y="-7410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-64578" y="594510"/>
                    <a:pt x="564162" y="55779"/>
                    <a:pt x="1295400" y="0"/>
                  </a:cubicBezTo>
                  <a:cubicBezTo>
                    <a:pt x="1930000" y="-146080"/>
                    <a:pt x="2549496" y="647108"/>
                    <a:pt x="2590800" y="1295400"/>
                  </a:cubicBezTo>
                  <a:cubicBezTo>
                    <a:pt x="2675555" y="2042295"/>
                    <a:pt x="1953050" y="2537947"/>
                    <a:pt x="1295400" y="2590800"/>
                  </a:cubicBezTo>
                  <a:cubicBezTo>
                    <a:pt x="481920" y="2420522"/>
                    <a:pt x="-59424" y="2027608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37687" y="378579"/>
                    <a:pt x="557158" y="195201"/>
                    <a:pt x="1295400" y="0"/>
                  </a:cubicBezTo>
                  <a:cubicBezTo>
                    <a:pt x="1995757" y="32425"/>
                    <a:pt x="2563424" y="711485"/>
                    <a:pt x="2590800" y="1295400"/>
                  </a:cubicBezTo>
                  <a:cubicBezTo>
                    <a:pt x="2596754" y="1984748"/>
                    <a:pt x="2152185" y="2450074"/>
                    <a:pt x="1295400" y="2590800"/>
                  </a:cubicBezTo>
                  <a:cubicBezTo>
                    <a:pt x="580094" y="2793702"/>
                    <a:pt x="-179921" y="2069780"/>
                    <a:pt x="0" y="1295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35374587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CF6B2EE3-A029-7B5B-3FC8-85D9F78F7689}"/>
                </a:ext>
              </a:extLst>
            </p:cNvPr>
            <p:cNvSpPr/>
            <p:nvPr userDrawn="1"/>
          </p:nvSpPr>
          <p:spPr>
            <a:xfrm>
              <a:off x="10787184" y="-10728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61985" y="539197"/>
                    <a:pt x="741917" y="-12774"/>
                    <a:pt x="1295400" y="0"/>
                  </a:cubicBezTo>
                  <a:cubicBezTo>
                    <a:pt x="1951949" y="32197"/>
                    <a:pt x="2502101" y="724920"/>
                    <a:pt x="2590800" y="1295400"/>
                  </a:cubicBezTo>
                  <a:cubicBezTo>
                    <a:pt x="2445140" y="2021241"/>
                    <a:pt x="1964419" y="2586440"/>
                    <a:pt x="1295400" y="2590800"/>
                  </a:cubicBezTo>
                  <a:cubicBezTo>
                    <a:pt x="663509" y="2557097"/>
                    <a:pt x="73102" y="1974304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27940" y="592371"/>
                    <a:pt x="552404" y="-57965"/>
                    <a:pt x="1295400" y="0"/>
                  </a:cubicBezTo>
                  <a:cubicBezTo>
                    <a:pt x="2009540" y="-37655"/>
                    <a:pt x="2693326" y="490575"/>
                    <a:pt x="2590800" y="1295400"/>
                  </a:cubicBezTo>
                  <a:cubicBezTo>
                    <a:pt x="2748859" y="1936848"/>
                    <a:pt x="2031372" y="2417370"/>
                    <a:pt x="1295400" y="2590800"/>
                  </a:cubicBezTo>
                  <a:cubicBezTo>
                    <a:pt x="417957" y="2461085"/>
                    <a:pt x="58955" y="1981086"/>
                    <a:pt x="0" y="12954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71683966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1A2411B-6065-07FA-E421-FA5B0123677E}"/>
              </a:ext>
            </a:extLst>
          </p:cNvPr>
          <p:cNvGrpSpPr/>
          <p:nvPr userDrawn="1"/>
        </p:nvGrpSpPr>
        <p:grpSpPr>
          <a:xfrm rot="11119941">
            <a:off x="-1359001" y="5396700"/>
            <a:ext cx="2829063" cy="2922600"/>
            <a:chOff x="10548921" y="-1072800"/>
            <a:chExt cx="2829063" cy="2922600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637D960B-906E-8242-E8AD-A78AFDDAD8B8}"/>
                </a:ext>
              </a:extLst>
            </p:cNvPr>
            <p:cNvSpPr/>
            <p:nvPr userDrawn="1"/>
          </p:nvSpPr>
          <p:spPr>
            <a:xfrm>
              <a:off x="10548921" y="-7410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-64578" y="594510"/>
                    <a:pt x="564162" y="55779"/>
                    <a:pt x="1295400" y="0"/>
                  </a:cubicBezTo>
                  <a:cubicBezTo>
                    <a:pt x="1930000" y="-146080"/>
                    <a:pt x="2549496" y="647108"/>
                    <a:pt x="2590800" y="1295400"/>
                  </a:cubicBezTo>
                  <a:cubicBezTo>
                    <a:pt x="2675555" y="2042295"/>
                    <a:pt x="1953050" y="2537947"/>
                    <a:pt x="1295400" y="2590800"/>
                  </a:cubicBezTo>
                  <a:cubicBezTo>
                    <a:pt x="481920" y="2420522"/>
                    <a:pt x="-59424" y="2027608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37687" y="378579"/>
                    <a:pt x="557158" y="195201"/>
                    <a:pt x="1295400" y="0"/>
                  </a:cubicBezTo>
                  <a:cubicBezTo>
                    <a:pt x="1995757" y="32425"/>
                    <a:pt x="2563424" y="711485"/>
                    <a:pt x="2590800" y="1295400"/>
                  </a:cubicBezTo>
                  <a:cubicBezTo>
                    <a:pt x="2596754" y="1984748"/>
                    <a:pt x="2152185" y="2450074"/>
                    <a:pt x="1295400" y="2590800"/>
                  </a:cubicBezTo>
                  <a:cubicBezTo>
                    <a:pt x="580094" y="2793702"/>
                    <a:pt x="-179921" y="2069780"/>
                    <a:pt x="0" y="1295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353745878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2AEE046C-DEB3-CB21-5F6A-2C9440219995}"/>
                </a:ext>
              </a:extLst>
            </p:cNvPr>
            <p:cNvSpPr/>
            <p:nvPr userDrawn="1"/>
          </p:nvSpPr>
          <p:spPr>
            <a:xfrm>
              <a:off x="10787184" y="-1072800"/>
              <a:ext cx="2590800" cy="2590800"/>
            </a:xfrm>
            <a:custGeom>
              <a:avLst/>
              <a:gdLst>
                <a:gd name="connsiteX0" fmla="*/ 0 w 2590800"/>
                <a:gd name="connsiteY0" fmla="*/ 1295400 h 2590800"/>
                <a:gd name="connsiteX1" fmla="*/ 1295400 w 2590800"/>
                <a:gd name="connsiteY1" fmla="*/ 0 h 2590800"/>
                <a:gd name="connsiteX2" fmla="*/ 2590800 w 2590800"/>
                <a:gd name="connsiteY2" fmla="*/ 1295400 h 2590800"/>
                <a:gd name="connsiteX3" fmla="*/ 1295400 w 2590800"/>
                <a:gd name="connsiteY3" fmla="*/ 2590800 h 2590800"/>
                <a:gd name="connsiteX4" fmla="*/ 0 w 2590800"/>
                <a:gd name="connsiteY4" fmla="*/ 1295400 h 25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2590800" fill="none" extrusionOk="0">
                  <a:moveTo>
                    <a:pt x="0" y="1295400"/>
                  </a:moveTo>
                  <a:cubicBezTo>
                    <a:pt x="61985" y="539197"/>
                    <a:pt x="741917" y="-12774"/>
                    <a:pt x="1295400" y="0"/>
                  </a:cubicBezTo>
                  <a:cubicBezTo>
                    <a:pt x="1951949" y="32197"/>
                    <a:pt x="2502101" y="724920"/>
                    <a:pt x="2590800" y="1295400"/>
                  </a:cubicBezTo>
                  <a:cubicBezTo>
                    <a:pt x="2445140" y="2021241"/>
                    <a:pt x="1964419" y="2586440"/>
                    <a:pt x="1295400" y="2590800"/>
                  </a:cubicBezTo>
                  <a:cubicBezTo>
                    <a:pt x="663509" y="2557097"/>
                    <a:pt x="73102" y="1974304"/>
                    <a:pt x="0" y="1295400"/>
                  </a:cubicBezTo>
                  <a:close/>
                </a:path>
                <a:path w="2590800" h="2590800" stroke="0" extrusionOk="0">
                  <a:moveTo>
                    <a:pt x="0" y="1295400"/>
                  </a:moveTo>
                  <a:cubicBezTo>
                    <a:pt x="-27940" y="592371"/>
                    <a:pt x="552404" y="-57965"/>
                    <a:pt x="1295400" y="0"/>
                  </a:cubicBezTo>
                  <a:cubicBezTo>
                    <a:pt x="2009540" y="-37655"/>
                    <a:pt x="2693326" y="490575"/>
                    <a:pt x="2590800" y="1295400"/>
                  </a:cubicBezTo>
                  <a:cubicBezTo>
                    <a:pt x="2748859" y="1936848"/>
                    <a:pt x="2031372" y="2417370"/>
                    <a:pt x="1295400" y="2590800"/>
                  </a:cubicBezTo>
                  <a:cubicBezTo>
                    <a:pt x="417957" y="2461085"/>
                    <a:pt x="58955" y="1981086"/>
                    <a:pt x="0" y="12954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671683966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816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文本&#10;&#10;描述已自动生成">
            <a:extLst>
              <a:ext uri="{FF2B5EF4-FFF2-40B4-BE49-F238E27FC236}">
                <a16:creationId xmlns:a16="http://schemas.microsoft.com/office/drawing/2014/main" id="{91D8289C-685C-9FA1-CD16-A7AEB4D65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4" r:id="rId4"/>
    <p:sldLayoutId id="2147483658" r:id="rId5"/>
    <p:sldLayoutId id="2147483659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sv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459530D-6D3D-ED01-5C10-D689594168CE}"/>
              </a:ext>
            </a:extLst>
          </p:cNvPr>
          <p:cNvSpPr txBox="1"/>
          <p:nvPr/>
        </p:nvSpPr>
        <p:spPr>
          <a:xfrm>
            <a:off x="1829225" y="2399336"/>
            <a:ext cx="4618042" cy="15696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800" b="1">
                <a:solidFill>
                  <a:schemeClr val="accent5"/>
                </a:solidFill>
                <a:latin typeface="+mj-ea"/>
                <a:ea typeface="+mj-ea"/>
              </a:rPr>
              <a:t>浪漫七夕</a:t>
            </a:r>
            <a:endParaRPr lang="en-US" altLang="zh-CN" sz="4800" b="1">
              <a:solidFill>
                <a:schemeClr val="accent5"/>
              </a:solidFill>
              <a:latin typeface="+mj-ea"/>
              <a:ea typeface="+mj-ea"/>
            </a:endParaRPr>
          </a:p>
          <a:p>
            <a:r>
              <a:rPr lang="zh-CN" altLang="en-US" sz="4800" b="1">
                <a:solidFill>
                  <a:schemeClr val="accent5"/>
                </a:solidFill>
                <a:latin typeface="+mj-ea"/>
                <a:ea typeface="+mj-ea"/>
              </a:rPr>
              <a:t>活动</a:t>
            </a:r>
            <a:r>
              <a:rPr lang="zh-CN" altLang="en-US" sz="4800" b="1" dirty="0">
                <a:solidFill>
                  <a:schemeClr val="accent5"/>
                </a:solidFill>
                <a:latin typeface="+mj-ea"/>
                <a:ea typeface="+mj-ea"/>
              </a:rPr>
              <a:t>策划模板</a:t>
            </a:r>
          </a:p>
        </p:txBody>
      </p:sp>
      <p:pic>
        <p:nvPicPr>
          <p:cNvPr id="17" name="图片 16" descr="图标&#10;&#10;中度可信度描述已自动生成">
            <a:extLst>
              <a:ext uri="{FF2B5EF4-FFF2-40B4-BE49-F238E27FC236}">
                <a16:creationId xmlns:a16="http://schemas.microsoft.com/office/drawing/2014/main" id="{72749499-DA05-3A5A-96BC-C1F508698C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5037">
            <a:off x="5757512" y="2603675"/>
            <a:ext cx="4739160" cy="2868179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42BA0A78-E483-DDA0-4C71-9C039015CE1F}"/>
              </a:ext>
            </a:extLst>
          </p:cNvPr>
          <p:cNvSpPr/>
          <p:nvPr/>
        </p:nvSpPr>
        <p:spPr>
          <a:xfrm>
            <a:off x="1884901" y="4213953"/>
            <a:ext cx="2504101" cy="519244"/>
          </a:xfrm>
          <a:custGeom>
            <a:avLst/>
            <a:gdLst>
              <a:gd name="connsiteX0" fmla="*/ 0 w 2504101"/>
              <a:gd name="connsiteY0" fmla="*/ 259622 h 519244"/>
              <a:gd name="connsiteX1" fmla="*/ 259622 w 2504101"/>
              <a:gd name="connsiteY1" fmla="*/ 0 h 519244"/>
              <a:gd name="connsiteX2" fmla="*/ 921241 w 2504101"/>
              <a:gd name="connsiteY2" fmla="*/ 0 h 519244"/>
              <a:gd name="connsiteX3" fmla="*/ 1523314 w 2504101"/>
              <a:gd name="connsiteY3" fmla="*/ 0 h 519244"/>
              <a:gd name="connsiteX4" fmla="*/ 2244479 w 2504101"/>
              <a:gd name="connsiteY4" fmla="*/ 0 h 519244"/>
              <a:gd name="connsiteX5" fmla="*/ 2504101 w 2504101"/>
              <a:gd name="connsiteY5" fmla="*/ 259622 h 519244"/>
              <a:gd name="connsiteX6" fmla="*/ 2504101 w 2504101"/>
              <a:gd name="connsiteY6" fmla="*/ 259622 h 519244"/>
              <a:gd name="connsiteX7" fmla="*/ 2244479 w 2504101"/>
              <a:gd name="connsiteY7" fmla="*/ 519244 h 519244"/>
              <a:gd name="connsiteX8" fmla="*/ 1602709 w 2504101"/>
              <a:gd name="connsiteY8" fmla="*/ 519244 h 519244"/>
              <a:gd name="connsiteX9" fmla="*/ 980787 w 2504101"/>
              <a:gd name="connsiteY9" fmla="*/ 519244 h 519244"/>
              <a:gd name="connsiteX10" fmla="*/ 259622 w 2504101"/>
              <a:gd name="connsiteY10" fmla="*/ 519244 h 519244"/>
              <a:gd name="connsiteX11" fmla="*/ 0 w 2504101"/>
              <a:gd name="connsiteY11" fmla="*/ 259622 h 51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4101" h="519244" fill="none" extrusionOk="0">
                <a:moveTo>
                  <a:pt x="0" y="259622"/>
                </a:moveTo>
                <a:cubicBezTo>
                  <a:pt x="1017" y="140408"/>
                  <a:pt x="116915" y="3634"/>
                  <a:pt x="259622" y="0"/>
                </a:cubicBezTo>
                <a:cubicBezTo>
                  <a:pt x="467000" y="-25081"/>
                  <a:pt x="613700" y="16275"/>
                  <a:pt x="921241" y="0"/>
                </a:cubicBezTo>
                <a:cubicBezTo>
                  <a:pt x="1228782" y="-16275"/>
                  <a:pt x="1351675" y="-21205"/>
                  <a:pt x="1523314" y="0"/>
                </a:cubicBezTo>
                <a:cubicBezTo>
                  <a:pt x="1694953" y="21205"/>
                  <a:pt x="2090378" y="-7877"/>
                  <a:pt x="2244479" y="0"/>
                </a:cubicBezTo>
                <a:cubicBezTo>
                  <a:pt x="2383444" y="-385"/>
                  <a:pt x="2514731" y="125926"/>
                  <a:pt x="2504101" y="259622"/>
                </a:cubicBezTo>
                <a:lnTo>
                  <a:pt x="2504101" y="259622"/>
                </a:lnTo>
                <a:cubicBezTo>
                  <a:pt x="2481580" y="413056"/>
                  <a:pt x="2401079" y="538722"/>
                  <a:pt x="2244479" y="519244"/>
                </a:cubicBezTo>
                <a:cubicBezTo>
                  <a:pt x="1989548" y="497431"/>
                  <a:pt x="1910266" y="540436"/>
                  <a:pt x="1602709" y="519244"/>
                </a:cubicBezTo>
                <a:cubicBezTo>
                  <a:pt x="1295152" y="498053"/>
                  <a:pt x="1115582" y="515775"/>
                  <a:pt x="980787" y="519244"/>
                </a:cubicBezTo>
                <a:cubicBezTo>
                  <a:pt x="845992" y="522713"/>
                  <a:pt x="568119" y="484107"/>
                  <a:pt x="259622" y="519244"/>
                </a:cubicBezTo>
                <a:cubicBezTo>
                  <a:pt x="87091" y="521543"/>
                  <a:pt x="2895" y="430043"/>
                  <a:pt x="0" y="259622"/>
                </a:cubicBezTo>
                <a:close/>
              </a:path>
              <a:path w="2504101" h="519244" stroke="0" extrusionOk="0">
                <a:moveTo>
                  <a:pt x="0" y="259622"/>
                </a:moveTo>
                <a:cubicBezTo>
                  <a:pt x="2130" y="109041"/>
                  <a:pt x="96538" y="-18274"/>
                  <a:pt x="259622" y="0"/>
                </a:cubicBezTo>
                <a:cubicBezTo>
                  <a:pt x="445824" y="-15308"/>
                  <a:pt x="639332" y="-8923"/>
                  <a:pt x="960938" y="0"/>
                </a:cubicBezTo>
                <a:cubicBezTo>
                  <a:pt x="1282544" y="8923"/>
                  <a:pt x="1335206" y="27480"/>
                  <a:pt x="1642406" y="0"/>
                </a:cubicBezTo>
                <a:cubicBezTo>
                  <a:pt x="1949606" y="-27480"/>
                  <a:pt x="2040267" y="18284"/>
                  <a:pt x="2244479" y="0"/>
                </a:cubicBezTo>
                <a:cubicBezTo>
                  <a:pt x="2388917" y="-18751"/>
                  <a:pt x="2498168" y="122946"/>
                  <a:pt x="2504101" y="259622"/>
                </a:cubicBezTo>
                <a:lnTo>
                  <a:pt x="2504101" y="259622"/>
                </a:lnTo>
                <a:cubicBezTo>
                  <a:pt x="2494033" y="426855"/>
                  <a:pt x="2387442" y="540885"/>
                  <a:pt x="2244479" y="519244"/>
                </a:cubicBezTo>
                <a:cubicBezTo>
                  <a:pt x="1969021" y="550840"/>
                  <a:pt x="1723388" y="488220"/>
                  <a:pt x="1563011" y="519244"/>
                </a:cubicBezTo>
                <a:cubicBezTo>
                  <a:pt x="1402634" y="550268"/>
                  <a:pt x="1249161" y="524920"/>
                  <a:pt x="960938" y="519244"/>
                </a:cubicBezTo>
                <a:cubicBezTo>
                  <a:pt x="672715" y="513568"/>
                  <a:pt x="546378" y="486118"/>
                  <a:pt x="259622" y="519244"/>
                </a:cubicBezTo>
                <a:cubicBezTo>
                  <a:pt x="99094" y="522035"/>
                  <a:pt x="15004" y="394340"/>
                  <a:pt x="0" y="25962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4848843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accent5"/>
                </a:solidFill>
                <a:latin typeface="+mn-ea"/>
              </a:rPr>
              <a:t>汇报人：</a:t>
            </a:r>
            <a:r>
              <a:rPr lang="en-US" altLang="zh-CN" dirty="0" err="1">
                <a:solidFill>
                  <a:schemeClr val="accent5"/>
                </a:solidFill>
                <a:latin typeface="+mn-ea"/>
              </a:rPr>
              <a:t>OfficePLUS</a:t>
            </a:r>
            <a:endParaRPr lang="zh-CN" altLang="en-US" dirty="0">
              <a:solidFill>
                <a:schemeClr val="accent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235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A9CC564-903D-382E-B659-9BBBA686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chemeClr val="accent5"/>
                </a:solidFill>
              </a:rPr>
              <a:t>活动流程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1BA357B0-6F1D-2E23-8F03-63520CA6C84F}"/>
              </a:ext>
            </a:extLst>
          </p:cNvPr>
          <p:cNvSpPr/>
          <p:nvPr/>
        </p:nvSpPr>
        <p:spPr>
          <a:xfrm>
            <a:off x="1235075" y="2144955"/>
            <a:ext cx="2124782" cy="1264920"/>
          </a:xfrm>
          <a:custGeom>
            <a:avLst/>
            <a:gdLst>
              <a:gd name="connsiteX0" fmla="*/ 0 w 2124782"/>
              <a:gd name="connsiteY0" fmla="*/ 210824 h 1264920"/>
              <a:gd name="connsiteX1" fmla="*/ 210824 w 2124782"/>
              <a:gd name="connsiteY1" fmla="*/ 0 h 1264920"/>
              <a:gd name="connsiteX2" fmla="*/ 761504 w 2124782"/>
              <a:gd name="connsiteY2" fmla="*/ 0 h 1264920"/>
              <a:gd name="connsiteX3" fmla="*/ 1363278 w 2124782"/>
              <a:gd name="connsiteY3" fmla="*/ 0 h 1264920"/>
              <a:gd name="connsiteX4" fmla="*/ 1913958 w 2124782"/>
              <a:gd name="connsiteY4" fmla="*/ 0 h 1264920"/>
              <a:gd name="connsiteX5" fmla="*/ 2124782 w 2124782"/>
              <a:gd name="connsiteY5" fmla="*/ 210824 h 1264920"/>
              <a:gd name="connsiteX6" fmla="*/ 2124782 w 2124782"/>
              <a:gd name="connsiteY6" fmla="*/ 649325 h 1264920"/>
              <a:gd name="connsiteX7" fmla="*/ 2124782 w 2124782"/>
              <a:gd name="connsiteY7" fmla="*/ 1054096 h 1264920"/>
              <a:gd name="connsiteX8" fmla="*/ 1913958 w 2124782"/>
              <a:gd name="connsiteY8" fmla="*/ 1264920 h 1264920"/>
              <a:gd name="connsiteX9" fmla="*/ 1329215 w 2124782"/>
              <a:gd name="connsiteY9" fmla="*/ 1264920 h 1264920"/>
              <a:gd name="connsiteX10" fmla="*/ 778535 w 2124782"/>
              <a:gd name="connsiteY10" fmla="*/ 1264920 h 1264920"/>
              <a:gd name="connsiteX11" fmla="*/ 210824 w 2124782"/>
              <a:gd name="connsiteY11" fmla="*/ 1264920 h 1264920"/>
              <a:gd name="connsiteX12" fmla="*/ 0 w 2124782"/>
              <a:gd name="connsiteY12" fmla="*/ 1054096 h 1264920"/>
              <a:gd name="connsiteX13" fmla="*/ 0 w 2124782"/>
              <a:gd name="connsiteY13" fmla="*/ 624027 h 1264920"/>
              <a:gd name="connsiteX14" fmla="*/ 0 w 2124782"/>
              <a:gd name="connsiteY14" fmla="*/ 210824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4782" h="1264920" extrusionOk="0">
                <a:moveTo>
                  <a:pt x="0" y="210824"/>
                </a:moveTo>
                <a:cubicBezTo>
                  <a:pt x="-9353" y="108310"/>
                  <a:pt x="90571" y="19"/>
                  <a:pt x="210824" y="0"/>
                </a:cubicBezTo>
                <a:cubicBezTo>
                  <a:pt x="341776" y="-1651"/>
                  <a:pt x="509503" y="60033"/>
                  <a:pt x="761504" y="0"/>
                </a:cubicBezTo>
                <a:cubicBezTo>
                  <a:pt x="1013505" y="-60033"/>
                  <a:pt x="1074387" y="19499"/>
                  <a:pt x="1363278" y="0"/>
                </a:cubicBezTo>
                <a:cubicBezTo>
                  <a:pt x="1652169" y="-19499"/>
                  <a:pt x="1770405" y="5175"/>
                  <a:pt x="1913958" y="0"/>
                </a:cubicBezTo>
                <a:cubicBezTo>
                  <a:pt x="2030738" y="-29774"/>
                  <a:pt x="2148168" y="96808"/>
                  <a:pt x="2124782" y="210824"/>
                </a:cubicBezTo>
                <a:cubicBezTo>
                  <a:pt x="2132679" y="307066"/>
                  <a:pt x="2107988" y="456738"/>
                  <a:pt x="2124782" y="649325"/>
                </a:cubicBezTo>
                <a:cubicBezTo>
                  <a:pt x="2141576" y="841912"/>
                  <a:pt x="2102380" y="960899"/>
                  <a:pt x="2124782" y="1054096"/>
                </a:cubicBezTo>
                <a:cubicBezTo>
                  <a:pt x="2114297" y="1198127"/>
                  <a:pt x="2033337" y="1259450"/>
                  <a:pt x="1913958" y="1264920"/>
                </a:cubicBezTo>
                <a:cubicBezTo>
                  <a:pt x="1780778" y="1315379"/>
                  <a:pt x="1526770" y="1245883"/>
                  <a:pt x="1329215" y="1264920"/>
                </a:cubicBezTo>
                <a:cubicBezTo>
                  <a:pt x="1131660" y="1283957"/>
                  <a:pt x="985843" y="1225013"/>
                  <a:pt x="778535" y="1264920"/>
                </a:cubicBezTo>
                <a:cubicBezTo>
                  <a:pt x="571227" y="1304827"/>
                  <a:pt x="427693" y="1221879"/>
                  <a:pt x="210824" y="1264920"/>
                </a:cubicBezTo>
                <a:cubicBezTo>
                  <a:pt x="101339" y="1275672"/>
                  <a:pt x="18529" y="1180337"/>
                  <a:pt x="0" y="1054096"/>
                </a:cubicBezTo>
                <a:cubicBezTo>
                  <a:pt x="-25867" y="964920"/>
                  <a:pt x="21319" y="752356"/>
                  <a:pt x="0" y="624027"/>
                </a:cubicBezTo>
                <a:cubicBezTo>
                  <a:pt x="-21319" y="495698"/>
                  <a:pt x="45485" y="392593"/>
                  <a:pt x="0" y="210824"/>
                </a:cubicBezTo>
                <a:close/>
              </a:path>
            </a:pathLst>
          </a:custGeom>
          <a:noFill/>
          <a:ln w="28575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33855249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>
              <a:solidFill>
                <a:schemeClr val="accent5"/>
              </a:solidFill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AB46100C-F527-11BF-7835-9E26CDF14937}"/>
              </a:ext>
            </a:extLst>
          </p:cNvPr>
          <p:cNvSpPr/>
          <p:nvPr/>
        </p:nvSpPr>
        <p:spPr>
          <a:xfrm>
            <a:off x="3695586" y="4282561"/>
            <a:ext cx="2124000" cy="1264920"/>
          </a:xfrm>
          <a:custGeom>
            <a:avLst/>
            <a:gdLst>
              <a:gd name="connsiteX0" fmla="*/ 0 w 2124000"/>
              <a:gd name="connsiteY0" fmla="*/ 210824 h 1264920"/>
              <a:gd name="connsiteX1" fmla="*/ 210824 w 2124000"/>
              <a:gd name="connsiteY1" fmla="*/ 0 h 1264920"/>
              <a:gd name="connsiteX2" fmla="*/ 812322 w 2124000"/>
              <a:gd name="connsiteY2" fmla="*/ 0 h 1264920"/>
              <a:gd name="connsiteX3" fmla="*/ 1413819 w 2124000"/>
              <a:gd name="connsiteY3" fmla="*/ 0 h 1264920"/>
              <a:gd name="connsiteX4" fmla="*/ 1913176 w 2124000"/>
              <a:gd name="connsiteY4" fmla="*/ 0 h 1264920"/>
              <a:gd name="connsiteX5" fmla="*/ 2124000 w 2124000"/>
              <a:gd name="connsiteY5" fmla="*/ 210824 h 1264920"/>
              <a:gd name="connsiteX6" fmla="*/ 2124000 w 2124000"/>
              <a:gd name="connsiteY6" fmla="*/ 624027 h 1264920"/>
              <a:gd name="connsiteX7" fmla="*/ 2124000 w 2124000"/>
              <a:gd name="connsiteY7" fmla="*/ 1054096 h 1264920"/>
              <a:gd name="connsiteX8" fmla="*/ 1913176 w 2124000"/>
              <a:gd name="connsiteY8" fmla="*/ 1264920 h 1264920"/>
              <a:gd name="connsiteX9" fmla="*/ 1362749 w 2124000"/>
              <a:gd name="connsiteY9" fmla="*/ 1264920 h 1264920"/>
              <a:gd name="connsiteX10" fmla="*/ 761251 w 2124000"/>
              <a:gd name="connsiteY10" fmla="*/ 1264920 h 1264920"/>
              <a:gd name="connsiteX11" fmla="*/ 210824 w 2124000"/>
              <a:gd name="connsiteY11" fmla="*/ 1264920 h 1264920"/>
              <a:gd name="connsiteX12" fmla="*/ 0 w 2124000"/>
              <a:gd name="connsiteY12" fmla="*/ 1054096 h 1264920"/>
              <a:gd name="connsiteX13" fmla="*/ 0 w 2124000"/>
              <a:gd name="connsiteY13" fmla="*/ 615595 h 1264920"/>
              <a:gd name="connsiteX14" fmla="*/ 0 w 2124000"/>
              <a:gd name="connsiteY14" fmla="*/ 210824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4000" h="1264920" extrusionOk="0">
                <a:moveTo>
                  <a:pt x="0" y="210824"/>
                </a:moveTo>
                <a:cubicBezTo>
                  <a:pt x="7699" y="98428"/>
                  <a:pt x="90864" y="-1715"/>
                  <a:pt x="210824" y="0"/>
                </a:cubicBezTo>
                <a:cubicBezTo>
                  <a:pt x="409831" y="-29288"/>
                  <a:pt x="682664" y="18355"/>
                  <a:pt x="812322" y="0"/>
                </a:cubicBezTo>
                <a:cubicBezTo>
                  <a:pt x="941980" y="-18355"/>
                  <a:pt x="1282707" y="24984"/>
                  <a:pt x="1413819" y="0"/>
                </a:cubicBezTo>
                <a:cubicBezTo>
                  <a:pt x="1544931" y="-24984"/>
                  <a:pt x="1670448" y="32564"/>
                  <a:pt x="1913176" y="0"/>
                </a:cubicBezTo>
                <a:cubicBezTo>
                  <a:pt x="2051425" y="7631"/>
                  <a:pt x="2116175" y="91454"/>
                  <a:pt x="2124000" y="210824"/>
                </a:cubicBezTo>
                <a:cubicBezTo>
                  <a:pt x="2157726" y="368413"/>
                  <a:pt x="2101037" y="491530"/>
                  <a:pt x="2124000" y="624027"/>
                </a:cubicBezTo>
                <a:cubicBezTo>
                  <a:pt x="2146963" y="756524"/>
                  <a:pt x="2116572" y="844518"/>
                  <a:pt x="2124000" y="1054096"/>
                </a:cubicBezTo>
                <a:cubicBezTo>
                  <a:pt x="2145565" y="1179447"/>
                  <a:pt x="2022130" y="1273007"/>
                  <a:pt x="1913176" y="1264920"/>
                </a:cubicBezTo>
                <a:cubicBezTo>
                  <a:pt x="1714263" y="1281385"/>
                  <a:pt x="1506211" y="1234600"/>
                  <a:pt x="1362749" y="1264920"/>
                </a:cubicBezTo>
                <a:cubicBezTo>
                  <a:pt x="1219287" y="1295240"/>
                  <a:pt x="985050" y="1215572"/>
                  <a:pt x="761251" y="1264920"/>
                </a:cubicBezTo>
                <a:cubicBezTo>
                  <a:pt x="537452" y="1314268"/>
                  <a:pt x="450306" y="1218805"/>
                  <a:pt x="210824" y="1264920"/>
                </a:cubicBezTo>
                <a:cubicBezTo>
                  <a:pt x="106729" y="1293670"/>
                  <a:pt x="-4046" y="1171018"/>
                  <a:pt x="0" y="1054096"/>
                </a:cubicBezTo>
                <a:cubicBezTo>
                  <a:pt x="-33886" y="843610"/>
                  <a:pt x="22129" y="747103"/>
                  <a:pt x="0" y="615595"/>
                </a:cubicBezTo>
                <a:cubicBezTo>
                  <a:pt x="-22129" y="484087"/>
                  <a:pt x="22703" y="318922"/>
                  <a:pt x="0" y="210824"/>
                </a:cubicBezTo>
                <a:close/>
              </a:path>
            </a:pathLst>
          </a:custGeom>
          <a:noFill/>
          <a:ln w="28575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58812427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4E690AA3-BB33-F7C7-F470-B1D1963B3AE6}"/>
              </a:ext>
            </a:extLst>
          </p:cNvPr>
          <p:cNvSpPr/>
          <p:nvPr/>
        </p:nvSpPr>
        <p:spPr>
          <a:xfrm>
            <a:off x="6176488" y="2129715"/>
            <a:ext cx="2124000" cy="1264920"/>
          </a:xfrm>
          <a:custGeom>
            <a:avLst/>
            <a:gdLst>
              <a:gd name="connsiteX0" fmla="*/ 0 w 2124000"/>
              <a:gd name="connsiteY0" fmla="*/ 210824 h 1264920"/>
              <a:gd name="connsiteX1" fmla="*/ 210824 w 2124000"/>
              <a:gd name="connsiteY1" fmla="*/ 0 h 1264920"/>
              <a:gd name="connsiteX2" fmla="*/ 795298 w 2124000"/>
              <a:gd name="connsiteY2" fmla="*/ 0 h 1264920"/>
              <a:gd name="connsiteX3" fmla="*/ 1396796 w 2124000"/>
              <a:gd name="connsiteY3" fmla="*/ 0 h 1264920"/>
              <a:gd name="connsiteX4" fmla="*/ 1913176 w 2124000"/>
              <a:gd name="connsiteY4" fmla="*/ 0 h 1264920"/>
              <a:gd name="connsiteX5" fmla="*/ 2124000 w 2124000"/>
              <a:gd name="connsiteY5" fmla="*/ 210824 h 1264920"/>
              <a:gd name="connsiteX6" fmla="*/ 2124000 w 2124000"/>
              <a:gd name="connsiteY6" fmla="*/ 607162 h 1264920"/>
              <a:gd name="connsiteX7" fmla="*/ 2124000 w 2124000"/>
              <a:gd name="connsiteY7" fmla="*/ 1054096 h 1264920"/>
              <a:gd name="connsiteX8" fmla="*/ 1913176 w 2124000"/>
              <a:gd name="connsiteY8" fmla="*/ 1264920 h 1264920"/>
              <a:gd name="connsiteX9" fmla="*/ 1311678 w 2124000"/>
              <a:gd name="connsiteY9" fmla="*/ 1264920 h 1264920"/>
              <a:gd name="connsiteX10" fmla="*/ 795298 w 2124000"/>
              <a:gd name="connsiteY10" fmla="*/ 1264920 h 1264920"/>
              <a:gd name="connsiteX11" fmla="*/ 210824 w 2124000"/>
              <a:gd name="connsiteY11" fmla="*/ 1264920 h 1264920"/>
              <a:gd name="connsiteX12" fmla="*/ 0 w 2124000"/>
              <a:gd name="connsiteY12" fmla="*/ 1054096 h 1264920"/>
              <a:gd name="connsiteX13" fmla="*/ 0 w 2124000"/>
              <a:gd name="connsiteY13" fmla="*/ 640893 h 1264920"/>
              <a:gd name="connsiteX14" fmla="*/ 0 w 2124000"/>
              <a:gd name="connsiteY14" fmla="*/ 210824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4000" h="1264920" extrusionOk="0">
                <a:moveTo>
                  <a:pt x="0" y="210824"/>
                </a:moveTo>
                <a:cubicBezTo>
                  <a:pt x="-6710" y="120886"/>
                  <a:pt x="67463" y="2912"/>
                  <a:pt x="210824" y="0"/>
                </a:cubicBezTo>
                <a:cubicBezTo>
                  <a:pt x="365636" y="-47742"/>
                  <a:pt x="650955" y="43306"/>
                  <a:pt x="795298" y="0"/>
                </a:cubicBezTo>
                <a:cubicBezTo>
                  <a:pt x="939641" y="-43306"/>
                  <a:pt x="1184080" y="5801"/>
                  <a:pt x="1396796" y="0"/>
                </a:cubicBezTo>
                <a:cubicBezTo>
                  <a:pt x="1609512" y="-5801"/>
                  <a:pt x="1778699" y="36035"/>
                  <a:pt x="1913176" y="0"/>
                </a:cubicBezTo>
                <a:cubicBezTo>
                  <a:pt x="2048800" y="6448"/>
                  <a:pt x="2110915" y="121647"/>
                  <a:pt x="2124000" y="210824"/>
                </a:cubicBezTo>
                <a:cubicBezTo>
                  <a:pt x="2132700" y="374769"/>
                  <a:pt x="2093318" y="474360"/>
                  <a:pt x="2124000" y="607162"/>
                </a:cubicBezTo>
                <a:cubicBezTo>
                  <a:pt x="2154682" y="739964"/>
                  <a:pt x="2115479" y="867528"/>
                  <a:pt x="2124000" y="1054096"/>
                </a:cubicBezTo>
                <a:cubicBezTo>
                  <a:pt x="2107813" y="1145601"/>
                  <a:pt x="2050619" y="1270024"/>
                  <a:pt x="1913176" y="1264920"/>
                </a:cubicBezTo>
                <a:cubicBezTo>
                  <a:pt x="1714645" y="1271065"/>
                  <a:pt x="1564942" y="1203507"/>
                  <a:pt x="1311678" y="1264920"/>
                </a:cubicBezTo>
                <a:cubicBezTo>
                  <a:pt x="1058414" y="1326333"/>
                  <a:pt x="972516" y="1264077"/>
                  <a:pt x="795298" y="1264920"/>
                </a:cubicBezTo>
                <a:cubicBezTo>
                  <a:pt x="618080" y="1265763"/>
                  <a:pt x="357046" y="1203329"/>
                  <a:pt x="210824" y="1264920"/>
                </a:cubicBezTo>
                <a:cubicBezTo>
                  <a:pt x="106194" y="1260921"/>
                  <a:pt x="-17285" y="1199847"/>
                  <a:pt x="0" y="1054096"/>
                </a:cubicBezTo>
                <a:cubicBezTo>
                  <a:pt x="-23077" y="969479"/>
                  <a:pt x="21535" y="789293"/>
                  <a:pt x="0" y="640893"/>
                </a:cubicBezTo>
                <a:cubicBezTo>
                  <a:pt x="-21535" y="492493"/>
                  <a:pt x="22450" y="304933"/>
                  <a:pt x="0" y="210824"/>
                </a:cubicBezTo>
                <a:close/>
              </a:path>
            </a:pathLst>
          </a:custGeom>
          <a:noFill/>
          <a:ln w="28575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3359372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3FECEB12-C2AD-A743-C224-C26A60C18C6E}"/>
              </a:ext>
            </a:extLst>
          </p:cNvPr>
          <p:cNvSpPr/>
          <p:nvPr/>
        </p:nvSpPr>
        <p:spPr>
          <a:xfrm>
            <a:off x="8796413" y="4282561"/>
            <a:ext cx="2124000" cy="1264920"/>
          </a:xfrm>
          <a:custGeom>
            <a:avLst/>
            <a:gdLst>
              <a:gd name="connsiteX0" fmla="*/ 0 w 2124000"/>
              <a:gd name="connsiteY0" fmla="*/ 210824 h 1264920"/>
              <a:gd name="connsiteX1" fmla="*/ 210824 w 2124000"/>
              <a:gd name="connsiteY1" fmla="*/ 0 h 1264920"/>
              <a:gd name="connsiteX2" fmla="*/ 727204 w 2124000"/>
              <a:gd name="connsiteY2" fmla="*/ 0 h 1264920"/>
              <a:gd name="connsiteX3" fmla="*/ 1260608 w 2124000"/>
              <a:gd name="connsiteY3" fmla="*/ 0 h 1264920"/>
              <a:gd name="connsiteX4" fmla="*/ 1913176 w 2124000"/>
              <a:gd name="connsiteY4" fmla="*/ 0 h 1264920"/>
              <a:gd name="connsiteX5" fmla="*/ 2124000 w 2124000"/>
              <a:gd name="connsiteY5" fmla="*/ 210824 h 1264920"/>
              <a:gd name="connsiteX6" fmla="*/ 2124000 w 2124000"/>
              <a:gd name="connsiteY6" fmla="*/ 624027 h 1264920"/>
              <a:gd name="connsiteX7" fmla="*/ 2124000 w 2124000"/>
              <a:gd name="connsiteY7" fmla="*/ 1054096 h 1264920"/>
              <a:gd name="connsiteX8" fmla="*/ 1913176 w 2124000"/>
              <a:gd name="connsiteY8" fmla="*/ 1264920 h 1264920"/>
              <a:gd name="connsiteX9" fmla="*/ 1379772 w 2124000"/>
              <a:gd name="connsiteY9" fmla="*/ 1264920 h 1264920"/>
              <a:gd name="connsiteX10" fmla="*/ 846369 w 2124000"/>
              <a:gd name="connsiteY10" fmla="*/ 1264920 h 1264920"/>
              <a:gd name="connsiteX11" fmla="*/ 210824 w 2124000"/>
              <a:gd name="connsiteY11" fmla="*/ 1264920 h 1264920"/>
              <a:gd name="connsiteX12" fmla="*/ 0 w 2124000"/>
              <a:gd name="connsiteY12" fmla="*/ 1054096 h 1264920"/>
              <a:gd name="connsiteX13" fmla="*/ 0 w 2124000"/>
              <a:gd name="connsiteY13" fmla="*/ 640893 h 1264920"/>
              <a:gd name="connsiteX14" fmla="*/ 0 w 2124000"/>
              <a:gd name="connsiteY14" fmla="*/ 210824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4000" h="1264920" extrusionOk="0">
                <a:moveTo>
                  <a:pt x="0" y="210824"/>
                </a:moveTo>
                <a:cubicBezTo>
                  <a:pt x="8624" y="109529"/>
                  <a:pt x="117839" y="8931"/>
                  <a:pt x="210824" y="0"/>
                </a:cubicBezTo>
                <a:cubicBezTo>
                  <a:pt x="414939" y="-40322"/>
                  <a:pt x="517286" y="22655"/>
                  <a:pt x="727204" y="0"/>
                </a:cubicBezTo>
                <a:cubicBezTo>
                  <a:pt x="937122" y="-22655"/>
                  <a:pt x="1153291" y="47143"/>
                  <a:pt x="1260608" y="0"/>
                </a:cubicBezTo>
                <a:cubicBezTo>
                  <a:pt x="1367925" y="-47143"/>
                  <a:pt x="1683491" y="74630"/>
                  <a:pt x="1913176" y="0"/>
                </a:cubicBezTo>
                <a:cubicBezTo>
                  <a:pt x="2033889" y="7066"/>
                  <a:pt x="2131890" y="78559"/>
                  <a:pt x="2124000" y="210824"/>
                </a:cubicBezTo>
                <a:cubicBezTo>
                  <a:pt x="2150451" y="386987"/>
                  <a:pt x="2118491" y="457739"/>
                  <a:pt x="2124000" y="624027"/>
                </a:cubicBezTo>
                <a:cubicBezTo>
                  <a:pt x="2129509" y="790315"/>
                  <a:pt x="2072635" y="951452"/>
                  <a:pt x="2124000" y="1054096"/>
                </a:cubicBezTo>
                <a:cubicBezTo>
                  <a:pt x="2116896" y="1172701"/>
                  <a:pt x="2045358" y="1257487"/>
                  <a:pt x="1913176" y="1264920"/>
                </a:cubicBezTo>
                <a:cubicBezTo>
                  <a:pt x="1728699" y="1282752"/>
                  <a:pt x="1548351" y="1209428"/>
                  <a:pt x="1379772" y="1264920"/>
                </a:cubicBezTo>
                <a:cubicBezTo>
                  <a:pt x="1211193" y="1320412"/>
                  <a:pt x="956011" y="1236299"/>
                  <a:pt x="846369" y="1264920"/>
                </a:cubicBezTo>
                <a:cubicBezTo>
                  <a:pt x="736727" y="1293541"/>
                  <a:pt x="416878" y="1208692"/>
                  <a:pt x="210824" y="1264920"/>
                </a:cubicBezTo>
                <a:cubicBezTo>
                  <a:pt x="98484" y="1278940"/>
                  <a:pt x="-6163" y="1187734"/>
                  <a:pt x="0" y="1054096"/>
                </a:cubicBezTo>
                <a:cubicBezTo>
                  <a:pt x="-14041" y="961648"/>
                  <a:pt x="7166" y="800735"/>
                  <a:pt x="0" y="640893"/>
                </a:cubicBezTo>
                <a:cubicBezTo>
                  <a:pt x="-7166" y="481051"/>
                  <a:pt x="39440" y="307005"/>
                  <a:pt x="0" y="210824"/>
                </a:cubicBezTo>
                <a:close/>
              </a:path>
            </a:pathLst>
          </a:custGeom>
          <a:noFill/>
          <a:ln w="28575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31667833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6344562A-37E1-8126-6BF5-89EE06CA6173}"/>
              </a:ext>
            </a:extLst>
          </p:cNvPr>
          <p:cNvSpPr txBox="1"/>
          <p:nvPr/>
        </p:nvSpPr>
        <p:spPr>
          <a:xfrm>
            <a:off x="2174617" y="2418487"/>
            <a:ext cx="1223233" cy="782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chemeClr val="accent5"/>
                </a:solidFill>
              </a:rPr>
              <a:t>17:30-18:00</a:t>
            </a:r>
          </a:p>
          <a:p>
            <a:pPr>
              <a:lnSpc>
                <a:spcPct val="130000"/>
              </a:lnSpc>
            </a:pPr>
            <a:r>
              <a:rPr lang="zh-CN" altLang="en-US" sz="1800" b="1">
                <a:solidFill>
                  <a:schemeClr val="accent5"/>
                </a:solidFill>
              </a:rPr>
              <a:t>活动签到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91F98AC-3894-F9E7-DE52-BFAB8EE440C1}"/>
              </a:ext>
            </a:extLst>
          </p:cNvPr>
          <p:cNvCxnSpPr/>
          <p:nvPr/>
        </p:nvCxnSpPr>
        <p:spPr>
          <a:xfrm>
            <a:off x="1235075" y="3824288"/>
            <a:ext cx="9685338" cy="0"/>
          </a:xfrm>
          <a:prstGeom prst="line">
            <a:avLst/>
          </a:prstGeom>
          <a:ln w="3175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42604640-D029-7C88-0BB6-039C72CFAC3E}"/>
              </a:ext>
            </a:extLst>
          </p:cNvPr>
          <p:cNvSpPr/>
          <p:nvPr/>
        </p:nvSpPr>
        <p:spPr>
          <a:xfrm>
            <a:off x="2102803" y="3669225"/>
            <a:ext cx="282892" cy="2828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A555FFEE-41D0-BC4B-01BF-2B9D382F03C9}"/>
              </a:ext>
            </a:extLst>
          </p:cNvPr>
          <p:cNvSpPr/>
          <p:nvPr/>
        </p:nvSpPr>
        <p:spPr>
          <a:xfrm>
            <a:off x="4582002" y="3669225"/>
            <a:ext cx="282892" cy="2828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248F0F86-7357-1EF9-40FD-CCD8BA59D48A}"/>
              </a:ext>
            </a:extLst>
          </p:cNvPr>
          <p:cNvSpPr/>
          <p:nvPr/>
        </p:nvSpPr>
        <p:spPr>
          <a:xfrm>
            <a:off x="7327108" y="3669225"/>
            <a:ext cx="282892" cy="2828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0430BA13-E346-0C8E-D68D-855DF2FAD941}"/>
              </a:ext>
            </a:extLst>
          </p:cNvPr>
          <p:cNvSpPr/>
          <p:nvPr/>
        </p:nvSpPr>
        <p:spPr>
          <a:xfrm>
            <a:off x="9628347" y="3669225"/>
            <a:ext cx="282892" cy="2828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形 50" descr="花灯 纯色填充">
            <a:extLst>
              <a:ext uri="{FF2B5EF4-FFF2-40B4-BE49-F238E27FC236}">
                <a16:creationId xmlns:a16="http://schemas.microsoft.com/office/drawing/2014/main" id="{A7DCE253-F658-E713-1AAA-0AAAA469A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3008" y="2311610"/>
            <a:ext cx="914400" cy="914400"/>
          </a:xfrm>
          <a:prstGeom prst="rect">
            <a:avLst/>
          </a:prstGeom>
        </p:spPr>
      </p:pic>
      <p:pic>
        <p:nvPicPr>
          <p:cNvPr id="53" name="图形 52" descr="徽章勾号 1 纯色填充">
            <a:extLst>
              <a:ext uri="{FF2B5EF4-FFF2-40B4-BE49-F238E27FC236}">
                <a16:creationId xmlns:a16="http://schemas.microsoft.com/office/drawing/2014/main" id="{37FDB800-A74E-84B4-B025-F9446DAF5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6414" y="4472334"/>
            <a:ext cx="914400" cy="914400"/>
          </a:xfrm>
          <a:prstGeom prst="rect">
            <a:avLst/>
          </a:prstGeom>
        </p:spPr>
      </p:pic>
      <p:pic>
        <p:nvPicPr>
          <p:cNvPr id="55" name="图形 54" descr="落叶树 纯色填充">
            <a:extLst>
              <a:ext uri="{FF2B5EF4-FFF2-40B4-BE49-F238E27FC236}">
                <a16:creationId xmlns:a16="http://schemas.microsoft.com/office/drawing/2014/main" id="{EAAABBC4-B694-291A-5937-810E551C56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0220" y="4554176"/>
            <a:ext cx="782138" cy="782138"/>
          </a:xfrm>
          <a:prstGeom prst="rect">
            <a:avLst/>
          </a:prstGeom>
        </p:spPr>
      </p:pic>
      <p:pic>
        <p:nvPicPr>
          <p:cNvPr id="57" name="图形 56" descr="剪贴板 纯色填充">
            <a:extLst>
              <a:ext uri="{FF2B5EF4-FFF2-40B4-BE49-F238E27FC236}">
                <a16:creationId xmlns:a16="http://schemas.microsoft.com/office/drawing/2014/main" id="{E2A4B080-81D8-29CA-1A50-6FE1F7A5E5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7456" y="2328581"/>
            <a:ext cx="914400" cy="914400"/>
          </a:xfrm>
          <a:prstGeom prst="rect">
            <a:avLst/>
          </a:prstGeom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FDB4A184-53B2-E485-D177-1003F76F5284}"/>
              </a:ext>
            </a:extLst>
          </p:cNvPr>
          <p:cNvSpPr txBox="1"/>
          <p:nvPr/>
        </p:nvSpPr>
        <p:spPr>
          <a:xfrm>
            <a:off x="6967982" y="2394712"/>
            <a:ext cx="1332506" cy="782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chemeClr val="accent5"/>
                </a:solidFill>
              </a:rPr>
              <a:t>21</a:t>
            </a:r>
            <a:r>
              <a:rPr lang="en-US" altLang="zh-CN" b="1">
                <a:solidFill>
                  <a:schemeClr val="accent5"/>
                </a:solidFill>
              </a:rPr>
              <a:t>:00-21:20</a:t>
            </a:r>
            <a:endParaRPr lang="en-US" altLang="zh-CN" sz="1800" b="1">
              <a:solidFill>
                <a:schemeClr val="accent5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800" b="1">
                <a:solidFill>
                  <a:schemeClr val="accent5"/>
                </a:solidFill>
              </a:rPr>
              <a:t>许愿灯乞巧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A2B2FA7-F585-DC96-3ADA-E9BEF24EE29B}"/>
              </a:ext>
            </a:extLst>
          </p:cNvPr>
          <p:cNvSpPr txBox="1"/>
          <p:nvPr/>
        </p:nvSpPr>
        <p:spPr>
          <a:xfrm>
            <a:off x="4582002" y="4604597"/>
            <a:ext cx="1386840" cy="782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chemeClr val="accent5"/>
                </a:solidFill>
              </a:rPr>
              <a:t>18</a:t>
            </a:r>
            <a:r>
              <a:rPr lang="en-US" altLang="zh-CN" b="1">
                <a:solidFill>
                  <a:schemeClr val="accent5"/>
                </a:solidFill>
              </a:rPr>
              <a:t>:00-21:00</a:t>
            </a:r>
            <a:endParaRPr lang="en-US" altLang="zh-CN" sz="1800" b="1">
              <a:solidFill>
                <a:schemeClr val="accent5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800" b="1">
                <a:solidFill>
                  <a:schemeClr val="accent5"/>
                </a:solidFill>
              </a:rPr>
              <a:t>仲夏游园会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14795E7C-CD09-FD10-1F4A-224CF4C0C8E3}"/>
              </a:ext>
            </a:extLst>
          </p:cNvPr>
          <p:cNvSpPr txBox="1"/>
          <p:nvPr/>
        </p:nvSpPr>
        <p:spPr>
          <a:xfrm>
            <a:off x="9858413" y="4554176"/>
            <a:ext cx="914401" cy="782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b="1">
                <a:solidFill>
                  <a:schemeClr val="accent5"/>
                </a:solidFill>
              </a:rPr>
              <a:t>21</a:t>
            </a:r>
            <a:r>
              <a:rPr lang="en-US" altLang="zh-CN" b="1">
                <a:solidFill>
                  <a:schemeClr val="accent5"/>
                </a:solidFill>
              </a:rPr>
              <a:t>:30</a:t>
            </a:r>
            <a:endParaRPr lang="en-US" altLang="zh-CN" sz="1800" b="1">
              <a:solidFill>
                <a:schemeClr val="accent5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800" b="1">
                <a:solidFill>
                  <a:schemeClr val="accent5"/>
                </a:solidFill>
              </a:rPr>
              <a:t>活动结束</a:t>
            </a:r>
          </a:p>
        </p:txBody>
      </p:sp>
      <p:pic>
        <p:nvPicPr>
          <p:cNvPr id="4" name="图片 3" descr="图片包含 游戏机, 蜂窝, 食物, 玻璃&#10;&#10;描述已自动生成">
            <a:extLst>
              <a:ext uri="{FF2B5EF4-FFF2-40B4-BE49-F238E27FC236}">
                <a16:creationId xmlns:a16="http://schemas.microsoft.com/office/drawing/2014/main" id="{E556EEA1-6DA7-6BA1-7419-B8093112D6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86" y="2144956"/>
            <a:ext cx="2124000" cy="1264920"/>
          </a:xfrm>
          <a:prstGeom prst="roundRect">
            <a:avLst/>
          </a:prstGeom>
        </p:spPr>
      </p:pic>
      <p:pic>
        <p:nvPicPr>
          <p:cNvPr id="6" name="图片 5" descr="背景图案&#10;&#10;描述已自动生成">
            <a:extLst>
              <a:ext uri="{FF2B5EF4-FFF2-40B4-BE49-F238E27FC236}">
                <a16:creationId xmlns:a16="http://schemas.microsoft.com/office/drawing/2014/main" id="{DE1A7EA4-CF72-403F-E0CF-A59E8F99BB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90" y="4282561"/>
            <a:ext cx="2262590" cy="1264921"/>
          </a:xfrm>
          <a:prstGeom prst="roundRect">
            <a:avLst/>
          </a:prstGeom>
        </p:spPr>
      </p:pic>
      <p:pic>
        <p:nvPicPr>
          <p:cNvPr id="8" name="图片 7" descr="夜晚的灯光&#10;&#10;低可信度描述已自动生成">
            <a:extLst>
              <a:ext uri="{FF2B5EF4-FFF2-40B4-BE49-F238E27FC236}">
                <a16:creationId xmlns:a16="http://schemas.microsoft.com/office/drawing/2014/main" id="{9D666288-142A-A8CC-FC52-06CDBC1B0E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13" y="2144956"/>
            <a:ext cx="2186022" cy="1264920"/>
          </a:xfrm>
          <a:prstGeom prst="roundRect">
            <a:avLst/>
          </a:prstGeom>
        </p:spPr>
      </p:pic>
      <p:pic>
        <p:nvPicPr>
          <p:cNvPr id="10" name="图片 9" descr="图片包含 红酒, 眼镜, 桌子, 满&#10;&#10;描述已自动生成">
            <a:extLst>
              <a:ext uri="{FF2B5EF4-FFF2-40B4-BE49-F238E27FC236}">
                <a16:creationId xmlns:a16="http://schemas.microsoft.com/office/drawing/2014/main" id="{AB0CB775-E207-E9F1-10A1-6F8C967A7B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32" y="4267838"/>
            <a:ext cx="2127287" cy="12649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4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12D265-712F-BCC5-8D17-2217666C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chemeClr val="accent5"/>
                </a:solidFill>
              </a:rPr>
              <a:t>活动内容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7743856-CD41-C134-DFF1-D40301FDECE3}"/>
              </a:ext>
            </a:extLst>
          </p:cNvPr>
          <p:cNvSpPr/>
          <p:nvPr/>
        </p:nvSpPr>
        <p:spPr>
          <a:xfrm>
            <a:off x="1874520" y="2225040"/>
            <a:ext cx="3215640" cy="3502660"/>
          </a:xfrm>
          <a:prstGeom prst="roundRect">
            <a:avLst>
              <a:gd name="adj" fmla="val 52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E534D0A-A0D0-FCDB-94BE-41F6B940B34A}"/>
              </a:ext>
            </a:extLst>
          </p:cNvPr>
          <p:cNvSpPr/>
          <p:nvPr/>
        </p:nvSpPr>
        <p:spPr>
          <a:xfrm>
            <a:off x="6751320" y="2225040"/>
            <a:ext cx="3215640" cy="3502660"/>
          </a:xfrm>
          <a:prstGeom prst="roundRect">
            <a:avLst>
              <a:gd name="adj" fmla="val 52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顶角 4">
            <a:extLst>
              <a:ext uri="{FF2B5EF4-FFF2-40B4-BE49-F238E27FC236}">
                <a16:creationId xmlns:a16="http://schemas.microsoft.com/office/drawing/2014/main" id="{4D9F2A92-C8F1-2393-D3BE-DB6EEE63AF8A}"/>
              </a:ext>
            </a:extLst>
          </p:cNvPr>
          <p:cNvSpPr/>
          <p:nvPr/>
        </p:nvSpPr>
        <p:spPr>
          <a:xfrm>
            <a:off x="1874520" y="2225040"/>
            <a:ext cx="3215640" cy="1203960"/>
          </a:xfrm>
          <a:prstGeom prst="round2SameRect">
            <a:avLst>
              <a:gd name="adj1" fmla="val 1186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+mn-ea"/>
              </a:rPr>
              <a:t>乞巧挑战</a:t>
            </a:r>
            <a:r>
              <a:rPr lang="en-US" altLang="zh-CN" sz="2000" b="1">
                <a:solidFill>
                  <a:schemeClr val="tx1"/>
                </a:solidFill>
                <a:latin typeface="+mn-ea"/>
              </a:rPr>
              <a:t>——</a:t>
            </a:r>
            <a:r>
              <a:rPr lang="zh-CN" altLang="en-US" sz="2000" b="1">
                <a:solidFill>
                  <a:schemeClr val="tx1"/>
                </a:solidFill>
                <a:latin typeface="+mn-ea"/>
              </a:rPr>
              <a:t>巧猜灯谜</a:t>
            </a:r>
          </a:p>
        </p:txBody>
      </p:sp>
      <p:sp>
        <p:nvSpPr>
          <p:cNvPr id="6" name="矩形: 圆顶角 5">
            <a:extLst>
              <a:ext uri="{FF2B5EF4-FFF2-40B4-BE49-F238E27FC236}">
                <a16:creationId xmlns:a16="http://schemas.microsoft.com/office/drawing/2014/main" id="{24CCC44A-E4CC-960D-FE93-1A5729B93D17}"/>
              </a:ext>
            </a:extLst>
          </p:cNvPr>
          <p:cNvSpPr/>
          <p:nvPr/>
        </p:nvSpPr>
        <p:spPr>
          <a:xfrm>
            <a:off x="6751320" y="2214245"/>
            <a:ext cx="3215640" cy="120396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800" b="1">
                <a:solidFill>
                  <a:schemeClr val="tx1"/>
                </a:solidFill>
                <a:latin typeface="+mn-ea"/>
              </a:rPr>
              <a:t>乞巧挑战</a:t>
            </a:r>
            <a:r>
              <a:rPr lang="en-US" altLang="zh-CN" sz="1800" b="1">
                <a:solidFill>
                  <a:schemeClr val="tx1"/>
                </a:solidFill>
                <a:latin typeface="+mn-ea"/>
              </a:rPr>
              <a:t>——</a:t>
            </a:r>
            <a:r>
              <a:rPr lang="zh-CN" altLang="en-US" sz="1800" b="1">
                <a:solidFill>
                  <a:schemeClr val="tx1"/>
                </a:solidFill>
                <a:latin typeface="+mn-ea"/>
              </a:rPr>
              <a:t>投壶取巧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6E0399-F533-CB40-011B-0D19922A6A0A}"/>
              </a:ext>
            </a:extLst>
          </p:cNvPr>
          <p:cNvSpPr txBox="1"/>
          <p:nvPr/>
        </p:nvSpPr>
        <p:spPr>
          <a:xfrm>
            <a:off x="1948405" y="3791660"/>
            <a:ext cx="3067870" cy="15733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连廊悬挂着带有灯谜的灯笼，来宾猜出灯速后可摘下灯谜将答案告诉现场工作人员，如答对灯谜，则可兑换本区域的乞巧币，并在乞巧卡上盖章。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636207D-7FF2-D743-E9A6-B8AF0492F694}"/>
              </a:ext>
            </a:extLst>
          </p:cNvPr>
          <p:cNvSpPr txBox="1"/>
          <p:nvPr/>
        </p:nvSpPr>
        <p:spPr>
          <a:xfrm>
            <a:off x="6843917" y="3791660"/>
            <a:ext cx="3006139" cy="10255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来宾凭借七巧卡可进行三次投壶体验，投中一次即可获得一枚乞巧币，最多可获得三枚乞巧币</a:t>
            </a:r>
            <a:r>
              <a:rPr lang="en-US" altLang="zh-CN" sz="1600">
                <a:solidFill>
                  <a:schemeClr val="bg1"/>
                </a:solidFill>
              </a:rPr>
              <a:t>;</a:t>
            </a:r>
            <a:endParaRPr lang="zh-CN" altLang="en-US" sz="1600">
              <a:solidFill>
                <a:schemeClr val="bg1"/>
              </a:solidFill>
            </a:endParaRPr>
          </a:p>
        </p:txBody>
      </p:sp>
      <p:pic>
        <p:nvPicPr>
          <p:cNvPr id="12" name="图片 11" descr="徽标, 公司名称&#10;&#10;描述已自动生成">
            <a:extLst>
              <a:ext uri="{FF2B5EF4-FFF2-40B4-BE49-F238E27FC236}">
                <a16:creationId xmlns:a16="http://schemas.microsoft.com/office/drawing/2014/main" id="{138F8EA8-0118-0260-FA53-203FABA39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871" l="3490" r="90000">
                        <a14:foregroundMark x1="3490" y1="81534" x2="11510" y2="82515"/>
                        <a14:foregroundMark x1="21250" y1="91840" x2="28698" y2="91840"/>
                        <a14:foregroundMark x1="32552" y1="96380" x2="32708" y2="96871"/>
                        <a14:foregroundMark x1="15937" y1="80368" x2="22969" y2="82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3967" r="43969" b="-1013"/>
          <a:stretch/>
        </p:blipFill>
        <p:spPr>
          <a:xfrm flipH="1">
            <a:off x="4904241" y="1659545"/>
            <a:ext cx="1371359" cy="1600883"/>
          </a:xfrm>
          <a:prstGeom prst="rect">
            <a:avLst/>
          </a:prstGeom>
        </p:spPr>
      </p:pic>
      <p:pic>
        <p:nvPicPr>
          <p:cNvPr id="13" name="图片 12" descr="徽标, 公司名称&#10;&#10;描述已自动生成">
            <a:extLst>
              <a:ext uri="{FF2B5EF4-FFF2-40B4-BE49-F238E27FC236}">
                <a16:creationId xmlns:a16="http://schemas.microsoft.com/office/drawing/2014/main" id="{9138427A-C493-01D8-E50E-00ACBF4C2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871" l="3490" r="90000">
                        <a14:foregroundMark x1="3490" y1="81534" x2="11510" y2="82515"/>
                        <a14:foregroundMark x1="21250" y1="91840" x2="28698" y2="91840"/>
                        <a14:foregroundMark x1="32552" y1="96380" x2="32708" y2="96871"/>
                        <a14:foregroundMark x1="15937" y1="80368" x2="22969" y2="82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3967" r="43969" b="-1013"/>
          <a:stretch/>
        </p:blipFill>
        <p:spPr>
          <a:xfrm flipH="1">
            <a:off x="9757000" y="1645793"/>
            <a:ext cx="1371359" cy="160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5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12D265-712F-BCC5-8D17-2217666C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chemeClr val="accent5"/>
                </a:solidFill>
              </a:rPr>
              <a:t>活动内容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97743856-CD41-C134-DFF1-D40301FDECE3}"/>
              </a:ext>
            </a:extLst>
          </p:cNvPr>
          <p:cNvSpPr/>
          <p:nvPr/>
        </p:nvSpPr>
        <p:spPr>
          <a:xfrm>
            <a:off x="1874520" y="2225040"/>
            <a:ext cx="3215640" cy="3502660"/>
          </a:xfrm>
          <a:prstGeom prst="roundRect">
            <a:avLst>
              <a:gd name="adj" fmla="val 52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E534D0A-A0D0-FCDB-94BE-41F6B940B34A}"/>
              </a:ext>
            </a:extLst>
          </p:cNvPr>
          <p:cNvSpPr/>
          <p:nvPr/>
        </p:nvSpPr>
        <p:spPr>
          <a:xfrm>
            <a:off x="6751320" y="2225040"/>
            <a:ext cx="3215640" cy="3502660"/>
          </a:xfrm>
          <a:prstGeom prst="roundRect">
            <a:avLst>
              <a:gd name="adj" fmla="val 52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0000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: 圆顶角 4">
            <a:extLst>
              <a:ext uri="{FF2B5EF4-FFF2-40B4-BE49-F238E27FC236}">
                <a16:creationId xmlns:a16="http://schemas.microsoft.com/office/drawing/2014/main" id="{4D9F2A92-C8F1-2393-D3BE-DB6EEE63AF8A}"/>
              </a:ext>
            </a:extLst>
          </p:cNvPr>
          <p:cNvSpPr/>
          <p:nvPr/>
        </p:nvSpPr>
        <p:spPr>
          <a:xfrm>
            <a:off x="1874520" y="2225040"/>
            <a:ext cx="3215640" cy="1203960"/>
          </a:xfrm>
          <a:prstGeom prst="round2SameRect">
            <a:avLst>
              <a:gd name="adj1" fmla="val 8015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 sz="2000" b="1">
                <a:solidFill>
                  <a:schemeClr val="tx1"/>
                </a:solidFill>
                <a:latin typeface="+mn-ea"/>
              </a:rPr>
              <a:t>乞巧挑战</a:t>
            </a:r>
            <a:r>
              <a:rPr lang="en-US" altLang="zh-CN" sz="2000" b="1">
                <a:solidFill>
                  <a:schemeClr val="tx1"/>
                </a:solidFill>
                <a:latin typeface="+mn-ea"/>
              </a:rPr>
              <a:t>——</a:t>
            </a:r>
            <a:r>
              <a:rPr lang="zh-CN" altLang="en-US" sz="2000" b="1">
                <a:solidFill>
                  <a:schemeClr val="tx1"/>
                </a:solidFill>
                <a:latin typeface="+mn-ea"/>
              </a:rPr>
              <a:t>乞巧拼图</a:t>
            </a:r>
          </a:p>
        </p:txBody>
      </p:sp>
      <p:sp>
        <p:nvSpPr>
          <p:cNvPr id="6" name="矩形: 圆顶角 5">
            <a:extLst>
              <a:ext uri="{FF2B5EF4-FFF2-40B4-BE49-F238E27FC236}">
                <a16:creationId xmlns:a16="http://schemas.microsoft.com/office/drawing/2014/main" id="{24CCC44A-E4CC-960D-FE93-1A5729B93D17}"/>
              </a:ext>
            </a:extLst>
          </p:cNvPr>
          <p:cNvSpPr/>
          <p:nvPr/>
        </p:nvSpPr>
        <p:spPr>
          <a:xfrm>
            <a:off x="6751320" y="2214245"/>
            <a:ext cx="3215640" cy="120396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zh-CN" altLang="en-US" sz="1800" b="1">
                <a:solidFill>
                  <a:schemeClr val="tx1"/>
                </a:solidFill>
                <a:latin typeface="+mn-ea"/>
              </a:rPr>
              <a:t>乞巧挑战</a:t>
            </a:r>
            <a:r>
              <a:rPr lang="en-US" altLang="zh-CN" sz="1800" b="1">
                <a:solidFill>
                  <a:schemeClr val="tx1"/>
                </a:solidFill>
                <a:latin typeface="+mn-ea"/>
              </a:rPr>
              <a:t>——</a:t>
            </a:r>
            <a:r>
              <a:rPr lang="zh-CN" altLang="en-US" sz="1800" b="1">
                <a:solidFill>
                  <a:schemeClr val="tx1"/>
                </a:solidFill>
                <a:latin typeface="+mn-ea"/>
              </a:rPr>
              <a:t>穿针乞巧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1AE1FF-22FF-83A3-2E21-DD1BAAFA3FB9}"/>
              </a:ext>
            </a:extLst>
          </p:cNvPr>
          <p:cNvSpPr txBox="1"/>
          <p:nvPr/>
        </p:nvSpPr>
        <p:spPr>
          <a:xfrm>
            <a:off x="1957218" y="3809569"/>
            <a:ext cx="3215640" cy="10255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来宾凭借乞巧卡可进行乞巧拼图抗战，在规定时间内完成拼图印其执战成功获得相应乞巧币。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107FF1-81CB-0808-C55A-CA4BFAE81370}"/>
              </a:ext>
            </a:extLst>
          </p:cNvPr>
          <p:cNvSpPr txBox="1"/>
          <p:nvPr/>
        </p:nvSpPr>
        <p:spPr>
          <a:xfrm>
            <a:off x="6854562" y="3772853"/>
            <a:ext cx="3009155" cy="12039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未宾凭借乞巧卡可进行宇针乞巧抗战，在规定时间内成功字完</a:t>
            </a:r>
            <a:r>
              <a:rPr lang="en-US" altLang="zh-CN" sz="1600">
                <a:solidFill>
                  <a:schemeClr val="bg1"/>
                </a:solidFill>
              </a:rPr>
              <a:t>7</a:t>
            </a:r>
            <a:r>
              <a:rPr lang="zh-CN" altLang="en-US" sz="1600">
                <a:solidFill>
                  <a:schemeClr val="bg1"/>
                </a:solidFill>
              </a:rPr>
              <a:t>根针印其执战成功获得相应乞巧币。</a:t>
            </a:r>
          </a:p>
        </p:txBody>
      </p:sp>
      <p:pic>
        <p:nvPicPr>
          <p:cNvPr id="9" name="图片 8" descr="徽标, 公司名称&#10;&#10;描述已自动生成">
            <a:extLst>
              <a:ext uri="{FF2B5EF4-FFF2-40B4-BE49-F238E27FC236}">
                <a16:creationId xmlns:a16="http://schemas.microsoft.com/office/drawing/2014/main" id="{C0763350-FFFE-C624-FD0B-58367717DA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871" l="3490" r="90000">
                        <a14:foregroundMark x1="3490" y1="81534" x2="11510" y2="82515"/>
                        <a14:foregroundMark x1="21250" y1="91840" x2="28698" y2="91840"/>
                        <a14:foregroundMark x1="32552" y1="96380" x2="32708" y2="96871"/>
                        <a14:foregroundMark x1="15937" y1="80368" x2="22969" y2="82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3967" r="43969" b="-1013"/>
          <a:stretch/>
        </p:blipFill>
        <p:spPr>
          <a:xfrm flipH="1">
            <a:off x="4904241" y="1659545"/>
            <a:ext cx="1371359" cy="1600883"/>
          </a:xfrm>
          <a:prstGeom prst="rect">
            <a:avLst/>
          </a:prstGeom>
        </p:spPr>
      </p:pic>
      <p:pic>
        <p:nvPicPr>
          <p:cNvPr id="10" name="图片 9" descr="徽标, 公司名称&#10;&#10;描述已自动生成">
            <a:extLst>
              <a:ext uri="{FF2B5EF4-FFF2-40B4-BE49-F238E27FC236}">
                <a16:creationId xmlns:a16="http://schemas.microsoft.com/office/drawing/2014/main" id="{77D06395-2DA4-8336-8FFE-AF4A3F144A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871" l="3490" r="90000">
                        <a14:foregroundMark x1="3490" y1="81534" x2="11510" y2="82515"/>
                        <a14:foregroundMark x1="21250" y1="91840" x2="28698" y2="91840"/>
                        <a14:foregroundMark x1="32552" y1="96380" x2="32708" y2="96871"/>
                        <a14:foregroundMark x1="15937" y1="80368" x2="22969" y2="82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3967" r="43969" b="-1013"/>
          <a:stretch/>
        </p:blipFill>
        <p:spPr>
          <a:xfrm flipH="1">
            <a:off x="9757000" y="1645793"/>
            <a:ext cx="1371359" cy="160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3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>
            <a:extLst>
              <a:ext uri="{FF2B5EF4-FFF2-40B4-BE49-F238E27FC236}">
                <a16:creationId xmlns:a16="http://schemas.microsoft.com/office/drawing/2014/main" id="{7B42B5CA-026E-6671-91B8-7F365E6C8A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30269" r="13454" b="9054"/>
          <a:stretch/>
        </p:blipFill>
        <p:spPr>
          <a:xfrm rot="20132177">
            <a:off x="6518826" y="1645576"/>
            <a:ext cx="3749040" cy="355092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C59B5AF-6BAA-C5ED-349B-BA226CFD0342}"/>
              </a:ext>
            </a:extLst>
          </p:cNvPr>
          <p:cNvSpPr txBox="1"/>
          <p:nvPr/>
        </p:nvSpPr>
        <p:spPr>
          <a:xfrm>
            <a:off x="1933271" y="3407648"/>
            <a:ext cx="4618042" cy="8332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800" b="1">
                <a:solidFill>
                  <a:schemeClr val="accent5"/>
                </a:solidFill>
                <a:latin typeface="+mj-ea"/>
                <a:ea typeface="+mj-ea"/>
              </a:rPr>
              <a:t>期待你的到来！</a:t>
            </a:r>
            <a:endParaRPr lang="en-US" altLang="zh-CN" sz="4800" b="1">
              <a:solidFill>
                <a:schemeClr val="accent5"/>
              </a:solidFill>
              <a:latin typeface="+mj-ea"/>
              <a:ea typeface="+mj-ea"/>
            </a:endParaRPr>
          </a:p>
          <a:p>
            <a:endParaRPr lang="en-US" altLang="zh-CN" sz="4800" b="1">
              <a:solidFill>
                <a:schemeClr val="accent5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1738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93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70BB6E0-9586-0300-5118-7AEFCF7B4756}"/>
              </a:ext>
            </a:extLst>
          </p:cNvPr>
          <p:cNvSpPr txBox="1"/>
          <p:nvPr/>
        </p:nvSpPr>
        <p:spPr>
          <a:xfrm>
            <a:off x="3893820" y="1957923"/>
            <a:ext cx="4404360" cy="8309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4800" b="1" dirty="0">
                <a:solidFill>
                  <a:schemeClr val="accent5"/>
                </a:solidFill>
                <a:latin typeface="+mj-ea"/>
                <a:ea typeface="+mj-ea"/>
              </a:rPr>
              <a:t>目录</a:t>
            </a:r>
            <a:r>
              <a:rPr lang="en-US" altLang="zh-CN" sz="4800" b="1" dirty="0">
                <a:solidFill>
                  <a:schemeClr val="accent5"/>
                </a:solidFill>
                <a:latin typeface="+mj-ea"/>
                <a:ea typeface="+mj-ea"/>
              </a:rPr>
              <a:t>/contents</a:t>
            </a:r>
            <a:endParaRPr lang="zh-CN" altLang="en-US" sz="4800" b="1" dirty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6BF87BB4-52F3-EBFC-D0A2-768A55695CFD}"/>
              </a:ext>
            </a:extLst>
          </p:cNvPr>
          <p:cNvSpPr/>
          <p:nvPr/>
        </p:nvSpPr>
        <p:spPr>
          <a:xfrm>
            <a:off x="2139646" y="3360930"/>
            <a:ext cx="883920" cy="883920"/>
          </a:xfrm>
          <a:custGeom>
            <a:avLst/>
            <a:gdLst>
              <a:gd name="connsiteX0" fmla="*/ 0 w 883920"/>
              <a:gd name="connsiteY0" fmla="*/ 441960 h 883920"/>
              <a:gd name="connsiteX1" fmla="*/ 441960 w 883920"/>
              <a:gd name="connsiteY1" fmla="*/ 0 h 883920"/>
              <a:gd name="connsiteX2" fmla="*/ 883920 w 883920"/>
              <a:gd name="connsiteY2" fmla="*/ 441960 h 883920"/>
              <a:gd name="connsiteX3" fmla="*/ 441960 w 883920"/>
              <a:gd name="connsiteY3" fmla="*/ 883920 h 883920"/>
              <a:gd name="connsiteX4" fmla="*/ 0 w 883920"/>
              <a:gd name="connsiteY4" fmla="*/ 44196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20" h="883920" fill="none" extrusionOk="0">
                <a:moveTo>
                  <a:pt x="0" y="441960"/>
                </a:moveTo>
                <a:cubicBezTo>
                  <a:pt x="-2853" y="235148"/>
                  <a:pt x="208733" y="54740"/>
                  <a:pt x="441960" y="0"/>
                </a:cubicBezTo>
                <a:cubicBezTo>
                  <a:pt x="636033" y="-10441"/>
                  <a:pt x="907823" y="139793"/>
                  <a:pt x="883920" y="441960"/>
                </a:cubicBezTo>
                <a:cubicBezTo>
                  <a:pt x="845500" y="678342"/>
                  <a:pt x="640132" y="911052"/>
                  <a:pt x="441960" y="883920"/>
                </a:cubicBezTo>
                <a:cubicBezTo>
                  <a:pt x="237689" y="856660"/>
                  <a:pt x="-35301" y="677914"/>
                  <a:pt x="0" y="441960"/>
                </a:cubicBezTo>
                <a:close/>
              </a:path>
              <a:path w="883920" h="883920" stroke="0" extrusionOk="0">
                <a:moveTo>
                  <a:pt x="0" y="441960"/>
                </a:moveTo>
                <a:cubicBezTo>
                  <a:pt x="36905" y="205018"/>
                  <a:pt x="198626" y="-27227"/>
                  <a:pt x="441960" y="0"/>
                </a:cubicBezTo>
                <a:cubicBezTo>
                  <a:pt x="747708" y="-26433"/>
                  <a:pt x="887031" y="208228"/>
                  <a:pt x="883920" y="441960"/>
                </a:cubicBezTo>
                <a:cubicBezTo>
                  <a:pt x="872639" y="687143"/>
                  <a:pt x="653132" y="879881"/>
                  <a:pt x="441960" y="883920"/>
                </a:cubicBezTo>
                <a:cubicBezTo>
                  <a:pt x="194450" y="888289"/>
                  <a:pt x="8605" y="670175"/>
                  <a:pt x="0" y="44196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8119046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3200" i="1" dirty="0">
                <a:latin typeface="+mn-ea"/>
              </a:rPr>
              <a:t>1</a:t>
            </a:r>
            <a:endParaRPr lang="zh-CN" altLang="en-US" sz="3200" i="1" dirty="0">
              <a:latin typeface="+mn-ea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DFBFBAA-4672-89BB-28B3-3F9BDB92AEE5}"/>
              </a:ext>
            </a:extLst>
          </p:cNvPr>
          <p:cNvSpPr/>
          <p:nvPr/>
        </p:nvSpPr>
        <p:spPr>
          <a:xfrm>
            <a:off x="5654040" y="3382328"/>
            <a:ext cx="883920" cy="883920"/>
          </a:xfrm>
          <a:custGeom>
            <a:avLst/>
            <a:gdLst>
              <a:gd name="connsiteX0" fmla="*/ 0 w 883920"/>
              <a:gd name="connsiteY0" fmla="*/ 441960 h 883920"/>
              <a:gd name="connsiteX1" fmla="*/ 441960 w 883920"/>
              <a:gd name="connsiteY1" fmla="*/ 0 h 883920"/>
              <a:gd name="connsiteX2" fmla="*/ 883920 w 883920"/>
              <a:gd name="connsiteY2" fmla="*/ 441960 h 883920"/>
              <a:gd name="connsiteX3" fmla="*/ 441960 w 883920"/>
              <a:gd name="connsiteY3" fmla="*/ 883920 h 883920"/>
              <a:gd name="connsiteX4" fmla="*/ 0 w 883920"/>
              <a:gd name="connsiteY4" fmla="*/ 44196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20" h="883920" fill="none" extrusionOk="0">
                <a:moveTo>
                  <a:pt x="0" y="441960"/>
                </a:moveTo>
                <a:cubicBezTo>
                  <a:pt x="-2853" y="235148"/>
                  <a:pt x="208733" y="54740"/>
                  <a:pt x="441960" y="0"/>
                </a:cubicBezTo>
                <a:cubicBezTo>
                  <a:pt x="636033" y="-10441"/>
                  <a:pt x="907823" y="139793"/>
                  <a:pt x="883920" y="441960"/>
                </a:cubicBezTo>
                <a:cubicBezTo>
                  <a:pt x="845500" y="678342"/>
                  <a:pt x="640132" y="911052"/>
                  <a:pt x="441960" y="883920"/>
                </a:cubicBezTo>
                <a:cubicBezTo>
                  <a:pt x="237689" y="856660"/>
                  <a:pt x="-35301" y="677914"/>
                  <a:pt x="0" y="441960"/>
                </a:cubicBezTo>
                <a:close/>
              </a:path>
              <a:path w="883920" h="883920" stroke="0" extrusionOk="0">
                <a:moveTo>
                  <a:pt x="0" y="441960"/>
                </a:moveTo>
                <a:cubicBezTo>
                  <a:pt x="36905" y="205018"/>
                  <a:pt x="198626" y="-27227"/>
                  <a:pt x="441960" y="0"/>
                </a:cubicBezTo>
                <a:cubicBezTo>
                  <a:pt x="747708" y="-26433"/>
                  <a:pt x="887031" y="208228"/>
                  <a:pt x="883920" y="441960"/>
                </a:cubicBezTo>
                <a:cubicBezTo>
                  <a:pt x="872639" y="687143"/>
                  <a:pt x="653132" y="879881"/>
                  <a:pt x="441960" y="883920"/>
                </a:cubicBezTo>
                <a:cubicBezTo>
                  <a:pt x="194450" y="888289"/>
                  <a:pt x="8605" y="670175"/>
                  <a:pt x="0" y="44196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8119046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3200" i="1" dirty="0">
                <a:latin typeface="+mn-ea"/>
              </a:rPr>
              <a:t>2</a:t>
            </a:r>
            <a:endParaRPr lang="zh-CN" altLang="en-US" sz="3200" i="1" dirty="0">
              <a:latin typeface="+mn-ea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7EE1FE4-BF88-2963-3EDB-C0A8E057ABF9}"/>
              </a:ext>
            </a:extLst>
          </p:cNvPr>
          <p:cNvSpPr/>
          <p:nvPr/>
        </p:nvSpPr>
        <p:spPr>
          <a:xfrm>
            <a:off x="9120188" y="3306853"/>
            <a:ext cx="883920" cy="883920"/>
          </a:xfrm>
          <a:custGeom>
            <a:avLst/>
            <a:gdLst>
              <a:gd name="connsiteX0" fmla="*/ 0 w 883920"/>
              <a:gd name="connsiteY0" fmla="*/ 441960 h 883920"/>
              <a:gd name="connsiteX1" fmla="*/ 441960 w 883920"/>
              <a:gd name="connsiteY1" fmla="*/ 0 h 883920"/>
              <a:gd name="connsiteX2" fmla="*/ 883920 w 883920"/>
              <a:gd name="connsiteY2" fmla="*/ 441960 h 883920"/>
              <a:gd name="connsiteX3" fmla="*/ 441960 w 883920"/>
              <a:gd name="connsiteY3" fmla="*/ 883920 h 883920"/>
              <a:gd name="connsiteX4" fmla="*/ 0 w 883920"/>
              <a:gd name="connsiteY4" fmla="*/ 44196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20" h="883920" fill="none" extrusionOk="0">
                <a:moveTo>
                  <a:pt x="0" y="441960"/>
                </a:moveTo>
                <a:cubicBezTo>
                  <a:pt x="-2853" y="235148"/>
                  <a:pt x="208733" y="54740"/>
                  <a:pt x="441960" y="0"/>
                </a:cubicBezTo>
                <a:cubicBezTo>
                  <a:pt x="636033" y="-10441"/>
                  <a:pt x="907823" y="139793"/>
                  <a:pt x="883920" y="441960"/>
                </a:cubicBezTo>
                <a:cubicBezTo>
                  <a:pt x="845500" y="678342"/>
                  <a:pt x="640132" y="911052"/>
                  <a:pt x="441960" y="883920"/>
                </a:cubicBezTo>
                <a:cubicBezTo>
                  <a:pt x="237689" y="856660"/>
                  <a:pt x="-35301" y="677914"/>
                  <a:pt x="0" y="441960"/>
                </a:cubicBezTo>
                <a:close/>
              </a:path>
              <a:path w="883920" h="883920" stroke="0" extrusionOk="0">
                <a:moveTo>
                  <a:pt x="0" y="441960"/>
                </a:moveTo>
                <a:cubicBezTo>
                  <a:pt x="36905" y="205018"/>
                  <a:pt x="198626" y="-27227"/>
                  <a:pt x="441960" y="0"/>
                </a:cubicBezTo>
                <a:cubicBezTo>
                  <a:pt x="747708" y="-26433"/>
                  <a:pt x="887031" y="208228"/>
                  <a:pt x="883920" y="441960"/>
                </a:cubicBezTo>
                <a:cubicBezTo>
                  <a:pt x="872639" y="687143"/>
                  <a:pt x="653132" y="879881"/>
                  <a:pt x="441960" y="883920"/>
                </a:cubicBezTo>
                <a:cubicBezTo>
                  <a:pt x="194450" y="888289"/>
                  <a:pt x="8605" y="670175"/>
                  <a:pt x="0" y="44196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8119046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3200" i="1" dirty="0">
                <a:latin typeface="+mn-ea"/>
              </a:rPr>
              <a:t>3</a:t>
            </a:r>
            <a:endParaRPr lang="zh-CN" altLang="en-US" sz="3200" i="1" dirty="0">
              <a:latin typeface="+mn-ea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15CFBF3-76CD-3DF2-67A0-3E6207C385EA}"/>
              </a:ext>
            </a:extLst>
          </p:cNvPr>
          <p:cNvGrpSpPr/>
          <p:nvPr/>
        </p:nvGrpSpPr>
        <p:grpSpPr>
          <a:xfrm>
            <a:off x="1630680" y="4718499"/>
            <a:ext cx="1828800" cy="546652"/>
            <a:chOff x="1630680" y="4323211"/>
            <a:chExt cx="1828800" cy="546652"/>
          </a:xfrm>
        </p:grpSpPr>
        <p:sp>
          <p:nvSpPr>
            <p:cNvPr id="5" name="矩形: 圆顶角 4">
              <a:extLst>
                <a:ext uri="{FF2B5EF4-FFF2-40B4-BE49-F238E27FC236}">
                  <a16:creationId xmlns:a16="http://schemas.microsoft.com/office/drawing/2014/main" id="{A81D295F-9183-D168-6717-7237D2152325}"/>
                </a:ext>
              </a:extLst>
            </p:cNvPr>
            <p:cNvSpPr/>
            <p:nvPr/>
          </p:nvSpPr>
          <p:spPr>
            <a:xfrm>
              <a:off x="1630680" y="4323211"/>
              <a:ext cx="1828800" cy="546652"/>
            </a:xfrm>
            <a:custGeom>
              <a:avLst/>
              <a:gdLst>
                <a:gd name="connsiteX0" fmla="*/ 91110 w 1828800"/>
                <a:gd name="connsiteY0" fmla="*/ 0 h 546652"/>
                <a:gd name="connsiteX1" fmla="*/ 672902 w 1828800"/>
                <a:gd name="connsiteY1" fmla="*/ 0 h 546652"/>
                <a:gd name="connsiteX2" fmla="*/ 1238227 w 1828800"/>
                <a:gd name="connsiteY2" fmla="*/ 0 h 546652"/>
                <a:gd name="connsiteX3" fmla="*/ 1737690 w 1828800"/>
                <a:gd name="connsiteY3" fmla="*/ 0 h 546652"/>
                <a:gd name="connsiteX4" fmla="*/ 1828800 w 1828800"/>
                <a:gd name="connsiteY4" fmla="*/ 91110 h 546652"/>
                <a:gd name="connsiteX5" fmla="*/ 1828800 w 1828800"/>
                <a:gd name="connsiteY5" fmla="*/ 546652 h 546652"/>
                <a:gd name="connsiteX6" fmla="*/ 1828800 w 1828800"/>
                <a:gd name="connsiteY6" fmla="*/ 546652 h 546652"/>
                <a:gd name="connsiteX7" fmla="*/ 1182624 w 1828800"/>
                <a:gd name="connsiteY7" fmla="*/ 546652 h 546652"/>
                <a:gd name="connsiteX8" fmla="*/ 573024 w 1828800"/>
                <a:gd name="connsiteY8" fmla="*/ 546652 h 546652"/>
                <a:gd name="connsiteX9" fmla="*/ 0 w 1828800"/>
                <a:gd name="connsiteY9" fmla="*/ 546652 h 546652"/>
                <a:gd name="connsiteX10" fmla="*/ 0 w 1828800"/>
                <a:gd name="connsiteY10" fmla="*/ 546652 h 546652"/>
                <a:gd name="connsiteX11" fmla="*/ 0 w 1828800"/>
                <a:gd name="connsiteY11" fmla="*/ 91110 h 546652"/>
                <a:gd name="connsiteX12" fmla="*/ 91110 w 1828800"/>
                <a:gd name="connsiteY12" fmla="*/ 0 h 54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8800" h="546652" fill="none" extrusionOk="0">
                  <a:moveTo>
                    <a:pt x="91110" y="0"/>
                  </a:moveTo>
                  <a:cubicBezTo>
                    <a:pt x="342877" y="3993"/>
                    <a:pt x="484687" y="13049"/>
                    <a:pt x="672902" y="0"/>
                  </a:cubicBezTo>
                  <a:cubicBezTo>
                    <a:pt x="861117" y="-13049"/>
                    <a:pt x="1000203" y="-9878"/>
                    <a:pt x="1238227" y="0"/>
                  </a:cubicBezTo>
                  <a:cubicBezTo>
                    <a:pt x="1476251" y="9878"/>
                    <a:pt x="1556598" y="21056"/>
                    <a:pt x="1737690" y="0"/>
                  </a:cubicBezTo>
                  <a:cubicBezTo>
                    <a:pt x="1789756" y="-1739"/>
                    <a:pt x="1823496" y="48370"/>
                    <a:pt x="1828800" y="91110"/>
                  </a:cubicBezTo>
                  <a:cubicBezTo>
                    <a:pt x="1810102" y="243955"/>
                    <a:pt x="1832763" y="335263"/>
                    <a:pt x="1828800" y="546652"/>
                  </a:cubicBezTo>
                  <a:lnTo>
                    <a:pt x="1828800" y="546652"/>
                  </a:lnTo>
                  <a:cubicBezTo>
                    <a:pt x="1673704" y="516827"/>
                    <a:pt x="1423559" y="546848"/>
                    <a:pt x="1182624" y="546652"/>
                  </a:cubicBezTo>
                  <a:cubicBezTo>
                    <a:pt x="941689" y="546456"/>
                    <a:pt x="723296" y="522441"/>
                    <a:pt x="573024" y="546652"/>
                  </a:cubicBezTo>
                  <a:cubicBezTo>
                    <a:pt x="422752" y="570863"/>
                    <a:pt x="261457" y="563497"/>
                    <a:pt x="0" y="546652"/>
                  </a:cubicBezTo>
                  <a:lnTo>
                    <a:pt x="0" y="546652"/>
                  </a:lnTo>
                  <a:cubicBezTo>
                    <a:pt x="-11046" y="396981"/>
                    <a:pt x="17768" y="254324"/>
                    <a:pt x="0" y="91110"/>
                  </a:cubicBezTo>
                  <a:cubicBezTo>
                    <a:pt x="-256" y="39668"/>
                    <a:pt x="31718" y="231"/>
                    <a:pt x="91110" y="0"/>
                  </a:cubicBezTo>
                  <a:close/>
                </a:path>
                <a:path w="1828800" h="546652" stroke="0" extrusionOk="0">
                  <a:moveTo>
                    <a:pt x="91110" y="0"/>
                  </a:moveTo>
                  <a:cubicBezTo>
                    <a:pt x="271018" y="3208"/>
                    <a:pt x="413352" y="-18168"/>
                    <a:pt x="672902" y="0"/>
                  </a:cubicBezTo>
                  <a:cubicBezTo>
                    <a:pt x="932452" y="18168"/>
                    <a:pt x="1129502" y="-28171"/>
                    <a:pt x="1254693" y="0"/>
                  </a:cubicBezTo>
                  <a:cubicBezTo>
                    <a:pt x="1379884" y="28171"/>
                    <a:pt x="1516145" y="14343"/>
                    <a:pt x="1737690" y="0"/>
                  </a:cubicBezTo>
                  <a:cubicBezTo>
                    <a:pt x="1776120" y="2666"/>
                    <a:pt x="1840134" y="44127"/>
                    <a:pt x="1828800" y="91110"/>
                  </a:cubicBezTo>
                  <a:cubicBezTo>
                    <a:pt x="1828058" y="298122"/>
                    <a:pt x="1826188" y="413342"/>
                    <a:pt x="1828800" y="546652"/>
                  </a:cubicBezTo>
                  <a:lnTo>
                    <a:pt x="1828800" y="546652"/>
                  </a:lnTo>
                  <a:cubicBezTo>
                    <a:pt x="1563231" y="561433"/>
                    <a:pt x="1420914" y="566391"/>
                    <a:pt x="1274064" y="546652"/>
                  </a:cubicBezTo>
                  <a:cubicBezTo>
                    <a:pt x="1127214" y="526913"/>
                    <a:pt x="940805" y="532908"/>
                    <a:pt x="627888" y="546652"/>
                  </a:cubicBezTo>
                  <a:cubicBezTo>
                    <a:pt x="314971" y="560396"/>
                    <a:pt x="228906" y="518327"/>
                    <a:pt x="0" y="546652"/>
                  </a:cubicBezTo>
                  <a:lnTo>
                    <a:pt x="0" y="546652"/>
                  </a:lnTo>
                  <a:cubicBezTo>
                    <a:pt x="-16859" y="420576"/>
                    <a:pt x="-12830" y="240494"/>
                    <a:pt x="0" y="91110"/>
                  </a:cubicBezTo>
                  <a:cubicBezTo>
                    <a:pt x="-1525" y="42983"/>
                    <a:pt x="43434" y="-966"/>
                    <a:pt x="91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1428265653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EE09C85-2BC9-F530-70B3-E2BF31A8B267}"/>
                </a:ext>
              </a:extLst>
            </p:cNvPr>
            <p:cNvSpPr txBox="1"/>
            <p:nvPr/>
          </p:nvSpPr>
          <p:spPr>
            <a:xfrm>
              <a:off x="2139646" y="4431481"/>
              <a:ext cx="95697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>
                  <a:solidFill>
                    <a:schemeClr val="bg1"/>
                  </a:solidFill>
                </a:rPr>
                <a:t>活动概述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66525A9-278E-EA8F-F4DD-E6B29A72AF02}"/>
              </a:ext>
            </a:extLst>
          </p:cNvPr>
          <p:cNvGrpSpPr/>
          <p:nvPr/>
        </p:nvGrpSpPr>
        <p:grpSpPr>
          <a:xfrm>
            <a:off x="8647747" y="4718499"/>
            <a:ext cx="1828800" cy="546652"/>
            <a:chOff x="8906827" y="4635631"/>
            <a:chExt cx="1828800" cy="546652"/>
          </a:xfrm>
        </p:grpSpPr>
        <p:sp>
          <p:nvSpPr>
            <p:cNvPr id="12" name="矩形: 圆顶角 11">
              <a:extLst>
                <a:ext uri="{FF2B5EF4-FFF2-40B4-BE49-F238E27FC236}">
                  <a16:creationId xmlns:a16="http://schemas.microsoft.com/office/drawing/2014/main" id="{4E5DCB3B-6309-AA23-343D-7FF8F89B5C5D}"/>
                </a:ext>
              </a:extLst>
            </p:cNvPr>
            <p:cNvSpPr/>
            <p:nvPr/>
          </p:nvSpPr>
          <p:spPr>
            <a:xfrm>
              <a:off x="8906827" y="4635631"/>
              <a:ext cx="1828800" cy="546652"/>
            </a:xfrm>
            <a:custGeom>
              <a:avLst/>
              <a:gdLst>
                <a:gd name="connsiteX0" fmla="*/ 91110 w 1828800"/>
                <a:gd name="connsiteY0" fmla="*/ 0 h 546652"/>
                <a:gd name="connsiteX1" fmla="*/ 607038 w 1828800"/>
                <a:gd name="connsiteY1" fmla="*/ 0 h 546652"/>
                <a:gd name="connsiteX2" fmla="*/ 1139433 w 1828800"/>
                <a:gd name="connsiteY2" fmla="*/ 0 h 546652"/>
                <a:gd name="connsiteX3" fmla="*/ 1737690 w 1828800"/>
                <a:gd name="connsiteY3" fmla="*/ 0 h 546652"/>
                <a:gd name="connsiteX4" fmla="*/ 1828800 w 1828800"/>
                <a:gd name="connsiteY4" fmla="*/ 91110 h 546652"/>
                <a:gd name="connsiteX5" fmla="*/ 1828800 w 1828800"/>
                <a:gd name="connsiteY5" fmla="*/ 546652 h 546652"/>
                <a:gd name="connsiteX6" fmla="*/ 1828800 w 1828800"/>
                <a:gd name="connsiteY6" fmla="*/ 546652 h 546652"/>
                <a:gd name="connsiteX7" fmla="*/ 1237488 w 1828800"/>
                <a:gd name="connsiteY7" fmla="*/ 546652 h 546652"/>
                <a:gd name="connsiteX8" fmla="*/ 646176 w 1828800"/>
                <a:gd name="connsiteY8" fmla="*/ 546652 h 546652"/>
                <a:gd name="connsiteX9" fmla="*/ 0 w 1828800"/>
                <a:gd name="connsiteY9" fmla="*/ 546652 h 546652"/>
                <a:gd name="connsiteX10" fmla="*/ 0 w 1828800"/>
                <a:gd name="connsiteY10" fmla="*/ 546652 h 546652"/>
                <a:gd name="connsiteX11" fmla="*/ 0 w 1828800"/>
                <a:gd name="connsiteY11" fmla="*/ 91110 h 546652"/>
                <a:gd name="connsiteX12" fmla="*/ 91110 w 1828800"/>
                <a:gd name="connsiteY12" fmla="*/ 0 h 54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8800" h="546652" fill="none" extrusionOk="0">
                  <a:moveTo>
                    <a:pt x="91110" y="0"/>
                  </a:moveTo>
                  <a:cubicBezTo>
                    <a:pt x="312924" y="799"/>
                    <a:pt x="482962" y="18348"/>
                    <a:pt x="607038" y="0"/>
                  </a:cubicBezTo>
                  <a:cubicBezTo>
                    <a:pt x="731114" y="-18348"/>
                    <a:pt x="976448" y="10193"/>
                    <a:pt x="1139433" y="0"/>
                  </a:cubicBezTo>
                  <a:cubicBezTo>
                    <a:pt x="1302418" y="-10193"/>
                    <a:pt x="1468042" y="26190"/>
                    <a:pt x="1737690" y="0"/>
                  </a:cubicBezTo>
                  <a:cubicBezTo>
                    <a:pt x="1789359" y="-560"/>
                    <a:pt x="1834087" y="46938"/>
                    <a:pt x="1828800" y="91110"/>
                  </a:cubicBezTo>
                  <a:cubicBezTo>
                    <a:pt x="1841957" y="289453"/>
                    <a:pt x="1844383" y="454164"/>
                    <a:pt x="1828800" y="546652"/>
                  </a:cubicBezTo>
                  <a:lnTo>
                    <a:pt x="1828800" y="546652"/>
                  </a:lnTo>
                  <a:cubicBezTo>
                    <a:pt x="1544148" y="517657"/>
                    <a:pt x="1479552" y="556313"/>
                    <a:pt x="1237488" y="546652"/>
                  </a:cubicBezTo>
                  <a:cubicBezTo>
                    <a:pt x="995424" y="536991"/>
                    <a:pt x="848411" y="527662"/>
                    <a:pt x="646176" y="546652"/>
                  </a:cubicBezTo>
                  <a:cubicBezTo>
                    <a:pt x="443941" y="565642"/>
                    <a:pt x="256715" y="515217"/>
                    <a:pt x="0" y="546652"/>
                  </a:cubicBezTo>
                  <a:lnTo>
                    <a:pt x="0" y="546652"/>
                  </a:lnTo>
                  <a:cubicBezTo>
                    <a:pt x="7474" y="413082"/>
                    <a:pt x="-22239" y="197583"/>
                    <a:pt x="0" y="91110"/>
                  </a:cubicBezTo>
                  <a:cubicBezTo>
                    <a:pt x="-2965" y="37818"/>
                    <a:pt x="47974" y="5721"/>
                    <a:pt x="91110" y="0"/>
                  </a:cubicBezTo>
                  <a:close/>
                </a:path>
                <a:path w="1828800" h="546652" stroke="0" extrusionOk="0">
                  <a:moveTo>
                    <a:pt x="91110" y="0"/>
                  </a:moveTo>
                  <a:cubicBezTo>
                    <a:pt x="202792" y="-24938"/>
                    <a:pt x="448001" y="4598"/>
                    <a:pt x="590573" y="0"/>
                  </a:cubicBezTo>
                  <a:cubicBezTo>
                    <a:pt x="733145" y="-4598"/>
                    <a:pt x="965446" y="23701"/>
                    <a:pt x="1139433" y="0"/>
                  </a:cubicBezTo>
                  <a:cubicBezTo>
                    <a:pt x="1313420" y="-23701"/>
                    <a:pt x="1617269" y="-24222"/>
                    <a:pt x="1737690" y="0"/>
                  </a:cubicBezTo>
                  <a:cubicBezTo>
                    <a:pt x="1792694" y="-1396"/>
                    <a:pt x="1827658" y="43134"/>
                    <a:pt x="1828800" y="91110"/>
                  </a:cubicBezTo>
                  <a:cubicBezTo>
                    <a:pt x="1849629" y="197344"/>
                    <a:pt x="1827564" y="416812"/>
                    <a:pt x="1828800" y="546652"/>
                  </a:cubicBezTo>
                  <a:lnTo>
                    <a:pt x="1828800" y="546652"/>
                  </a:lnTo>
                  <a:cubicBezTo>
                    <a:pt x="1520809" y="575070"/>
                    <a:pt x="1477514" y="560737"/>
                    <a:pt x="1200912" y="546652"/>
                  </a:cubicBezTo>
                  <a:cubicBezTo>
                    <a:pt x="924310" y="532567"/>
                    <a:pt x="817800" y="519081"/>
                    <a:pt x="627888" y="546652"/>
                  </a:cubicBezTo>
                  <a:cubicBezTo>
                    <a:pt x="437976" y="574223"/>
                    <a:pt x="132682" y="559471"/>
                    <a:pt x="0" y="546652"/>
                  </a:cubicBezTo>
                  <a:lnTo>
                    <a:pt x="0" y="546652"/>
                  </a:lnTo>
                  <a:cubicBezTo>
                    <a:pt x="675" y="321558"/>
                    <a:pt x="-14523" y="276863"/>
                    <a:pt x="0" y="91110"/>
                  </a:cubicBezTo>
                  <a:cubicBezTo>
                    <a:pt x="-11768" y="36416"/>
                    <a:pt x="44345" y="-1522"/>
                    <a:pt x="91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691984279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630E023-611C-11DB-DDCC-BDE8221B38C8}"/>
                </a:ext>
              </a:extLst>
            </p:cNvPr>
            <p:cNvSpPr txBox="1"/>
            <p:nvPr/>
          </p:nvSpPr>
          <p:spPr>
            <a:xfrm>
              <a:off x="9297768" y="4743901"/>
              <a:ext cx="104691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>
                  <a:solidFill>
                    <a:schemeClr val="bg1"/>
                  </a:solidFill>
                </a:rPr>
                <a:t>活动流程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31A1FF1-1C8C-A027-E7DB-E3E6301042AA}"/>
              </a:ext>
            </a:extLst>
          </p:cNvPr>
          <p:cNvGrpSpPr/>
          <p:nvPr/>
        </p:nvGrpSpPr>
        <p:grpSpPr>
          <a:xfrm>
            <a:off x="5218113" y="4699685"/>
            <a:ext cx="1828800" cy="546652"/>
            <a:chOff x="8702040" y="3179598"/>
            <a:chExt cx="1828800" cy="546652"/>
          </a:xfrm>
        </p:grpSpPr>
        <p:sp>
          <p:nvSpPr>
            <p:cNvPr id="11" name="矩形: 圆顶角 10">
              <a:extLst>
                <a:ext uri="{FF2B5EF4-FFF2-40B4-BE49-F238E27FC236}">
                  <a16:creationId xmlns:a16="http://schemas.microsoft.com/office/drawing/2014/main" id="{A1B0E482-7709-D32B-46F0-A29CFFBB83AF}"/>
                </a:ext>
              </a:extLst>
            </p:cNvPr>
            <p:cNvSpPr/>
            <p:nvPr/>
          </p:nvSpPr>
          <p:spPr>
            <a:xfrm>
              <a:off x="8702040" y="3179598"/>
              <a:ext cx="1828800" cy="546652"/>
            </a:xfrm>
            <a:custGeom>
              <a:avLst/>
              <a:gdLst>
                <a:gd name="connsiteX0" fmla="*/ 91110 w 1828800"/>
                <a:gd name="connsiteY0" fmla="*/ 0 h 546652"/>
                <a:gd name="connsiteX1" fmla="*/ 639970 w 1828800"/>
                <a:gd name="connsiteY1" fmla="*/ 0 h 546652"/>
                <a:gd name="connsiteX2" fmla="*/ 1205296 w 1828800"/>
                <a:gd name="connsiteY2" fmla="*/ 0 h 546652"/>
                <a:gd name="connsiteX3" fmla="*/ 1737690 w 1828800"/>
                <a:gd name="connsiteY3" fmla="*/ 0 h 546652"/>
                <a:gd name="connsiteX4" fmla="*/ 1828800 w 1828800"/>
                <a:gd name="connsiteY4" fmla="*/ 91110 h 546652"/>
                <a:gd name="connsiteX5" fmla="*/ 1828800 w 1828800"/>
                <a:gd name="connsiteY5" fmla="*/ 546652 h 546652"/>
                <a:gd name="connsiteX6" fmla="*/ 1828800 w 1828800"/>
                <a:gd name="connsiteY6" fmla="*/ 546652 h 546652"/>
                <a:gd name="connsiteX7" fmla="*/ 1182624 w 1828800"/>
                <a:gd name="connsiteY7" fmla="*/ 546652 h 546652"/>
                <a:gd name="connsiteX8" fmla="*/ 536448 w 1828800"/>
                <a:gd name="connsiteY8" fmla="*/ 546652 h 546652"/>
                <a:gd name="connsiteX9" fmla="*/ 0 w 1828800"/>
                <a:gd name="connsiteY9" fmla="*/ 546652 h 546652"/>
                <a:gd name="connsiteX10" fmla="*/ 0 w 1828800"/>
                <a:gd name="connsiteY10" fmla="*/ 546652 h 546652"/>
                <a:gd name="connsiteX11" fmla="*/ 0 w 1828800"/>
                <a:gd name="connsiteY11" fmla="*/ 91110 h 546652"/>
                <a:gd name="connsiteX12" fmla="*/ 91110 w 1828800"/>
                <a:gd name="connsiteY12" fmla="*/ 0 h 54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8800" h="546652" fill="none" extrusionOk="0">
                  <a:moveTo>
                    <a:pt x="91110" y="0"/>
                  </a:moveTo>
                  <a:cubicBezTo>
                    <a:pt x="209298" y="7393"/>
                    <a:pt x="519484" y="-6418"/>
                    <a:pt x="639970" y="0"/>
                  </a:cubicBezTo>
                  <a:cubicBezTo>
                    <a:pt x="760456" y="6418"/>
                    <a:pt x="983503" y="-1985"/>
                    <a:pt x="1205296" y="0"/>
                  </a:cubicBezTo>
                  <a:cubicBezTo>
                    <a:pt x="1427089" y="1985"/>
                    <a:pt x="1591308" y="18300"/>
                    <a:pt x="1737690" y="0"/>
                  </a:cubicBezTo>
                  <a:cubicBezTo>
                    <a:pt x="1786034" y="-4467"/>
                    <a:pt x="1826177" y="41225"/>
                    <a:pt x="1828800" y="91110"/>
                  </a:cubicBezTo>
                  <a:cubicBezTo>
                    <a:pt x="1813881" y="265071"/>
                    <a:pt x="1842681" y="362606"/>
                    <a:pt x="1828800" y="546652"/>
                  </a:cubicBezTo>
                  <a:lnTo>
                    <a:pt x="1828800" y="546652"/>
                  </a:lnTo>
                  <a:cubicBezTo>
                    <a:pt x="1578878" y="556440"/>
                    <a:pt x="1442042" y="569208"/>
                    <a:pt x="1182624" y="546652"/>
                  </a:cubicBezTo>
                  <a:cubicBezTo>
                    <a:pt x="923206" y="524096"/>
                    <a:pt x="749645" y="522432"/>
                    <a:pt x="536448" y="546652"/>
                  </a:cubicBezTo>
                  <a:cubicBezTo>
                    <a:pt x="323251" y="570872"/>
                    <a:pt x="259244" y="554092"/>
                    <a:pt x="0" y="546652"/>
                  </a:cubicBezTo>
                  <a:lnTo>
                    <a:pt x="0" y="546652"/>
                  </a:lnTo>
                  <a:cubicBezTo>
                    <a:pt x="8173" y="405328"/>
                    <a:pt x="-13611" y="280695"/>
                    <a:pt x="0" y="91110"/>
                  </a:cubicBezTo>
                  <a:cubicBezTo>
                    <a:pt x="-2580" y="45736"/>
                    <a:pt x="44315" y="-890"/>
                    <a:pt x="91110" y="0"/>
                  </a:cubicBezTo>
                  <a:close/>
                </a:path>
                <a:path w="1828800" h="546652" stroke="0" extrusionOk="0">
                  <a:moveTo>
                    <a:pt x="91110" y="0"/>
                  </a:moveTo>
                  <a:cubicBezTo>
                    <a:pt x="206484" y="-11295"/>
                    <a:pt x="408144" y="-9693"/>
                    <a:pt x="656436" y="0"/>
                  </a:cubicBezTo>
                  <a:cubicBezTo>
                    <a:pt x="904728" y="9693"/>
                    <a:pt x="1041063" y="17063"/>
                    <a:pt x="1238227" y="0"/>
                  </a:cubicBezTo>
                  <a:cubicBezTo>
                    <a:pt x="1435391" y="-17063"/>
                    <a:pt x="1597846" y="5448"/>
                    <a:pt x="1737690" y="0"/>
                  </a:cubicBezTo>
                  <a:cubicBezTo>
                    <a:pt x="1789038" y="-917"/>
                    <a:pt x="1824496" y="29191"/>
                    <a:pt x="1828800" y="91110"/>
                  </a:cubicBezTo>
                  <a:cubicBezTo>
                    <a:pt x="1843852" y="196046"/>
                    <a:pt x="1814739" y="403406"/>
                    <a:pt x="1828800" y="546652"/>
                  </a:cubicBezTo>
                  <a:lnTo>
                    <a:pt x="1828800" y="546652"/>
                  </a:lnTo>
                  <a:cubicBezTo>
                    <a:pt x="1652478" y="542979"/>
                    <a:pt x="1400833" y="578796"/>
                    <a:pt x="1182624" y="546652"/>
                  </a:cubicBezTo>
                  <a:cubicBezTo>
                    <a:pt x="964415" y="514508"/>
                    <a:pt x="739859" y="543706"/>
                    <a:pt x="609600" y="546652"/>
                  </a:cubicBezTo>
                  <a:cubicBezTo>
                    <a:pt x="479341" y="549598"/>
                    <a:pt x="292417" y="522509"/>
                    <a:pt x="0" y="546652"/>
                  </a:cubicBezTo>
                  <a:lnTo>
                    <a:pt x="0" y="546652"/>
                  </a:lnTo>
                  <a:cubicBezTo>
                    <a:pt x="-15805" y="333855"/>
                    <a:pt x="-18022" y="246460"/>
                    <a:pt x="0" y="91110"/>
                  </a:cubicBezTo>
                  <a:cubicBezTo>
                    <a:pt x="-5310" y="42685"/>
                    <a:pt x="39446" y="2483"/>
                    <a:pt x="91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2480311984">
                    <a:prstGeom prst="round2Same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EA52DB2-B4C9-2A2F-00EF-3AD6812520CE}"/>
                </a:ext>
              </a:extLst>
            </p:cNvPr>
            <p:cNvSpPr txBox="1"/>
            <p:nvPr/>
          </p:nvSpPr>
          <p:spPr>
            <a:xfrm>
              <a:off x="9137967" y="3287072"/>
              <a:ext cx="109612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zh-CN" altLang="en-US">
                  <a:solidFill>
                    <a:schemeClr val="bg1"/>
                  </a:solidFill>
                </a:rPr>
                <a:t>活动筹备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7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FCD033CE-19A1-3358-D16F-FDCBDBC5AA2A}"/>
              </a:ext>
            </a:extLst>
          </p:cNvPr>
          <p:cNvSpPr/>
          <p:nvPr/>
        </p:nvSpPr>
        <p:spPr>
          <a:xfrm>
            <a:off x="5569723" y="3175209"/>
            <a:ext cx="1052553" cy="1052553"/>
          </a:xfrm>
          <a:custGeom>
            <a:avLst/>
            <a:gdLst>
              <a:gd name="connsiteX0" fmla="*/ 0 w 1052553"/>
              <a:gd name="connsiteY0" fmla="*/ 526277 h 1052553"/>
              <a:gd name="connsiteX1" fmla="*/ 526277 w 1052553"/>
              <a:gd name="connsiteY1" fmla="*/ 0 h 1052553"/>
              <a:gd name="connsiteX2" fmla="*/ 1052554 w 1052553"/>
              <a:gd name="connsiteY2" fmla="*/ 526277 h 1052553"/>
              <a:gd name="connsiteX3" fmla="*/ 526277 w 1052553"/>
              <a:gd name="connsiteY3" fmla="*/ 1052554 h 1052553"/>
              <a:gd name="connsiteX4" fmla="*/ 0 w 1052553"/>
              <a:gd name="connsiteY4" fmla="*/ 526277 h 10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53" h="1052553" fill="none" extrusionOk="0">
                <a:moveTo>
                  <a:pt x="0" y="526277"/>
                </a:moveTo>
                <a:cubicBezTo>
                  <a:pt x="-3092" y="276019"/>
                  <a:pt x="242073" y="32514"/>
                  <a:pt x="526277" y="0"/>
                </a:cubicBezTo>
                <a:cubicBezTo>
                  <a:pt x="737137" y="-16658"/>
                  <a:pt x="1084979" y="156838"/>
                  <a:pt x="1052554" y="526277"/>
                </a:cubicBezTo>
                <a:cubicBezTo>
                  <a:pt x="1024139" y="811232"/>
                  <a:pt x="788273" y="1069488"/>
                  <a:pt x="526277" y="1052554"/>
                </a:cubicBezTo>
                <a:cubicBezTo>
                  <a:pt x="295656" y="1011452"/>
                  <a:pt x="-39943" y="807728"/>
                  <a:pt x="0" y="526277"/>
                </a:cubicBezTo>
                <a:close/>
              </a:path>
              <a:path w="1052553" h="1052553" stroke="0" extrusionOk="0">
                <a:moveTo>
                  <a:pt x="0" y="526277"/>
                </a:moveTo>
                <a:cubicBezTo>
                  <a:pt x="22278" y="239936"/>
                  <a:pt x="237460" y="-66333"/>
                  <a:pt x="526277" y="0"/>
                </a:cubicBezTo>
                <a:cubicBezTo>
                  <a:pt x="887056" y="-30061"/>
                  <a:pt x="1066934" y="283490"/>
                  <a:pt x="1052554" y="526277"/>
                </a:cubicBezTo>
                <a:cubicBezTo>
                  <a:pt x="992409" y="822769"/>
                  <a:pt x="769854" y="1046777"/>
                  <a:pt x="526277" y="1052554"/>
                </a:cubicBezTo>
                <a:cubicBezTo>
                  <a:pt x="203920" y="1093022"/>
                  <a:pt x="19072" y="781753"/>
                  <a:pt x="0" y="526277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8119046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 dirty="0">
                <a:latin typeface="+mn-ea"/>
              </a:rPr>
              <a:t>1</a:t>
            </a:r>
            <a:endParaRPr lang="zh-CN" altLang="en-US" sz="3200" i="1" dirty="0">
              <a:latin typeface="+mn-ea"/>
            </a:endParaRPr>
          </a:p>
        </p:txBody>
      </p:sp>
      <p:sp>
        <p:nvSpPr>
          <p:cNvPr id="3" name="矩形: 圆顶角 2">
            <a:extLst>
              <a:ext uri="{FF2B5EF4-FFF2-40B4-BE49-F238E27FC236}">
                <a16:creationId xmlns:a16="http://schemas.microsoft.com/office/drawing/2014/main" id="{93BDD3CD-6B9B-38B3-04BD-450FDA4B0C66}"/>
              </a:ext>
            </a:extLst>
          </p:cNvPr>
          <p:cNvSpPr/>
          <p:nvPr/>
        </p:nvSpPr>
        <p:spPr>
          <a:xfrm>
            <a:off x="7555137" y="3175208"/>
            <a:ext cx="2349661" cy="1052554"/>
          </a:xfrm>
          <a:custGeom>
            <a:avLst/>
            <a:gdLst>
              <a:gd name="connsiteX0" fmla="*/ 175429 w 2349661"/>
              <a:gd name="connsiteY0" fmla="*/ 0 h 1052554"/>
              <a:gd name="connsiteX1" fmla="*/ 821709 w 2349661"/>
              <a:gd name="connsiteY1" fmla="*/ 0 h 1052554"/>
              <a:gd name="connsiteX2" fmla="*/ 1527952 w 2349661"/>
              <a:gd name="connsiteY2" fmla="*/ 0 h 1052554"/>
              <a:gd name="connsiteX3" fmla="*/ 2174232 w 2349661"/>
              <a:gd name="connsiteY3" fmla="*/ 0 h 1052554"/>
              <a:gd name="connsiteX4" fmla="*/ 2349661 w 2349661"/>
              <a:gd name="connsiteY4" fmla="*/ 175429 h 1052554"/>
              <a:gd name="connsiteX5" fmla="*/ 2349661 w 2349661"/>
              <a:gd name="connsiteY5" fmla="*/ 596449 h 1052554"/>
              <a:gd name="connsiteX6" fmla="*/ 2349661 w 2349661"/>
              <a:gd name="connsiteY6" fmla="*/ 1052554 h 1052554"/>
              <a:gd name="connsiteX7" fmla="*/ 2349661 w 2349661"/>
              <a:gd name="connsiteY7" fmla="*/ 1052554 h 1052554"/>
              <a:gd name="connsiteX8" fmla="*/ 1762246 w 2349661"/>
              <a:gd name="connsiteY8" fmla="*/ 1052554 h 1052554"/>
              <a:gd name="connsiteX9" fmla="*/ 1151334 w 2349661"/>
              <a:gd name="connsiteY9" fmla="*/ 1052554 h 1052554"/>
              <a:gd name="connsiteX10" fmla="*/ 516925 w 2349661"/>
              <a:gd name="connsiteY10" fmla="*/ 1052554 h 1052554"/>
              <a:gd name="connsiteX11" fmla="*/ 0 w 2349661"/>
              <a:gd name="connsiteY11" fmla="*/ 1052554 h 1052554"/>
              <a:gd name="connsiteX12" fmla="*/ 0 w 2349661"/>
              <a:gd name="connsiteY12" fmla="*/ 1052554 h 1052554"/>
              <a:gd name="connsiteX13" fmla="*/ 0 w 2349661"/>
              <a:gd name="connsiteY13" fmla="*/ 640305 h 1052554"/>
              <a:gd name="connsiteX14" fmla="*/ 0 w 2349661"/>
              <a:gd name="connsiteY14" fmla="*/ 175429 h 1052554"/>
              <a:gd name="connsiteX15" fmla="*/ 175429 w 2349661"/>
              <a:gd name="connsiteY15" fmla="*/ 0 h 105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49661" h="1052554" fill="none" extrusionOk="0">
                <a:moveTo>
                  <a:pt x="175429" y="0"/>
                </a:moveTo>
                <a:cubicBezTo>
                  <a:pt x="446286" y="27046"/>
                  <a:pt x="537217" y="20576"/>
                  <a:pt x="821709" y="0"/>
                </a:cubicBezTo>
                <a:cubicBezTo>
                  <a:pt x="1106201" y="-20576"/>
                  <a:pt x="1367001" y="21435"/>
                  <a:pt x="1527952" y="0"/>
                </a:cubicBezTo>
                <a:cubicBezTo>
                  <a:pt x="1688903" y="-21435"/>
                  <a:pt x="2019128" y="-14515"/>
                  <a:pt x="2174232" y="0"/>
                </a:cubicBezTo>
                <a:cubicBezTo>
                  <a:pt x="2268301" y="-1675"/>
                  <a:pt x="2352639" y="68771"/>
                  <a:pt x="2349661" y="175429"/>
                </a:cubicBezTo>
                <a:cubicBezTo>
                  <a:pt x="2334631" y="267963"/>
                  <a:pt x="2339473" y="431613"/>
                  <a:pt x="2349661" y="596449"/>
                </a:cubicBezTo>
                <a:cubicBezTo>
                  <a:pt x="2359849" y="761285"/>
                  <a:pt x="2333004" y="869500"/>
                  <a:pt x="2349661" y="1052554"/>
                </a:cubicBezTo>
                <a:lnTo>
                  <a:pt x="2349661" y="1052554"/>
                </a:lnTo>
                <a:cubicBezTo>
                  <a:pt x="2154608" y="1029496"/>
                  <a:pt x="1885100" y="1039596"/>
                  <a:pt x="1762246" y="1052554"/>
                </a:cubicBezTo>
                <a:cubicBezTo>
                  <a:pt x="1639392" y="1065512"/>
                  <a:pt x="1351836" y="1037850"/>
                  <a:pt x="1151334" y="1052554"/>
                </a:cubicBezTo>
                <a:cubicBezTo>
                  <a:pt x="950832" y="1067258"/>
                  <a:pt x="666057" y="1022856"/>
                  <a:pt x="516925" y="1052554"/>
                </a:cubicBezTo>
                <a:cubicBezTo>
                  <a:pt x="367793" y="1082252"/>
                  <a:pt x="144671" y="1049477"/>
                  <a:pt x="0" y="1052554"/>
                </a:cubicBezTo>
                <a:lnTo>
                  <a:pt x="0" y="1052554"/>
                </a:lnTo>
                <a:cubicBezTo>
                  <a:pt x="-20150" y="950334"/>
                  <a:pt x="11333" y="800907"/>
                  <a:pt x="0" y="640305"/>
                </a:cubicBezTo>
                <a:cubicBezTo>
                  <a:pt x="-11333" y="479703"/>
                  <a:pt x="20992" y="399197"/>
                  <a:pt x="0" y="175429"/>
                </a:cubicBezTo>
                <a:cubicBezTo>
                  <a:pt x="-6646" y="100670"/>
                  <a:pt x="84245" y="-18905"/>
                  <a:pt x="175429" y="0"/>
                </a:cubicBezTo>
                <a:close/>
              </a:path>
              <a:path w="2349661" h="1052554" stroke="0" extrusionOk="0">
                <a:moveTo>
                  <a:pt x="175429" y="0"/>
                </a:moveTo>
                <a:cubicBezTo>
                  <a:pt x="325378" y="3172"/>
                  <a:pt x="662038" y="30319"/>
                  <a:pt x="881673" y="0"/>
                </a:cubicBezTo>
                <a:cubicBezTo>
                  <a:pt x="1101308" y="-30319"/>
                  <a:pt x="1327283" y="32901"/>
                  <a:pt x="1587916" y="0"/>
                </a:cubicBezTo>
                <a:cubicBezTo>
                  <a:pt x="1848549" y="-32901"/>
                  <a:pt x="1920829" y="-20917"/>
                  <a:pt x="2174232" y="0"/>
                </a:cubicBezTo>
                <a:cubicBezTo>
                  <a:pt x="2261946" y="2057"/>
                  <a:pt x="2360258" y="81661"/>
                  <a:pt x="2349661" y="175429"/>
                </a:cubicBezTo>
                <a:cubicBezTo>
                  <a:pt x="2335146" y="365561"/>
                  <a:pt x="2360525" y="463065"/>
                  <a:pt x="2349661" y="631534"/>
                </a:cubicBezTo>
                <a:cubicBezTo>
                  <a:pt x="2338797" y="800003"/>
                  <a:pt x="2363244" y="926774"/>
                  <a:pt x="2349661" y="1052554"/>
                </a:cubicBezTo>
                <a:lnTo>
                  <a:pt x="2349661" y="1052554"/>
                </a:lnTo>
                <a:cubicBezTo>
                  <a:pt x="2168071" y="1062971"/>
                  <a:pt x="2059116" y="1035490"/>
                  <a:pt x="1785742" y="1052554"/>
                </a:cubicBezTo>
                <a:cubicBezTo>
                  <a:pt x="1512368" y="1069618"/>
                  <a:pt x="1461251" y="1040363"/>
                  <a:pt x="1221824" y="1052554"/>
                </a:cubicBezTo>
                <a:cubicBezTo>
                  <a:pt x="982397" y="1064745"/>
                  <a:pt x="812352" y="1032914"/>
                  <a:pt x="634408" y="1052554"/>
                </a:cubicBezTo>
                <a:cubicBezTo>
                  <a:pt x="456464" y="1072194"/>
                  <a:pt x="136920" y="1048922"/>
                  <a:pt x="0" y="1052554"/>
                </a:cubicBezTo>
                <a:lnTo>
                  <a:pt x="0" y="1052554"/>
                </a:lnTo>
                <a:cubicBezTo>
                  <a:pt x="-18708" y="863451"/>
                  <a:pt x="16711" y="812028"/>
                  <a:pt x="0" y="605220"/>
                </a:cubicBezTo>
                <a:cubicBezTo>
                  <a:pt x="-16711" y="398412"/>
                  <a:pt x="7416" y="368201"/>
                  <a:pt x="0" y="175429"/>
                </a:cubicBezTo>
                <a:cubicBezTo>
                  <a:pt x="12274" y="74542"/>
                  <a:pt x="76173" y="1612"/>
                  <a:pt x="175429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428265653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DD69964-FC15-6403-2E56-7EDB83777143}"/>
              </a:ext>
            </a:extLst>
          </p:cNvPr>
          <p:cNvSpPr txBox="1"/>
          <p:nvPr/>
        </p:nvSpPr>
        <p:spPr>
          <a:xfrm>
            <a:off x="7893933" y="3449528"/>
            <a:ext cx="1672068" cy="5847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活动概述</a:t>
            </a:r>
          </a:p>
        </p:txBody>
      </p:sp>
    </p:spTree>
    <p:extLst>
      <p:ext uri="{BB962C8B-B14F-4D97-AF65-F5344CB8AC3E}">
        <p14:creationId xmlns:p14="http://schemas.microsoft.com/office/powerpoint/2010/main" val="47375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D106DA-2FB8-5ADC-9E8D-CFCFA1CA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>
                <a:solidFill>
                  <a:schemeClr val="accent5"/>
                </a:solidFill>
              </a:rPr>
              <a:t>活动概述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6DFF26F-9CE3-7DA4-C160-FD2349578059}"/>
              </a:ext>
            </a:extLst>
          </p:cNvPr>
          <p:cNvGrpSpPr/>
          <p:nvPr/>
        </p:nvGrpSpPr>
        <p:grpSpPr>
          <a:xfrm>
            <a:off x="2013996" y="2284175"/>
            <a:ext cx="8141163" cy="3305208"/>
            <a:chOff x="-161479" y="1287948"/>
            <a:chExt cx="12479938" cy="5066694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66073DE-5C96-CC60-37F3-C7D352C2D523}"/>
                </a:ext>
              </a:extLst>
            </p:cNvPr>
            <p:cNvSpPr/>
            <p:nvPr/>
          </p:nvSpPr>
          <p:spPr>
            <a:xfrm>
              <a:off x="5003800" y="2336800"/>
              <a:ext cx="2184400" cy="218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latin typeface="+mn-ea"/>
                </a:rPr>
                <a:t>节日</a:t>
              </a:r>
              <a:endParaRPr lang="en-US" altLang="zh-CN" sz="2800" b="1">
                <a:latin typeface="+mn-ea"/>
              </a:endParaRPr>
            </a:p>
            <a:p>
              <a:pPr algn="ctr"/>
              <a:r>
                <a:rPr lang="zh-CN" altLang="en-US" sz="2800" b="1">
                  <a:latin typeface="+mn-ea"/>
                </a:rPr>
                <a:t>概述</a:t>
              </a: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3594211-D381-3D48-31AB-8319A964A991}"/>
                </a:ext>
              </a:extLst>
            </p:cNvPr>
            <p:cNvSpPr/>
            <p:nvPr/>
          </p:nvSpPr>
          <p:spPr>
            <a:xfrm>
              <a:off x="4597400" y="1930400"/>
              <a:ext cx="2997200" cy="2997200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47B279C-4021-3F9C-3EB5-783E21BDE212}"/>
                </a:ext>
              </a:extLst>
            </p:cNvPr>
            <p:cNvSpPr/>
            <p:nvPr/>
          </p:nvSpPr>
          <p:spPr>
            <a:xfrm>
              <a:off x="7138035" y="1657350"/>
              <a:ext cx="1882140" cy="689610"/>
            </a:xfrm>
            <a:custGeom>
              <a:avLst/>
              <a:gdLst>
                <a:gd name="connsiteX0" fmla="*/ 0 w 2514600"/>
                <a:gd name="connsiteY0" fmla="*/ 830580 h 830580"/>
                <a:gd name="connsiteX1" fmla="*/ 830580 w 2514600"/>
                <a:gd name="connsiteY1" fmla="*/ 0 h 830580"/>
                <a:gd name="connsiteX2" fmla="*/ 2514600 w 2514600"/>
                <a:gd name="connsiteY2" fmla="*/ 0 h 83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4600" h="830580">
                  <a:moveTo>
                    <a:pt x="0" y="830580"/>
                  </a:moveTo>
                  <a:lnTo>
                    <a:pt x="830580" y="0"/>
                  </a:lnTo>
                  <a:lnTo>
                    <a:pt x="2514600" y="0"/>
                  </a:lnTo>
                </a:path>
              </a:pathLst>
            </a:cu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A7757789-69F6-A08C-5DC2-6F4F0923D6F6}"/>
                </a:ext>
              </a:extLst>
            </p:cNvPr>
            <p:cNvSpPr/>
            <p:nvPr/>
          </p:nvSpPr>
          <p:spPr>
            <a:xfrm flipH="1">
              <a:off x="3155950" y="1657350"/>
              <a:ext cx="1882140" cy="689610"/>
            </a:xfrm>
            <a:custGeom>
              <a:avLst/>
              <a:gdLst>
                <a:gd name="connsiteX0" fmla="*/ 0 w 2514600"/>
                <a:gd name="connsiteY0" fmla="*/ 830580 h 830580"/>
                <a:gd name="connsiteX1" fmla="*/ 830580 w 2514600"/>
                <a:gd name="connsiteY1" fmla="*/ 0 h 830580"/>
                <a:gd name="connsiteX2" fmla="*/ 2514600 w 2514600"/>
                <a:gd name="connsiteY2" fmla="*/ 0 h 83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4600" h="830580">
                  <a:moveTo>
                    <a:pt x="0" y="830580"/>
                  </a:moveTo>
                  <a:lnTo>
                    <a:pt x="830580" y="0"/>
                  </a:lnTo>
                  <a:lnTo>
                    <a:pt x="2514600" y="0"/>
                  </a:lnTo>
                </a:path>
              </a:pathLst>
            </a:cu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747BE11E-797B-D988-4A26-864D3AB9C6EF}"/>
                </a:ext>
              </a:extLst>
            </p:cNvPr>
            <p:cNvSpPr/>
            <p:nvPr/>
          </p:nvSpPr>
          <p:spPr>
            <a:xfrm flipV="1">
              <a:off x="7138035" y="4516120"/>
              <a:ext cx="1882140" cy="689610"/>
            </a:xfrm>
            <a:custGeom>
              <a:avLst/>
              <a:gdLst>
                <a:gd name="connsiteX0" fmla="*/ 0 w 2514600"/>
                <a:gd name="connsiteY0" fmla="*/ 830580 h 830580"/>
                <a:gd name="connsiteX1" fmla="*/ 830580 w 2514600"/>
                <a:gd name="connsiteY1" fmla="*/ 0 h 830580"/>
                <a:gd name="connsiteX2" fmla="*/ 2514600 w 2514600"/>
                <a:gd name="connsiteY2" fmla="*/ 0 h 83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4600" h="830580">
                  <a:moveTo>
                    <a:pt x="0" y="830580"/>
                  </a:moveTo>
                  <a:lnTo>
                    <a:pt x="830580" y="0"/>
                  </a:lnTo>
                  <a:lnTo>
                    <a:pt x="2514600" y="0"/>
                  </a:lnTo>
                </a:path>
              </a:pathLst>
            </a:cu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7A7F742-4288-BFA3-A713-D513C2BE8308}"/>
                </a:ext>
              </a:extLst>
            </p:cNvPr>
            <p:cNvSpPr/>
            <p:nvPr/>
          </p:nvSpPr>
          <p:spPr>
            <a:xfrm flipH="1" flipV="1">
              <a:off x="3171825" y="4516120"/>
              <a:ext cx="1882140" cy="689610"/>
            </a:xfrm>
            <a:custGeom>
              <a:avLst/>
              <a:gdLst>
                <a:gd name="connsiteX0" fmla="*/ 0 w 2514600"/>
                <a:gd name="connsiteY0" fmla="*/ 830580 h 830580"/>
                <a:gd name="connsiteX1" fmla="*/ 830580 w 2514600"/>
                <a:gd name="connsiteY1" fmla="*/ 0 h 830580"/>
                <a:gd name="connsiteX2" fmla="*/ 2514600 w 2514600"/>
                <a:gd name="connsiteY2" fmla="*/ 0 h 83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14600" h="830580">
                  <a:moveTo>
                    <a:pt x="0" y="830580"/>
                  </a:moveTo>
                  <a:lnTo>
                    <a:pt x="830580" y="0"/>
                  </a:lnTo>
                  <a:lnTo>
                    <a:pt x="2514600" y="0"/>
                  </a:lnTo>
                </a:path>
              </a:pathLst>
            </a:custGeom>
            <a:noFill/>
            <a:ln w="15875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735D0DE-97BC-B069-1305-2A342CCD26CA}"/>
                </a:ext>
              </a:extLst>
            </p:cNvPr>
            <p:cNvGrpSpPr/>
            <p:nvPr/>
          </p:nvGrpSpPr>
          <p:grpSpPr>
            <a:xfrm>
              <a:off x="-161479" y="1419236"/>
              <a:ext cx="3241322" cy="1402231"/>
              <a:chOff x="-2977332" y="1902049"/>
              <a:chExt cx="5745932" cy="2485750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A73000A-2596-26A8-4E73-683EBE9D2DCC}"/>
                  </a:ext>
                </a:extLst>
              </p:cNvPr>
              <p:cNvSpPr/>
              <p:nvPr/>
            </p:nvSpPr>
            <p:spPr>
              <a:xfrm>
                <a:off x="-1099280" y="1902049"/>
                <a:ext cx="3867880" cy="6548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altLang="zh-CN" sz="1600" b="1">
                    <a:latin typeface="+mn-ea"/>
                  </a:rPr>
                  <a:t>01 </a:t>
                </a:r>
                <a:r>
                  <a:rPr lang="zh-CN" altLang="en-US" sz="1600" b="1">
                    <a:latin typeface="+mn-ea"/>
                  </a:rPr>
                  <a:t>节日起源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0FD935B-CC69-B5FA-EA36-846815FA00A8}"/>
                  </a:ext>
                </a:extLst>
              </p:cNvPr>
              <p:cNvSpPr/>
              <p:nvPr/>
            </p:nvSpPr>
            <p:spPr>
              <a:xfrm>
                <a:off x="-2977332" y="2971523"/>
                <a:ext cx="5679860" cy="1416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/>
                  <a:t>自然崇拜丨妇女乞巧</a:t>
                </a:r>
                <a:endParaRPr lang="en-US" altLang="zh-CN" sz="1600"/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C432BD9-9101-6795-2A80-5D837B188592}"/>
                </a:ext>
              </a:extLst>
            </p:cNvPr>
            <p:cNvGrpSpPr/>
            <p:nvPr/>
          </p:nvGrpSpPr>
          <p:grpSpPr>
            <a:xfrm>
              <a:off x="9112153" y="1287948"/>
              <a:ext cx="3206306" cy="1375423"/>
              <a:chOff x="279394" y="1669314"/>
              <a:chExt cx="5683860" cy="2438229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60668BF8-9EC3-E4C8-31FB-4036BCD1596E}"/>
                  </a:ext>
                </a:extLst>
              </p:cNvPr>
              <p:cNvSpPr/>
              <p:nvPr/>
            </p:nvSpPr>
            <p:spPr>
              <a:xfrm>
                <a:off x="279394" y="1669314"/>
                <a:ext cx="3864239" cy="6548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600" b="1">
                    <a:latin typeface="+mn-ea"/>
                  </a:rPr>
                  <a:t>02 </a:t>
                </a:r>
                <a:r>
                  <a:rPr lang="zh-CN" altLang="en-US" sz="1600" b="1">
                    <a:latin typeface="+mn-ea"/>
                  </a:rPr>
                  <a:t>别称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FA0EFBD5-5CD0-3720-B685-12E812BF1BC8}"/>
                  </a:ext>
                </a:extLst>
              </p:cNvPr>
              <p:cNvSpPr/>
              <p:nvPr/>
            </p:nvSpPr>
            <p:spPr>
              <a:xfrm>
                <a:off x="279399" y="2691268"/>
                <a:ext cx="5683855" cy="141627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/>
                  <a:t>乞巧节丨七巧节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2BD2022-D1F1-5797-DD5F-0AFE64D31B74}"/>
                </a:ext>
              </a:extLst>
            </p:cNvPr>
            <p:cNvGrpSpPr/>
            <p:nvPr/>
          </p:nvGrpSpPr>
          <p:grpSpPr>
            <a:xfrm>
              <a:off x="9112151" y="4927600"/>
              <a:ext cx="3206301" cy="1427041"/>
              <a:chOff x="279391" y="1803751"/>
              <a:chExt cx="5683849" cy="2529733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F816C78-EEB8-C401-AFA6-DB68CF1D9426}"/>
                  </a:ext>
                </a:extLst>
              </p:cNvPr>
              <p:cNvSpPr/>
              <p:nvPr/>
            </p:nvSpPr>
            <p:spPr>
              <a:xfrm>
                <a:off x="279391" y="1803751"/>
                <a:ext cx="3864234" cy="6718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600" b="1">
                    <a:latin typeface="+mn-ea"/>
                  </a:rPr>
                  <a:t>04 </a:t>
                </a:r>
                <a:r>
                  <a:rPr lang="zh-CN" altLang="en-US" sz="1600" b="1">
                    <a:latin typeface="+mn-ea"/>
                  </a:rPr>
                  <a:t>节日活动</a:t>
                </a:r>
                <a:r>
                  <a:rPr lang="en-US" altLang="zh-CN" sz="1600" b="1">
                    <a:latin typeface="+mn-ea"/>
                  </a:rPr>
                  <a:t> </a:t>
                </a:r>
                <a:endParaRPr lang="zh-CN" altLang="en-US" sz="1600" b="1">
                  <a:latin typeface="+mn-ea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B892F7E-6F76-0FE9-D2AF-17387C921B83}"/>
                  </a:ext>
                </a:extLst>
              </p:cNvPr>
              <p:cNvSpPr/>
              <p:nvPr/>
            </p:nvSpPr>
            <p:spPr>
              <a:xfrm>
                <a:off x="279391" y="2917208"/>
                <a:ext cx="5683849" cy="141627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>
                    <a:latin typeface="+mn-ea"/>
                  </a:rPr>
                  <a:t>吃巧果丨拜织女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E02C351-9A37-1AF5-A882-7C35D04F23DE}"/>
                </a:ext>
              </a:extLst>
            </p:cNvPr>
            <p:cNvGrpSpPr/>
            <p:nvPr/>
          </p:nvGrpSpPr>
          <p:grpSpPr>
            <a:xfrm>
              <a:off x="-161477" y="4927599"/>
              <a:ext cx="3241321" cy="1427043"/>
              <a:chOff x="-2977326" y="1803746"/>
              <a:chExt cx="5745929" cy="2529735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B930BEE8-F0A5-A258-0A44-F90A7CF6F1C2}"/>
                  </a:ext>
                </a:extLst>
              </p:cNvPr>
              <p:cNvSpPr/>
              <p:nvPr/>
            </p:nvSpPr>
            <p:spPr>
              <a:xfrm>
                <a:off x="-1099280" y="1803746"/>
                <a:ext cx="3867880" cy="65545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600" b="1">
                    <a:latin typeface="+mn-ea"/>
                  </a:rPr>
                  <a:t>03 </a:t>
                </a:r>
                <a:r>
                  <a:rPr lang="zh-CN" altLang="en-US" sz="1600" b="1">
                    <a:latin typeface="+mn-ea"/>
                  </a:rPr>
                  <a:t>节日时间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69F9C558-6297-7B0D-AB35-D23E979E2DBC}"/>
                  </a:ext>
                </a:extLst>
              </p:cNvPr>
              <p:cNvSpPr/>
              <p:nvPr/>
            </p:nvSpPr>
            <p:spPr>
              <a:xfrm>
                <a:off x="-2977326" y="2917206"/>
                <a:ext cx="5745929" cy="141627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600"/>
                  <a:t>农历七月初七</a:t>
                </a:r>
              </a:p>
            </p:txBody>
          </p:sp>
        </p:grpSp>
      </p:grpSp>
      <p:pic>
        <p:nvPicPr>
          <p:cNvPr id="4" name="图片 3" descr="卡通人物&#10;&#10;中度可信度描述已自动生成">
            <a:extLst>
              <a:ext uri="{FF2B5EF4-FFF2-40B4-BE49-F238E27FC236}">
                <a16:creationId xmlns:a16="http://schemas.microsoft.com/office/drawing/2014/main" id="{1E59A35E-63BD-9ABC-6348-1960B92347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69" y="8336277"/>
            <a:ext cx="5852172" cy="29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4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2309D6-DB80-862F-7B38-F2E6D1EE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b="1">
                <a:solidFill>
                  <a:schemeClr val="accent5"/>
                </a:solidFill>
              </a:rPr>
              <a:t>活动概述</a:t>
            </a:r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F4CE11A-C0C7-2D04-17C5-81CCA8A43F61}"/>
              </a:ext>
            </a:extLst>
          </p:cNvPr>
          <p:cNvSpPr/>
          <p:nvPr/>
        </p:nvSpPr>
        <p:spPr>
          <a:xfrm>
            <a:off x="3875088" y="1581150"/>
            <a:ext cx="4514850" cy="4514850"/>
          </a:xfrm>
          <a:prstGeom prst="ellipse">
            <a:avLst/>
          </a:prstGeom>
          <a:gradFill>
            <a:gsLst>
              <a:gs pos="100000">
                <a:schemeClr val="accent5">
                  <a:alpha val="8000"/>
                  <a:lumMod val="75000"/>
                </a:schemeClr>
              </a:gs>
              <a:gs pos="0">
                <a:schemeClr val="accent5">
                  <a:alpha val="8000"/>
                  <a:lumMod val="75000"/>
                </a:schemeClr>
              </a:gs>
              <a:gs pos="50000">
                <a:schemeClr val="accent5">
                  <a:alpha val="0"/>
                  <a:lumMod val="75000"/>
                </a:schemeClr>
              </a:gs>
            </a:gsLst>
            <a:lin ang="0" scaled="1"/>
          </a:gradFill>
          <a:ln w="6350">
            <a:gradFill flip="none" rotWithShape="1">
              <a:gsLst>
                <a:gs pos="75000">
                  <a:schemeClr val="accent5">
                    <a:alpha val="0"/>
                    <a:lumMod val="75000"/>
                  </a:schemeClr>
                </a:gs>
                <a:gs pos="20000">
                  <a:schemeClr val="accent5">
                    <a:alpha val="0"/>
                    <a:lumMod val="65000"/>
                  </a:schemeClr>
                </a:gs>
                <a:gs pos="0">
                  <a:schemeClr val="accent5">
                    <a:lumMod val="65000"/>
                  </a:schemeClr>
                </a:gs>
                <a:gs pos="100000">
                  <a:schemeClr val="accent5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DIN"/>
              <a:ea typeface="方正兰亭细黑_GBK"/>
              <a:cs typeface="+mn-cs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DCFC0ED-75B7-5C50-79A1-31BF13CF0D2E}"/>
              </a:ext>
            </a:extLst>
          </p:cNvPr>
          <p:cNvSpPr/>
          <p:nvPr/>
        </p:nvSpPr>
        <p:spPr>
          <a:xfrm>
            <a:off x="4113213" y="2557462"/>
            <a:ext cx="219076" cy="2190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2955AF6-B26F-3666-2BA3-FA9D7D9C8DCD}"/>
              </a:ext>
            </a:extLst>
          </p:cNvPr>
          <p:cNvSpPr/>
          <p:nvPr/>
        </p:nvSpPr>
        <p:spPr>
          <a:xfrm>
            <a:off x="3770314" y="3729037"/>
            <a:ext cx="219076" cy="2190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C627E3C-2FC5-C0D2-50B0-FF0E8FF42BB6}"/>
              </a:ext>
            </a:extLst>
          </p:cNvPr>
          <p:cNvSpPr/>
          <p:nvPr/>
        </p:nvSpPr>
        <p:spPr>
          <a:xfrm>
            <a:off x="4113213" y="4900613"/>
            <a:ext cx="219076" cy="2190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C95021A5-4CC5-E86C-BB0B-0F9F94AFAD4A}"/>
              </a:ext>
            </a:extLst>
          </p:cNvPr>
          <p:cNvSpPr/>
          <p:nvPr/>
        </p:nvSpPr>
        <p:spPr>
          <a:xfrm>
            <a:off x="8280400" y="3729037"/>
            <a:ext cx="219076" cy="2190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532396A1-B011-7846-8420-AB83FC670A4E}"/>
              </a:ext>
            </a:extLst>
          </p:cNvPr>
          <p:cNvSpPr/>
          <p:nvPr/>
        </p:nvSpPr>
        <p:spPr>
          <a:xfrm>
            <a:off x="7951786" y="2557462"/>
            <a:ext cx="219076" cy="2190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FF0E6EF-0086-31E9-CEF9-D33C8840AE4D}"/>
              </a:ext>
            </a:extLst>
          </p:cNvPr>
          <p:cNvSpPr/>
          <p:nvPr/>
        </p:nvSpPr>
        <p:spPr>
          <a:xfrm>
            <a:off x="7951786" y="4900613"/>
            <a:ext cx="219076" cy="2190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B8EB758-DF1C-BC89-6155-443D32DE42D5}"/>
              </a:ext>
            </a:extLst>
          </p:cNvPr>
          <p:cNvSpPr/>
          <p:nvPr/>
        </p:nvSpPr>
        <p:spPr>
          <a:xfrm>
            <a:off x="2436813" y="2377737"/>
            <a:ext cx="1211377" cy="272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zh-CN" altLang="en-US" sz="1600" b="1"/>
              <a:t>活动时间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9F11A51-56B3-E623-07A8-9CC5216A8D8F}"/>
              </a:ext>
            </a:extLst>
          </p:cNvPr>
          <p:cNvSpPr/>
          <p:nvPr/>
        </p:nvSpPr>
        <p:spPr>
          <a:xfrm>
            <a:off x="1760538" y="2728309"/>
            <a:ext cx="1887652" cy="414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zh-CN" altLang="en-US" sz="1600">
                <a:latin typeface="+mn-ea"/>
              </a:rPr>
              <a:t>二零</a:t>
            </a:r>
            <a:r>
              <a:rPr lang="en-US" altLang="zh-CN" sz="1600">
                <a:latin typeface="+mn-ea"/>
              </a:rPr>
              <a:t>XX</a:t>
            </a:r>
            <a:r>
              <a:rPr lang="zh-CN" altLang="en-US" sz="1600">
                <a:latin typeface="+mn-ea"/>
              </a:rPr>
              <a:t>年七月初七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206C70B-43A7-D453-A33B-D84AA95FFAAE}"/>
              </a:ext>
            </a:extLst>
          </p:cNvPr>
          <p:cNvSpPr/>
          <p:nvPr/>
        </p:nvSpPr>
        <p:spPr>
          <a:xfrm>
            <a:off x="2084388" y="3555530"/>
            <a:ext cx="1211377" cy="272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zh-CN" altLang="en-US" sz="1600" b="1"/>
              <a:t>活动主题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DFCB8A6-D0F9-8844-CE3B-39E975F4EB60}"/>
              </a:ext>
            </a:extLst>
          </p:cNvPr>
          <p:cNvSpPr/>
          <p:nvPr/>
        </p:nvSpPr>
        <p:spPr>
          <a:xfrm>
            <a:off x="1408113" y="3906102"/>
            <a:ext cx="1887652" cy="414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zh-CN" altLang="en-US" sz="1600"/>
              <a:t>“缘来是你”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BB936B7-BE4E-65A3-D83B-509972A0C497}"/>
              </a:ext>
            </a:extLst>
          </p:cNvPr>
          <p:cNvSpPr/>
          <p:nvPr/>
        </p:nvSpPr>
        <p:spPr>
          <a:xfrm>
            <a:off x="2436813" y="4692917"/>
            <a:ext cx="1211377" cy="272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zh-CN" altLang="en-US" sz="1600" b="1"/>
              <a:t>活动目的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A0DBF5C-B7D4-2CDC-3968-29CC0141A186}"/>
              </a:ext>
            </a:extLst>
          </p:cNvPr>
          <p:cNvSpPr/>
          <p:nvPr/>
        </p:nvSpPr>
        <p:spPr>
          <a:xfrm>
            <a:off x="1760538" y="5043489"/>
            <a:ext cx="1887652" cy="414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zh-CN" altLang="en-US" sz="1600"/>
              <a:t>提高品牌知名度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57FC09D-9731-2D25-F0A7-FB446DEA81DB}"/>
              </a:ext>
            </a:extLst>
          </p:cNvPr>
          <p:cNvSpPr/>
          <p:nvPr/>
        </p:nvSpPr>
        <p:spPr>
          <a:xfrm flipH="1">
            <a:off x="8616836" y="2377737"/>
            <a:ext cx="1211377" cy="272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zh-CN" altLang="en-US" sz="1600" b="1"/>
              <a:t>活动地点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6BC7CD1-DC2E-81F1-81C8-AA766E637D2A}"/>
              </a:ext>
            </a:extLst>
          </p:cNvPr>
          <p:cNvSpPr/>
          <p:nvPr/>
        </p:nvSpPr>
        <p:spPr>
          <a:xfrm flipH="1">
            <a:off x="8616836" y="2728309"/>
            <a:ext cx="1887652" cy="414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zh-CN" altLang="en-US" sz="1600"/>
              <a:t>全国各大名店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8080DAC-3D99-D931-A281-A67A831EFB76}"/>
              </a:ext>
            </a:extLst>
          </p:cNvPr>
          <p:cNvSpPr/>
          <p:nvPr/>
        </p:nvSpPr>
        <p:spPr>
          <a:xfrm flipH="1">
            <a:off x="8969261" y="3555530"/>
            <a:ext cx="1211377" cy="272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zh-CN" altLang="en-US"/>
              <a:t>参与对象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DCAD8C4-9AD6-40FB-C1BF-E9A1F9F9BD40}"/>
              </a:ext>
            </a:extLst>
          </p:cNvPr>
          <p:cNvSpPr/>
          <p:nvPr/>
        </p:nvSpPr>
        <p:spPr>
          <a:xfrm flipH="1">
            <a:off x="8969261" y="3906102"/>
            <a:ext cx="1887652" cy="414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zh-CN" altLang="en-US"/>
              <a:t>单身客群丨情侣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A29A60A-9EDE-2A47-C16A-41FA13F7BAC1}"/>
              </a:ext>
            </a:extLst>
          </p:cNvPr>
          <p:cNvSpPr/>
          <p:nvPr/>
        </p:nvSpPr>
        <p:spPr>
          <a:xfrm flipH="1">
            <a:off x="8616836" y="4692917"/>
            <a:ext cx="1211377" cy="272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zh-CN" altLang="en-US" sz="1600" b="1"/>
              <a:t>活动方式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86E164D-7C2B-25FF-7DCC-E77E18361196}"/>
              </a:ext>
            </a:extLst>
          </p:cNvPr>
          <p:cNvSpPr/>
          <p:nvPr/>
        </p:nvSpPr>
        <p:spPr>
          <a:xfrm flipH="1">
            <a:off x="8616836" y="5043489"/>
            <a:ext cx="1887652" cy="414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r>
              <a:rPr lang="zh-CN" altLang="en-US" sz="1600"/>
              <a:t>集市游园会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66EADB2E-1558-F589-B83C-ADF2B6B4E723}"/>
              </a:ext>
            </a:extLst>
          </p:cNvPr>
          <p:cNvSpPr/>
          <p:nvPr/>
        </p:nvSpPr>
        <p:spPr>
          <a:xfrm>
            <a:off x="4358997" y="2098479"/>
            <a:ext cx="3451618" cy="3451618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C70819D3-36D6-35B1-3024-B4B60461960D}"/>
              </a:ext>
            </a:extLst>
          </p:cNvPr>
          <p:cNvSpPr/>
          <p:nvPr/>
        </p:nvSpPr>
        <p:spPr>
          <a:xfrm>
            <a:off x="5214257" y="2960603"/>
            <a:ext cx="1763486" cy="17634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endParaRPr lang="zh-CN" altLang="en-US"/>
          </a:p>
        </p:txBody>
      </p:sp>
      <p:pic>
        <p:nvPicPr>
          <p:cNvPr id="5" name="图片 4" descr="卡通人物&#10;&#10;中度可信度描述已自动生成">
            <a:extLst>
              <a:ext uri="{FF2B5EF4-FFF2-40B4-BE49-F238E27FC236}">
                <a16:creationId xmlns:a16="http://schemas.microsoft.com/office/drawing/2014/main" id="{E1A8FC1F-6973-D709-9410-A1121E065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15" y="3353843"/>
            <a:ext cx="1881779" cy="94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4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79632445-81B8-6407-BAA5-DE3F3ECE56F7}"/>
              </a:ext>
            </a:extLst>
          </p:cNvPr>
          <p:cNvSpPr/>
          <p:nvPr/>
        </p:nvSpPr>
        <p:spPr>
          <a:xfrm>
            <a:off x="5724961" y="3302418"/>
            <a:ext cx="1052553" cy="1052553"/>
          </a:xfrm>
          <a:custGeom>
            <a:avLst/>
            <a:gdLst>
              <a:gd name="connsiteX0" fmla="*/ 0 w 1052553"/>
              <a:gd name="connsiteY0" fmla="*/ 526277 h 1052553"/>
              <a:gd name="connsiteX1" fmla="*/ 526277 w 1052553"/>
              <a:gd name="connsiteY1" fmla="*/ 0 h 1052553"/>
              <a:gd name="connsiteX2" fmla="*/ 1052554 w 1052553"/>
              <a:gd name="connsiteY2" fmla="*/ 526277 h 1052553"/>
              <a:gd name="connsiteX3" fmla="*/ 526277 w 1052553"/>
              <a:gd name="connsiteY3" fmla="*/ 1052554 h 1052553"/>
              <a:gd name="connsiteX4" fmla="*/ 0 w 1052553"/>
              <a:gd name="connsiteY4" fmla="*/ 526277 h 10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53" h="1052553" fill="none" extrusionOk="0">
                <a:moveTo>
                  <a:pt x="0" y="526277"/>
                </a:moveTo>
                <a:cubicBezTo>
                  <a:pt x="-3092" y="276019"/>
                  <a:pt x="242073" y="32514"/>
                  <a:pt x="526277" y="0"/>
                </a:cubicBezTo>
                <a:cubicBezTo>
                  <a:pt x="737137" y="-16658"/>
                  <a:pt x="1084979" y="156838"/>
                  <a:pt x="1052554" y="526277"/>
                </a:cubicBezTo>
                <a:cubicBezTo>
                  <a:pt x="1024139" y="811232"/>
                  <a:pt x="788273" y="1069488"/>
                  <a:pt x="526277" y="1052554"/>
                </a:cubicBezTo>
                <a:cubicBezTo>
                  <a:pt x="295656" y="1011452"/>
                  <a:pt x="-39943" y="807728"/>
                  <a:pt x="0" y="526277"/>
                </a:cubicBezTo>
                <a:close/>
              </a:path>
              <a:path w="1052553" h="1052553" stroke="0" extrusionOk="0">
                <a:moveTo>
                  <a:pt x="0" y="526277"/>
                </a:moveTo>
                <a:cubicBezTo>
                  <a:pt x="22278" y="239936"/>
                  <a:pt x="237460" y="-66333"/>
                  <a:pt x="526277" y="0"/>
                </a:cubicBezTo>
                <a:cubicBezTo>
                  <a:pt x="887056" y="-30061"/>
                  <a:pt x="1066934" y="283490"/>
                  <a:pt x="1052554" y="526277"/>
                </a:cubicBezTo>
                <a:cubicBezTo>
                  <a:pt x="992409" y="822769"/>
                  <a:pt x="769854" y="1046777"/>
                  <a:pt x="526277" y="1052554"/>
                </a:cubicBezTo>
                <a:cubicBezTo>
                  <a:pt x="203920" y="1093022"/>
                  <a:pt x="19072" y="781753"/>
                  <a:pt x="0" y="526277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8119046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>
                <a:latin typeface="+mn-ea"/>
              </a:rPr>
              <a:t>2</a:t>
            </a:r>
            <a:endParaRPr lang="zh-CN" altLang="en-US" sz="3200" i="1" dirty="0">
              <a:latin typeface="+mn-ea"/>
            </a:endParaRPr>
          </a:p>
        </p:txBody>
      </p:sp>
      <p:sp>
        <p:nvSpPr>
          <p:cNvPr id="9" name="矩形: 圆顶角 8">
            <a:extLst>
              <a:ext uri="{FF2B5EF4-FFF2-40B4-BE49-F238E27FC236}">
                <a16:creationId xmlns:a16="http://schemas.microsoft.com/office/drawing/2014/main" id="{747D2ED1-3B5D-A7E0-9131-79175C15F093}"/>
              </a:ext>
            </a:extLst>
          </p:cNvPr>
          <p:cNvSpPr/>
          <p:nvPr/>
        </p:nvSpPr>
        <p:spPr>
          <a:xfrm>
            <a:off x="7893933" y="3338186"/>
            <a:ext cx="2349661" cy="1052554"/>
          </a:xfrm>
          <a:custGeom>
            <a:avLst/>
            <a:gdLst>
              <a:gd name="connsiteX0" fmla="*/ 175429 w 2349661"/>
              <a:gd name="connsiteY0" fmla="*/ 0 h 1052554"/>
              <a:gd name="connsiteX1" fmla="*/ 821709 w 2349661"/>
              <a:gd name="connsiteY1" fmla="*/ 0 h 1052554"/>
              <a:gd name="connsiteX2" fmla="*/ 1527952 w 2349661"/>
              <a:gd name="connsiteY2" fmla="*/ 0 h 1052554"/>
              <a:gd name="connsiteX3" fmla="*/ 2174232 w 2349661"/>
              <a:gd name="connsiteY3" fmla="*/ 0 h 1052554"/>
              <a:gd name="connsiteX4" fmla="*/ 2349661 w 2349661"/>
              <a:gd name="connsiteY4" fmla="*/ 175429 h 1052554"/>
              <a:gd name="connsiteX5" fmla="*/ 2349661 w 2349661"/>
              <a:gd name="connsiteY5" fmla="*/ 596449 h 1052554"/>
              <a:gd name="connsiteX6" fmla="*/ 2349661 w 2349661"/>
              <a:gd name="connsiteY6" fmla="*/ 1052554 h 1052554"/>
              <a:gd name="connsiteX7" fmla="*/ 2349661 w 2349661"/>
              <a:gd name="connsiteY7" fmla="*/ 1052554 h 1052554"/>
              <a:gd name="connsiteX8" fmla="*/ 1762246 w 2349661"/>
              <a:gd name="connsiteY8" fmla="*/ 1052554 h 1052554"/>
              <a:gd name="connsiteX9" fmla="*/ 1151334 w 2349661"/>
              <a:gd name="connsiteY9" fmla="*/ 1052554 h 1052554"/>
              <a:gd name="connsiteX10" fmla="*/ 516925 w 2349661"/>
              <a:gd name="connsiteY10" fmla="*/ 1052554 h 1052554"/>
              <a:gd name="connsiteX11" fmla="*/ 0 w 2349661"/>
              <a:gd name="connsiteY11" fmla="*/ 1052554 h 1052554"/>
              <a:gd name="connsiteX12" fmla="*/ 0 w 2349661"/>
              <a:gd name="connsiteY12" fmla="*/ 1052554 h 1052554"/>
              <a:gd name="connsiteX13" fmla="*/ 0 w 2349661"/>
              <a:gd name="connsiteY13" fmla="*/ 640305 h 1052554"/>
              <a:gd name="connsiteX14" fmla="*/ 0 w 2349661"/>
              <a:gd name="connsiteY14" fmla="*/ 175429 h 1052554"/>
              <a:gd name="connsiteX15" fmla="*/ 175429 w 2349661"/>
              <a:gd name="connsiteY15" fmla="*/ 0 h 105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49661" h="1052554" fill="none" extrusionOk="0">
                <a:moveTo>
                  <a:pt x="175429" y="0"/>
                </a:moveTo>
                <a:cubicBezTo>
                  <a:pt x="446286" y="27046"/>
                  <a:pt x="537217" y="20576"/>
                  <a:pt x="821709" y="0"/>
                </a:cubicBezTo>
                <a:cubicBezTo>
                  <a:pt x="1106201" y="-20576"/>
                  <a:pt x="1367001" y="21435"/>
                  <a:pt x="1527952" y="0"/>
                </a:cubicBezTo>
                <a:cubicBezTo>
                  <a:pt x="1688903" y="-21435"/>
                  <a:pt x="2019128" y="-14515"/>
                  <a:pt x="2174232" y="0"/>
                </a:cubicBezTo>
                <a:cubicBezTo>
                  <a:pt x="2268301" y="-1675"/>
                  <a:pt x="2352639" y="68771"/>
                  <a:pt x="2349661" y="175429"/>
                </a:cubicBezTo>
                <a:cubicBezTo>
                  <a:pt x="2334631" y="267963"/>
                  <a:pt x="2339473" y="431613"/>
                  <a:pt x="2349661" y="596449"/>
                </a:cubicBezTo>
                <a:cubicBezTo>
                  <a:pt x="2359849" y="761285"/>
                  <a:pt x="2333004" y="869500"/>
                  <a:pt x="2349661" y="1052554"/>
                </a:cubicBezTo>
                <a:lnTo>
                  <a:pt x="2349661" y="1052554"/>
                </a:lnTo>
                <a:cubicBezTo>
                  <a:pt x="2154608" y="1029496"/>
                  <a:pt x="1885100" y="1039596"/>
                  <a:pt x="1762246" y="1052554"/>
                </a:cubicBezTo>
                <a:cubicBezTo>
                  <a:pt x="1639392" y="1065512"/>
                  <a:pt x="1351836" y="1037850"/>
                  <a:pt x="1151334" y="1052554"/>
                </a:cubicBezTo>
                <a:cubicBezTo>
                  <a:pt x="950832" y="1067258"/>
                  <a:pt x="666057" y="1022856"/>
                  <a:pt x="516925" y="1052554"/>
                </a:cubicBezTo>
                <a:cubicBezTo>
                  <a:pt x="367793" y="1082252"/>
                  <a:pt x="144671" y="1049477"/>
                  <a:pt x="0" y="1052554"/>
                </a:cubicBezTo>
                <a:lnTo>
                  <a:pt x="0" y="1052554"/>
                </a:lnTo>
                <a:cubicBezTo>
                  <a:pt x="-20150" y="950334"/>
                  <a:pt x="11333" y="800907"/>
                  <a:pt x="0" y="640305"/>
                </a:cubicBezTo>
                <a:cubicBezTo>
                  <a:pt x="-11333" y="479703"/>
                  <a:pt x="20992" y="399197"/>
                  <a:pt x="0" y="175429"/>
                </a:cubicBezTo>
                <a:cubicBezTo>
                  <a:pt x="-6646" y="100670"/>
                  <a:pt x="84245" y="-18905"/>
                  <a:pt x="175429" y="0"/>
                </a:cubicBezTo>
                <a:close/>
              </a:path>
              <a:path w="2349661" h="1052554" stroke="0" extrusionOk="0">
                <a:moveTo>
                  <a:pt x="175429" y="0"/>
                </a:moveTo>
                <a:cubicBezTo>
                  <a:pt x="325378" y="3172"/>
                  <a:pt x="662038" y="30319"/>
                  <a:pt x="881673" y="0"/>
                </a:cubicBezTo>
                <a:cubicBezTo>
                  <a:pt x="1101308" y="-30319"/>
                  <a:pt x="1327283" y="32901"/>
                  <a:pt x="1587916" y="0"/>
                </a:cubicBezTo>
                <a:cubicBezTo>
                  <a:pt x="1848549" y="-32901"/>
                  <a:pt x="1920829" y="-20917"/>
                  <a:pt x="2174232" y="0"/>
                </a:cubicBezTo>
                <a:cubicBezTo>
                  <a:pt x="2261946" y="2057"/>
                  <a:pt x="2360258" y="81661"/>
                  <a:pt x="2349661" y="175429"/>
                </a:cubicBezTo>
                <a:cubicBezTo>
                  <a:pt x="2335146" y="365561"/>
                  <a:pt x="2360525" y="463065"/>
                  <a:pt x="2349661" y="631534"/>
                </a:cubicBezTo>
                <a:cubicBezTo>
                  <a:pt x="2338797" y="800003"/>
                  <a:pt x="2363244" y="926774"/>
                  <a:pt x="2349661" y="1052554"/>
                </a:cubicBezTo>
                <a:lnTo>
                  <a:pt x="2349661" y="1052554"/>
                </a:lnTo>
                <a:cubicBezTo>
                  <a:pt x="2168071" y="1062971"/>
                  <a:pt x="2059116" y="1035490"/>
                  <a:pt x="1785742" y="1052554"/>
                </a:cubicBezTo>
                <a:cubicBezTo>
                  <a:pt x="1512368" y="1069618"/>
                  <a:pt x="1461251" y="1040363"/>
                  <a:pt x="1221824" y="1052554"/>
                </a:cubicBezTo>
                <a:cubicBezTo>
                  <a:pt x="982397" y="1064745"/>
                  <a:pt x="812352" y="1032914"/>
                  <a:pt x="634408" y="1052554"/>
                </a:cubicBezTo>
                <a:cubicBezTo>
                  <a:pt x="456464" y="1072194"/>
                  <a:pt x="136920" y="1048922"/>
                  <a:pt x="0" y="1052554"/>
                </a:cubicBezTo>
                <a:lnTo>
                  <a:pt x="0" y="1052554"/>
                </a:lnTo>
                <a:cubicBezTo>
                  <a:pt x="-18708" y="863451"/>
                  <a:pt x="16711" y="812028"/>
                  <a:pt x="0" y="605220"/>
                </a:cubicBezTo>
                <a:cubicBezTo>
                  <a:pt x="-16711" y="398412"/>
                  <a:pt x="7416" y="368201"/>
                  <a:pt x="0" y="175429"/>
                </a:cubicBezTo>
                <a:cubicBezTo>
                  <a:pt x="12274" y="74542"/>
                  <a:pt x="76173" y="1612"/>
                  <a:pt x="175429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428265653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1C9DAD6-FD59-7668-3EEE-16A13BC23ED6}"/>
              </a:ext>
            </a:extLst>
          </p:cNvPr>
          <p:cNvSpPr txBox="1"/>
          <p:nvPr/>
        </p:nvSpPr>
        <p:spPr>
          <a:xfrm>
            <a:off x="8232729" y="3582472"/>
            <a:ext cx="16720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活动筹备</a:t>
            </a:r>
          </a:p>
        </p:txBody>
      </p:sp>
    </p:spTree>
    <p:extLst>
      <p:ext uri="{BB962C8B-B14F-4D97-AF65-F5344CB8AC3E}">
        <p14:creationId xmlns:p14="http://schemas.microsoft.com/office/powerpoint/2010/main" val="3168426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B5B1ED4-7C89-0BBA-E7A9-97198C20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 bIns="0">
            <a:noAutofit/>
          </a:bodyPr>
          <a:lstStyle/>
          <a:p>
            <a:r>
              <a:rPr lang="zh-CN" altLang="en-US" b="1">
                <a:solidFill>
                  <a:schemeClr val="accent5"/>
                </a:solidFill>
              </a:rPr>
              <a:t>活动筹备＞前期宣传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D9D331F-7E01-2729-2DE6-FD600558707C}"/>
              </a:ext>
            </a:extLst>
          </p:cNvPr>
          <p:cNvSpPr/>
          <p:nvPr/>
        </p:nvSpPr>
        <p:spPr>
          <a:xfrm flipH="1">
            <a:off x="1997135" y="2325938"/>
            <a:ext cx="3152269" cy="315226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430E0D0-0213-613F-9ADD-36B7B4E0EDFB}"/>
              </a:ext>
            </a:extLst>
          </p:cNvPr>
          <p:cNvSpPr/>
          <p:nvPr/>
        </p:nvSpPr>
        <p:spPr>
          <a:xfrm flipH="1">
            <a:off x="2445509" y="2694438"/>
            <a:ext cx="2255520" cy="2255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r>
              <a:rPr lang="zh-CN" altLang="en-US" sz="2800" b="1"/>
              <a:t>线上</a:t>
            </a:r>
            <a:endParaRPr lang="en-US" altLang="zh-CN" sz="2800" b="1"/>
          </a:p>
          <a:p>
            <a:pPr algn="ctr"/>
            <a:r>
              <a:rPr lang="zh-CN" altLang="en-US" sz="2800" b="1"/>
              <a:t>宣传</a:t>
            </a: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064B2E62-805A-3E05-B4DE-A1E1A675344D}"/>
              </a:ext>
            </a:extLst>
          </p:cNvPr>
          <p:cNvSpPr/>
          <p:nvPr/>
        </p:nvSpPr>
        <p:spPr>
          <a:xfrm>
            <a:off x="6983288" y="2325938"/>
            <a:ext cx="3152269" cy="3152269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AD74E440-69A9-A583-9965-74C130893F16}"/>
              </a:ext>
            </a:extLst>
          </p:cNvPr>
          <p:cNvSpPr/>
          <p:nvPr/>
        </p:nvSpPr>
        <p:spPr>
          <a:xfrm>
            <a:off x="7431957" y="2724658"/>
            <a:ext cx="2255520" cy="22555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r>
              <a:rPr lang="zh-CN" altLang="en-US" sz="2800" b="1"/>
              <a:t>线下</a:t>
            </a:r>
            <a:endParaRPr lang="en-US" altLang="zh-CN" sz="2800" b="1"/>
          </a:p>
          <a:p>
            <a:pPr algn="ctr"/>
            <a:r>
              <a:rPr lang="zh-CN" altLang="en-US" sz="2800" b="1"/>
              <a:t>宣传</a:t>
            </a: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50B94E1D-C4F0-BDDA-1A33-1BB4C879A84B}"/>
              </a:ext>
            </a:extLst>
          </p:cNvPr>
          <p:cNvSpPr/>
          <p:nvPr/>
        </p:nvSpPr>
        <p:spPr>
          <a:xfrm>
            <a:off x="1364677" y="3395945"/>
            <a:ext cx="975360" cy="975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</a:rPr>
              <a:t>广播</a:t>
            </a: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C9E434F8-C085-D814-FADF-9CF93FE4E690}"/>
              </a:ext>
            </a:extLst>
          </p:cNvPr>
          <p:cNvSpPr/>
          <p:nvPr/>
        </p:nvSpPr>
        <p:spPr>
          <a:xfrm>
            <a:off x="4262755" y="1987295"/>
            <a:ext cx="975360" cy="975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</a:rPr>
              <a:t>电视</a:t>
            </a: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0BCE9B56-A506-C72E-D847-C0FC9B76912C}"/>
              </a:ext>
            </a:extLst>
          </p:cNvPr>
          <p:cNvSpPr/>
          <p:nvPr/>
        </p:nvSpPr>
        <p:spPr>
          <a:xfrm>
            <a:off x="4154931" y="4689475"/>
            <a:ext cx="975360" cy="975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</a:rPr>
              <a:t>网络</a:t>
            </a: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30F44A04-D7C4-FC01-33F1-D26776770AD0}"/>
              </a:ext>
            </a:extLst>
          </p:cNvPr>
          <p:cNvSpPr/>
          <p:nvPr/>
        </p:nvSpPr>
        <p:spPr>
          <a:xfrm>
            <a:off x="6951662" y="1987295"/>
            <a:ext cx="975360" cy="9753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n-ea"/>
              </a:rPr>
              <a:t>传单</a:t>
            </a: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8C3BB387-1FA8-F9EE-66EA-93803F54BBC0}"/>
              </a:ext>
            </a:extLst>
          </p:cNvPr>
          <p:cNvSpPr/>
          <p:nvPr/>
        </p:nvSpPr>
        <p:spPr>
          <a:xfrm>
            <a:off x="9786288" y="3364738"/>
            <a:ext cx="975360" cy="9753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n-ea"/>
              </a:rPr>
              <a:t>报纸</a:t>
            </a: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6A702731-D098-9FAF-B5FB-F0D66876A74A}"/>
              </a:ext>
            </a:extLst>
          </p:cNvPr>
          <p:cNvSpPr/>
          <p:nvPr/>
        </p:nvSpPr>
        <p:spPr>
          <a:xfrm>
            <a:off x="9025163" y="4949958"/>
            <a:ext cx="975360" cy="9753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+mn-ea"/>
              </a:rPr>
              <a:t>海报</a:t>
            </a:r>
          </a:p>
        </p:txBody>
      </p:sp>
    </p:spTree>
    <p:extLst>
      <p:ext uri="{BB962C8B-B14F-4D97-AF65-F5344CB8AC3E}">
        <p14:creationId xmlns:p14="http://schemas.microsoft.com/office/powerpoint/2010/main" val="371675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1DDE73-AD7D-D586-A35B-F26B321A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>
            <a:noAutofit/>
          </a:bodyPr>
          <a:lstStyle/>
          <a:p>
            <a:r>
              <a:rPr lang="zh-CN" altLang="en-US" b="1">
                <a:solidFill>
                  <a:schemeClr val="accent5"/>
                </a:solidFill>
              </a:rPr>
              <a:t>活动筹备＞前期准备</a:t>
            </a:r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20B94426-C1DB-7445-70BD-681E6C51FCF1}"/>
              </a:ext>
            </a:extLst>
          </p:cNvPr>
          <p:cNvSpPr/>
          <p:nvPr/>
        </p:nvSpPr>
        <p:spPr>
          <a:xfrm>
            <a:off x="3291840" y="2464119"/>
            <a:ext cx="7208520" cy="585787"/>
          </a:xfrm>
          <a:prstGeom prst="roundRect">
            <a:avLst>
              <a:gd name="adj" fmla="val 583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>
            <a:noAutofit/>
          </a:bodyPr>
          <a:lstStyle/>
          <a:p>
            <a:endParaRPr lang="zh-CN" altLang="en-US"/>
          </a:p>
        </p:txBody>
      </p:sp>
      <p:sp>
        <p:nvSpPr>
          <p:cNvPr id="97" name="矩形: 圆角 96">
            <a:extLst>
              <a:ext uri="{FF2B5EF4-FFF2-40B4-BE49-F238E27FC236}">
                <a16:creationId xmlns:a16="http://schemas.microsoft.com/office/drawing/2014/main" id="{DDCE2E63-75F5-2D33-DD7F-9C22A8473B64}"/>
              </a:ext>
            </a:extLst>
          </p:cNvPr>
          <p:cNvSpPr/>
          <p:nvPr/>
        </p:nvSpPr>
        <p:spPr>
          <a:xfrm>
            <a:off x="3291840" y="3618114"/>
            <a:ext cx="7208520" cy="585787"/>
          </a:xfrm>
          <a:prstGeom prst="roundRect">
            <a:avLst>
              <a:gd name="adj" fmla="val 583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FC90D6E0-84F2-EC3A-9431-46DA19170788}"/>
              </a:ext>
            </a:extLst>
          </p:cNvPr>
          <p:cNvSpPr/>
          <p:nvPr/>
        </p:nvSpPr>
        <p:spPr>
          <a:xfrm>
            <a:off x="3291840" y="4683919"/>
            <a:ext cx="7208520" cy="585787"/>
          </a:xfrm>
          <a:prstGeom prst="roundRect">
            <a:avLst>
              <a:gd name="adj" fmla="val 583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0A2E8F93-9F32-C40D-BA0C-3E50651E97A9}"/>
              </a:ext>
            </a:extLst>
          </p:cNvPr>
          <p:cNvSpPr txBox="1"/>
          <p:nvPr/>
        </p:nvSpPr>
        <p:spPr>
          <a:xfrm>
            <a:off x="1235075" y="2576902"/>
            <a:ext cx="1523365" cy="46166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r>
              <a:rPr lang="zh-CN" altLang="en-US" sz="2400" b="1">
                <a:solidFill>
                  <a:schemeClr val="accent5"/>
                </a:solidFill>
              </a:rPr>
              <a:t>经费预算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F2003922-83FC-EEF0-0097-0F1E80CBD8BC}"/>
              </a:ext>
            </a:extLst>
          </p:cNvPr>
          <p:cNvSpPr txBox="1"/>
          <p:nvPr/>
        </p:nvSpPr>
        <p:spPr>
          <a:xfrm>
            <a:off x="1235075" y="3590168"/>
            <a:ext cx="1523365" cy="46166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r>
              <a:rPr lang="zh-CN" altLang="en-US" sz="2400" b="1">
                <a:solidFill>
                  <a:schemeClr val="accent5"/>
                </a:solidFill>
              </a:rPr>
              <a:t>人员规划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F041ACCD-D22D-E4F4-D190-92318BD2E8BC}"/>
              </a:ext>
            </a:extLst>
          </p:cNvPr>
          <p:cNvSpPr txBox="1"/>
          <p:nvPr/>
        </p:nvSpPr>
        <p:spPr>
          <a:xfrm>
            <a:off x="1235075" y="4745980"/>
            <a:ext cx="1523365" cy="46166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r>
              <a:rPr lang="zh-CN" altLang="en-US" sz="2400" b="1">
                <a:solidFill>
                  <a:schemeClr val="accent5"/>
                </a:solidFill>
              </a:rPr>
              <a:t>物料筹备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D0646C4C-1F7C-5B49-F291-B19D41F1E165}"/>
              </a:ext>
            </a:extLst>
          </p:cNvPr>
          <p:cNvSpPr txBox="1"/>
          <p:nvPr/>
        </p:nvSpPr>
        <p:spPr>
          <a:xfrm>
            <a:off x="3291840" y="2551898"/>
            <a:ext cx="7071359" cy="385362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请输入您的内容，请输入您的内容，请输入您的内容，请输入您的内容。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B2245A75-ACD3-335B-DF69-113631E0A40D}"/>
              </a:ext>
            </a:extLst>
          </p:cNvPr>
          <p:cNvSpPr txBox="1"/>
          <p:nvPr/>
        </p:nvSpPr>
        <p:spPr>
          <a:xfrm>
            <a:off x="3291840" y="3718326"/>
            <a:ext cx="7071359" cy="385362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请输入您的内容，请输入您的内容，请输入您的内容，请输入您的内容。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77861863-FD07-3DA4-FACA-0B61EE66222D}"/>
              </a:ext>
            </a:extLst>
          </p:cNvPr>
          <p:cNvSpPr txBox="1"/>
          <p:nvPr/>
        </p:nvSpPr>
        <p:spPr>
          <a:xfrm>
            <a:off x="3291840" y="4784132"/>
            <a:ext cx="7071359" cy="385362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bg1"/>
                </a:solidFill>
              </a:rPr>
              <a:t>请输入您的内容，请输入您的内容，请输入您的内容，请输入您的内容。</a:t>
            </a:r>
          </a:p>
        </p:txBody>
      </p:sp>
    </p:spTree>
    <p:extLst>
      <p:ext uri="{BB962C8B-B14F-4D97-AF65-F5344CB8AC3E}">
        <p14:creationId xmlns:p14="http://schemas.microsoft.com/office/powerpoint/2010/main" val="241244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B16B1B38-9E7D-0EB9-19D1-57F8E9DF855A}"/>
              </a:ext>
            </a:extLst>
          </p:cNvPr>
          <p:cNvSpPr/>
          <p:nvPr/>
        </p:nvSpPr>
        <p:spPr>
          <a:xfrm>
            <a:off x="5606236" y="3298011"/>
            <a:ext cx="1052553" cy="1052553"/>
          </a:xfrm>
          <a:custGeom>
            <a:avLst/>
            <a:gdLst>
              <a:gd name="connsiteX0" fmla="*/ 0 w 1052553"/>
              <a:gd name="connsiteY0" fmla="*/ 526277 h 1052553"/>
              <a:gd name="connsiteX1" fmla="*/ 526277 w 1052553"/>
              <a:gd name="connsiteY1" fmla="*/ 0 h 1052553"/>
              <a:gd name="connsiteX2" fmla="*/ 1052554 w 1052553"/>
              <a:gd name="connsiteY2" fmla="*/ 526277 h 1052553"/>
              <a:gd name="connsiteX3" fmla="*/ 526277 w 1052553"/>
              <a:gd name="connsiteY3" fmla="*/ 1052554 h 1052553"/>
              <a:gd name="connsiteX4" fmla="*/ 0 w 1052553"/>
              <a:gd name="connsiteY4" fmla="*/ 526277 h 10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53" h="1052553" fill="none" extrusionOk="0">
                <a:moveTo>
                  <a:pt x="0" y="526277"/>
                </a:moveTo>
                <a:cubicBezTo>
                  <a:pt x="-3092" y="276019"/>
                  <a:pt x="242073" y="32514"/>
                  <a:pt x="526277" y="0"/>
                </a:cubicBezTo>
                <a:cubicBezTo>
                  <a:pt x="737137" y="-16658"/>
                  <a:pt x="1084979" y="156838"/>
                  <a:pt x="1052554" y="526277"/>
                </a:cubicBezTo>
                <a:cubicBezTo>
                  <a:pt x="1024139" y="811232"/>
                  <a:pt x="788273" y="1069488"/>
                  <a:pt x="526277" y="1052554"/>
                </a:cubicBezTo>
                <a:cubicBezTo>
                  <a:pt x="295656" y="1011452"/>
                  <a:pt x="-39943" y="807728"/>
                  <a:pt x="0" y="526277"/>
                </a:cubicBezTo>
                <a:close/>
              </a:path>
              <a:path w="1052553" h="1052553" stroke="0" extrusionOk="0">
                <a:moveTo>
                  <a:pt x="0" y="526277"/>
                </a:moveTo>
                <a:cubicBezTo>
                  <a:pt x="22278" y="239936"/>
                  <a:pt x="237460" y="-66333"/>
                  <a:pt x="526277" y="0"/>
                </a:cubicBezTo>
                <a:cubicBezTo>
                  <a:pt x="887056" y="-30061"/>
                  <a:pt x="1066934" y="283490"/>
                  <a:pt x="1052554" y="526277"/>
                </a:cubicBezTo>
                <a:cubicBezTo>
                  <a:pt x="992409" y="822769"/>
                  <a:pt x="769854" y="1046777"/>
                  <a:pt x="526277" y="1052554"/>
                </a:cubicBezTo>
                <a:cubicBezTo>
                  <a:pt x="203920" y="1093022"/>
                  <a:pt x="19072" y="781753"/>
                  <a:pt x="0" y="526277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28119046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i="1">
                <a:latin typeface="+mn-ea"/>
              </a:rPr>
              <a:t>3</a:t>
            </a:r>
            <a:endParaRPr lang="zh-CN" altLang="en-US" sz="3200" i="1" dirty="0">
              <a:latin typeface="+mn-ea"/>
            </a:endParaRPr>
          </a:p>
        </p:txBody>
      </p:sp>
      <p:sp>
        <p:nvSpPr>
          <p:cNvPr id="3" name="矩形: 圆顶角 2">
            <a:extLst>
              <a:ext uri="{FF2B5EF4-FFF2-40B4-BE49-F238E27FC236}">
                <a16:creationId xmlns:a16="http://schemas.microsoft.com/office/drawing/2014/main" id="{B0238747-C5ED-D00B-62F6-38E55CC8CD82}"/>
              </a:ext>
            </a:extLst>
          </p:cNvPr>
          <p:cNvSpPr/>
          <p:nvPr/>
        </p:nvSpPr>
        <p:spPr>
          <a:xfrm>
            <a:off x="7555137" y="3298010"/>
            <a:ext cx="2349661" cy="1052554"/>
          </a:xfrm>
          <a:custGeom>
            <a:avLst/>
            <a:gdLst>
              <a:gd name="connsiteX0" fmla="*/ 175429 w 2349661"/>
              <a:gd name="connsiteY0" fmla="*/ 0 h 1052554"/>
              <a:gd name="connsiteX1" fmla="*/ 821709 w 2349661"/>
              <a:gd name="connsiteY1" fmla="*/ 0 h 1052554"/>
              <a:gd name="connsiteX2" fmla="*/ 1527952 w 2349661"/>
              <a:gd name="connsiteY2" fmla="*/ 0 h 1052554"/>
              <a:gd name="connsiteX3" fmla="*/ 2174232 w 2349661"/>
              <a:gd name="connsiteY3" fmla="*/ 0 h 1052554"/>
              <a:gd name="connsiteX4" fmla="*/ 2349661 w 2349661"/>
              <a:gd name="connsiteY4" fmla="*/ 175429 h 1052554"/>
              <a:gd name="connsiteX5" fmla="*/ 2349661 w 2349661"/>
              <a:gd name="connsiteY5" fmla="*/ 596449 h 1052554"/>
              <a:gd name="connsiteX6" fmla="*/ 2349661 w 2349661"/>
              <a:gd name="connsiteY6" fmla="*/ 1052554 h 1052554"/>
              <a:gd name="connsiteX7" fmla="*/ 2349661 w 2349661"/>
              <a:gd name="connsiteY7" fmla="*/ 1052554 h 1052554"/>
              <a:gd name="connsiteX8" fmla="*/ 1762246 w 2349661"/>
              <a:gd name="connsiteY8" fmla="*/ 1052554 h 1052554"/>
              <a:gd name="connsiteX9" fmla="*/ 1151334 w 2349661"/>
              <a:gd name="connsiteY9" fmla="*/ 1052554 h 1052554"/>
              <a:gd name="connsiteX10" fmla="*/ 516925 w 2349661"/>
              <a:gd name="connsiteY10" fmla="*/ 1052554 h 1052554"/>
              <a:gd name="connsiteX11" fmla="*/ 0 w 2349661"/>
              <a:gd name="connsiteY11" fmla="*/ 1052554 h 1052554"/>
              <a:gd name="connsiteX12" fmla="*/ 0 w 2349661"/>
              <a:gd name="connsiteY12" fmla="*/ 1052554 h 1052554"/>
              <a:gd name="connsiteX13" fmla="*/ 0 w 2349661"/>
              <a:gd name="connsiteY13" fmla="*/ 640305 h 1052554"/>
              <a:gd name="connsiteX14" fmla="*/ 0 w 2349661"/>
              <a:gd name="connsiteY14" fmla="*/ 175429 h 1052554"/>
              <a:gd name="connsiteX15" fmla="*/ 175429 w 2349661"/>
              <a:gd name="connsiteY15" fmla="*/ 0 h 105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49661" h="1052554" fill="none" extrusionOk="0">
                <a:moveTo>
                  <a:pt x="175429" y="0"/>
                </a:moveTo>
                <a:cubicBezTo>
                  <a:pt x="446286" y="27046"/>
                  <a:pt x="537217" y="20576"/>
                  <a:pt x="821709" y="0"/>
                </a:cubicBezTo>
                <a:cubicBezTo>
                  <a:pt x="1106201" y="-20576"/>
                  <a:pt x="1367001" y="21435"/>
                  <a:pt x="1527952" y="0"/>
                </a:cubicBezTo>
                <a:cubicBezTo>
                  <a:pt x="1688903" y="-21435"/>
                  <a:pt x="2019128" y="-14515"/>
                  <a:pt x="2174232" y="0"/>
                </a:cubicBezTo>
                <a:cubicBezTo>
                  <a:pt x="2268301" y="-1675"/>
                  <a:pt x="2352639" y="68771"/>
                  <a:pt x="2349661" y="175429"/>
                </a:cubicBezTo>
                <a:cubicBezTo>
                  <a:pt x="2334631" y="267963"/>
                  <a:pt x="2339473" y="431613"/>
                  <a:pt x="2349661" y="596449"/>
                </a:cubicBezTo>
                <a:cubicBezTo>
                  <a:pt x="2359849" y="761285"/>
                  <a:pt x="2333004" y="869500"/>
                  <a:pt x="2349661" y="1052554"/>
                </a:cubicBezTo>
                <a:lnTo>
                  <a:pt x="2349661" y="1052554"/>
                </a:lnTo>
                <a:cubicBezTo>
                  <a:pt x="2154608" y="1029496"/>
                  <a:pt x="1885100" y="1039596"/>
                  <a:pt x="1762246" y="1052554"/>
                </a:cubicBezTo>
                <a:cubicBezTo>
                  <a:pt x="1639392" y="1065512"/>
                  <a:pt x="1351836" y="1037850"/>
                  <a:pt x="1151334" y="1052554"/>
                </a:cubicBezTo>
                <a:cubicBezTo>
                  <a:pt x="950832" y="1067258"/>
                  <a:pt x="666057" y="1022856"/>
                  <a:pt x="516925" y="1052554"/>
                </a:cubicBezTo>
                <a:cubicBezTo>
                  <a:pt x="367793" y="1082252"/>
                  <a:pt x="144671" y="1049477"/>
                  <a:pt x="0" y="1052554"/>
                </a:cubicBezTo>
                <a:lnTo>
                  <a:pt x="0" y="1052554"/>
                </a:lnTo>
                <a:cubicBezTo>
                  <a:pt x="-20150" y="950334"/>
                  <a:pt x="11333" y="800907"/>
                  <a:pt x="0" y="640305"/>
                </a:cubicBezTo>
                <a:cubicBezTo>
                  <a:pt x="-11333" y="479703"/>
                  <a:pt x="20992" y="399197"/>
                  <a:pt x="0" y="175429"/>
                </a:cubicBezTo>
                <a:cubicBezTo>
                  <a:pt x="-6646" y="100670"/>
                  <a:pt x="84245" y="-18905"/>
                  <a:pt x="175429" y="0"/>
                </a:cubicBezTo>
                <a:close/>
              </a:path>
              <a:path w="2349661" h="1052554" stroke="0" extrusionOk="0">
                <a:moveTo>
                  <a:pt x="175429" y="0"/>
                </a:moveTo>
                <a:cubicBezTo>
                  <a:pt x="325378" y="3172"/>
                  <a:pt x="662038" y="30319"/>
                  <a:pt x="881673" y="0"/>
                </a:cubicBezTo>
                <a:cubicBezTo>
                  <a:pt x="1101308" y="-30319"/>
                  <a:pt x="1327283" y="32901"/>
                  <a:pt x="1587916" y="0"/>
                </a:cubicBezTo>
                <a:cubicBezTo>
                  <a:pt x="1848549" y="-32901"/>
                  <a:pt x="1920829" y="-20917"/>
                  <a:pt x="2174232" y="0"/>
                </a:cubicBezTo>
                <a:cubicBezTo>
                  <a:pt x="2261946" y="2057"/>
                  <a:pt x="2360258" y="81661"/>
                  <a:pt x="2349661" y="175429"/>
                </a:cubicBezTo>
                <a:cubicBezTo>
                  <a:pt x="2335146" y="365561"/>
                  <a:pt x="2360525" y="463065"/>
                  <a:pt x="2349661" y="631534"/>
                </a:cubicBezTo>
                <a:cubicBezTo>
                  <a:pt x="2338797" y="800003"/>
                  <a:pt x="2363244" y="926774"/>
                  <a:pt x="2349661" y="1052554"/>
                </a:cubicBezTo>
                <a:lnTo>
                  <a:pt x="2349661" y="1052554"/>
                </a:lnTo>
                <a:cubicBezTo>
                  <a:pt x="2168071" y="1062971"/>
                  <a:pt x="2059116" y="1035490"/>
                  <a:pt x="1785742" y="1052554"/>
                </a:cubicBezTo>
                <a:cubicBezTo>
                  <a:pt x="1512368" y="1069618"/>
                  <a:pt x="1461251" y="1040363"/>
                  <a:pt x="1221824" y="1052554"/>
                </a:cubicBezTo>
                <a:cubicBezTo>
                  <a:pt x="982397" y="1064745"/>
                  <a:pt x="812352" y="1032914"/>
                  <a:pt x="634408" y="1052554"/>
                </a:cubicBezTo>
                <a:cubicBezTo>
                  <a:pt x="456464" y="1072194"/>
                  <a:pt x="136920" y="1048922"/>
                  <a:pt x="0" y="1052554"/>
                </a:cubicBezTo>
                <a:lnTo>
                  <a:pt x="0" y="1052554"/>
                </a:lnTo>
                <a:cubicBezTo>
                  <a:pt x="-18708" y="863451"/>
                  <a:pt x="16711" y="812028"/>
                  <a:pt x="0" y="605220"/>
                </a:cubicBezTo>
                <a:cubicBezTo>
                  <a:pt x="-16711" y="398412"/>
                  <a:pt x="7416" y="368201"/>
                  <a:pt x="0" y="175429"/>
                </a:cubicBezTo>
                <a:cubicBezTo>
                  <a:pt x="12274" y="74542"/>
                  <a:pt x="76173" y="1612"/>
                  <a:pt x="175429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428265653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21ED40-D028-1D0F-5A63-B7D7E4B1440A}"/>
              </a:ext>
            </a:extLst>
          </p:cNvPr>
          <p:cNvSpPr txBox="1"/>
          <p:nvPr/>
        </p:nvSpPr>
        <p:spPr>
          <a:xfrm>
            <a:off x="8004130" y="3531900"/>
            <a:ext cx="1672068" cy="5847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zh-CN" altLang="en-US" sz="3200">
                <a:solidFill>
                  <a:schemeClr val="bg1"/>
                </a:solidFill>
              </a:rPr>
              <a:t>活动流程</a:t>
            </a:r>
          </a:p>
        </p:txBody>
      </p:sp>
    </p:spTree>
    <p:extLst>
      <p:ext uri="{BB962C8B-B14F-4D97-AF65-F5344CB8AC3E}">
        <p14:creationId xmlns:p14="http://schemas.microsoft.com/office/powerpoint/2010/main" val="2084467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主题">
  <a:themeElements>
    <a:clrScheme name="自定义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7DAF1"/>
      </a:accent1>
      <a:accent2>
        <a:srgbClr val="FFA9B3"/>
      </a:accent2>
      <a:accent3>
        <a:srgbClr val="E0C3FC"/>
      </a:accent3>
      <a:accent4>
        <a:srgbClr val="FFC000"/>
      </a:accent4>
      <a:accent5>
        <a:srgbClr val="F8A36C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381</Words>
  <Application>Microsoft Office PowerPoint</Application>
  <PresentationFormat>宽屏</PresentationFormat>
  <Paragraphs>78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DIN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活动概述</vt:lpstr>
      <vt:lpstr>活动概述</vt:lpstr>
      <vt:lpstr>PowerPoint 演示文稿</vt:lpstr>
      <vt:lpstr>活动筹备＞前期宣传</vt:lpstr>
      <vt:lpstr>活动筹备＞前期准备</vt:lpstr>
      <vt:lpstr>PowerPoint 演示文稿</vt:lpstr>
      <vt:lpstr>活动流程</vt:lpstr>
      <vt:lpstr>活动内容</vt:lpstr>
      <vt:lpstr>活动内容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黄 艳芳</cp:lastModifiedBy>
  <cp:revision>8</cp:revision>
  <dcterms:created xsi:type="dcterms:W3CDTF">2022-07-29T02:30:30Z</dcterms:created>
  <dcterms:modified xsi:type="dcterms:W3CDTF">2022-07-31T12:45:32Z</dcterms:modified>
</cp:coreProperties>
</file>