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57" r:id="rId4"/>
    <p:sldId id="261" r:id="rId5"/>
    <p:sldId id="263" r:id="rId6"/>
    <p:sldId id="264" r:id="rId7"/>
    <p:sldId id="259" r:id="rId8"/>
    <p:sldId id="265" r:id="rId9"/>
    <p:sldId id="271" r:id="rId10"/>
    <p:sldId id="267" r:id="rId11"/>
    <p:sldId id="260" r:id="rId12"/>
    <p:sldId id="268" r:id="rId13"/>
    <p:sldId id="269" r:id="rId14"/>
    <p:sldId id="270" r:id="rId15"/>
    <p:sldId id="262" r:id="rId16"/>
    <p:sldId id="836" r:id="rId17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三极力量体简-粗" panose="00000500000000000000" pitchFamily="2" charset="-122"/>
      <p:regular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微软雅黑" panose="020B0503020204020204" pitchFamily="34" charset="-122"/>
      <p:regular r:id="rId23"/>
      <p:bold r:id="rId24"/>
    </p:embeddedFont>
    <p:embeddedFont>
      <p:font typeface="Impact" panose="020B0806030902050204" pitchFamily="34" charset="0"/>
      <p:regular r:id="rId25"/>
    </p:embeddedFont>
    <p:embeddedFont>
      <p:font typeface="Microsoft YaHei Light" panose="020B0502040204020203" pitchFamily="34" charset="-122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周正" initials="周正" lastIdx="1" clrIdx="0">
    <p:extLst>
      <p:ext uri="{19B8F6BF-5375-455C-9EA6-DF929625EA0E}">
        <p15:presenceInfo xmlns:p15="http://schemas.microsoft.com/office/powerpoint/2012/main" userId="周正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72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7" autoAdjust="0"/>
    <p:restoredTop sz="94660"/>
  </p:normalViewPr>
  <p:slideViewPr>
    <p:cSldViewPr snapToGrid="0">
      <p:cViewPr>
        <p:scale>
          <a:sx n="50" d="100"/>
          <a:sy n="50" d="100"/>
        </p:scale>
        <p:origin x="1253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1651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 值</c:v>
                </c:pt>
              </c:strCache>
            </c:strRef>
          </c:tx>
          <c:spPr>
            <a:ln w="44450" cap="rnd">
              <a:solidFill>
                <a:schemeClr val="bg1"/>
              </a:solidFill>
              <a:round/>
              <a:headEnd type="none"/>
              <a:tailEnd type="stealth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noFill/>
              </a:ln>
              <a:effectLst/>
            </c:spPr>
          </c:marker>
          <c:dLbls>
            <c:dLbl>
              <c:idx val="3"/>
              <c:layout>
                <c:manualLayout>
                  <c:x val="-4.0121480800941661E-2"/>
                  <c:y val="-8.33248219713709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B2-4B95-906B-E4E4B7B8AB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j-ea"/>
                    <a:ea typeface="+mj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1.6</c:v>
                </c:pt>
                <c:pt idx="2">
                  <c:v>2.4</c:v>
                </c:pt>
                <c:pt idx="3">
                  <c:v>1.8</c:v>
                </c:pt>
                <c:pt idx="4">
                  <c:v>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B2-4B95-906B-E4E4B7B8AB7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504894384"/>
        <c:axId val="1504906448"/>
      </c:scatterChart>
      <c:valAx>
        <c:axId val="150489438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pPr>
            <a:endParaRPr lang="zh-CN"/>
          </a:p>
        </c:txPr>
        <c:crossAx val="1504906448"/>
        <c:crosses val="autoZero"/>
        <c:crossBetween val="midCat"/>
      </c:valAx>
      <c:valAx>
        <c:axId val="150490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pPr>
            <a:endParaRPr lang="zh-CN"/>
          </a:p>
        </c:txPr>
        <c:crossAx val="150489438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E09618A-6BE2-4D6D-A2D7-8A11A0C5B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991A67-7056-4648-8EE7-E5E9DC2D13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3061C-92A9-4BA6-9687-E65F7D97DFC6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F5A85D6-6EE9-43ED-A404-591EE375BD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F08DC7-296F-435B-85E3-55A39DB9C9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891F9-1286-4CC7-B848-8BCE0CDCA9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289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C20E2-2EF0-4572-8E64-8F6C6A570529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6F5ED-FC96-4DD0-B2D4-4B8B895DC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78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6F5ED-FC96-4DD0-B2D4-4B8B895DCFE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892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B476B03-1A5F-4BF1-B0A7-1D1CA32DE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7CA3477-817D-4849-9A78-9A2BCB8E37D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9000">
                <a:schemeClr val="tx1">
                  <a:alpha val="0"/>
                </a:schemeClr>
              </a:gs>
              <a:gs pos="100000">
                <a:schemeClr val="tx1">
                  <a:alpha val="6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E680ED90-925E-48F0-ABDD-8C6B46CAC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 l="4295" t="17135"/>
          <a:stretch/>
        </p:blipFill>
        <p:spPr>
          <a:xfrm>
            <a:off x="-1" y="0"/>
            <a:ext cx="11668419" cy="56829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1506A5B-988F-4D7E-9872-21B589600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/>
          <a:stretch/>
        </p:blipFill>
        <p:spPr>
          <a:xfrm>
            <a:off x="-9927" y="657938"/>
            <a:ext cx="3358230" cy="27476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247100B-800D-46A6-BF80-C9745639F4D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29" y="3725638"/>
            <a:ext cx="2719394" cy="15296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AA1D0A1-4D09-47FC-971C-04F6BD1D1F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254" y="3233898"/>
            <a:ext cx="4884672" cy="27476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AF50FD-918A-4C27-BEEE-1DE4643ABE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60" y="686074"/>
            <a:ext cx="3298620" cy="185547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092DA3-004D-4233-9144-A041F5248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191"/>
          <a:stretch/>
        </p:blipFill>
        <p:spPr>
          <a:xfrm>
            <a:off x="6184463" y="0"/>
            <a:ext cx="6007537" cy="628013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228F55A4-13F5-413E-B297-987F325505A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2767584"/>
            <a:ext cx="12192000" cy="40904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D69750-FB11-480E-AAC4-6BBB79697C5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83" y="1536977"/>
            <a:ext cx="1068608" cy="6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5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70D5C2-0A98-46A5-9379-F188AA966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2">
            <a:extLst>
              <a:ext uri="{FF2B5EF4-FFF2-40B4-BE49-F238E27FC236}">
                <a16:creationId xmlns:a16="http://schemas.microsoft.com/office/drawing/2014/main" id="{BA504BB6-383D-4996-BC28-345DBC2D9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t="12941"/>
          <a:stretch/>
        </p:blipFill>
        <p:spPr>
          <a:xfrm>
            <a:off x="-9926" y="0"/>
            <a:ext cx="12192000" cy="59705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298EFE-7F99-4131-8414-5DFF7C606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7"/>
          <a:stretch/>
        </p:blipFill>
        <p:spPr>
          <a:xfrm>
            <a:off x="-19853" y="657938"/>
            <a:ext cx="3368155" cy="27476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1507ABF-8E20-4AD1-8332-0C3D4B8E73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29" y="3725638"/>
            <a:ext cx="2719394" cy="15296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B823423-0E4F-48BA-81D7-FA50B32939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254" y="3233898"/>
            <a:ext cx="4884672" cy="274762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0C2E8A7-8A05-4C67-A7BD-2122E9D350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60" y="686074"/>
            <a:ext cx="3298620" cy="1855474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9568C35B-9516-4E06-91BF-C47E55B662A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2767584"/>
            <a:ext cx="12192000" cy="409041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350EDEF-ECBE-4671-BDF8-8502E40E19A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83" y="1536977"/>
            <a:ext cx="1068608" cy="60109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17BFEAC-AD84-4A46-B705-35AF810CB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280"/>
          <a:stretch/>
        </p:blipFill>
        <p:spPr>
          <a:xfrm>
            <a:off x="6184463" y="0"/>
            <a:ext cx="5997611" cy="6280136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7FF4291A-A235-43BB-9B16-37A4FA537E3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797472" y="298701"/>
            <a:ext cx="4597055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4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70D5C2-0A98-46A5-9379-F188AA966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2">
            <a:extLst>
              <a:ext uri="{FF2B5EF4-FFF2-40B4-BE49-F238E27FC236}">
                <a16:creationId xmlns:a16="http://schemas.microsoft.com/office/drawing/2014/main" id="{BA504BB6-383D-4996-BC28-345DBC2D9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t="12941"/>
          <a:stretch/>
        </p:blipFill>
        <p:spPr>
          <a:xfrm>
            <a:off x="-9926" y="0"/>
            <a:ext cx="12192000" cy="59705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298EFE-7F99-4131-8414-5DFF7C606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7"/>
          <a:stretch/>
        </p:blipFill>
        <p:spPr>
          <a:xfrm>
            <a:off x="-19853" y="657938"/>
            <a:ext cx="3368155" cy="27476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1507ABF-8E20-4AD1-8332-0C3D4B8E73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29" y="3725638"/>
            <a:ext cx="2719394" cy="15296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B823423-0E4F-48BA-81D7-FA50B32939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254" y="3233898"/>
            <a:ext cx="4884672" cy="274762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0C2E8A7-8A05-4C67-A7BD-2122E9D350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60" y="686074"/>
            <a:ext cx="3298620" cy="1855474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9568C35B-9516-4E06-91BF-C47E55B662A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2767584"/>
            <a:ext cx="12192000" cy="409041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350EDEF-ECBE-4671-BDF8-8502E40E19A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83" y="1536977"/>
            <a:ext cx="1068608" cy="60109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17BFEAC-AD84-4A46-B705-35AF810CB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280"/>
          <a:stretch/>
        </p:blipFill>
        <p:spPr>
          <a:xfrm>
            <a:off x="6184463" y="0"/>
            <a:ext cx="5997611" cy="62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9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70D5C2-0A98-46A5-9379-F188AA966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1989229-2AAB-4407-96B8-E794BACAC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/>
          <a:stretch/>
        </p:blipFill>
        <p:spPr>
          <a:xfrm>
            <a:off x="-9927" y="657938"/>
            <a:ext cx="4272629" cy="27476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B6471BF-2FCB-4526-8278-28C146CA50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29" y="4314228"/>
            <a:ext cx="2719394" cy="15296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4D77991-77FA-4858-8B83-D258B8D337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254" y="3822488"/>
            <a:ext cx="4884672" cy="27476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B7ECF6-7A0C-4625-BF7A-A63A965D06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90" y="686074"/>
            <a:ext cx="3298620" cy="18554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1434B5-8753-4C27-A32B-F0A980F68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609657" y="0"/>
            <a:ext cx="5582344" cy="628013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4316CD-3649-4F79-A923-9ABA1BE36F5C}"/>
              </a:ext>
            </a:extLst>
          </p:cNvPr>
          <p:cNvSpPr/>
          <p:nvPr userDrawn="1"/>
        </p:nvSpPr>
        <p:spPr>
          <a:xfrm>
            <a:off x="9926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6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DDB7F266-25A3-4DB1-966F-17313AD0E5B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797473" y="689803"/>
            <a:ext cx="4597055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4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70D5C2-0A98-46A5-9379-F188AA966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1989229-2AAB-4407-96B8-E794BACAC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/>
          <a:stretch/>
        </p:blipFill>
        <p:spPr>
          <a:xfrm>
            <a:off x="-9927" y="657938"/>
            <a:ext cx="4272629" cy="27476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B6471BF-2FCB-4526-8278-28C146CA50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29" y="4314228"/>
            <a:ext cx="2719394" cy="15296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4D77991-77FA-4858-8B83-D258B8D337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254" y="3822488"/>
            <a:ext cx="4884672" cy="27476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B7ECF6-7A0C-4625-BF7A-A63A965D06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90" y="686074"/>
            <a:ext cx="3298620" cy="18554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1434B5-8753-4C27-A32B-F0A980F68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11"/>
          <a:stretch/>
        </p:blipFill>
        <p:spPr>
          <a:xfrm>
            <a:off x="6609657" y="0"/>
            <a:ext cx="5592270" cy="628013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4316CD-3649-4F79-A923-9ABA1BE36F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6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38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fficePL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9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3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Microsoft YaHei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4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9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9" cy="46078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5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Microsoft YaHei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789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46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1" r:id="rId4"/>
    <p:sldLayoutId id="2147483652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3D2CE6A2-47EF-4F75-B311-651D3D62C954}"/>
              </a:ext>
            </a:extLst>
          </p:cNvPr>
          <p:cNvSpPr txBox="1"/>
          <p:nvPr/>
        </p:nvSpPr>
        <p:spPr>
          <a:xfrm>
            <a:off x="4864095" y="5273892"/>
            <a:ext cx="2463816" cy="70737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gradFill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lang="en-US" altLang="zh-CN" sz="2000" b="1" dirty="0" err="1">
                <a:gradFill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OfficePLUS</a:t>
            </a:r>
            <a:endParaRPr lang="en-US" altLang="zh-CN" sz="2000" b="1" dirty="0">
              <a:gradFill>
                <a:gsLst>
                  <a:gs pos="51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000" b="1" dirty="0">
                <a:gradFill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20XX/01/01</a:t>
            </a:r>
            <a:endParaRPr lang="zh-CN" altLang="en-US" sz="2000" b="1" dirty="0">
              <a:gradFill>
                <a:gsLst>
                  <a:gs pos="51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9346CDD-314F-49C0-84DC-56E13EDA92A4}"/>
              </a:ext>
            </a:extLst>
          </p:cNvPr>
          <p:cNvSpPr txBox="1"/>
          <p:nvPr/>
        </p:nvSpPr>
        <p:spPr>
          <a:xfrm>
            <a:off x="2146201" y="1971473"/>
            <a:ext cx="7899598" cy="13542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8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蓝色大气科技风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5C2CBFA-239D-4775-8B4F-7B68BFF8F188}"/>
              </a:ext>
            </a:extLst>
          </p:cNvPr>
          <p:cNvSpPr txBox="1"/>
          <p:nvPr/>
        </p:nvSpPr>
        <p:spPr>
          <a:xfrm>
            <a:off x="2842706" y="3049746"/>
            <a:ext cx="6506589" cy="13542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72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2F72C3"/>
                    </a:gs>
                  </a:gsLst>
                  <a:lin ang="5400000" scaled="1"/>
                  <a:tileRect/>
                </a:gradFill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sz="8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通用汇报</a:t>
            </a:r>
            <a:r>
              <a:rPr lang="en-US" altLang="zh-CN" sz="8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PPT</a:t>
            </a:r>
            <a:endParaRPr lang="zh-CN" altLang="en-US" sz="8800" dirty="0">
              <a:gradFill flip="none" rotWithShape="1">
                <a:gsLst>
                  <a:gs pos="51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41602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48F55BF-F87B-44A9-8974-6220B67FDE5C}"/>
              </a:ext>
            </a:extLst>
          </p:cNvPr>
          <p:cNvSpPr txBox="1"/>
          <p:nvPr/>
        </p:nvSpPr>
        <p:spPr>
          <a:xfrm>
            <a:off x="4711006" y="274305"/>
            <a:ext cx="2769989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数据指标</a:t>
            </a:r>
          </a:p>
        </p:txBody>
      </p:sp>
      <p:sp>
        <p:nvSpPr>
          <p:cNvPr id="39" name="矩形: 剪去单角 38">
            <a:extLst>
              <a:ext uri="{FF2B5EF4-FFF2-40B4-BE49-F238E27FC236}">
                <a16:creationId xmlns:a16="http://schemas.microsoft.com/office/drawing/2014/main" id="{3EF1F3B1-3D1F-428B-A7B9-5DE4E1F1822E}"/>
              </a:ext>
            </a:extLst>
          </p:cNvPr>
          <p:cNvSpPr>
            <a:spLocks/>
          </p:cNvSpPr>
          <p:nvPr/>
        </p:nvSpPr>
        <p:spPr>
          <a:xfrm>
            <a:off x="4319336" y="1733528"/>
            <a:ext cx="6665496" cy="4429062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180FFEB-A33C-4564-88F8-1D1A54729D46}"/>
              </a:ext>
            </a:extLst>
          </p:cNvPr>
          <p:cNvSpPr txBox="1"/>
          <p:nvPr/>
        </p:nvSpPr>
        <p:spPr>
          <a:xfrm>
            <a:off x="1207168" y="1733528"/>
            <a:ext cx="2047597" cy="6487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r>
              <a:rPr lang="zh-CN" altLang="en-US" sz="4000" dirty="0">
                <a:latin typeface="+mj-ea"/>
                <a:ea typeface="+mj-ea"/>
              </a:rPr>
              <a:t>用户基数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6FC2FA7-A61F-4101-88C4-BCFFDA96D044}"/>
              </a:ext>
            </a:extLst>
          </p:cNvPr>
          <p:cNvSpPr txBox="1"/>
          <p:nvPr/>
        </p:nvSpPr>
        <p:spPr>
          <a:xfrm>
            <a:off x="1207168" y="2285997"/>
            <a:ext cx="2485973" cy="6798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3DB6923-2D7D-463E-A3F1-AF9B415FE69A}"/>
              </a:ext>
            </a:extLst>
          </p:cNvPr>
          <p:cNvSpPr txBox="1"/>
          <p:nvPr/>
        </p:nvSpPr>
        <p:spPr>
          <a:xfrm>
            <a:off x="1207168" y="3381858"/>
            <a:ext cx="2047597" cy="6487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r>
              <a:rPr lang="zh-CN" altLang="en-US" sz="4000" dirty="0">
                <a:latin typeface="+mj-ea"/>
                <a:ea typeface="+mj-ea"/>
              </a:rPr>
              <a:t>用户特征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63E77A8-AF35-4A13-A706-B0CAF58FADCE}"/>
              </a:ext>
            </a:extLst>
          </p:cNvPr>
          <p:cNvSpPr txBox="1"/>
          <p:nvPr/>
        </p:nvSpPr>
        <p:spPr>
          <a:xfrm>
            <a:off x="1207168" y="3934327"/>
            <a:ext cx="2485973" cy="6798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7013ABE-4A3F-41B8-A94A-A8F7E290E5CE}"/>
              </a:ext>
            </a:extLst>
          </p:cNvPr>
          <p:cNvSpPr txBox="1"/>
          <p:nvPr/>
        </p:nvSpPr>
        <p:spPr>
          <a:xfrm>
            <a:off x="1207168" y="4914518"/>
            <a:ext cx="2047597" cy="6487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r>
              <a:rPr lang="zh-CN" altLang="en-US" sz="4000" dirty="0">
                <a:latin typeface="+mj-ea"/>
                <a:ea typeface="+mj-ea"/>
              </a:rPr>
              <a:t>用户需求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ECBEDB9-0F69-47D3-B7EC-9D091493F454}"/>
              </a:ext>
            </a:extLst>
          </p:cNvPr>
          <p:cNvSpPr txBox="1"/>
          <p:nvPr/>
        </p:nvSpPr>
        <p:spPr>
          <a:xfrm>
            <a:off x="1207168" y="5466987"/>
            <a:ext cx="2485973" cy="6798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15AD5C77-4701-4CE3-9D83-9A9E2F776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4109"/>
            <a:ext cx="4711006" cy="17428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C8C6187-9C7E-4FEA-94F2-4D401B7F2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9020"/>
            <a:ext cx="4711006" cy="174282"/>
          </a:xfrm>
          <a:prstGeom prst="rect">
            <a:avLst/>
          </a:prstGeom>
        </p:spPr>
      </p:pic>
      <p:graphicFrame>
        <p:nvGraphicFramePr>
          <p:cNvPr id="52" name="图表 51">
            <a:extLst>
              <a:ext uri="{FF2B5EF4-FFF2-40B4-BE49-F238E27FC236}">
                <a16:creationId xmlns:a16="http://schemas.microsoft.com/office/drawing/2014/main" id="{5B0BFC2D-0A6E-4DA2-984D-A712755FD4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4762940"/>
              </p:ext>
            </p:extLst>
          </p:nvPr>
        </p:nvGraphicFramePr>
        <p:xfrm>
          <a:off x="4611547" y="1977034"/>
          <a:ext cx="6021363" cy="4014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9739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EA259FFC-BC86-4706-B22B-D545F578D584}"/>
              </a:ext>
            </a:extLst>
          </p:cNvPr>
          <p:cNvSpPr txBox="1"/>
          <p:nvPr/>
        </p:nvSpPr>
        <p:spPr>
          <a:xfrm>
            <a:off x="4921340" y="1436992"/>
            <a:ext cx="2349321" cy="4148905"/>
          </a:xfrm>
          <a:custGeom>
            <a:avLst/>
            <a:gdLst>
              <a:gd name="connsiteX0" fmla="*/ 0 w 2349321"/>
              <a:gd name="connsiteY0" fmla="*/ 2528779 h 4148905"/>
              <a:gd name="connsiteX1" fmla="*/ 995934 w 2349321"/>
              <a:gd name="connsiteY1" fmla="*/ 2528779 h 4148905"/>
              <a:gd name="connsiteX2" fmla="*/ 995934 w 2349321"/>
              <a:gd name="connsiteY2" fmla="*/ 3133249 h 4148905"/>
              <a:gd name="connsiteX3" fmla="*/ 1026749 w 2349321"/>
              <a:gd name="connsiteY3" fmla="*/ 3462351 h 4148905"/>
              <a:gd name="connsiteX4" fmla="*/ 1163566 w 2349321"/>
              <a:gd name="connsiteY4" fmla="*/ 3532609 h 4148905"/>
              <a:gd name="connsiteX5" fmla="*/ 1316409 w 2349321"/>
              <a:gd name="connsiteY5" fmla="*/ 3443862 h 4148905"/>
              <a:gd name="connsiteX6" fmla="*/ 1353386 w 2349321"/>
              <a:gd name="connsiteY6" fmla="*/ 2980408 h 4148905"/>
              <a:gd name="connsiteX7" fmla="*/ 1353386 w 2349321"/>
              <a:gd name="connsiteY7" fmla="*/ 2704307 h 4148905"/>
              <a:gd name="connsiteX8" fmla="*/ 1350150 w 2349321"/>
              <a:gd name="connsiteY8" fmla="*/ 2597379 h 4148905"/>
              <a:gd name="connsiteX9" fmla="*/ 1342875 w 2349321"/>
              <a:gd name="connsiteY9" fmla="*/ 2528779 h 4148905"/>
              <a:gd name="connsiteX10" fmla="*/ 2338640 w 2349321"/>
              <a:gd name="connsiteY10" fmla="*/ 2528779 h 4148905"/>
              <a:gd name="connsiteX11" fmla="*/ 2342388 w 2349321"/>
              <a:gd name="connsiteY11" fmla="*/ 2582315 h 4148905"/>
              <a:gd name="connsiteX12" fmla="*/ 2349321 w 2349321"/>
              <a:gd name="connsiteY12" fmla="*/ 2873750 h 4148905"/>
              <a:gd name="connsiteX13" fmla="*/ 2240853 w 2349321"/>
              <a:gd name="connsiteY13" fmla="*/ 3612438 h 4148905"/>
              <a:gd name="connsiteX14" fmla="*/ 1866144 w 2349321"/>
              <a:gd name="connsiteY14" fmla="*/ 4012010 h 4148905"/>
              <a:gd name="connsiteX15" fmla="*/ 1183289 w 2349321"/>
              <a:gd name="connsiteY15" fmla="*/ 4148905 h 4148905"/>
              <a:gd name="connsiteX16" fmla="*/ 440035 w 2349321"/>
              <a:gd name="connsiteY16" fmla="*/ 3989901 h 4148905"/>
              <a:gd name="connsiteX17" fmla="*/ 85049 w 2349321"/>
              <a:gd name="connsiteY17" fmla="*/ 3600401 h 4148905"/>
              <a:gd name="connsiteX18" fmla="*/ 0 w 2349321"/>
              <a:gd name="connsiteY18" fmla="*/ 2800449 h 4148905"/>
              <a:gd name="connsiteX19" fmla="*/ 1092077 w 2349321"/>
              <a:gd name="connsiteY19" fmla="*/ 0 h 4148905"/>
              <a:gd name="connsiteX20" fmla="*/ 2058429 w 2349321"/>
              <a:gd name="connsiteY20" fmla="*/ 278373 h 4148905"/>
              <a:gd name="connsiteX21" fmla="*/ 2312343 w 2349321"/>
              <a:gd name="connsiteY21" fmla="*/ 1051902 h 4148905"/>
              <a:gd name="connsiteX22" fmla="*/ 2261036 w 2349321"/>
              <a:gd name="connsiteY22" fmla="*/ 1449835 h 4148905"/>
              <a:gd name="connsiteX23" fmla="*/ 2258534 w 2349321"/>
              <a:gd name="connsiteY23" fmla="*/ 1455236 h 4148905"/>
              <a:gd name="connsiteX24" fmla="*/ 1319996 w 2349321"/>
              <a:gd name="connsiteY24" fmla="*/ 1455236 h 4148905"/>
              <a:gd name="connsiteX25" fmla="*/ 1332586 w 2349321"/>
              <a:gd name="connsiteY25" fmla="*/ 1414707 h 4148905"/>
              <a:gd name="connsiteX26" fmla="*/ 1353386 w 2349321"/>
              <a:gd name="connsiteY26" fmla="*/ 1180823 h 4148905"/>
              <a:gd name="connsiteX27" fmla="*/ 1353386 w 2349321"/>
              <a:gd name="connsiteY27" fmla="*/ 958957 h 4148905"/>
              <a:gd name="connsiteX28" fmla="*/ 1310245 w 2349321"/>
              <a:gd name="connsiteY28" fmla="*/ 682856 h 4148905"/>
              <a:gd name="connsiteX29" fmla="*/ 1175893 w 2349321"/>
              <a:gd name="connsiteY29" fmla="*/ 616297 h 4148905"/>
              <a:gd name="connsiteX30" fmla="*/ 1034145 w 2349321"/>
              <a:gd name="connsiteY30" fmla="*/ 686554 h 4148905"/>
              <a:gd name="connsiteX31" fmla="*/ 995934 w 2349321"/>
              <a:gd name="connsiteY31" fmla="*/ 986074 h 4148905"/>
              <a:gd name="connsiteX32" fmla="*/ 995934 w 2349321"/>
              <a:gd name="connsiteY32" fmla="*/ 1313943 h 4148905"/>
              <a:gd name="connsiteX33" fmla="*/ 0 w 2349321"/>
              <a:gd name="connsiteY33" fmla="*/ 1313943 h 4148905"/>
              <a:gd name="connsiteX34" fmla="*/ 0 w 2349321"/>
              <a:gd name="connsiteY34" fmla="*/ 973748 h 4148905"/>
              <a:gd name="connsiteX35" fmla="*/ 261309 w 2349321"/>
              <a:gd name="connsiteY35" fmla="*/ 200913 h 4148905"/>
              <a:gd name="connsiteX36" fmla="*/ 1092077 w 2349321"/>
              <a:gd name="connsiteY36" fmla="*/ 0 h 414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49321" h="4148905">
                <a:moveTo>
                  <a:pt x="0" y="2528779"/>
                </a:moveTo>
                <a:lnTo>
                  <a:pt x="995934" y="2528779"/>
                </a:lnTo>
                <a:lnTo>
                  <a:pt x="995934" y="3133249"/>
                </a:lnTo>
                <a:cubicBezTo>
                  <a:pt x="995934" y="3305812"/>
                  <a:pt x="1006206" y="3415513"/>
                  <a:pt x="1026749" y="3462351"/>
                </a:cubicBezTo>
                <a:cubicBezTo>
                  <a:pt x="1047293" y="3509190"/>
                  <a:pt x="1092898" y="3532609"/>
                  <a:pt x="1163566" y="3532609"/>
                </a:cubicBezTo>
                <a:cubicBezTo>
                  <a:pt x="1240809" y="3532609"/>
                  <a:pt x="1291756" y="3503026"/>
                  <a:pt x="1316409" y="3443862"/>
                </a:cubicBezTo>
                <a:cubicBezTo>
                  <a:pt x="1341060" y="3384698"/>
                  <a:pt x="1353386" y="3230213"/>
                  <a:pt x="1353386" y="2980408"/>
                </a:cubicBezTo>
                <a:lnTo>
                  <a:pt x="1353386" y="2704307"/>
                </a:lnTo>
                <a:cubicBezTo>
                  <a:pt x="1353386" y="2666097"/>
                  <a:pt x="1352308" y="2630454"/>
                  <a:pt x="1350150" y="2597379"/>
                </a:cubicBezTo>
                <a:lnTo>
                  <a:pt x="1342875" y="2528779"/>
                </a:lnTo>
                <a:lnTo>
                  <a:pt x="2338640" y="2528779"/>
                </a:lnTo>
                <a:lnTo>
                  <a:pt x="2342388" y="2582315"/>
                </a:lnTo>
                <a:cubicBezTo>
                  <a:pt x="2347010" y="2669723"/>
                  <a:pt x="2349321" y="2766868"/>
                  <a:pt x="2349321" y="2873750"/>
                </a:cubicBezTo>
                <a:cubicBezTo>
                  <a:pt x="2349321" y="3191091"/>
                  <a:pt x="2313164" y="3437321"/>
                  <a:pt x="2240853" y="3612438"/>
                </a:cubicBezTo>
                <a:cubicBezTo>
                  <a:pt x="2168540" y="3787556"/>
                  <a:pt x="2043638" y="3920746"/>
                  <a:pt x="1866144" y="4012010"/>
                </a:cubicBezTo>
                <a:cubicBezTo>
                  <a:pt x="1688652" y="4103273"/>
                  <a:pt x="1461032" y="4148905"/>
                  <a:pt x="1183289" y="4148905"/>
                </a:cubicBezTo>
                <a:cubicBezTo>
                  <a:pt x="867745" y="4148905"/>
                  <a:pt x="619994" y="4095903"/>
                  <a:pt x="440035" y="3989901"/>
                </a:cubicBezTo>
                <a:cubicBezTo>
                  <a:pt x="260077" y="3883897"/>
                  <a:pt x="141749" y="3754064"/>
                  <a:pt x="85049" y="3600401"/>
                </a:cubicBezTo>
                <a:cubicBezTo>
                  <a:pt x="28349" y="3446738"/>
                  <a:pt x="0" y="3180087"/>
                  <a:pt x="0" y="2800449"/>
                </a:cubicBezTo>
                <a:close/>
                <a:moveTo>
                  <a:pt x="1092077" y="0"/>
                </a:moveTo>
                <a:cubicBezTo>
                  <a:pt x="1567035" y="0"/>
                  <a:pt x="1889153" y="92791"/>
                  <a:pt x="2058429" y="278373"/>
                </a:cubicBezTo>
                <a:cubicBezTo>
                  <a:pt x="2227704" y="463956"/>
                  <a:pt x="2312343" y="721798"/>
                  <a:pt x="2312343" y="1051902"/>
                </a:cubicBezTo>
                <a:cubicBezTo>
                  <a:pt x="2312343" y="1219418"/>
                  <a:pt x="2295241" y="1352063"/>
                  <a:pt x="2261036" y="1449835"/>
                </a:cubicBezTo>
                <a:lnTo>
                  <a:pt x="2258534" y="1455236"/>
                </a:lnTo>
                <a:lnTo>
                  <a:pt x="1319996" y="1455236"/>
                </a:lnTo>
                <a:lnTo>
                  <a:pt x="1332586" y="1414707"/>
                </a:lnTo>
                <a:cubicBezTo>
                  <a:pt x="1346453" y="1356160"/>
                  <a:pt x="1353386" y="1278198"/>
                  <a:pt x="1353386" y="1180823"/>
                </a:cubicBezTo>
                <a:lnTo>
                  <a:pt x="1353386" y="958957"/>
                </a:lnTo>
                <a:cubicBezTo>
                  <a:pt x="1353386" y="819263"/>
                  <a:pt x="1339006" y="727229"/>
                  <a:pt x="1310245" y="682856"/>
                </a:cubicBezTo>
                <a:cubicBezTo>
                  <a:pt x="1281485" y="638483"/>
                  <a:pt x="1236700" y="616297"/>
                  <a:pt x="1175893" y="616297"/>
                </a:cubicBezTo>
                <a:cubicBezTo>
                  <a:pt x="1106868" y="616297"/>
                  <a:pt x="1059619" y="639716"/>
                  <a:pt x="1034145" y="686554"/>
                </a:cubicBezTo>
                <a:cubicBezTo>
                  <a:pt x="1008672" y="733393"/>
                  <a:pt x="995934" y="833232"/>
                  <a:pt x="995934" y="986074"/>
                </a:cubicBezTo>
                <a:lnTo>
                  <a:pt x="995934" y="1313943"/>
                </a:lnTo>
                <a:lnTo>
                  <a:pt x="0" y="1313943"/>
                </a:lnTo>
                <a:lnTo>
                  <a:pt x="0" y="973748"/>
                </a:lnTo>
                <a:cubicBezTo>
                  <a:pt x="0" y="592466"/>
                  <a:pt x="87104" y="334854"/>
                  <a:pt x="261309" y="200913"/>
                </a:cubicBezTo>
                <a:cubicBezTo>
                  <a:pt x="435516" y="66971"/>
                  <a:pt x="712438" y="0"/>
                  <a:pt x="1092077" y="0"/>
                </a:cubicBezTo>
                <a:close/>
              </a:path>
            </a:pathLst>
          </a:cu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413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2F72C3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三极力量体简-粗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A059999-A523-4B0C-BD17-51051A5BDB4D}"/>
              </a:ext>
            </a:extLst>
          </p:cNvPr>
          <p:cNvSpPr txBox="1"/>
          <p:nvPr/>
        </p:nvSpPr>
        <p:spPr>
          <a:xfrm>
            <a:off x="3838972" y="2624569"/>
            <a:ext cx="4514056" cy="13542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88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未来展望</a:t>
            </a:r>
          </a:p>
        </p:txBody>
      </p:sp>
    </p:spTree>
    <p:extLst>
      <p:ext uri="{BB962C8B-B14F-4D97-AF65-F5344CB8AC3E}">
        <p14:creationId xmlns:p14="http://schemas.microsoft.com/office/powerpoint/2010/main" val="247376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464E9AF-07F3-4A92-99A4-6871050B2C4B}"/>
              </a:ext>
            </a:extLst>
          </p:cNvPr>
          <p:cNvSpPr txBox="1"/>
          <p:nvPr/>
        </p:nvSpPr>
        <p:spPr>
          <a:xfrm>
            <a:off x="4711006" y="274305"/>
            <a:ext cx="2769989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相关数据</a:t>
            </a:r>
          </a:p>
        </p:txBody>
      </p:sp>
      <p:sp>
        <p:nvSpPr>
          <p:cNvPr id="4" name="空心弧 3">
            <a:extLst>
              <a:ext uri="{FF2B5EF4-FFF2-40B4-BE49-F238E27FC236}">
                <a16:creationId xmlns:a16="http://schemas.microsoft.com/office/drawing/2014/main" id="{CB6002C7-9201-4402-BA3B-81FA267CA15B}"/>
              </a:ext>
            </a:extLst>
          </p:cNvPr>
          <p:cNvSpPr/>
          <p:nvPr/>
        </p:nvSpPr>
        <p:spPr>
          <a:xfrm>
            <a:off x="7480995" y="2165682"/>
            <a:ext cx="3717758" cy="3717758"/>
          </a:xfrm>
          <a:prstGeom prst="blockArc">
            <a:avLst>
              <a:gd name="adj1" fmla="val 3204339"/>
              <a:gd name="adj2" fmla="val 21564294"/>
              <a:gd name="adj3" fmla="val 10861"/>
            </a:avLst>
          </a:prstGeom>
          <a:gradFill>
            <a:gsLst>
              <a:gs pos="5000">
                <a:schemeClr val="accent1">
                  <a:lumMod val="7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空心弧 5">
            <a:extLst>
              <a:ext uri="{FF2B5EF4-FFF2-40B4-BE49-F238E27FC236}">
                <a16:creationId xmlns:a16="http://schemas.microsoft.com/office/drawing/2014/main" id="{5B07C375-D44B-4CB8-9258-320B52F5D527}"/>
              </a:ext>
            </a:extLst>
          </p:cNvPr>
          <p:cNvSpPr/>
          <p:nvPr/>
        </p:nvSpPr>
        <p:spPr>
          <a:xfrm>
            <a:off x="7936357" y="2621044"/>
            <a:ext cx="2807034" cy="2807034"/>
          </a:xfrm>
          <a:prstGeom prst="blockArc">
            <a:avLst>
              <a:gd name="adj1" fmla="val 5013800"/>
              <a:gd name="adj2" fmla="val 21519610"/>
              <a:gd name="adj3" fmla="val 14977"/>
            </a:avLst>
          </a:prstGeom>
          <a:gradFill>
            <a:gsLst>
              <a:gs pos="5000">
                <a:schemeClr val="accent1">
                  <a:lumMod val="7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空心弧 6">
            <a:extLst>
              <a:ext uri="{FF2B5EF4-FFF2-40B4-BE49-F238E27FC236}">
                <a16:creationId xmlns:a16="http://schemas.microsoft.com/office/drawing/2014/main" id="{9B25E0FA-C506-4F05-81BB-D2B28FFE5236}"/>
              </a:ext>
            </a:extLst>
          </p:cNvPr>
          <p:cNvSpPr/>
          <p:nvPr/>
        </p:nvSpPr>
        <p:spPr>
          <a:xfrm>
            <a:off x="8413126" y="3097813"/>
            <a:ext cx="1853497" cy="1853497"/>
          </a:xfrm>
          <a:prstGeom prst="blockArc">
            <a:avLst>
              <a:gd name="adj1" fmla="val 9357765"/>
              <a:gd name="adj2" fmla="val 21364277"/>
              <a:gd name="adj3" fmla="val 22047"/>
            </a:avLst>
          </a:prstGeom>
          <a:gradFill>
            <a:gsLst>
              <a:gs pos="5000">
                <a:schemeClr val="accent1">
                  <a:lumMod val="7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9BB4A50-DEAD-4263-9CED-625E1CEEFB77}"/>
              </a:ext>
            </a:extLst>
          </p:cNvPr>
          <p:cNvSpPr txBox="1"/>
          <p:nvPr/>
        </p:nvSpPr>
        <p:spPr>
          <a:xfrm>
            <a:off x="10430082" y="5060723"/>
            <a:ext cx="540990" cy="3477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90%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70B7C57-1254-45F1-A79B-96F6C6CD7066}"/>
              </a:ext>
            </a:extLst>
          </p:cNvPr>
          <p:cNvSpPr txBox="1"/>
          <p:nvPr/>
        </p:nvSpPr>
        <p:spPr>
          <a:xfrm>
            <a:off x="9520839" y="5005133"/>
            <a:ext cx="540990" cy="3477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76%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69ED0DB-17BA-4795-AB9F-B94ED872FE52}"/>
              </a:ext>
            </a:extLst>
          </p:cNvPr>
          <p:cNvSpPr txBox="1"/>
          <p:nvPr/>
        </p:nvSpPr>
        <p:spPr>
          <a:xfrm>
            <a:off x="8583579" y="4304587"/>
            <a:ext cx="540990" cy="3477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59%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矩形: 剪去单角 13">
            <a:extLst>
              <a:ext uri="{FF2B5EF4-FFF2-40B4-BE49-F238E27FC236}">
                <a16:creationId xmlns:a16="http://schemas.microsoft.com/office/drawing/2014/main" id="{A150D853-75FC-42B9-B9FA-353A200EF7B6}"/>
              </a:ext>
            </a:extLst>
          </p:cNvPr>
          <p:cNvSpPr>
            <a:spLocks/>
          </p:cNvSpPr>
          <p:nvPr/>
        </p:nvSpPr>
        <p:spPr>
          <a:xfrm>
            <a:off x="1172692" y="2691537"/>
            <a:ext cx="5344171" cy="830998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58D878F-6331-4F2A-8356-184042520B00}"/>
              </a:ext>
            </a:extLst>
          </p:cNvPr>
          <p:cNvSpPr txBox="1"/>
          <p:nvPr/>
        </p:nvSpPr>
        <p:spPr>
          <a:xfrm>
            <a:off x="1316006" y="2798217"/>
            <a:ext cx="5064014" cy="6798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这是一段长段文字描述，请替换为正文内容。这是一段长段文字描述，请替换为正文内容。</a:t>
            </a: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E42D272-CDE3-42FC-BB8E-4E03A8BCBE87}"/>
              </a:ext>
            </a:extLst>
          </p:cNvPr>
          <p:cNvSpPr txBox="1"/>
          <p:nvPr/>
        </p:nvSpPr>
        <p:spPr>
          <a:xfrm>
            <a:off x="1172692" y="1700712"/>
            <a:ext cx="3063642" cy="602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40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未来总体规划</a:t>
            </a:r>
          </a:p>
        </p:txBody>
      </p:sp>
      <p:sp>
        <p:nvSpPr>
          <p:cNvPr id="17" name="矩形: 剪去单角 16">
            <a:extLst>
              <a:ext uri="{FF2B5EF4-FFF2-40B4-BE49-F238E27FC236}">
                <a16:creationId xmlns:a16="http://schemas.microsoft.com/office/drawing/2014/main" id="{1AE3E88C-001D-4F86-B939-FFE0772298FC}"/>
              </a:ext>
            </a:extLst>
          </p:cNvPr>
          <p:cNvSpPr>
            <a:spLocks/>
          </p:cNvSpPr>
          <p:nvPr/>
        </p:nvSpPr>
        <p:spPr>
          <a:xfrm>
            <a:off x="1172692" y="3807831"/>
            <a:ext cx="5344171" cy="830998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F510145-AB5B-4F13-BC32-99D95AF7238D}"/>
              </a:ext>
            </a:extLst>
          </p:cNvPr>
          <p:cNvSpPr txBox="1"/>
          <p:nvPr/>
        </p:nvSpPr>
        <p:spPr>
          <a:xfrm>
            <a:off x="1316006" y="3914511"/>
            <a:ext cx="5064014" cy="6798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这是一段长段文字描述，请替换为正文内容。这是一段长段文字描述，请替换为正文内容。</a:t>
            </a: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矩形: 剪去单角 18">
            <a:extLst>
              <a:ext uri="{FF2B5EF4-FFF2-40B4-BE49-F238E27FC236}">
                <a16:creationId xmlns:a16="http://schemas.microsoft.com/office/drawing/2014/main" id="{472CF169-AD1D-4741-97D0-573330EBCE61}"/>
              </a:ext>
            </a:extLst>
          </p:cNvPr>
          <p:cNvSpPr>
            <a:spLocks/>
          </p:cNvSpPr>
          <p:nvPr/>
        </p:nvSpPr>
        <p:spPr>
          <a:xfrm>
            <a:off x="1172692" y="4937349"/>
            <a:ext cx="5344171" cy="830998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C0D7D10-3F18-4ED2-A2FE-EEFEC17E9C09}"/>
              </a:ext>
            </a:extLst>
          </p:cNvPr>
          <p:cNvSpPr txBox="1"/>
          <p:nvPr/>
        </p:nvSpPr>
        <p:spPr>
          <a:xfrm>
            <a:off x="1316006" y="5044029"/>
            <a:ext cx="5064014" cy="6798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这是一段长段文字描述，请替换为正文内容。这是一段长段文字描述，请替换为正文内容。</a:t>
            </a: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362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271DB2E-E4E8-404D-8E9B-1072C33A630E}"/>
              </a:ext>
            </a:extLst>
          </p:cNvPr>
          <p:cNvSpPr txBox="1"/>
          <p:nvPr/>
        </p:nvSpPr>
        <p:spPr>
          <a:xfrm>
            <a:off x="4711006" y="274305"/>
            <a:ext cx="2769989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发展路线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78CC683-9CA0-4A31-92F8-D9725AB9D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r="960" b="13222"/>
          <a:stretch/>
        </p:blipFill>
        <p:spPr>
          <a:xfrm rot="5400000">
            <a:off x="2992354" y="-2341646"/>
            <a:ext cx="6207292" cy="12192000"/>
          </a:xfrm>
          <a:prstGeom prst="rect">
            <a:avLst/>
          </a:prstGeom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9DF4D49-2E1E-4982-9183-0A21E6B4F49C}"/>
              </a:ext>
            </a:extLst>
          </p:cNvPr>
          <p:cNvCxnSpPr>
            <a:cxnSpLocks/>
          </p:cNvCxnSpPr>
          <p:nvPr/>
        </p:nvCxnSpPr>
        <p:spPr>
          <a:xfrm flipV="1">
            <a:off x="1708480" y="3068053"/>
            <a:ext cx="0" cy="685799"/>
          </a:xfrm>
          <a:prstGeom prst="line">
            <a:avLst/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57150">
            <a:gradFill flip="none" rotWithShape="1">
              <a:gsLst>
                <a:gs pos="4000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DE46F927-FC1F-4C6C-B2F4-0C4A09D5494D}"/>
              </a:ext>
            </a:extLst>
          </p:cNvPr>
          <p:cNvCxnSpPr>
            <a:cxnSpLocks/>
          </p:cNvCxnSpPr>
          <p:nvPr/>
        </p:nvCxnSpPr>
        <p:spPr>
          <a:xfrm flipV="1">
            <a:off x="6160165" y="3068053"/>
            <a:ext cx="0" cy="685799"/>
          </a:xfrm>
          <a:prstGeom prst="line">
            <a:avLst/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57150">
            <a:gradFill flip="none" rotWithShape="1">
              <a:gsLst>
                <a:gs pos="4000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矩形: 剪去单角 25">
            <a:extLst>
              <a:ext uri="{FF2B5EF4-FFF2-40B4-BE49-F238E27FC236}">
                <a16:creationId xmlns:a16="http://schemas.microsoft.com/office/drawing/2014/main" id="{3A478194-0AB0-44A1-A0EA-80C085707C27}"/>
              </a:ext>
            </a:extLst>
          </p:cNvPr>
          <p:cNvSpPr>
            <a:spLocks/>
          </p:cNvSpPr>
          <p:nvPr/>
        </p:nvSpPr>
        <p:spPr>
          <a:xfrm>
            <a:off x="826976" y="2164063"/>
            <a:ext cx="4217454" cy="830998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ED46FE5-E5C9-42BB-AD79-4CC6F31F40D6}"/>
              </a:ext>
            </a:extLst>
          </p:cNvPr>
          <p:cNvSpPr txBox="1"/>
          <p:nvPr/>
        </p:nvSpPr>
        <p:spPr>
          <a:xfrm>
            <a:off x="970289" y="2270743"/>
            <a:ext cx="3833510" cy="6798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这是一段长段文字描述，请替换为正文内容。这是一段长段文字描述，请替换为正文内容。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EF39AF5-AC7A-4E94-BCF3-C03E79839225}"/>
              </a:ext>
            </a:extLst>
          </p:cNvPr>
          <p:cNvSpPr txBox="1"/>
          <p:nvPr/>
        </p:nvSpPr>
        <p:spPr>
          <a:xfrm>
            <a:off x="970289" y="1639752"/>
            <a:ext cx="2769990" cy="4639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实现用户增长</a:t>
            </a:r>
          </a:p>
        </p:txBody>
      </p:sp>
      <p:sp>
        <p:nvSpPr>
          <p:cNvPr id="29" name="矩形: 剪去单角 28">
            <a:extLst>
              <a:ext uri="{FF2B5EF4-FFF2-40B4-BE49-F238E27FC236}">
                <a16:creationId xmlns:a16="http://schemas.microsoft.com/office/drawing/2014/main" id="{8C252D7D-01B9-4E1C-AD6A-BBFCE589F44A}"/>
              </a:ext>
            </a:extLst>
          </p:cNvPr>
          <p:cNvSpPr>
            <a:spLocks/>
          </p:cNvSpPr>
          <p:nvPr/>
        </p:nvSpPr>
        <p:spPr>
          <a:xfrm>
            <a:off x="2749367" y="4946306"/>
            <a:ext cx="4217454" cy="830998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117C53F-E836-4F39-A16B-61B005855FD5}"/>
              </a:ext>
            </a:extLst>
          </p:cNvPr>
          <p:cNvSpPr txBox="1"/>
          <p:nvPr/>
        </p:nvSpPr>
        <p:spPr>
          <a:xfrm>
            <a:off x="2892680" y="5052986"/>
            <a:ext cx="3833510" cy="6798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这是一段长段文字描述，请替换为正文内容。这是一段长段文字描述，请替换为正文内容。</a:t>
            </a: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E8595A6-E88A-47EA-8478-699B09EC3C35}"/>
              </a:ext>
            </a:extLst>
          </p:cNvPr>
          <p:cNvSpPr txBox="1"/>
          <p:nvPr/>
        </p:nvSpPr>
        <p:spPr>
          <a:xfrm>
            <a:off x="2892680" y="4421995"/>
            <a:ext cx="2769990" cy="4639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持续优化更新</a:t>
            </a:r>
          </a:p>
        </p:txBody>
      </p:sp>
      <p:sp>
        <p:nvSpPr>
          <p:cNvPr id="36" name="矩形: 剪去单角 35">
            <a:extLst>
              <a:ext uri="{FF2B5EF4-FFF2-40B4-BE49-F238E27FC236}">
                <a16:creationId xmlns:a16="http://schemas.microsoft.com/office/drawing/2014/main" id="{6C8BB8EE-AAC8-41EB-9DEB-5C51DB7A995C}"/>
              </a:ext>
            </a:extLst>
          </p:cNvPr>
          <p:cNvSpPr>
            <a:spLocks/>
          </p:cNvSpPr>
          <p:nvPr/>
        </p:nvSpPr>
        <p:spPr>
          <a:xfrm>
            <a:off x="5360974" y="2164063"/>
            <a:ext cx="4217454" cy="830998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9ADB0B2-04C6-4237-B388-BAD79402EBA1}"/>
              </a:ext>
            </a:extLst>
          </p:cNvPr>
          <p:cNvSpPr txBox="1"/>
          <p:nvPr/>
        </p:nvSpPr>
        <p:spPr>
          <a:xfrm>
            <a:off x="5504287" y="2270743"/>
            <a:ext cx="3833510" cy="6798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这是一段长段文字描述，请替换为正文内容。这是一段长段文字描述，请替换为正文内容。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4B4461A-8DCB-4431-9DF3-A31B923282A6}"/>
              </a:ext>
            </a:extLst>
          </p:cNvPr>
          <p:cNvSpPr txBox="1"/>
          <p:nvPr/>
        </p:nvSpPr>
        <p:spPr>
          <a:xfrm>
            <a:off x="5504287" y="1639752"/>
            <a:ext cx="2769990" cy="4639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培养忠实用户</a:t>
            </a:r>
          </a:p>
        </p:txBody>
      </p:sp>
      <p:sp>
        <p:nvSpPr>
          <p:cNvPr id="39" name="矩形: 剪去单角 38">
            <a:extLst>
              <a:ext uri="{FF2B5EF4-FFF2-40B4-BE49-F238E27FC236}">
                <a16:creationId xmlns:a16="http://schemas.microsoft.com/office/drawing/2014/main" id="{E19B3CD6-B138-48A5-8AD2-132C9E2DF083}"/>
              </a:ext>
            </a:extLst>
          </p:cNvPr>
          <p:cNvSpPr>
            <a:spLocks/>
          </p:cNvSpPr>
          <p:nvPr/>
        </p:nvSpPr>
        <p:spPr>
          <a:xfrm>
            <a:off x="7192981" y="4946306"/>
            <a:ext cx="4217454" cy="830998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  <a:sym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D98C629-2651-4B10-9F18-BA2F66BD868A}"/>
              </a:ext>
            </a:extLst>
          </p:cNvPr>
          <p:cNvSpPr txBox="1"/>
          <p:nvPr/>
        </p:nvSpPr>
        <p:spPr>
          <a:xfrm>
            <a:off x="7336294" y="5052986"/>
            <a:ext cx="3833510" cy="6798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这是一段长段文字描述，请替换为正文内容。这是一段长段文字描述，请替换为正文内容。</a:t>
            </a: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2235189-C75F-4405-A663-926E648B9CF8}"/>
              </a:ext>
            </a:extLst>
          </p:cNvPr>
          <p:cNvSpPr txBox="1"/>
          <p:nvPr/>
        </p:nvSpPr>
        <p:spPr>
          <a:xfrm>
            <a:off x="7336294" y="4421995"/>
            <a:ext cx="2769990" cy="4639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稳定宣传运营</a:t>
            </a: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93A19947-1056-4203-9788-9BBBE5E07FF8}"/>
              </a:ext>
            </a:extLst>
          </p:cNvPr>
          <p:cNvCxnSpPr>
            <a:cxnSpLocks/>
          </p:cNvCxnSpPr>
          <p:nvPr/>
        </p:nvCxnSpPr>
        <p:spPr>
          <a:xfrm>
            <a:off x="8036593" y="3797156"/>
            <a:ext cx="0" cy="685799"/>
          </a:xfrm>
          <a:prstGeom prst="line">
            <a:avLst/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57150">
            <a:gradFill flip="none" rotWithShape="1">
              <a:gsLst>
                <a:gs pos="4000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D70B327B-284B-438F-BBDD-67887E75B30B}"/>
              </a:ext>
            </a:extLst>
          </p:cNvPr>
          <p:cNvCxnSpPr>
            <a:cxnSpLocks/>
          </p:cNvCxnSpPr>
          <p:nvPr/>
        </p:nvCxnSpPr>
        <p:spPr>
          <a:xfrm>
            <a:off x="3619338" y="3797156"/>
            <a:ext cx="0" cy="685799"/>
          </a:xfrm>
          <a:prstGeom prst="line">
            <a:avLst/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57150">
            <a:gradFill flip="none" rotWithShape="1">
              <a:gsLst>
                <a:gs pos="4000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07848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3D1462B-7FF0-400F-B666-1B097317FA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" b="1121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5AE5813-0A8C-4992-B457-622D0ADA6417}"/>
              </a:ext>
            </a:extLst>
          </p:cNvPr>
          <p:cNvSpPr txBox="1">
            <a:spLocks/>
          </p:cNvSpPr>
          <p:nvPr/>
        </p:nvSpPr>
        <p:spPr>
          <a:xfrm rot="10800000">
            <a:off x="9801365" y="4067613"/>
            <a:ext cx="1036120" cy="704926"/>
          </a:xfrm>
          <a:custGeom>
            <a:avLst/>
            <a:gdLst/>
            <a:ahLst/>
            <a:cxnLst/>
            <a:rect l="l" t="t" r="r" b="b"/>
            <a:pathLst>
              <a:path w="1036120" h="704926">
                <a:moveTo>
                  <a:pt x="793042" y="0"/>
                </a:moveTo>
                <a:lnTo>
                  <a:pt x="1036120" y="0"/>
                </a:lnTo>
                <a:cubicBezTo>
                  <a:pt x="987504" y="56718"/>
                  <a:pt x="950030" y="109891"/>
                  <a:pt x="923696" y="159520"/>
                </a:cubicBezTo>
                <a:cubicBezTo>
                  <a:pt x="897363" y="209148"/>
                  <a:pt x="880145" y="264347"/>
                  <a:pt x="872042" y="325117"/>
                </a:cubicBezTo>
                <a:lnTo>
                  <a:pt x="948004" y="325117"/>
                </a:lnTo>
                <a:lnTo>
                  <a:pt x="948004" y="704926"/>
                </a:lnTo>
                <a:lnTo>
                  <a:pt x="568195" y="704926"/>
                </a:lnTo>
                <a:lnTo>
                  <a:pt x="568195" y="325117"/>
                </a:lnTo>
                <a:cubicBezTo>
                  <a:pt x="592503" y="256244"/>
                  <a:pt x="623900" y="191424"/>
                  <a:pt x="662388" y="130654"/>
                </a:cubicBezTo>
                <a:cubicBezTo>
                  <a:pt x="700875" y="69885"/>
                  <a:pt x="744427" y="26333"/>
                  <a:pt x="793042" y="0"/>
                </a:cubicBezTo>
                <a:close/>
                <a:moveTo>
                  <a:pt x="224847" y="0"/>
                </a:moveTo>
                <a:lnTo>
                  <a:pt x="467925" y="0"/>
                </a:lnTo>
                <a:cubicBezTo>
                  <a:pt x="419310" y="56718"/>
                  <a:pt x="381835" y="109891"/>
                  <a:pt x="355502" y="159520"/>
                </a:cubicBezTo>
                <a:cubicBezTo>
                  <a:pt x="329168" y="209148"/>
                  <a:pt x="311950" y="264347"/>
                  <a:pt x="303848" y="325117"/>
                </a:cubicBezTo>
                <a:lnTo>
                  <a:pt x="379810" y="325117"/>
                </a:lnTo>
                <a:lnTo>
                  <a:pt x="379810" y="704926"/>
                </a:lnTo>
                <a:lnTo>
                  <a:pt x="0" y="704926"/>
                </a:lnTo>
                <a:lnTo>
                  <a:pt x="0" y="325117"/>
                </a:lnTo>
                <a:cubicBezTo>
                  <a:pt x="24308" y="256244"/>
                  <a:pt x="55705" y="191424"/>
                  <a:pt x="94193" y="130654"/>
                </a:cubicBezTo>
                <a:cubicBezTo>
                  <a:pt x="132680" y="69885"/>
                  <a:pt x="176232" y="26333"/>
                  <a:pt x="224847" y="0"/>
                </a:cubicBezTo>
                <a:close/>
              </a:path>
            </a:pathLst>
          </a:cu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88000">
                <a:schemeClr val="accent1">
                  <a:lumMod val="7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endParaRPr lang="zh-CN" altLang="en-US" sz="239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D43FE64-05BB-47FB-9D45-0113C542B0F9}"/>
              </a:ext>
            </a:extLst>
          </p:cNvPr>
          <p:cNvSpPr txBox="1">
            <a:spLocks/>
          </p:cNvSpPr>
          <p:nvPr/>
        </p:nvSpPr>
        <p:spPr>
          <a:xfrm>
            <a:off x="1438739" y="2396340"/>
            <a:ext cx="1036120" cy="704926"/>
          </a:xfrm>
          <a:custGeom>
            <a:avLst/>
            <a:gdLst/>
            <a:ahLst/>
            <a:cxnLst/>
            <a:rect l="l" t="t" r="r" b="b"/>
            <a:pathLst>
              <a:path w="1036120" h="704926">
                <a:moveTo>
                  <a:pt x="793042" y="0"/>
                </a:moveTo>
                <a:lnTo>
                  <a:pt x="1036120" y="0"/>
                </a:lnTo>
                <a:cubicBezTo>
                  <a:pt x="987504" y="56718"/>
                  <a:pt x="950030" y="109891"/>
                  <a:pt x="923696" y="159520"/>
                </a:cubicBezTo>
                <a:cubicBezTo>
                  <a:pt x="897363" y="209148"/>
                  <a:pt x="880145" y="264347"/>
                  <a:pt x="872042" y="325117"/>
                </a:cubicBezTo>
                <a:lnTo>
                  <a:pt x="948004" y="325117"/>
                </a:lnTo>
                <a:lnTo>
                  <a:pt x="948004" y="704926"/>
                </a:lnTo>
                <a:lnTo>
                  <a:pt x="568195" y="704926"/>
                </a:lnTo>
                <a:lnTo>
                  <a:pt x="568195" y="325117"/>
                </a:lnTo>
                <a:cubicBezTo>
                  <a:pt x="592503" y="256244"/>
                  <a:pt x="623900" y="191424"/>
                  <a:pt x="662388" y="130654"/>
                </a:cubicBezTo>
                <a:cubicBezTo>
                  <a:pt x="700875" y="69885"/>
                  <a:pt x="744427" y="26333"/>
                  <a:pt x="793042" y="0"/>
                </a:cubicBezTo>
                <a:close/>
                <a:moveTo>
                  <a:pt x="224847" y="0"/>
                </a:moveTo>
                <a:lnTo>
                  <a:pt x="467925" y="0"/>
                </a:lnTo>
                <a:cubicBezTo>
                  <a:pt x="419310" y="56718"/>
                  <a:pt x="381835" y="109891"/>
                  <a:pt x="355502" y="159520"/>
                </a:cubicBezTo>
                <a:cubicBezTo>
                  <a:pt x="329168" y="209148"/>
                  <a:pt x="311950" y="264347"/>
                  <a:pt x="303848" y="325117"/>
                </a:cubicBezTo>
                <a:lnTo>
                  <a:pt x="379810" y="325117"/>
                </a:lnTo>
                <a:lnTo>
                  <a:pt x="379810" y="704926"/>
                </a:lnTo>
                <a:lnTo>
                  <a:pt x="0" y="704926"/>
                </a:lnTo>
                <a:lnTo>
                  <a:pt x="0" y="325117"/>
                </a:lnTo>
                <a:cubicBezTo>
                  <a:pt x="24308" y="256244"/>
                  <a:pt x="55705" y="191424"/>
                  <a:pt x="94193" y="130654"/>
                </a:cubicBezTo>
                <a:cubicBezTo>
                  <a:pt x="132680" y="69885"/>
                  <a:pt x="176232" y="26333"/>
                  <a:pt x="224847" y="0"/>
                </a:cubicBezTo>
                <a:close/>
              </a:path>
            </a:pathLst>
          </a:cu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88000">
                <a:schemeClr val="accent1">
                  <a:lumMod val="7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endParaRPr lang="zh-CN" altLang="en-US" sz="239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0235356-74A5-467F-B6C7-7E9C4B148577}"/>
              </a:ext>
            </a:extLst>
          </p:cNvPr>
          <p:cNvSpPr txBox="1">
            <a:spLocks/>
          </p:cNvSpPr>
          <p:nvPr/>
        </p:nvSpPr>
        <p:spPr>
          <a:xfrm>
            <a:off x="1944770" y="2748803"/>
            <a:ext cx="8302461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这里可以展示一句重要的话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125CBA3-6A3A-49DF-894C-4CBFC2161B79}"/>
              </a:ext>
            </a:extLst>
          </p:cNvPr>
          <p:cNvSpPr txBox="1">
            <a:spLocks/>
          </p:cNvSpPr>
          <p:nvPr/>
        </p:nvSpPr>
        <p:spPr>
          <a:xfrm>
            <a:off x="1944770" y="3749035"/>
            <a:ext cx="8302461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r"/>
            <a:r>
              <a:rPr lang="en-US" altLang="zh-CN" sz="3600" dirty="0">
                <a:latin typeface="+mj-ea"/>
                <a:ea typeface="+mj-ea"/>
              </a:rPr>
              <a:t>——</a:t>
            </a:r>
            <a:r>
              <a:rPr lang="en-US" altLang="zh-CN" sz="3600" dirty="0" err="1">
                <a:latin typeface="+mj-ea"/>
                <a:ea typeface="+mj-ea"/>
              </a:rPr>
              <a:t>OfficePLUS</a:t>
            </a:r>
            <a:endParaRPr lang="en-US" altLang="zh-CN" sz="3600" dirty="0">
              <a:latin typeface="+mj-ea"/>
              <a:ea typeface="+mj-ea"/>
            </a:endParaRPr>
          </a:p>
          <a:p>
            <a:pPr algn="r"/>
            <a:endParaRPr lang="zh-CN" altLang="en-US" sz="36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86898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59346CDD-314F-49C0-84DC-56E13EDA92A4}"/>
              </a:ext>
            </a:extLst>
          </p:cNvPr>
          <p:cNvSpPr txBox="1"/>
          <p:nvPr/>
        </p:nvSpPr>
        <p:spPr>
          <a:xfrm>
            <a:off x="3141655" y="1899804"/>
            <a:ext cx="5908687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4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蓝色大气科技风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5C2CBFA-239D-4775-8B4F-7B68BFF8F188}"/>
              </a:ext>
            </a:extLst>
          </p:cNvPr>
          <p:cNvSpPr txBox="1"/>
          <p:nvPr/>
        </p:nvSpPr>
        <p:spPr>
          <a:xfrm>
            <a:off x="2556571" y="2367171"/>
            <a:ext cx="7078861" cy="21236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72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2F72C3"/>
                    </a:gs>
                  </a:gsLst>
                  <a:lin ang="5400000" scaled="1"/>
                  <a:tileRect/>
                </a:gradFill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sz="13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谢谢观看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7CD39B-B8E9-4749-B207-56DAA69264E8}"/>
              </a:ext>
            </a:extLst>
          </p:cNvPr>
          <p:cNvSpPr txBox="1"/>
          <p:nvPr/>
        </p:nvSpPr>
        <p:spPr>
          <a:xfrm>
            <a:off x="4864095" y="5273892"/>
            <a:ext cx="2463816" cy="70737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gradFill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汇报人：</a:t>
            </a:r>
            <a:r>
              <a:rPr lang="en-US" altLang="zh-CN" sz="2000" b="1" dirty="0" err="1">
                <a:gradFill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OfficePLUS</a:t>
            </a:r>
            <a:endParaRPr lang="en-US" altLang="zh-CN" sz="2000" b="1" dirty="0">
              <a:gradFill>
                <a:gsLst>
                  <a:gs pos="51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000" b="1" dirty="0">
                <a:gradFill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20XX/01/01</a:t>
            </a:r>
            <a:endParaRPr lang="zh-CN" altLang="en-US" sz="2000" b="1" dirty="0">
              <a:gradFill>
                <a:gsLst>
                  <a:gs pos="51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57737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三极力量体简</a:t>
            </a:r>
            <a:r>
              <a:rPr kumimoji="1" lang="en-US" altLang="zh-CN" dirty="0"/>
              <a:t>-</a:t>
            </a:r>
            <a:r>
              <a:rPr kumimoji="1" lang="zh-CN" altLang="en-US" dirty="0"/>
              <a:t>粗</a:t>
            </a:r>
            <a:endParaRPr kumimoji="1" lang="en-GB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/>
              <a:t>Impact</a:t>
            </a:r>
            <a:endParaRPr kumimoji="1" lang="en-GB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1.5</a:t>
            </a:r>
          </a:p>
          <a:p>
            <a:r>
              <a:rPr kumimoji="1" lang="en-US" altLang="zh-CN" dirty="0" err="1"/>
              <a:t>Unsplash</a:t>
            </a:r>
            <a:r>
              <a:rPr kumimoji="1" lang="en-US" altLang="zh-CN" dirty="0"/>
              <a:t>; </a:t>
            </a:r>
            <a:r>
              <a:rPr kumimoji="1" lang="en-US" altLang="zh-CN" dirty="0" err="1"/>
              <a:t>Freepik</a:t>
            </a:r>
            <a:endParaRPr kumimoji="1" lang="en-US" altLang="zh-CN" dirty="0"/>
          </a:p>
          <a:p>
            <a:endParaRPr kumimoji="1" lang="en-GB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云海</a:t>
            </a:r>
            <a:r>
              <a:rPr kumimoji="1" lang="en-US" altLang="zh-CN" dirty="0"/>
              <a:t>-Cloud</a:t>
            </a:r>
            <a:endParaRPr kumimoji="1" lang="en-GB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503077D-BAD0-4B23-A87A-127FF52C6BB8}"/>
              </a:ext>
            </a:extLst>
          </p:cNvPr>
          <p:cNvSpPr txBox="1"/>
          <p:nvPr/>
        </p:nvSpPr>
        <p:spPr>
          <a:xfrm>
            <a:off x="4967486" y="239997"/>
            <a:ext cx="2257028" cy="13542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8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目录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A29A31F-D220-4710-8B23-0331FC152F82}"/>
              </a:ext>
            </a:extLst>
          </p:cNvPr>
          <p:cNvSpPr txBox="1"/>
          <p:nvPr/>
        </p:nvSpPr>
        <p:spPr>
          <a:xfrm>
            <a:off x="1054145" y="3406388"/>
            <a:ext cx="2769989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54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项目背景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4942893-6B8C-4D24-AAE1-F10CE31CB9B7}"/>
              </a:ext>
            </a:extLst>
          </p:cNvPr>
          <p:cNvSpPr txBox="1"/>
          <p:nvPr/>
        </p:nvSpPr>
        <p:spPr>
          <a:xfrm>
            <a:off x="1630364" y="2605828"/>
            <a:ext cx="1164161" cy="2759558"/>
          </a:xfrm>
          <a:custGeom>
            <a:avLst/>
            <a:gdLst>
              <a:gd name="connsiteX0" fmla="*/ 714974 w 1750278"/>
              <a:gd name="connsiteY0" fmla="*/ 2528779 h 4148905"/>
              <a:gd name="connsiteX1" fmla="*/ 1750278 w 1750278"/>
              <a:gd name="connsiteY1" fmla="*/ 2528779 h 4148905"/>
              <a:gd name="connsiteX2" fmla="*/ 1750278 w 1750278"/>
              <a:gd name="connsiteY2" fmla="*/ 4148905 h 4148905"/>
              <a:gd name="connsiteX3" fmla="*/ 714974 w 1750278"/>
              <a:gd name="connsiteY3" fmla="*/ 4148905 h 4148905"/>
              <a:gd name="connsiteX4" fmla="*/ 1140371 w 1750278"/>
              <a:gd name="connsiteY4" fmla="*/ 0 h 4148905"/>
              <a:gd name="connsiteX5" fmla="*/ 1750278 w 1750278"/>
              <a:gd name="connsiteY5" fmla="*/ 0 h 4148905"/>
              <a:gd name="connsiteX6" fmla="*/ 1750278 w 1750278"/>
              <a:gd name="connsiteY6" fmla="*/ 1455236 h 4148905"/>
              <a:gd name="connsiteX7" fmla="*/ 704708 w 1750278"/>
              <a:gd name="connsiteY7" fmla="*/ 1455236 h 4148905"/>
              <a:gd name="connsiteX8" fmla="*/ 702001 w 1750278"/>
              <a:gd name="connsiteY8" fmla="*/ 1418098 h 4148905"/>
              <a:gd name="connsiteX9" fmla="*/ 691911 w 1750278"/>
              <a:gd name="connsiteY9" fmla="*/ 1345383 h 4148905"/>
              <a:gd name="connsiteX10" fmla="*/ 565060 w 1750278"/>
              <a:gd name="connsiteY10" fmla="*/ 1198032 h 4148905"/>
              <a:gd name="connsiteX11" fmla="*/ 102505 w 1750278"/>
              <a:gd name="connsiteY11" fmla="*/ 1148060 h 4148905"/>
              <a:gd name="connsiteX12" fmla="*/ 0 w 1750278"/>
              <a:gd name="connsiteY12" fmla="*/ 1148060 h 4148905"/>
              <a:gd name="connsiteX13" fmla="*/ 0 w 1750278"/>
              <a:gd name="connsiteY13" fmla="*/ 664363 h 4148905"/>
              <a:gd name="connsiteX14" fmla="*/ 1140371 w 1750278"/>
              <a:gd name="connsiteY14" fmla="*/ 0 h 414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0278" h="4148905">
                <a:moveTo>
                  <a:pt x="714974" y="2528779"/>
                </a:moveTo>
                <a:lnTo>
                  <a:pt x="1750278" y="2528779"/>
                </a:lnTo>
                <a:lnTo>
                  <a:pt x="1750278" y="4148905"/>
                </a:lnTo>
                <a:lnTo>
                  <a:pt x="714974" y="4148905"/>
                </a:lnTo>
                <a:close/>
                <a:moveTo>
                  <a:pt x="1140371" y="0"/>
                </a:moveTo>
                <a:lnTo>
                  <a:pt x="1750278" y="0"/>
                </a:lnTo>
                <a:lnTo>
                  <a:pt x="1750278" y="1455236"/>
                </a:lnTo>
                <a:lnTo>
                  <a:pt x="704708" y="1455236"/>
                </a:lnTo>
                <a:lnTo>
                  <a:pt x="702001" y="1418098"/>
                </a:lnTo>
                <a:cubicBezTo>
                  <a:pt x="699118" y="1385852"/>
                  <a:pt x="695754" y="1361613"/>
                  <a:pt x="691911" y="1345383"/>
                </a:cubicBezTo>
                <a:cubicBezTo>
                  <a:pt x="676534" y="1280463"/>
                  <a:pt x="634252" y="1231346"/>
                  <a:pt x="565060" y="1198032"/>
                </a:cubicBezTo>
                <a:cubicBezTo>
                  <a:pt x="495869" y="1164718"/>
                  <a:pt x="341683" y="1148060"/>
                  <a:pt x="102505" y="1148060"/>
                </a:cubicBezTo>
                <a:lnTo>
                  <a:pt x="0" y="1148060"/>
                </a:lnTo>
                <a:lnTo>
                  <a:pt x="0" y="664363"/>
                </a:lnTo>
                <a:cubicBezTo>
                  <a:pt x="500567" y="556626"/>
                  <a:pt x="880691" y="335171"/>
                  <a:pt x="1140371" y="0"/>
                </a:cubicBezTo>
                <a:close/>
              </a:path>
            </a:pathLst>
          </a:cu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88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2F72C3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endParaRPr lang="zh-CN" altLang="en-US" sz="41300" dirty="0">
              <a:latin typeface="Impact" panose="020B080603090205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6416001-2665-45BD-A2CF-9A9BCDA9E186}"/>
              </a:ext>
            </a:extLst>
          </p:cNvPr>
          <p:cNvSpPr txBox="1"/>
          <p:nvPr/>
        </p:nvSpPr>
        <p:spPr>
          <a:xfrm>
            <a:off x="5350966" y="2605828"/>
            <a:ext cx="1490068" cy="2657958"/>
          </a:xfrm>
          <a:custGeom>
            <a:avLst/>
            <a:gdLst>
              <a:gd name="connsiteX0" fmla="*/ 629324 w 2325902"/>
              <a:gd name="connsiteY0" fmla="*/ 2528779 h 4148905"/>
              <a:gd name="connsiteX1" fmla="*/ 1730527 w 2325902"/>
              <a:gd name="connsiteY1" fmla="*/ 2528779 h 4148905"/>
              <a:gd name="connsiteX2" fmla="*/ 1666956 w 2325902"/>
              <a:gd name="connsiteY2" fmla="*/ 2629369 h 4148905"/>
              <a:gd name="connsiteX3" fmla="*/ 1121383 w 2325902"/>
              <a:gd name="connsiteY3" fmla="*/ 3454906 h 4148905"/>
              <a:gd name="connsiteX4" fmla="*/ 2235380 w 2325902"/>
              <a:gd name="connsiteY4" fmla="*/ 3454906 h 4148905"/>
              <a:gd name="connsiteX5" fmla="*/ 2235380 w 2325902"/>
              <a:gd name="connsiteY5" fmla="*/ 4148905 h 4148905"/>
              <a:gd name="connsiteX6" fmla="*/ 0 w 2325902"/>
              <a:gd name="connsiteY6" fmla="*/ 4148905 h 4148905"/>
              <a:gd name="connsiteX7" fmla="*/ 629 w 2325902"/>
              <a:gd name="connsiteY7" fmla="*/ 3568059 h 4148905"/>
              <a:gd name="connsiteX8" fmla="*/ 542693 w 2325902"/>
              <a:gd name="connsiteY8" fmla="*/ 2673770 h 4148905"/>
              <a:gd name="connsiteX9" fmla="*/ 1098831 w 2325902"/>
              <a:gd name="connsiteY9" fmla="*/ 0 h 4148905"/>
              <a:gd name="connsiteX10" fmla="*/ 2015363 w 2325902"/>
              <a:gd name="connsiteY10" fmla="*/ 300481 h 4148905"/>
              <a:gd name="connsiteX11" fmla="*/ 2325902 w 2325902"/>
              <a:gd name="connsiteY11" fmla="*/ 1061114 h 4148905"/>
              <a:gd name="connsiteX12" fmla="*/ 2282208 w 2325902"/>
              <a:gd name="connsiteY12" fmla="*/ 1420686 h 4148905"/>
              <a:gd name="connsiteX13" fmla="*/ 2270280 w 2325902"/>
              <a:gd name="connsiteY13" fmla="*/ 1455236 h 4148905"/>
              <a:gd name="connsiteX14" fmla="*/ 1227237 w 2325902"/>
              <a:gd name="connsiteY14" fmla="*/ 1455236 h 4148905"/>
              <a:gd name="connsiteX15" fmla="*/ 1263138 w 2325902"/>
              <a:gd name="connsiteY15" fmla="*/ 1375346 h 4148905"/>
              <a:gd name="connsiteX16" fmla="*/ 1368511 w 2325902"/>
              <a:gd name="connsiteY16" fmla="*/ 955506 h 4148905"/>
              <a:gd name="connsiteX17" fmla="*/ 1311856 w 2325902"/>
              <a:gd name="connsiteY17" fmla="*/ 707828 h 4148905"/>
              <a:gd name="connsiteX18" fmla="*/ 1139378 w 2325902"/>
              <a:gd name="connsiteY18" fmla="*/ 626108 h 4148905"/>
              <a:gd name="connsiteX19" fmla="*/ 966899 w 2325902"/>
              <a:gd name="connsiteY19" fmla="*/ 716629 h 4148905"/>
              <a:gd name="connsiteX20" fmla="*/ 910245 w 2325902"/>
              <a:gd name="connsiteY20" fmla="*/ 1076201 h 4148905"/>
              <a:gd name="connsiteX21" fmla="*/ 910245 w 2325902"/>
              <a:gd name="connsiteY21" fmla="*/ 1455236 h 4148905"/>
              <a:gd name="connsiteX22" fmla="*/ 0 w 2325902"/>
              <a:gd name="connsiteY22" fmla="*/ 1455236 h 4148905"/>
              <a:gd name="connsiteX23" fmla="*/ 0 w 2325902"/>
              <a:gd name="connsiteY23" fmla="*/ 1315077 h 4148905"/>
              <a:gd name="connsiteX24" fmla="*/ 35203 w 2325902"/>
              <a:gd name="connsiteY24" fmla="*/ 775719 h 4148905"/>
              <a:gd name="connsiteX25" fmla="*/ 208703 w 2325902"/>
              <a:gd name="connsiteY25" fmla="*/ 387231 h 4148905"/>
              <a:gd name="connsiteX26" fmla="*/ 568275 w 2325902"/>
              <a:gd name="connsiteY26" fmla="*/ 98064 h 4148905"/>
              <a:gd name="connsiteX27" fmla="*/ 1098831 w 2325902"/>
              <a:gd name="connsiteY27" fmla="*/ 0 h 414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325902" h="4148905">
                <a:moveTo>
                  <a:pt x="629324" y="2528779"/>
                </a:moveTo>
                <a:lnTo>
                  <a:pt x="1730527" y="2528779"/>
                </a:lnTo>
                <a:lnTo>
                  <a:pt x="1666956" y="2629369"/>
                </a:lnTo>
                <a:cubicBezTo>
                  <a:pt x="1516982" y="2863531"/>
                  <a:pt x="1335125" y="3138710"/>
                  <a:pt x="1121383" y="3454906"/>
                </a:cubicBezTo>
                <a:lnTo>
                  <a:pt x="2235380" y="3454906"/>
                </a:lnTo>
                <a:lnTo>
                  <a:pt x="2235380" y="4148905"/>
                </a:lnTo>
                <a:lnTo>
                  <a:pt x="0" y="4148905"/>
                </a:lnTo>
                <a:lnTo>
                  <a:pt x="629" y="3568059"/>
                </a:lnTo>
                <a:cubicBezTo>
                  <a:pt x="207550" y="3229651"/>
                  <a:pt x="388238" y="2931554"/>
                  <a:pt x="542693" y="2673770"/>
                </a:cubicBezTo>
                <a:close/>
                <a:moveTo>
                  <a:pt x="1098831" y="0"/>
                </a:moveTo>
                <a:cubicBezTo>
                  <a:pt x="1502826" y="0"/>
                  <a:pt x="1808337" y="100160"/>
                  <a:pt x="2015363" y="300481"/>
                </a:cubicBezTo>
                <a:cubicBezTo>
                  <a:pt x="2222389" y="500802"/>
                  <a:pt x="2325902" y="754346"/>
                  <a:pt x="2325902" y="1061114"/>
                </a:cubicBezTo>
                <a:cubicBezTo>
                  <a:pt x="2325902" y="1177618"/>
                  <a:pt x="2311337" y="1297476"/>
                  <a:pt x="2282208" y="1420686"/>
                </a:cubicBezTo>
                <a:lnTo>
                  <a:pt x="2270280" y="1455236"/>
                </a:lnTo>
                <a:lnTo>
                  <a:pt x="1227237" y="1455236"/>
                </a:lnTo>
                <a:lnTo>
                  <a:pt x="1263138" y="1375346"/>
                </a:lnTo>
                <a:cubicBezTo>
                  <a:pt x="1333386" y="1203575"/>
                  <a:pt x="1368511" y="1063628"/>
                  <a:pt x="1368511" y="955506"/>
                </a:cubicBezTo>
                <a:cubicBezTo>
                  <a:pt x="1368511" y="844868"/>
                  <a:pt x="1349626" y="762309"/>
                  <a:pt x="1311856" y="707828"/>
                </a:cubicBezTo>
                <a:cubicBezTo>
                  <a:pt x="1274087" y="653348"/>
                  <a:pt x="1216593" y="626108"/>
                  <a:pt x="1139378" y="626108"/>
                </a:cubicBezTo>
                <a:cubicBezTo>
                  <a:pt x="1062162" y="626108"/>
                  <a:pt x="1004669" y="656281"/>
                  <a:pt x="966899" y="716629"/>
                </a:cubicBezTo>
                <a:cubicBezTo>
                  <a:pt x="929130" y="776977"/>
                  <a:pt x="910245" y="896834"/>
                  <a:pt x="910245" y="1076201"/>
                </a:cubicBezTo>
                <a:lnTo>
                  <a:pt x="910245" y="1455236"/>
                </a:lnTo>
                <a:lnTo>
                  <a:pt x="0" y="1455236"/>
                </a:lnTo>
                <a:lnTo>
                  <a:pt x="0" y="1315077"/>
                </a:lnTo>
                <a:cubicBezTo>
                  <a:pt x="0" y="1087097"/>
                  <a:pt x="11734" y="907311"/>
                  <a:pt x="35203" y="775719"/>
                </a:cubicBezTo>
                <a:cubicBezTo>
                  <a:pt x="58672" y="644128"/>
                  <a:pt x="116505" y="514631"/>
                  <a:pt x="208703" y="387231"/>
                </a:cubicBezTo>
                <a:cubicBezTo>
                  <a:pt x="300901" y="259830"/>
                  <a:pt x="420758" y="163442"/>
                  <a:pt x="568275" y="98064"/>
                </a:cubicBezTo>
                <a:cubicBezTo>
                  <a:pt x="715791" y="32688"/>
                  <a:pt x="892643" y="0"/>
                  <a:pt x="1098831" y="0"/>
                </a:cubicBezTo>
                <a:close/>
              </a:path>
            </a:pathLst>
          </a:cu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88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2F72C3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endParaRPr lang="zh-CN" altLang="en-US" sz="41300" dirty="0">
              <a:latin typeface="Impact" panose="020B080603090205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1EDDAD-DDE9-48F0-90AD-5559A2F73C68}"/>
              </a:ext>
            </a:extLst>
          </p:cNvPr>
          <p:cNvSpPr txBox="1"/>
          <p:nvPr/>
        </p:nvSpPr>
        <p:spPr>
          <a:xfrm>
            <a:off x="4711005" y="3406388"/>
            <a:ext cx="2769989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项目内容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303F55-66BC-48DF-93BF-3332E08B3CB9}"/>
              </a:ext>
            </a:extLst>
          </p:cNvPr>
          <p:cNvSpPr txBox="1"/>
          <p:nvPr/>
        </p:nvSpPr>
        <p:spPr>
          <a:xfrm>
            <a:off x="9397474" y="2605828"/>
            <a:ext cx="1505071" cy="2657958"/>
          </a:xfrm>
          <a:custGeom>
            <a:avLst/>
            <a:gdLst>
              <a:gd name="connsiteX0" fmla="*/ 0 w 2349321"/>
              <a:gd name="connsiteY0" fmla="*/ 2528779 h 4148905"/>
              <a:gd name="connsiteX1" fmla="*/ 995934 w 2349321"/>
              <a:gd name="connsiteY1" fmla="*/ 2528779 h 4148905"/>
              <a:gd name="connsiteX2" fmla="*/ 995934 w 2349321"/>
              <a:gd name="connsiteY2" fmla="*/ 3133249 h 4148905"/>
              <a:gd name="connsiteX3" fmla="*/ 1026749 w 2349321"/>
              <a:gd name="connsiteY3" fmla="*/ 3462351 h 4148905"/>
              <a:gd name="connsiteX4" fmla="*/ 1163566 w 2349321"/>
              <a:gd name="connsiteY4" fmla="*/ 3532609 h 4148905"/>
              <a:gd name="connsiteX5" fmla="*/ 1316409 w 2349321"/>
              <a:gd name="connsiteY5" fmla="*/ 3443862 h 4148905"/>
              <a:gd name="connsiteX6" fmla="*/ 1353386 w 2349321"/>
              <a:gd name="connsiteY6" fmla="*/ 2980408 h 4148905"/>
              <a:gd name="connsiteX7" fmla="*/ 1353386 w 2349321"/>
              <a:gd name="connsiteY7" fmla="*/ 2704307 h 4148905"/>
              <a:gd name="connsiteX8" fmla="*/ 1350150 w 2349321"/>
              <a:gd name="connsiteY8" fmla="*/ 2597379 h 4148905"/>
              <a:gd name="connsiteX9" fmla="*/ 1342875 w 2349321"/>
              <a:gd name="connsiteY9" fmla="*/ 2528779 h 4148905"/>
              <a:gd name="connsiteX10" fmla="*/ 2338640 w 2349321"/>
              <a:gd name="connsiteY10" fmla="*/ 2528779 h 4148905"/>
              <a:gd name="connsiteX11" fmla="*/ 2342388 w 2349321"/>
              <a:gd name="connsiteY11" fmla="*/ 2582315 h 4148905"/>
              <a:gd name="connsiteX12" fmla="*/ 2349321 w 2349321"/>
              <a:gd name="connsiteY12" fmla="*/ 2873750 h 4148905"/>
              <a:gd name="connsiteX13" fmla="*/ 2240853 w 2349321"/>
              <a:gd name="connsiteY13" fmla="*/ 3612438 h 4148905"/>
              <a:gd name="connsiteX14" fmla="*/ 1866144 w 2349321"/>
              <a:gd name="connsiteY14" fmla="*/ 4012010 h 4148905"/>
              <a:gd name="connsiteX15" fmla="*/ 1183289 w 2349321"/>
              <a:gd name="connsiteY15" fmla="*/ 4148905 h 4148905"/>
              <a:gd name="connsiteX16" fmla="*/ 440035 w 2349321"/>
              <a:gd name="connsiteY16" fmla="*/ 3989901 h 4148905"/>
              <a:gd name="connsiteX17" fmla="*/ 85049 w 2349321"/>
              <a:gd name="connsiteY17" fmla="*/ 3600401 h 4148905"/>
              <a:gd name="connsiteX18" fmla="*/ 0 w 2349321"/>
              <a:gd name="connsiteY18" fmla="*/ 2800449 h 4148905"/>
              <a:gd name="connsiteX19" fmla="*/ 1092077 w 2349321"/>
              <a:gd name="connsiteY19" fmla="*/ 0 h 4148905"/>
              <a:gd name="connsiteX20" fmla="*/ 2058429 w 2349321"/>
              <a:gd name="connsiteY20" fmla="*/ 278373 h 4148905"/>
              <a:gd name="connsiteX21" fmla="*/ 2312343 w 2349321"/>
              <a:gd name="connsiteY21" fmla="*/ 1051902 h 4148905"/>
              <a:gd name="connsiteX22" fmla="*/ 2261036 w 2349321"/>
              <a:gd name="connsiteY22" fmla="*/ 1449835 h 4148905"/>
              <a:gd name="connsiteX23" fmla="*/ 2258534 w 2349321"/>
              <a:gd name="connsiteY23" fmla="*/ 1455236 h 4148905"/>
              <a:gd name="connsiteX24" fmla="*/ 1319996 w 2349321"/>
              <a:gd name="connsiteY24" fmla="*/ 1455236 h 4148905"/>
              <a:gd name="connsiteX25" fmla="*/ 1332586 w 2349321"/>
              <a:gd name="connsiteY25" fmla="*/ 1414707 h 4148905"/>
              <a:gd name="connsiteX26" fmla="*/ 1353386 w 2349321"/>
              <a:gd name="connsiteY26" fmla="*/ 1180823 h 4148905"/>
              <a:gd name="connsiteX27" fmla="*/ 1353386 w 2349321"/>
              <a:gd name="connsiteY27" fmla="*/ 958957 h 4148905"/>
              <a:gd name="connsiteX28" fmla="*/ 1310245 w 2349321"/>
              <a:gd name="connsiteY28" fmla="*/ 682856 h 4148905"/>
              <a:gd name="connsiteX29" fmla="*/ 1175893 w 2349321"/>
              <a:gd name="connsiteY29" fmla="*/ 616297 h 4148905"/>
              <a:gd name="connsiteX30" fmla="*/ 1034145 w 2349321"/>
              <a:gd name="connsiteY30" fmla="*/ 686554 h 4148905"/>
              <a:gd name="connsiteX31" fmla="*/ 995934 w 2349321"/>
              <a:gd name="connsiteY31" fmla="*/ 986074 h 4148905"/>
              <a:gd name="connsiteX32" fmla="*/ 995934 w 2349321"/>
              <a:gd name="connsiteY32" fmla="*/ 1313943 h 4148905"/>
              <a:gd name="connsiteX33" fmla="*/ 0 w 2349321"/>
              <a:gd name="connsiteY33" fmla="*/ 1313943 h 4148905"/>
              <a:gd name="connsiteX34" fmla="*/ 0 w 2349321"/>
              <a:gd name="connsiteY34" fmla="*/ 973748 h 4148905"/>
              <a:gd name="connsiteX35" fmla="*/ 261309 w 2349321"/>
              <a:gd name="connsiteY35" fmla="*/ 200913 h 4148905"/>
              <a:gd name="connsiteX36" fmla="*/ 1092077 w 2349321"/>
              <a:gd name="connsiteY36" fmla="*/ 0 h 414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49321" h="4148905">
                <a:moveTo>
                  <a:pt x="0" y="2528779"/>
                </a:moveTo>
                <a:lnTo>
                  <a:pt x="995934" y="2528779"/>
                </a:lnTo>
                <a:lnTo>
                  <a:pt x="995934" y="3133249"/>
                </a:lnTo>
                <a:cubicBezTo>
                  <a:pt x="995934" y="3305812"/>
                  <a:pt x="1006206" y="3415513"/>
                  <a:pt x="1026749" y="3462351"/>
                </a:cubicBezTo>
                <a:cubicBezTo>
                  <a:pt x="1047293" y="3509190"/>
                  <a:pt x="1092898" y="3532609"/>
                  <a:pt x="1163566" y="3532609"/>
                </a:cubicBezTo>
                <a:cubicBezTo>
                  <a:pt x="1240809" y="3532609"/>
                  <a:pt x="1291756" y="3503026"/>
                  <a:pt x="1316409" y="3443862"/>
                </a:cubicBezTo>
                <a:cubicBezTo>
                  <a:pt x="1341060" y="3384698"/>
                  <a:pt x="1353386" y="3230213"/>
                  <a:pt x="1353386" y="2980408"/>
                </a:cubicBezTo>
                <a:lnTo>
                  <a:pt x="1353386" y="2704307"/>
                </a:lnTo>
                <a:cubicBezTo>
                  <a:pt x="1353386" y="2666097"/>
                  <a:pt x="1352308" y="2630454"/>
                  <a:pt x="1350150" y="2597379"/>
                </a:cubicBezTo>
                <a:lnTo>
                  <a:pt x="1342875" y="2528779"/>
                </a:lnTo>
                <a:lnTo>
                  <a:pt x="2338640" y="2528779"/>
                </a:lnTo>
                <a:lnTo>
                  <a:pt x="2342388" y="2582315"/>
                </a:lnTo>
                <a:cubicBezTo>
                  <a:pt x="2347010" y="2669723"/>
                  <a:pt x="2349321" y="2766868"/>
                  <a:pt x="2349321" y="2873750"/>
                </a:cubicBezTo>
                <a:cubicBezTo>
                  <a:pt x="2349321" y="3191091"/>
                  <a:pt x="2313164" y="3437321"/>
                  <a:pt x="2240853" y="3612438"/>
                </a:cubicBezTo>
                <a:cubicBezTo>
                  <a:pt x="2168540" y="3787556"/>
                  <a:pt x="2043638" y="3920746"/>
                  <a:pt x="1866144" y="4012010"/>
                </a:cubicBezTo>
                <a:cubicBezTo>
                  <a:pt x="1688652" y="4103273"/>
                  <a:pt x="1461032" y="4148905"/>
                  <a:pt x="1183289" y="4148905"/>
                </a:cubicBezTo>
                <a:cubicBezTo>
                  <a:pt x="867745" y="4148905"/>
                  <a:pt x="619994" y="4095903"/>
                  <a:pt x="440035" y="3989901"/>
                </a:cubicBezTo>
                <a:cubicBezTo>
                  <a:pt x="260077" y="3883897"/>
                  <a:pt x="141749" y="3754064"/>
                  <a:pt x="85049" y="3600401"/>
                </a:cubicBezTo>
                <a:cubicBezTo>
                  <a:pt x="28349" y="3446738"/>
                  <a:pt x="0" y="3180087"/>
                  <a:pt x="0" y="2800449"/>
                </a:cubicBezTo>
                <a:close/>
                <a:moveTo>
                  <a:pt x="1092077" y="0"/>
                </a:moveTo>
                <a:cubicBezTo>
                  <a:pt x="1567035" y="0"/>
                  <a:pt x="1889153" y="92791"/>
                  <a:pt x="2058429" y="278373"/>
                </a:cubicBezTo>
                <a:cubicBezTo>
                  <a:pt x="2227704" y="463956"/>
                  <a:pt x="2312343" y="721798"/>
                  <a:pt x="2312343" y="1051902"/>
                </a:cubicBezTo>
                <a:cubicBezTo>
                  <a:pt x="2312343" y="1219418"/>
                  <a:pt x="2295241" y="1352063"/>
                  <a:pt x="2261036" y="1449835"/>
                </a:cubicBezTo>
                <a:lnTo>
                  <a:pt x="2258534" y="1455236"/>
                </a:lnTo>
                <a:lnTo>
                  <a:pt x="1319996" y="1455236"/>
                </a:lnTo>
                <a:lnTo>
                  <a:pt x="1332586" y="1414707"/>
                </a:lnTo>
                <a:cubicBezTo>
                  <a:pt x="1346453" y="1356160"/>
                  <a:pt x="1353386" y="1278198"/>
                  <a:pt x="1353386" y="1180823"/>
                </a:cubicBezTo>
                <a:lnTo>
                  <a:pt x="1353386" y="958957"/>
                </a:lnTo>
                <a:cubicBezTo>
                  <a:pt x="1353386" y="819263"/>
                  <a:pt x="1339006" y="727229"/>
                  <a:pt x="1310245" y="682856"/>
                </a:cubicBezTo>
                <a:cubicBezTo>
                  <a:pt x="1281485" y="638483"/>
                  <a:pt x="1236700" y="616297"/>
                  <a:pt x="1175893" y="616297"/>
                </a:cubicBezTo>
                <a:cubicBezTo>
                  <a:pt x="1106868" y="616297"/>
                  <a:pt x="1059619" y="639716"/>
                  <a:pt x="1034145" y="686554"/>
                </a:cubicBezTo>
                <a:cubicBezTo>
                  <a:pt x="1008672" y="733393"/>
                  <a:pt x="995934" y="833232"/>
                  <a:pt x="995934" y="986074"/>
                </a:cubicBezTo>
                <a:lnTo>
                  <a:pt x="995934" y="1313943"/>
                </a:lnTo>
                <a:lnTo>
                  <a:pt x="0" y="1313943"/>
                </a:lnTo>
                <a:lnTo>
                  <a:pt x="0" y="973748"/>
                </a:lnTo>
                <a:cubicBezTo>
                  <a:pt x="0" y="592466"/>
                  <a:pt x="87104" y="334854"/>
                  <a:pt x="261309" y="200913"/>
                </a:cubicBezTo>
                <a:cubicBezTo>
                  <a:pt x="435516" y="66971"/>
                  <a:pt x="712438" y="0"/>
                  <a:pt x="1092077" y="0"/>
                </a:cubicBezTo>
                <a:close/>
              </a:path>
            </a:pathLst>
          </a:cu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88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2F72C3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endParaRPr lang="zh-CN" altLang="en-US" sz="41300" dirty="0">
              <a:latin typeface="Impact" panose="020B080603090205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D381781-E4F3-4475-8DE4-3E071BF083B9}"/>
              </a:ext>
            </a:extLst>
          </p:cNvPr>
          <p:cNvSpPr txBox="1"/>
          <p:nvPr/>
        </p:nvSpPr>
        <p:spPr>
          <a:xfrm>
            <a:off x="8765014" y="3406388"/>
            <a:ext cx="2769989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未来展望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E92C0F6-FE78-401C-B5BC-1B5ED0277692}"/>
              </a:ext>
            </a:extLst>
          </p:cNvPr>
          <p:cNvSpPr txBox="1"/>
          <p:nvPr/>
        </p:nvSpPr>
        <p:spPr>
          <a:xfrm>
            <a:off x="4990938" y="1625713"/>
            <a:ext cx="2127492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2F72C3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dist"/>
            <a:r>
              <a:rPr lang="en-US" altLang="zh-CN" sz="2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lt"/>
              </a:rPr>
              <a:t>Catalog</a:t>
            </a:r>
            <a:endParaRPr lang="zh-CN" altLang="en-US" sz="2800" dirty="0">
              <a:gradFill flip="none" rotWithShape="1">
                <a:gsLst>
                  <a:gs pos="51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  <a:tileRect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3730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45BD506-33EC-41E8-9F03-7B1886AD6E57}"/>
              </a:ext>
            </a:extLst>
          </p:cNvPr>
          <p:cNvSpPr txBox="1"/>
          <p:nvPr/>
        </p:nvSpPr>
        <p:spPr>
          <a:xfrm>
            <a:off x="3838972" y="2751892"/>
            <a:ext cx="4514056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8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项目背景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A6FEFA6-DB51-4000-9BFB-7A403D5996C4}"/>
              </a:ext>
            </a:extLst>
          </p:cNvPr>
          <p:cNvSpPr txBox="1"/>
          <p:nvPr/>
        </p:nvSpPr>
        <p:spPr>
          <a:xfrm>
            <a:off x="4862965" y="1538592"/>
            <a:ext cx="1750278" cy="4148905"/>
          </a:xfrm>
          <a:custGeom>
            <a:avLst/>
            <a:gdLst>
              <a:gd name="connsiteX0" fmla="*/ 714974 w 1750278"/>
              <a:gd name="connsiteY0" fmla="*/ 2528779 h 4148905"/>
              <a:gd name="connsiteX1" fmla="*/ 1750278 w 1750278"/>
              <a:gd name="connsiteY1" fmla="*/ 2528779 h 4148905"/>
              <a:gd name="connsiteX2" fmla="*/ 1750278 w 1750278"/>
              <a:gd name="connsiteY2" fmla="*/ 4148905 h 4148905"/>
              <a:gd name="connsiteX3" fmla="*/ 714974 w 1750278"/>
              <a:gd name="connsiteY3" fmla="*/ 4148905 h 4148905"/>
              <a:gd name="connsiteX4" fmla="*/ 1140371 w 1750278"/>
              <a:gd name="connsiteY4" fmla="*/ 0 h 4148905"/>
              <a:gd name="connsiteX5" fmla="*/ 1750278 w 1750278"/>
              <a:gd name="connsiteY5" fmla="*/ 0 h 4148905"/>
              <a:gd name="connsiteX6" fmla="*/ 1750278 w 1750278"/>
              <a:gd name="connsiteY6" fmla="*/ 1455236 h 4148905"/>
              <a:gd name="connsiteX7" fmla="*/ 704708 w 1750278"/>
              <a:gd name="connsiteY7" fmla="*/ 1455236 h 4148905"/>
              <a:gd name="connsiteX8" fmla="*/ 702001 w 1750278"/>
              <a:gd name="connsiteY8" fmla="*/ 1418098 h 4148905"/>
              <a:gd name="connsiteX9" fmla="*/ 691911 w 1750278"/>
              <a:gd name="connsiteY9" fmla="*/ 1345383 h 4148905"/>
              <a:gd name="connsiteX10" fmla="*/ 565060 w 1750278"/>
              <a:gd name="connsiteY10" fmla="*/ 1198032 h 4148905"/>
              <a:gd name="connsiteX11" fmla="*/ 102505 w 1750278"/>
              <a:gd name="connsiteY11" fmla="*/ 1148060 h 4148905"/>
              <a:gd name="connsiteX12" fmla="*/ 0 w 1750278"/>
              <a:gd name="connsiteY12" fmla="*/ 1148060 h 4148905"/>
              <a:gd name="connsiteX13" fmla="*/ 0 w 1750278"/>
              <a:gd name="connsiteY13" fmla="*/ 664363 h 4148905"/>
              <a:gd name="connsiteX14" fmla="*/ 1140371 w 1750278"/>
              <a:gd name="connsiteY14" fmla="*/ 0 h 414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0278" h="4148905">
                <a:moveTo>
                  <a:pt x="714974" y="2528779"/>
                </a:moveTo>
                <a:lnTo>
                  <a:pt x="1750278" y="2528779"/>
                </a:lnTo>
                <a:lnTo>
                  <a:pt x="1750278" y="4148905"/>
                </a:lnTo>
                <a:lnTo>
                  <a:pt x="714974" y="4148905"/>
                </a:lnTo>
                <a:close/>
                <a:moveTo>
                  <a:pt x="1140371" y="0"/>
                </a:moveTo>
                <a:lnTo>
                  <a:pt x="1750278" y="0"/>
                </a:lnTo>
                <a:lnTo>
                  <a:pt x="1750278" y="1455236"/>
                </a:lnTo>
                <a:lnTo>
                  <a:pt x="704708" y="1455236"/>
                </a:lnTo>
                <a:lnTo>
                  <a:pt x="702001" y="1418098"/>
                </a:lnTo>
                <a:cubicBezTo>
                  <a:pt x="699118" y="1385852"/>
                  <a:pt x="695754" y="1361613"/>
                  <a:pt x="691911" y="1345383"/>
                </a:cubicBezTo>
                <a:cubicBezTo>
                  <a:pt x="676534" y="1280463"/>
                  <a:pt x="634252" y="1231346"/>
                  <a:pt x="565060" y="1198032"/>
                </a:cubicBezTo>
                <a:cubicBezTo>
                  <a:pt x="495869" y="1164718"/>
                  <a:pt x="341683" y="1148060"/>
                  <a:pt x="102505" y="1148060"/>
                </a:cubicBezTo>
                <a:lnTo>
                  <a:pt x="0" y="1148060"/>
                </a:lnTo>
                <a:lnTo>
                  <a:pt x="0" y="664363"/>
                </a:lnTo>
                <a:cubicBezTo>
                  <a:pt x="500567" y="556626"/>
                  <a:pt x="880691" y="335171"/>
                  <a:pt x="1140371" y="0"/>
                </a:cubicBezTo>
                <a:close/>
              </a:path>
            </a:pathLst>
          </a:cu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413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2F72C3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三极力量体简-粗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3891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剪去单角 12">
            <a:extLst>
              <a:ext uri="{FF2B5EF4-FFF2-40B4-BE49-F238E27FC236}">
                <a16:creationId xmlns:a16="http://schemas.microsoft.com/office/drawing/2014/main" id="{9FB03134-4CA5-4DC5-A33F-1629376C9B1E}"/>
              </a:ext>
            </a:extLst>
          </p:cNvPr>
          <p:cNvSpPr>
            <a:spLocks/>
          </p:cNvSpPr>
          <p:nvPr/>
        </p:nvSpPr>
        <p:spPr>
          <a:xfrm>
            <a:off x="883754" y="1936298"/>
            <a:ext cx="5153187" cy="3841100"/>
          </a:xfrm>
          <a:prstGeom prst="snip1Rect">
            <a:avLst/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99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D801C86-6199-474D-BE89-0BACEC2D04DC}"/>
              </a:ext>
            </a:extLst>
          </p:cNvPr>
          <p:cNvSpPr txBox="1"/>
          <p:nvPr/>
        </p:nvSpPr>
        <p:spPr>
          <a:xfrm>
            <a:off x="4711006" y="274305"/>
            <a:ext cx="2769989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背景介绍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A742BA4-1846-4659-A907-C511708A1B82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r="5364"/>
          <a:stretch/>
        </p:blipFill>
        <p:spPr>
          <a:xfrm>
            <a:off x="1087300" y="2095019"/>
            <a:ext cx="5153187" cy="3841100"/>
          </a:xfrm>
          <a:prstGeom prst="snip1Rect">
            <a:avLst>
              <a:gd name="adj" fmla="val 22656"/>
            </a:avLst>
          </a:prstGeom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0"/>
              </a:scheme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C929226-4E07-496F-8B60-4377A6D45B3D}"/>
              </a:ext>
            </a:extLst>
          </p:cNvPr>
          <p:cNvSpPr txBox="1"/>
          <p:nvPr/>
        </p:nvSpPr>
        <p:spPr>
          <a:xfrm>
            <a:off x="6507431" y="3052695"/>
            <a:ext cx="4642191" cy="28834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你的正文内容。这是一段长段文字描述，请替换为你的正文内容。这是一段长段文字描述，请替换为你的正文内容。这是一段长段文字描述，请替换为你的正文内容。这是一段长段文字描述，请替换为你的正文内容。这是一段长段文字描述，请替换为你的正文内容。这是一段长段文字描述，请替换为你的正文内容。这是一段长段文字描述，请替换为你的正文内容。这是一段长段文字描述，请替换为你的正文内容。这是一段长段文字描述，请替换为你的正文内容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0D71629-E825-4052-8CB6-F15123C7B66C}"/>
              </a:ext>
            </a:extLst>
          </p:cNvPr>
          <p:cNvSpPr txBox="1"/>
          <p:nvPr/>
        </p:nvSpPr>
        <p:spPr>
          <a:xfrm>
            <a:off x="6444033" y="2095019"/>
            <a:ext cx="4847481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54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国内外研究现状</a:t>
            </a:r>
          </a:p>
        </p:txBody>
      </p:sp>
    </p:spTree>
    <p:extLst>
      <p:ext uri="{BB962C8B-B14F-4D97-AF65-F5344CB8AC3E}">
        <p14:creationId xmlns:p14="http://schemas.microsoft.com/office/powerpoint/2010/main" val="334569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剪去单角 11">
            <a:extLst>
              <a:ext uri="{FF2B5EF4-FFF2-40B4-BE49-F238E27FC236}">
                <a16:creationId xmlns:a16="http://schemas.microsoft.com/office/drawing/2014/main" id="{9C2BB69E-0355-486E-998C-071C4F6AB550}"/>
              </a:ext>
            </a:extLst>
          </p:cNvPr>
          <p:cNvSpPr>
            <a:spLocks/>
          </p:cNvSpPr>
          <p:nvPr/>
        </p:nvSpPr>
        <p:spPr>
          <a:xfrm>
            <a:off x="797870" y="1724216"/>
            <a:ext cx="3035593" cy="4337358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D566FFE-DA9D-4925-AB61-6C8F8ED59F6E}"/>
              </a:ext>
            </a:extLst>
          </p:cNvPr>
          <p:cNvSpPr txBox="1"/>
          <p:nvPr/>
        </p:nvSpPr>
        <p:spPr>
          <a:xfrm>
            <a:off x="4711006" y="274305"/>
            <a:ext cx="2769989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项目重点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BD8B3-412A-41B8-86D3-7D10FAE0DB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r="5364"/>
          <a:stretch/>
        </p:blipFill>
        <p:spPr>
          <a:xfrm>
            <a:off x="979601" y="1936298"/>
            <a:ext cx="2932000" cy="1708467"/>
          </a:xfrm>
          <a:prstGeom prst="snip1Rect">
            <a:avLst>
              <a:gd name="adj" fmla="val 28677"/>
            </a:avLst>
          </a:prstGeom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0"/>
              </a:scheme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3842823-7EE6-4576-A330-B6F934EE3824}"/>
              </a:ext>
            </a:extLst>
          </p:cNvPr>
          <p:cNvSpPr txBox="1"/>
          <p:nvPr/>
        </p:nvSpPr>
        <p:spPr>
          <a:xfrm>
            <a:off x="1001885" y="3944710"/>
            <a:ext cx="2644285" cy="18501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这是一段长段文字描述，请替换为你的正文内容。这是一段长段文字描述，请替换为你的正文内容。这是一段长段文字描述，请替换为你的正文内容。</a:t>
            </a:r>
          </a:p>
        </p:txBody>
      </p:sp>
      <p:sp>
        <p:nvSpPr>
          <p:cNvPr id="19" name="矩形: 剪去单角 18">
            <a:extLst>
              <a:ext uri="{FF2B5EF4-FFF2-40B4-BE49-F238E27FC236}">
                <a16:creationId xmlns:a16="http://schemas.microsoft.com/office/drawing/2014/main" id="{FEA818E6-0C50-4E11-A791-0C9B787A6B6F}"/>
              </a:ext>
            </a:extLst>
          </p:cNvPr>
          <p:cNvSpPr>
            <a:spLocks/>
          </p:cNvSpPr>
          <p:nvPr/>
        </p:nvSpPr>
        <p:spPr>
          <a:xfrm>
            <a:off x="4508955" y="1724216"/>
            <a:ext cx="3035593" cy="4337358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4B32652-B5C7-407B-9CB3-3B241A1898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1" b="6351"/>
          <a:stretch/>
        </p:blipFill>
        <p:spPr>
          <a:xfrm>
            <a:off x="4690686" y="1936298"/>
            <a:ext cx="2932000" cy="1708467"/>
          </a:xfrm>
          <a:prstGeom prst="snip1Rect">
            <a:avLst>
              <a:gd name="adj" fmla="val 28677"/>
            </a:avLst>
          </a:prstGeom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0"/>
              </a:schemeClr>
            </a:outerShdw>
          </a:effec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458B308-1C4C-4018-843D-1A549C579E69}"/>
              </a:ext>
            </a:extLst>
          </p:cNvPr>
          <p:cNvSpPr txBox="1"/>
          <p:nvPr/>
        </p:nvSpPr>
        <p:spPr>
          <a:xfrm>
            <a:off x="4712970" y="3944710"/>
            <a:ext cx="2644285" cy="18501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这是一段长段文字描述，请替换为你的正文内容。这是一段长段文字描述，请替换为你的正文内容。这是一段长段文字描述，请替换为你的正文内容。</a:t>
            </a:r>
          </a:p>
        </p:txBody>
      </p:sp>
      <p:sp>
        <p:nvSpPr>
          <p:cNvPr id="22" name="矩形: 剪去单角 21">
            <a:extLst>
              <a:ext uri="{FF2B5EF4-FFF2-40B4-BE49-F238E27FC236}">
                <a16:creationId xmlns:a16="http://schemas.microsoft.com/office/drawing/2014/main" id="{27E68AD8-E35F-40C6-AF54-23EF91B9E2CF}"/>
              </a:ext>
            </a:extLst>
          </p:cNvPr>
          <p:cNvSpPr>
            <a:spLocks/>
          </p:cNvSpPr>
          <p:nvPr/>
        </p:nvSpPr>
        <p:spPr>
          <a:xfrm>
            <a:off x="8220040" y="1724216"/>
            <a:ext cx="3035593" cy="4337358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4923BD2-065E-4682-8186-21796984EF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8" b="6298"/>
          <a:stretch/>
        </p:blipFill>
        <p:spPr>
          <a:xfrm>
            <a:off x="8401771" y="1936298"/>
            <a:ext cx="2932000" cy="1708467"/>
          </a:xfrm>
          <a:prstGeom prst="snip1Rect">
            <a:avLst>
              <a:gd name="adj" fmla="val 28677"/>
            </a:avLst>
          </a:prstGeom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0"/>
              </a:schemeClr>
            </a:outerShdw>
          </a:effec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EEC01C9-191E-4B39-A2A5-AECBAE31FA7D}"/>
              </a:ext>
            </a:extLst>
          </p:cNvPr>
          <p:cNvSpPr txBox="1"/>
          <p:nvPr/>
        </p:nvSpPr>
        <p:spPr>
          <a:xfrm>
            <a:off x="8424055" y="3944710"/>
            <a:ext cx="2644285" cy="18501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这是一段长段文字描述，请替换为你的正文内容。这是一段长段文字描述，请替换为你的正文内容。这是一段长段文字描述，请替换为你的正文内容。</a:t>
            </a:r>
          </a:p>
        </p:txBody>
      </p:sp>
    </p:spTree>
    <p:extLst>
      <p:ext uri="{BB962C8B-B14F-4D97-AF65-F5344CB8AC3E}">
        <p14:creationId xmlns:p14="http://schemas.microsoft.com/office/powerpoint/2010/main" val="1754345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CFD9E0C-74B7-4C72-B593-30E82E492DD4}"/>
              </a:ext>
            </a:extLst>
          </p:cNvPr>
          <p:cNvSpPr txBox="1"/>
          <p:nvPr/>
        </p:nvSpPr>
        <p:spPr>
          <a:xfrm>
            <a:off x="4711006" y="274305"/>
            <a:ext cx="2769989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项目重点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2627E60-C1EF-468B-9508-0A4239E457E9}"/>
              </a:ext>
            </a:extLst>
          </p:cNvPr>
          <p:cNvGrpSpPr/>
          <p:nvPr/>
        </p:nvGrpSpPr>
        <p:grpSpPr>
          <a:xfrm>
            <a:off x="477173" y="1840015"/>
            <a:ext cx="4653368" cy="4522381"/>
            <a:chOff x="1981429" y="989871"/>
            <a:chExt cx="5733406" cy="5572017"/>
          </a:xfrm>
          <a:effectLst>
            <a:outerShdw blurRad="203200" algn="ctr" rotWithShape="0">
              <a:prstClr val="black">
                <a:alpha val="40000"/>
              </a:prstClr>
            </a:outerShdw>
          </a:effectLst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4AFA8697-7C77-45DA-973E-86467B298380}"/>
                </a:ext>
              </a:extLst>
            </p:cNvPr>
            <p:cNvSpPr>
              <a:spLocks/>
            </p:cNvSpPr>
            <p:nvPr/>
          </p:nvSpPr>
          <p:spPr>
            <a:xfrm>
              <a:off x="2220543" y="989871"/>
              <a:ext cx="5470566" cy="530878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  <a:alpha val="0"/>
                  </a:schemeClr>
                </a:gs>
                <a:gs pos="48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37" name="图形 36">
              <a:extLst>
                <a:ext uri="{FF2B5EF4-FFF2-40B4-BE49-F238E27FC236}">
                  <a16:creationId xmlns:a16="http://schemas.microsoft.com/office/drawing/2014/main" id="{0DEF9D41-9155-48B8-B045-D3A43AB5BA80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81429" y="1019765"/>
              <a:ext cx="5733406" cy="5542123"/>
            </a:xfrm>
            <a:prstGeom prst="rect">
              <a:avLst/>
            </a:prstGeom>
          </p:spPr>
        </p:pic>
      </p:grpSp>
      <p:sp>
        <p:nvSpPr>
          <p:cNvPr id="4" name="矩形: 剪去单角 3">
            <a:extLst>
              <a:ext uri="{FF2B5EF4-FFF2-40B4-BE49-F238E27FC236}">
                <a16:creationId xmlns:a16="http://schemas.microsoft.com/office/drawing/2014/main" id="{4F31E676-2414-4CDF-B959-111113CDBC0C}"/>
              </a:ext>
            </a:extLst>
          </p:cNvPr>
          <p:cNvSpPr>
            <a:spLocks/>
          </p:cNvSpPr>
          <p:nvPr/>
        </p:nvSpPr>
        <p:spPr>
          <a:xfrm>
            <a:off x="6145354" y="2195972"/>
            <a:ext cx="5071855" cy="828561"/>
          </a:xfrm>
          <a:prstGeom prst="snip1Rect">
            <a:avLst>
              <a:gd name="adj" fmla="val 9136"/>
            </a:avLst>
          </a:prstGeom>
          <a:solidFill>
            <a:schemeClr val="tx1">
              <a:alpha val="0"/>
            </a:schemeClr>
          </a:soli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矩形: 剪去单角 10">
            <a:extLst>
              <a:ext uri="{FF2B5EF4-FFF2-40B4-BE49-F238E27FC236}">
                <a16:creationId xmlns:a16="http://schemas.microsoft.com/office/drawing/2014/main" id="{6444476F-7FA5-452C-B0F8-08BA87E1A4BC}"/>
              </a:ext>
            </a:extLst>
          </p:cNvPr>
          <p:cNvSpPr>
            <a:spLocks/>
          </p:cNvSpPr>
          <p:nvPr/>
        </p:nvSpPr>
        <p:spPr>
          <a:xfrm>
            <a:off x="4998285" y="1753418"/>
            <a:ext cx="1492580" cy="1024072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5F068BA-6B31-407A-A92A-E63F9CD035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r="5364"/>
          <a:stretch/>
        </p:blipFill>
        <p:spPr>
          <a:xfrm>
            <a:off x="5126638" y="1888471"/>
            <a:ext cx="1473176" cy="1136062"/>
          </a:xfrm>
          <a:prstGeom prst="snip1Rect">
            <a:avLst>
              <a:gd name="adj" fmla="val 28677"/>
            </a:avLst>
          </a:prstGeom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0"/>
              </a:scheme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E90818D-5857-4FC9-9D85-C9665638F9B6}"/>
              </a:ext>
            </a:extLst>
          </p:cNvPr>
          <p:cNvSpPr txBox="1"/>
          <p:nvPr/>
        </p:nvSpPr>
        <p:spPr>
          <a:xfrm>
            <a:off x="6728168" y="2254896"/>
            <a:ext cx="4313712" cy="7239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这是一段长段文字描述，请替换为正文内容。这是一段长段文字描述，请替换为正文内容。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001ABA3-D7CE-4B20-B353-956BFFA5BDC0}"/>
              </a:ext>
            </a:extLst>
          </p:cNvPr>
          <p:cNvSpPr txBox="1"/>
          <p:nvPr/>
        </p:nvSpPr>
        <p:spPr>
          <a:xfrm>
            <a:off x="6728167" y="1686339"/>
            <a:ext cx="4847481" cy="4639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提高产品经济性</a:t>
            </a:r>
          </a:p>
        </p:txBody>
      </p:sp>
      <p:sp>
        <p:nvSpPr>
          <p:cNvPr id="26" name="矩形: 剪去单角 25">
            <a:extLst>
              <a:ext uri="{FF2B5EF4-FFF2-40B4-BE49-F238E27FC236}">
                <a16:creationId xmlns:a16="http://schemas.microsoft.com/office/drawing/2014/main" id="{CE2082FF-85E9-4F21-87DD-A108C71AD22C}"/>
              </a:ext>
            </a:extLst>
          </p:cNvPr>
          <p:cNvSpPr>
            <a:spLocks/>
          </p:cNvSpPr>
          <p:nvPr/>
        </p:nvSpPr>
        <p:spPr>
          <a:xfrm>
            <a:off x="6528348" y="3840676"/>
            <a:ext cx="5071855" cy="828561"/>
          </a:xfrm>
          <a:prstGeom prst="snip1Rect">
            <a:avLst>
              <a:gd name="adj" fmla="val 9136"/>
            </a:avLst>
          </a:prstGeom>
          <a:solidFill>
            <a:schemeClr val="tx1">
              <a:alpha val="0"/>
            </a:schemeClr>
          </a:soli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7" name="矩形: 剪去单角 26">
            <a:extLst>
              <a:ext uri="{FF2B5EF4-FFF2-40B4-BE49-F238E27FC236}">
                <a16:creationId xmlns:a16="http://schemas.microsoft.com/office/drawing/2014/main" id="{990C36E9-F83F-4627-A683-EFD28F3C5C6D}"/>
              </a:ext>
            </a:extLst>
          </p:cNvPr>
          <p:cNvSpPr>
            <a:spLocks/>
          </p:cNvSpPr>
          <p:nvPr/>
        </p:nvSpPr>
        <p:spPr>
          <a:xfrm>
            <a:off x="5381279" y="3398122"/>
            <a:ext cx="1492580" cy="1024072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87C4419-D81C-41F5-AAB0-7D0EA5703C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8" t="30513" r="19996" b="15930"/>
          <a:stretch/>
        </p:blipFill>
        <p:spPr>
          <a:xfrm>
            <a:off x="5509632" y="3533175"/>
            <a:ext cx="1473176" cy="1136062"/>
          </a:xfrm>
          <a:prstGeom prst="snip1Rect">
            <a:avLst>
              <a:gd name="adj" fmla="val 28677"/>
            </a:avLst>
          </a:prstGeom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0"/>
              </a:schemeClr>
            </a:outerShdw>
          </a:effectLst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CF589F8E-D543-4362-B11E-D26BBA3FA31D}"/>
              </a:ext>
            </a:extLst>
          </p:cNvPr>
          <p:cNvSpPr txBox="1"/>
          <p:nvPr/>
        </p:nvSpPr>
        <p:spPr>
          <a:xfrm>
            <a:off x="7111162" y="3899600"/>
            <a:ext cx="4313712" cy="7239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这是一段长段文字描述，请替换为正文内容。这是一段长段文字描述，请替换为正文内容。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77E3421-F692-47EC-B5AC-C012A718EECE}"/>
              </a:ext>
            </a:extLst>
          </p:cNvPr>
          <p:cNvSpPr txBox="1"/>
          <p:nvPr/>
        </p:nvSpPr>
        <p:spPr>
          <a:xfrm>
            <a:off x="7085427" y="3331043"/>
            <a:ext cx="4847481" cy="4639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提升工作稳定性</a:t>
            </a:r>
          </a:p>
        </p:txBody>
      </p:sp>
      <p:sp>
        <p:nvSpPr>
          <p:cNvPr id="31" name="矩形: 剪去单角 30">
            <a:extLst>
              <a:ext uri="{FF2B5EF4-FFF2-40B4-BE49-F238E27FC236}">
                <a16:creationId xmlns:a16="http://schemas.microsoft.com/office/drawing/2014/main" id="{EE330CBE-4628-4A0A-AB79-E15B7CEF3A7C}"/>
              </a:ext>
            </a:extLst>
          </p:cNvPr>
          <p:cNvSpPr>
            <a:spLocks/>
          </p:cNvSpPr>
          <p:nvPr/>
        </p:nvSpPr>
        <p:spPr>
          <a:xfrm>
            <a:off x="6145354" y="5479162"/>
            <a:ext cx="5071855" cy="828561"/>
          </a:xfrm>
          <a:prstGeom prst="snip1Rect">
            <a:avLst>
              <a:gd name="adj" fmla="val 9136"/>
            </a:avLst>
          </a:prstGeom>
          <a:solidFill>
            <a:schemeClr val="tx1">
              <a:alpha val="0"/>
            </a:schemeClr>
          </a:soli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" name="矩形: 剪去单角 31">
            <a:extLst>
              <a:ext uri="{FF2B5EF4-FFF2-40B4-BE49-F238E27FC236}">
                <a16:creationId xmlns:a16="http://schemas.microsoft.com/office/drawing/2014/main" id="{9B82F483-3FE2-4767-86B1-6D89F74FB1F5}"/>
              </a:ext>
            </a:extLst>
          </p:cNvPr>
          <p:cNvSpPr>
            <a:spLocks/>
          </p:cNvSpPr>
          <p:nvPr/>
        </p:nvSpPr>
        <p:spPr>
          <a:xfrm>
            <a:off x="4998285" y="5036608"/>
            <a:ext cx="1492580" cy="1024072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CE4D3413-78DC-4594-B808-1154B25DAB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5" b="9875"/>
          <a:stretch/>
        </p:blipFill>
        <p:spPr>
          <a:xfrm>
            <a:off x="5126638" y="5171661"/>
            <a:ext cx="1473176" cy="1136062"/>
          </a:xfrm>
          <a:prstGeom prst="snip1Rect">
            <a:avLst>
              <a:gd name="adj" fmla="val 28677"/>
            </a:avLst>
          </a:prstGeom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0"/>
              </a:schemeClr>
            </a:outerShdw>
          </a:effec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40EF56B1-4A0B-4A6C-ADB3-03AC1B12D2FE}"/>
              </a:ext>
            </a:extLst>
          </p:cNvPr>
          <p:cNvSpPr txBox="1"/>
          <p:nvPr/>
        </p:nvSpPr>
        <p:spPr>
          <a:xfrm>
            <a:off x="6728168" y="5538086"/>
            <a:ext cx="4313712" cy="7239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这是一段长段文字描述，请替换为正文内容。这是一段长段文字描述，请替换为正文内容。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5A0704E-25B3-43F8-A332-B28A4198D81F}"/>
              </a:ext>
            </a:extLst>
          </p:cNvPr>
          <p:cNvSpPr txBox="1"/>
          <p:nvPr/>
        </p:nvSpPr>
        <p:spPr>
          <a:xfrm>
            <a:off x="6728167" y="4969529"/>
            <a:ext cx="4847481" cy="4639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优化用户体验感</a:t>
            </a:r>
          </a:p>
        </p:txBody>
      </p:sp>
    </p:spTree>
    <p:extLst>
      <p:ext uri="{BB962C8B-B14F-4D97-AF65-F5344CB8AC3E}">
        <p14:creationId xmlns:p14="http://schemas.microsoft.com/office/powerpoint/2010/main" val="326768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267DA4C1-BA64-4FE6-B430-422C08BF1C3D}"/>
              </a:ext>
            </a:extLst>
          </p:cNvPr>
          <p:cNvSpPr txBox="1"/>
          <p:nvPr/>
        </p:nvSpPr>
        <p:spPr>
          <a:xfrm>
            <a:off x="4933049" y="1436992"/>
            <a:ext cx="2325902" cy="4148905"/>
          </a:xfrm>
          <a:custGeom>
            <a:avLst/>
            <a:gdLst>
              <a:gd name="connsiteX0" fmla="*/ 629324 w 2325902"/>
              <a:gd name="connsiteY0" fmla="*/ 2528779 h 4148905"/>
              <a:gd name="connsiteX1" fmla="*/ 1730527 w 2325902"/>
              <a:gd name="connsiteY1" fmla="*/ 2528779 h 4148905"/>
              <a:gd name="connsiteX2" fmla="*/ 1666956 w 2325902"/>
              <a:gd name="connsiteY2" fmla="*/ 2629369 h 4148905"/>
              <a:gd name="connsiteX3" fmla="*/ 1121383 w 2325902"/>
              <a:gd name="connsiteY3" fmla="*/ 3454906 h 4148905"/>
              <a:gd name="connsiteX4" fmla="*/ 2235380 w 2325902"/>
              <a:gd name="connsiteY4" fmla="*/ 3454906 h 4148905"/>
              <a:gd name="connsiteX5" fmla="*/ 2235380 w 2325902"/>
              <a:gd name="connsiteY5" fmla="*/ 4148905 h 4148905"/>
              <a:gd name="connsiteX6" fmla="*/ 0 w 2325902"/>
              <a:gd name="connsiteY6" fmla="*/ 4148905 h 4148905"/>
              <a:gd name="connsiteX7" fmla="*/ 629 w 2325902"/>
              <a:gd name="connsiteY7" fmla="*/ 3568059 h 4148905"/>
              <a:gd name="connsiteX8" fmla="*/ 542693 w 2325902"/>
              <a:gd name="connsiteY8" fmla="*/ 2673770 h 4148905"/>
              <a:gd name="connsiteX9" fmla="*/ 1098831 w 2325902"/>
              <a:gd name="connsiteY9" fmla="*/ 0 h 4148905"/>
              <a:gd name="connsiteX10" fmla="*/ 2015363 w 2325902"/>
              <a:gd name="connsiteY10" fmla="*/ 300481 h 4148905"/>
              <a:gd name="connsiteX11" fmla="*/ 2325902 w 2325902"/>
              <a:gd name="connsiteY11" fmla="*/ 1061114 h 4148905"/>
              <a:gd name="connsiteX12" fmla="*/ 2282208 w 2325902"/>
              <a:gd name="connsiteY12" fmla="*/ 1420686 h 4148905"/>
              <a:gd name="connsiteX13" fmla="*/ 2270280 w 2325902"/>
              <a:gd name="connsiteY13" fmla="*/ 1455236 h 4148905"/>
              <a:gd name="connsiteX14" fmla="*/ 1227237 w 2325902"/>
              <a:gd name="connsiteY14" fmla="*/ 1455236 h 4148905"/>
              <a:gd name="connsiteX15" fmla="*/ 1263138 w 2325902"/>
              <a:gd name="connsiteY15" fmla="*/ 1375346 h 4148905"/>
              <a:gd name="connsiteX16" fmla="*/ 1368511 w 2325902"/>
              <a:gd name="connsiteY16" fmla="*/ 955506 h 4148905"/>
              <a:gd name="connsiteX17" fmla="*/ 1311856 w 2325902"/>
              <a:gd name="connsiteY17" fmla="*/ 707828 h 4148905"/>
              <a:gd name="connsiteX18" fmla="*/ 1139378 w 2325902"/>
              <a:gd name="connsiteY18" fmla="*/ 626108 h 4148905"/>
              <a:gd name="connsiteX19" fmla="*/ 966899 w 2325902"/>
              <a:gd name="connsiteY19" fmla="*/ 716629 h 4148905"/>
              <a:gd name="connsiteX20" fmla="*/ 910245 w 2325902"/>
              <a:gd name="connsiteY20" fmla="*/ 1076201 h 4148905"/>
              <a:gd name="connsiteX21" fmla="*/ 910245 w 2325902"/>
              <a:gd name="connsiteY21" fmla="*/ 1455236 h 4148905"/>
              <a:gd name="connsiteX22" fmla="*/ 0 w 2325902"/>
              <a:gd name="connsiteY22" fmla="*/ 1455236 h 4148905"/>
              <a:gd name="connsiteX23" fmla="*/ 0 w 2325902"/>
              <a:gd name="connsiteY23" fmla="*/ 1315077 h 4148905"/>
              <a:gd name="connsiteX24" fmla="*/ 35203 w 2325902"/>
              <a:gd name="connsiteY24" fmla="*/ 775719 h 4148905"/>
              <a:gd name="connsiteX25" fmla="*/ 208703 w 2325902"/>
              <a:gd name="connsiteY25" fmla="*/ 387231 h 4148905"/>
              <a:gd name="connsiteX26" fmla="*/ 568275 w 2325902"/>
              <a:gd name="connsiteY26" fmla="*/ 98064 h 4148905"/>
              <a:gd name="connsiteX27" fmla="*/ 1098831 w 2325902"/>
              <a:gd name="connsiteY27" fmla="*/ 0 h 414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325902" h="4148905">
                <a:moveTo>
                  <a:pt x="629324" y="2528779"/>
                </a:moveTo>
                <a:lnTo>
                  <a:pt x="1730527" y="2528779"/>
                </a:lnTo>
                <a:lnTo>
                  <a:pt x="1666956" y="2629369"/>
                </a:lnTo>
                <a:cubicBezTo>
                  <a:pt x="1516982" y="2863531"/>
                  <a:pt x="1335125" y="3138710"/>
                  <a:pt x="1121383" y="3454906"/>
                </a:cubicBezTo>
                <a:lnTo>
                  <a:pt x="2235380" y="3454906"/>
                </a:lnTo>
                <a:lnTo>
                  <a:pt x="2235380" y="4148905"/>
                </a:lnTo>
                <a:lnTo>
                  <a:pt x="0" y="4148905"/>
                </a:lnTo>
                <a:lnTo>
                  <a:pt x="629" y="3568059"/>
                </a:lnTo>
                <a:cubicBezTo>
                  <a:pt x="207550" y="3229651"/>
                  <a:pt x="388238" y="2931554"/>
                  <a:pt x="542693" y="2673770"/>
                </a:cubicBezTo>
                <a:close/>
                <a:moveTo>
                  <a:pt x="1098831" y="0"/>
                </a:moveTo>
                <a:cubicBezTo>
                  <a:pt x="1502826" y="0"/>
                  <a:pt x="1808337" y="100160"/>
                  <a:pt x="2015363" y="300481"/>
                </a:cubicBezTo>
                <a:cubicBezTo>
                  <a:pt x="2222389" y="500802"/>
                  <a:pt x="2325902" y="754346"/>
                  <a:pt x="2325902" y="1061114"/>
                </a:cubicBezTo>
                <a:cubicBezTo>
                  <a:pt x="2325902" y="1177618"/>
                  <a:pt x="2311337" y="1297476"/>
                  <a:pt x="2282208" y="1420686"/>
                </a:cubicBezTo>
                <a:lnTo>
                  <a:pt x="2270280" y="1455236"/>
                </a:lnTo>
                <a:lnTo>
                  <a:pt x="1227237" y="1455236"/>
                </a:lnTo>
                <a:lnTo>
                  <a:pt x="1263138" y="1375346"/>
                </a:lnTo>
                <a:cubicBezTo>
                  <a:pt x="1333386" y="1203575"/>
                  <a:pt x="1368511" y="1063628"/>
                  <a:pt x="1368511" y="955506"/>
                </a:cubicBezTo>
                <a:cubicBezTo>
                  <a:pt x="1368511" y="844868"/>
                  <a:pt x="1349626" y="762309"/>
                  <a:pt x="1311856" y="707828"/>
                </a:cubicBezTo>
                <a:cubicBezTo>
                  <a:pt x="1274087" y="653348"/>
                  <a:pt x="1216593" y="626108"/>
                  <a:pt x="1139378" y="626108"/>
                </a:cubicBezTo>
                <a:cubicBezTo>
                  <a:pt x="1062162" y="626108"/>
                  <a:pt x="1004669" y="656281"/>
                  <a:pt x="966899" y="716629"/>
                </a:cubicBezTo>
                <a:cubicBezTo>
                  <a:pt x="929130" y="776977"/>
                  <a:pt x="910245" y="896834"/>
                  <a:pt x="910245" y="1076201"/>
                </a:cubicBezTo>
                <a:lnTo>
                  <a:pt x="910245" y="1455236"/>
                </a:lnTo>
                <a:lnTo>
                  <a:pt x="0" y="1455236"/>
                </a:lnTo>
                <a:lnTo>
                  <a:pt x="0" y="1315077"/>
                </a:lnTo>
                <a:cubicBezTo>
                  <a:pt x="0" y="1087097"/>
                  <a:pt x="11734" y="907311"/>
                  <a:pt x="35203" y="775719"/>
                </a:cubicBezTo>
                <a:cubicBezTo>
                  <a:pt x="58672" y="644128"/>
                  <a:pt x="116505" y="514631"/>
                  <a:pt x="208703" y="387231"/>
                </a:cubicBezTo>
                <a:cubicBezTo>
                  <a:pt x="300901" y="259830"/>
                  <a:pt x="420758" y="163442"/>
                  <a:pt x="568275" y="98064"/>
                </a:cubicBezTo>
                <a:cubicBezTo>
                  <a:pt x="715791" y="32688"/>
                  <a:pt x="892643" y="0"/>
                  <a:pt x="1098831" y="0"/>
                </a:cubicBezTo>
                <a:close/>
              </a:path>
            </a:pathLst>
          </a:cu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413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2F72C3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三极力量体简-粗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2045C1E-08E9-45FD-A8B0-2B98B3AE043C}"/>
              </a:ext>
            </a:extLst>
          </p:cNvPr>
          <p:cNvSpPr txBox="1"/>
          <p:nvPr/>
        </p:nvSpPr>
        <p:spPr>
          <a:xfrm>
            <a:off x="3838972" y="2636144"/>
            <a:ext cx="4514056" cy="13542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88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项目内容</a:t>
            </a:r>
          </a:p>
        </p:txBody>
      </p:sp>
    </p:spTree>
    <p:extLst>
      <p:ext uri="{BB962C8B-B14F-4D97-AF65-F5344CB8AC3E}">
        <p14:creationId xmlns:p14="http://schemas.microsoft.com/office/powerpoint/2010/main" val="3843687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>
            <a:extLst>
              <a:ext uri="{FF2B5EF4-FFF2-40B4-BE49-F238E27FC236}">
                <a16:creationId xmlns:a16="http://schemas.microsoft.com/office/drawing/2014/main" id="{CE865DA6-FC2A-414A-9A97-A6EC7A547867}"/>
              </a:ext>
            </a:extLst>
          </p:cNvPr>
          <p:cNvSpPr txBox="1"/>
          <p:nvPr/>
        </p:nvSpPr>
        <p:spPr>
          <a:xfrm>
            <a:off x="7547295" y="1102301"/>
            <a:ext cx="2769989" cy="23637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en-US" altLang="zh-CN" sz="16600" dirty="0">
                <a:gradFill flip="none" rotWithShape="1">
                  <a:gsLst>
                    <a:gs pos="76186">
                      <a:srgbClr val="90A4C8">
                        <a:alpha val="0"/>
                      </a:srgbClr>
                    </a:gs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  <a:alpha val="0"/>
                      </a:schemeClr>
                    </a:gs>
                  </a:gsLst>
                  <a:lin ang="5400000" scaled="1"/>
                  <a:tileRect/>
                </a:gradFill>
              </a:rPr>
              <a:t>B</a:t>
            </a:r>
            <a:endParaRPr lang="zh-CN" altLang="en-US" sz="16600" dirty="0">
              <a:gradFill flip="none" rotWithShape="1">
                <a:gsLst>
                  <a:gs pos="76186">
                    <a:srgbClr val="90A4C8">
                      <a:alpha val="0"/>
                    </a:srgbClr>
                  </a:gs>
                  <a:gs pos="51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7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FEC2C91-23A5-4E93-B0BA-7F9B33451D8B}"/>
              </a:ext>
            </a:extLst>
          </p:cNvPr>
          <p:cNvSpPr txBox="1"/>
          <p:nvPr/>
        </p:nvSpPr>
        <p:spPr>
          <a:xfrm>
            <a:off x="1858549" y="1102301"/>
            <a:ext cx="2769989" cy="23637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en-US" altLang="zh-CN" sz="16600" dirty="0">
                <a:gradFill flip="none" rotWithShape="1">
                  <a:gsLst>
                    <a:gs pos="76186">
                      <a:srgbClr val="90A4C8">
                        <a:alpha val="0"/>
                      </a:srgbClr>
                    </a:gs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  <a:alpha val="0"/>
                      </a:schemeClr>
                    </a:gs>
                  </a:gsLst>
                  <a:lin ang="5400000" scaled="1"/>
                  <a:tileRect/>
                </a:gradFill>
              </a:rPr>
              <a:t>A</a:t>
            </a:r>
            <a:endParaRPr lang="zh-CN" altLang="en-US" sz="16600" dirty="0">
              <a:gradFill flip="none" rotWithShape="1">
                <a:gsLst>
                  <a:gs pos="76186">
                    <a:srgbClr val="90A4C8">
                      <a:alpha val="0"/>
                    </a:srgbClr>
                  </a:gs>
                  <a:gs pos="51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75000"/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23697AA-39DC-4692-A40D-4EC12BDDB5E4}"/>
              </a:ext>
            </a:extLst>
          </p:cNvPr>
          <p:cNvSpPr txBox="1"/>
          <p:nvPr/>
        </p:nvSpPr>
        <p:spPr>
          <a:xfrm>
            <a:off x="4711006" y="274305"/>
            <a:ext cx="2769989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实施要点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E0AD6E8-6836-4645-9E67-21E818F5E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7" y="1223804"/>
            <a:ext cx="6245687" cy="292608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44A3214-7E91-405B-B22D-01AB62448ABE}"/>
              </a:ext>
            </a:extLst>
          </p:cNvPr>
          <p:cNvSpPr txBox="1"/>
          <p:nvPr/>
        </p:nvSpPr>
        <p:spPr>
          <a:xfrm>
            <a:off x="1862666" y="2686844"/>
            <a:ext cx="2769989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稳定性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C02DD48-6CEB-4C3E-A826-81EF066C5AB3}"/>
              </a:ext>
            </a:extLst>
          </p:cNvPr>
          <p:cNvSpPr txBox="1"/>
          <p:nvPr/>
        </p:nvSpPr>
        <p:spPr>
          <a:xfrm>
            <a:off x="1249007" y="4408345"/>
            <a:ext cx="4083222" cy="12707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这是一段长段文字描述，请替换为正文内容。这是一段长段文字描述，请替换为正文内容。这是一段长段文字描述，请替换为正文内容。这是一段长段文字描述，请替换为正文内容。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1F0F8A85-C426-448D-8BBB-CC66CF66D1E5}"/>
              </a:ext>
            </a:extLst>
          </p:cNvPr>
          <p:cNvSpPr/>
          <p:nvPr/>
        </p:nvSpPr>
        <p:spPr>
          <a:xfrm>
            <a:off x="708997" y="3344562"/>
            <a:ext cx="5077326" cy="818156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564878CB-D2D7-4AFF-B843-76E95DFC76A3}"/>
              </a:ext>
            </a:extLst>
          </p:cNvPr>
          <p:cNvSpPr/>
          <p:nvPr/>
        </p:nvSpPr>
        <p:spPr>
          <a:xfrm>
            <a:off x="1377196" y="3434445"/>
            <a:ext cx="3740929" cy="602810"/>
          </a:xfrm>
          <a:prstGeom prst="ellipse">
            <a:avLst/>
          </a:prstGeom>
          <a:noFill/>
          <a:ln>
            <a:gradFill flip="none" rotWithShape="1">
              <a:gsLst>
                <a:gs pos="71440">
                  <a:srgbClr val="D4DFF1"/>
                </a:gs>
                <a:gs pos="32000">
                  <a:srgbClr val="E7EDF7">
                    <a:alpha val="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B4184552-6044-43B6-814B-5CC995112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046" y="1223804"/>
            <a:ext cx="6245687" cy="292608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FE70B86D-67EE-4D7F-A262-A40119EFFF98}"/>
              </a:ext>
            </a:extLst>
          </p:cNvPr>
          <p:cNvSpPr txBox="1"/>
          <p:nvPr/>
        </p:nvSpPr>
        <p:spPr>
          <a:xfrm>
            <a:off x="7577895" y="2686844"/>
            <a:ext cx="2769989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经济性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2857B8A-4B81-465C-A013-CC586FED735C}"/>
              </a:ext>
            </a:extLst>
          </p:cNvPr>
          <p:cNvSpPr txBox="1"/>
          <p:nvPr/>
        </p:nvSpPr>
        <p:spPr>
          <a:xfrm>
            <a:off x="6964236" y="4408345"/>
            <a:ext cx="4083222" cy="12707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这是一段长段文字描述，请替换为正文内容。这是一段长段文字描述，请替换为正文内容。这是一段长段文字描述，请替换为正文内容。这是一段长段文字描述，请替换为正文内容。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35D0B620-2769-4E49-8B08-25652A11B623}"/>
              </a:ext>
            </a:extLst>
          </p:cNvPr>
          <p:cNvSpPr/>
          <p:nvPr/>
        </p:nvSpPr>
        <p:spPr>
          <a:xfrm>
            <a:off x="6424226" y="3344562"/>
            <a:ext cx="5077326" cy="818156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C9079B75-7ADE-43AB-8AD2-572779F17169}"/>
              </a:ext>
            </a:extLst>
          </p:cNvPr>
          <p:cNvSpPr/>
          <p:nvPr/>
        </p:nvSpPr>
        <p:spPr>
          <a:xfrm>
            <a:off x="7092425" y="3434445"/>
            <a:ext cx="3740929" cy="602810"/>
          </a:xfrm>
          <a:prstGeom prst="ellipse">
            <a:avLst/>
          </a:prstGeom>
          <a:noFill/>
          <a:ln>
            <a:gradFill flip="none" rotWithShape="1">
              <a:gsLst>
                <a:gs pos="71440">
                  <a:srgbClr val="D4DFF1"/>
                </a:gs>
                <a:gs pos="32000">
                  <a:srgbClr val="E7EDF7">
                    <a:alpha val="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5368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48F55BF-F87B-44A9-8974-6220B67FDE5C}"/>
              </a:ext>
            </a:extLst>
          </p:cNvPr>
          <p:cNvSpPr txBox="1"/>
          <p:nvPr/>
        </p:nvSpPr>
        <p:spPr>
          <a:xfrm>
            <a:off x="4711006" y="274305"/>
            <a:ext cx="2769989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力量体简-粗" panose="00000500000000000000" pitchFamily="2" charset="-122"/>
                <a:ea typeface="三极力量体简-粗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具体细节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AC8A932-7ACD-431C-BDBD-975450D3783B}"/>
              </a:ext>
            </a:extLst>
          </p:cNvPr>
          <p:cNvGrpSpPr/>
          <p:nvPr/>
        </p:nvGrpSpPr>
        <p:grpSpPr>
          <a:xfrm>
            <a:off x="4929417" y="3022980"/>
            <a:ext cx="2333167" cy="2333168"/>
            <a:chOff x="4929417" y="3022980"/>
            <a:chExt cx="2333167" cy="233316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CE5E195-9B3E-4469-839E-087FCA2FE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174" y="3348613"/>
              <a:ext cx="1668984" cy="166540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2AAB8AE9-FEDF-4E97-9758-495A6E9E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9417" y="3022980"/>
              <a:ext cx="2333167" cy="2333168"/>
            </a:xfrm>
            <a:prstGeom prst="rect">
              <a:avLst/>
            </a:prstGeom>
          </p:spPr>
        </p:pic>
      </p:grpSp>
      <p:sp>
        <p:nvSpPr>
          <p:cNvPr id="18" name="矩形: 剪去单角 17">
            <a:extLst>
              <a:ext uri="{FF2B5EF4-FFF2-40B4-BE49-F238E27FC236}">
                <a16:creationId xmlns:a16="http://schemas.microsoft.com/office/drawing/2014/main" id="{4CA756E7-7373-4E3F-A370-68BB9428B0AE}"/>
              </a:ext>
            </a:extLst>
          </p:cNvPr>
          <p:cNvSpPr>
            <a:spLocks/>
          </p:cNvSpPr>
          <p:nvPr/>
        </p:nvSpPr>
        <p:spPr>
          <a:xfrm>
            <a:off x="7940265" y="2106506"/>
            <a:ext cx="2873108" cy="723917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矩形: 剪去单角 18">
            <a:extLst>
              <a:ext uri="{FF2B5EF4-FFF2-40B4-BE49-F238E27FC236}">
                <a16:creationId xmlns:a16="http://schemas.microsoft.com/office/drawing/2014/main" id="{BC422F13-077F-4508-9F62-054C76FC0B54}"/>
              </a:ext>
            </a:extLst>
          </p:cNvPr>
          <p:cNvSpPr>
            <a:spLocks/>
          </p:cNvSpPr>
          <p:nvPr/>
        </p:nvSpPr>
        <p:spPr>
          <a:xfrm>
            <a:off x="6793195" y="1718491"/>
            <a:ext cx="1492580" cy="883266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`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F91DB2B-446F-4582-B0F3-83C217EC9A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r="5364"/>
          <a:stretch/>
        </p:blipFill>
        <p:spPr>
          <a:xfrm>
            <a:off x="6921548" y="1853544"/>
            <a:ext cx="1473176" cy="979858"/>
          </a:xfrm>
          <a:prstGeom prst="snip1Rect">
            <a:avLst>
              <a:gd name="adj" fmla="val 28677"/>
            </a:avLst>
          </a:prstGeom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0"/>
              </a:schemeClr>
            </a:outerShdw>
          </a:effec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9320D1EA-3D9F-4794-AB54-76F71F885804}"/>
              </a:ext>
            </a:extLst>
          </p:cNvPr>
          <p:cNvSpPr txBox="1"/>
          <p:nvPr/>
        </p:nvSpPr>
        <p:spPr>
          <a:xfrm>
            <a:off x="8523079" y="2106506"/>
            <a:ext cx="2160688" cy="7239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563D195-0D10-4B5B-8262-D0E9723D4705}"/>
              </a:ext>
            </a:extLst>
          </p:cNvPr>
          <p:cNvSpPr txBox="1"/>
          <p:nvPr/>
        </p:nvSpPr>
        <p:spPr>
          <a:xfrm>
            <a:off x="8523078" y="1586077"/>
            <a:ext cx="2769990" cy="4639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稳定运行</a:t>
            </a:r>
          </a:p>
        </p:txBody>
      </p:sp>
      <p:sp>
        <p:nvSpPr>
          <p:cNvPr id="33" name="矩形: 剪去单角 32">
            <a:extLst>
              <a:ext uri="{FF2B5EF4-FFF2-40B4-BE49-F238E27FC236}">
                <a16:creationId xmlns:a16="http://schemas.microsoft.com/office/drawing/2014/main" id="{BC8E260F-09E7-46BF-A9BD-22C723842969}"/>
              </a:ext>
            </a:extLst>
          </p:cNvPr>
          <p:cNvSpPr>
            <a:spLocks/>
          </p:cNvSpPr>
          <p:nvPr/>
        </p:nvSpPr>
        <p:spPr>
          <a:xfrm>
            <a:off x="8676068" y="3817446"/>
            <a:ext cx="2873108" cy="723917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矩形: 剪去单角 34">
            <a:extLst>
              <a:ext uri="{FF2B5EF4-FFF2-40B4-BE49-F238E27FC236}">
                <a16:creationId xmlns:a16="http://schemas.microsoft.com/office/drawing/2014/main" id="{5215D721-2709-4465-B93C-022602A0D4A8}"/>
              </a:ext>
            </a:extLst>
          </p:cNvPr>
          <p:cNvSpPr>
            <a:spLocks/>
          </p:cNvSpPr>
          <p:nvPr/>
        </p:nvSpPr>
        <p:spPr>
          <a:xfrm>
            <a:off x="7528998" y="3429431"/>
            <a:ext cx="1492580" cy="883266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ED96237E-9CB1-4168-BC59-E1C9F4A370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r="5364"/>
          <a:stretch/>
        </p:blipFill>
        <p:spPr>
          <a:xfrm>
            <a:off x="7657351" y="3564484"/>
            <a:ext cx="1473176" cy="979858"/>
          </a:xfrm>
          <a:prstGeom prst="snip1Rect">
            <a:avLst>
              <a:gd name="adj" fmla="val 28677"/>
            </a:avLst>
          </a:prstGeom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0"/>
              </a:schemeClr>
            </a:outerShdw>
          </a:effectLst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F1EDD14A-46AF-44EC-AAE9-A82B515B7B34}"/>
              </a:ext>
            </a:extLst>
          </p:cNvPr>
          <p:cNvSpPr txBox="1"/>
          <p:nvPr/>
        </p:nvSpPr>
        <p:spPr>
          <a:xfrm>
            <a:off x="9258882" y="3817446"/>
            <a:ext cx="2160688" cy="7239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9535098-5D98-41A4-A1F0-A313997AC188}"/>
              </a:ext>
            </a:extLst>
          </p:cNvPr>
          <p:cNvSpPr txBox="1"/>
          <p:nvPr/>
        </p:nvSpPr>
        <p:spPr>
          <a:xfrm>
            <a:off x="9216024" y="3297017"/>
            <a:ext cx="2769990" cy="4639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运营维护</a:t>
            </a:r>
          </a:p>
        </p:txBody>
      </p:sp>
      <p:sp>
        <p:nvSpPr>
          <p:cNvPr id="39" name="矩形: 剪去单角 38">
            <a:extLst>
              <a:ext uri="{FF2B5EF4-FFF2-40B4-BE49-F238E27FC236}">
                <a16:creationId xmlns:a16="http://schemas.microsoft.com/office/drawing/2014/main" id="{EC968DBB-D7BB-48B0-B9CA-B9D22E6FC2E7}"/>
              </a:ext>
            </a:extLst>
          </p:cNvPr>
          <p:cNvSpPr>
            <a:spLocks/>
          </p:cNvSpPr>
          <p:nvPr/>
        </p:nvSpPr>
        <p:spPr>
          <a:xfrm>
            <a:off x="7940265" y="5536917"/>
            <a:ext cx="2873108" cy="723917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" name="矩形: 剪去单角 39">
            <a:extLst>
              <a:ext uri="{FF2B5EF4-FFF2-40B4-BE49-F238E27FC236}">
                <a16:creationId xmlns:a16="http://schemas.microsoft.com/office/drawing/2014/main" id="{F3218E95-73A6-40ED-AF55-AB0014458294}"/>
              </a:ext>
            </a:extLst>
          </p:cNvPr>
          <p:cNvSpPr>
            <a:spLocks/>
          </p:cNvSpPr>
          <p:nvPr/>
        </p:nvSpPr>
        <p:spPr>
          <a:xfrm>
            <a:off x="6793195" y="5148902"/>
            <a:ext cx="1492580" cy="883266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53FEE7E3-F71C-4ACF-8041-796006D241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r="5364"/>
          <a:stretch/>
        </p:blipFill>
        <p:spPr>
          <a:xfrm>
            <a:off x="6921548" y="5283955"/>
            <a:ext cx="1473176" cy="979858"/>
          </a:xfrm>
          <a:prstGeom prst="snip1Rect">
            <a:avLst>
              <a:gd name="adj" fmla="val 28677"/>
            </a:avLst>
          </a:prstGeom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0"/>
              </a:schemeClr>
            </a:outerShdw>
          </a:effectLst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09E13D5B-2E87-4317-B3F3-0DD7C36C9733}"/>
              </a:ext>
            </a:extLst>
          </p:cNvPr>
          <p:cNvSpPr txBox="1"/>
          <p:nvPr/>
        </p:nvSpPr>
        <p:spPr>
          <a:xfrm>
            <a:off x="8523079" y="5536917"/>
            <a:ext cx="2160688" cy="7239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177E41D-94FC-4A6C-B954-BCC43D6F6AB6}"/>
              </a:ext>
            </a:extLst>
          </p:cNvPr>
          <p:cNvSpPr txBox="1"/>
          <p:nvPr/>
        </p:nvSpPr>
        <p:spPr>
          <a:xfrm>
            <a:off x="8523078" y="5016488"/>
            <a:ext cx="2769990" cy="4639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对外宣发</a:t>
            </a:r>
          </a:p>
        </p:txBody>
      </p:sp>
      <p:sp>
        <p:nvSpPr>
          <p:cNvPr id="73" name="矩形: 剪去单角 72">
            <a:extLst>
              <a:ext uri="{FF2B5EF4-FFF2-40B4-BE49-F238E27FC236}">
                <a16:creationId xmlns:a16="http://schemas.microsoft.com/office/drawing/2014/main" id="{A8862797-73F7-47E5-BDF0-F80F66D8219B}"/>
              </a:ext>
            </a:extLst>
          </p:cNvPr>
          <p:cNvSpPr>
            <a:spLocks/>
          </p:cNvSpPr>
          <p:nvPr/>
        </p:nvSpPr>
        <p:spPr>
          <a:xfrm flipH="1">
            <a:off x="1155124" y="2106506"/>
            <a:ext cx="2873108" cy="723917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4" name="矩形: 剪去单角 73">
            <a:extLst>
              <a:ext uri="{FF2B5EF4-FFF2-40B4-BE49-F238E27FC236}">
                <a16:creationId xmlns:a16="http://schemas.microsoft.com/office/drawing/2014/main" id="{461568E0-E3BD-4241-B88A-397B7D6E2845}"/>
              </a:ext>
            </a:extLst>
          </p:cNvPr>
          <p:cNvSpPr>
            <a:spLocks/>
          </p:cNvSpPr>
          <p:nvPr/>
        </p:nvSpPr>
        <p:spPr>
          <a:xfrm flipH="1">
            <a:off x="3705227" y="1718491"/>
            <a:ext cx="1492580" cy="883266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5" name="图片 74">
            <a:extLst>
              <a:ext uri="{FF2B5EF4-FFF2-40B4-BE49-F238E27FC236}">
                <a16:creationId xmlns:a16="http://schemas.microsoft.com/office/drawing/2014/main" id="{4F18FCEA-5C62-4495-B1E9-18F9ED4DBE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r="5364"/>
          <a:stretch/>
        </p:blipFill>
        <p:spPr>
          <a:xfrm flipH="1">
            <a:off x="3625729" y="1853544"/>
            <a:ext cx="1473176" cy="979858"/>
          </a:xfrm>
          <a:prstGeom prst="snip1Rect">
            <a:avLst>
              <a:gd name="adj" fmla="val 28677"/>
            </a:avLst>
          </a:prstGeom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0"/>
              </a:schemeClr>
            </a:outerShdw>
          </a:effectLst>
        </p:spPr>
      </p:pic>
      <p:sp>
        <p:nvSpPr>
          <p:cNvPr id="76" name="文本框 75">
            <a:extLst>
              <a:ext uri="{FF2B5EF4-FFF2-40B4-BE49-F238E27FC236}">
                <a16:creationId xmlns:a16="http://schemas.microsoft.com/office/drawing/2014/main" id="{50E4225C-DAC4-4312-8C5C-4EA38C76060D}"/>
              </a:ext>
            </a:extLst>
          </p:cNvPr>
          <p:cNvSpPr txBox="1"/>
          <p:nvPr/>
        </p:nvSpPr>
        <p:spPr>
          <a:xfrm>
            <a:off x="1312958" y="2131352"/>
            <a:ext cx="2160688" cy="7239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2AC5073E-04AE-49EA-B96D-CC4C996A22F1}"/>
              </a:ext>
            </a:extLst>
          </p:cNvPr>
          <p:cNvSpPr txBox="1"/>
          <p:nvPr/>
        </p:nvSpPr>
        <p:spPr>
          <a:xfrm>
            <a:off x="779698" y="1586077"/>
            <a:ext cx="2769990" cy="4639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2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产品体验</a:t>
            </a:r>
          </a:p>
        </p:txBody>
      </p:sp>
      <p:sp>
        <p:nvSpPr>
          <p:cNvPr id="92" name="矩形: 剪去单角 91">
            <a:extLst>
              <a:ext uri="{FF2B5EF4-FFF2-40B4-BE49-F238E27FC236}">
                <a16:creationId xmlns:a16="http://schemas.microsoft.com/office/drawing/2014/main" id="{7BAFB10D-4E92-4248-9B9B-9E836B74A79B}"/>
              </a:ext>
            </a:extLst>
          </p:cNvPr>
          <p:cNvSpPr>
            <a:spLocks/>
          </p:cNvSpPr>
          <p:nvPr/>
        </p:nvSpPr>
        <p:spPr>
          <a:xfrm flipH="1">
            <a:off x="581412" y="3867319"/>
            <a:ext cx="2873108" cy="723917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3" name="矩形: 剪去单角 92">
            <a:extLst>
              <a:ext uri="{FF2B5EF4-FFF2-40B4-BE49-F238E27FC236}">
                <a16:creationId xmlns:a16="http://schemas.microsoft.com/office/drawing/2014/main" id="{5B5A1248-6DE7-455A-9D25-9EDEE30EC28E}"/>
              </a:ext>
            </a:extLst>
          </p:cNvPr>
          <p:cNvSpPr>
            <a:spLocks/>
          </p:cNvSpPr>
          <p:nvPr/>
        </p:nvSpPr>
        <p:spPr>
          <a:xfrm flipH="1">
            <a:off x="3131515" y="3479304"/>
            <a:ext cx="1492580" cy="883266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94" name="图片 93">
            <a:extLst>
              <a:ext uri="{FF2B5EF4-FFF2-40B4-BE49-F238E27FC236}">
                <a16:creationId xmlns:a16="http://schemas.microsoft.com/office/drawing/2014/main" id="{E22D10CE-52E1-48F1-871D-5AB689C6EC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r="5364"/>
          <a:stretch/>
        </p:blipFill>
        <p:spPr>
          <a:xfrm flipH="1">
            <a:off x="3052017" y="3614357"/>
            <a:ext cx="1473176" cy="979858"/>
          </a:xfrm>
          <a:prstGeom prst="snip1Rect">
            <a:avLst>
              <a:gd name="adj" fmla="val 28677"/>
            </a:avLst>
          </a:prstGeom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0"/>
              </a:schemeClr>
            </a:outerShdw>
          </a:effectLst>
        </p:spPr>
      </p:pic>
      <p:sp>
        <p:nvSpPr>
          <p:cNvPr id="95" name="文本框 94">
            <a:extLst>
              <a:ext uri="{FF2B5EF4-FFF2-40B4-BE49-F238E27FC236}">
                <a16:creationId xmlns:a16="http://schemas.microsoft.com/office/drawing/2014/main" id="{23894074-CB89-45E6-A3F9-3FF1E3764181}"/>
              </a:ext>
            </a:extLst>
          </p:cNvPr>
          <p:cNvSpPr txBox="1"/>
          <p:nvPr/>
        </p:nvSpPr>
        <p:spPr>
          <a:xfrm>
            <a:off x="739246" y="3892165"/>
            <a:ext cx="2160688" cy="7239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7BF3F76A-3E24-4CF4-BA02-9870BA261FC1}"/>
              </a:ext>
            </a:extLst>
          </p:cNvPr>
          <p:cNvSpPr txBox="1"/>
          <p:nvPr/>
        </p:nvSpPr>
        <p:spPr>
          <a:xfrm>
            <a:off x="205986" y="3346890"/>
            <a:ext cx="2769990" cy="4639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2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氛围营造</a:t>
            </a:r>
          </a:p>
        </p:txBody>
      </p:sp>
      <p:sp>
        <p:nvSpPr>
          <p:cNvPr id="97" name="矩形: 剪去单角 96">
            <a:extLst>
              <a:ext uri="{FF2B5EF4-FFF2-40B4-BE49-F238E27FC236}">
                <a16:creationId xmlns:a16="http://schemas.microsoft.com/office/drawing/2014/main" id="{424E37F7-8002-4E4E-B492-B516BEB026F4}"/>
              </a:ext>
            </a:extLst>
          </p:cNvPr>
          <p:cNvSpPr>
            <a:spLocks/>
          </p:cNvSpPr>
          <p:nvPr/>
        </p:nvSpPr>
        <p:spPr>
          <a:xfrm flipH="1">
            <a:off x="1152037" y="5536917"/>
            <a:ext cx="2873108" cy="723917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8" name="矩形: 剪去单角 97">
            <a:extLst>
              <a:ext uri="{FF2B5EF4-FFF2-40B4-BE49-F238E27FC236}">
                <a16:creationId xmlns:a16="http://schemas.microsoft.com/office/drawing/2014/main" id="{695F2B53-A57C-472D-AC26-7DD6CEA0CEF6}"/>
              </a:ext>
            </a:extLst>
          </p:cNvPr>
          <p:cNvSpPr>
            <a:spLocks/>
          </p:cNvSpPr>
          <p:nvPr/>
        </p:nvSpPr>
        <p:spPr>
          <a:xfrm flipH="1">
            <a:off x="3702140" y="5148902"/>
            <a:ext cx="1492580" cy="883266"/>
          </a:xfrm>
          <a:prstGeom prst="snip1Rect">
            <a:avLst>
              <a:gd name="adj" fmla="val 9136"/>
            </a:avLst>
          </a:prstGeom>
          <a:gradFill>
            <a:gsLst>
              <a:gs pos="5000">
                <a:schemeClr val="bg1">
                  <a:lumMod val="50000"/>
                  <a:alpha val="2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99" name="图片 98">
            <a:extLst>
              <a:ext uri="{FF2B5EF4-FFF2-40B4-BE49-F238E27FC236}">
                <a16:creationId xmlns:a16="http://schemas.microsoft.com/office/drawing/2014/main" id="{73CB0805-1D46-4981-B388-E5A6FE4DAB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r="5364"/>
          <a:stretch/>
        </p:blipFill>
        <p:spPr>
          <a:xfrm flipH="1">
            <a:off x="3622642" y="5283955"/>
            <a:ext cx="1473176" cy="979858"/>
          </a:xfrm>
          <a:prstGeom prst="snip1Rect">
            <a:avLst>
              <a:gd name="adj" fmla="val 28677"/>
            </a:avLst>
          </a:prstGeom>
          <a:ln w="12700">
            <a:gradFill flip="none" rotWithShape="1">
              <a:gsLst>
                <a:gs pos="5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a:ln>
          <a:effectLst>
            <a:outerShdw blurRad="444500" sx="98000" sy="98000" algn="ctr" rotWithShape="0">
              <a:schemeClr val="accent1">
                <a:lumMod val="20000"/>
                <a:lumOff val="80000"/>
                <a:alpha val="0"/>
              </a:schemeClr>
            </a:outerShdw>
          </a:effectLst>
        </p:spPr>
      </p:pic>
      <p:sp>
        <p:nvSpPr>
          <p:cNvPr id="100" name="文本框 99">
            <a:extLst>
              <a:ext uri="{FF2B5EF4-FFF2-40B4-BE49-F238E27FC236}">
                <a16:creationId xmlns:a16="http://schemas.microsoft.com/office/drawing/2014/main" id="{029F72D2-2C25-4F6B-8B4D-B2A77B36C8BB}"/>
              </a:ext>
            </a:extLst>
          </p:cNvPr>
          <p:cNvSpPr txBox="1"/>
          <p:nvPr/>
        </p:nvSpPr>
        <p:spPr>
          <a:xfrm>
            <a:off x="1309871" y="5561763"/>
            <a:ext cx="2160688" cy="7239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这是一段长段文字描述，请替换为正文内容。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38A1E198-9297-4147-BFE0-7FEAAD3D96EA}"/>
              </a:ext>
            </a:extLst>
          </p:cNvPr>
          <p:cNvSpPr txBox="1"/>
          <p:nvPr/>
        </p:nvSpPr>
        <p:spPr>
          <a:xfrm>
            <a:off x="776611" y="5016488"/>
            <a:ext cx="2769990" cy="4639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2800" dirty="0">
                <a:gradFill flip="none" rotWithShape="1">
                  <a:gsLst>
                    <a:gs pos="51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用户粘性</a:t>
            </a:r>
          </a:p>
        </p:txBody>
      </p:sp>
    </p:spTree>
    <p:extLst>
      <p:ext uri="{BB962C8B-B14F-4D97-AF65-F5344CB8AC3E}">
        <p14:creationId xmlns:p14="http://schemas.microsoft.com/office/powerpoint/2010/main" val="3457442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Impact"/>
        <a:ea typeface="三极力量体简-粗"/>
        <a:cs typeface=""/>
      </a:majorFont>
      <a:minorFont>
        <a:latin typeface="Impac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692</TotalTime>
  <Words>1059</Words>
  <Application>Microsoft Office PowerPoint</Application>
  <PresentationFormat>宽屏</PresentationFormat>
  <Paragraphs>103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微软雅黑</vt:lpstr>
      <vt:lpstr>Impact</vt:lpstr>
      <vt:lpstr>等线</vt:lpstr>
      <vt:lpstr>三极力量体简-粗</vt:lpstr>
      <vt:lpstr>Microsoft YaHei Light</vt:lpstr>
      <vt:lpstr>Arial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周正</dc:creator>
  <cp:lastModifiedBy>周正</cp:lastModifiedBy>
  <cp:revision>121</cp:revision>
  <dcterms:created xsi:type="dcterms:W3CDTF">2022-06-27T08:58:38Z</dcterms:created>
  <dcterms:modified xsi:type="dcterms:W3CDTF">2022-08-19T06:56:18Z</dcterms:modified>
</cp:coreProperties>
</file>