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83" r:id="rId2"/>
    <p:sldId id="261" r:id="rId3"/>
    <p:sldId id="290" r:id="rId4"/>
    <p:sldId id="262" r:id="rId5"/>
    <p:sldId id="263" r:id="rId6"/>
    <p:sldId id="294" r:id="rId7"/>
    <p:sldId id="306" r:id="rId8"/>
    <p:sldId id="331" r:id="rId9"/>
    <p:sldId id="273" r:id="rId10"/>
    <p:sldId id="328" r:id="rId11"/>
    <p:sldId id="329" r:id="rId12"/>
    <p:sldId id="332" r:id="rId13"/>
    <p:sldId id="269" r:id="rId14"/>
    <p:sldId id="319" r:id="rId15"/>
    <p:sldId id="327" r:id="rId16"/>
    <p:sldId id="326" r:id="rId17"/>
    <p:sldId id="333" r:id="rId18"/>
    <p:sldId id="286" r:id="rId19"/>
    <p:sldId id="323" r:id="rId20"/>
    <p:sldId id="272" r:id="rId21"/>
    <p:sldId id="28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等线" panose="02010600030101010101" pitchFamily="2" charset="-122"/>
      <p:regular r:id="rId28"/>
      <p:bold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09085F3-859B-4D31-ACE0-4212CDA24B2F}">
          <p14:sldIdLst>
            <p14:sldId id="283"/>
            <p14:sldId id="261"/>
            <p14:sldId id="290"/>
            <p14:sldId id="262"/>
            <p14:sldId id="263"/>
            <p14:sldId id="294"/>
            <p14:sldId id="306"/>
            <p14:sldId id="331"/>
            <p14:sldId id="273"/>
            <p14:sldId id="328"/>
            <p14:sldId id="329"/>
            <p14:sldId id="332"/>
            <p14:sldId id="269"/>
            <p14:sldId id="319"/>
            <p14:sldId id="327"/>
            <p14:sldId id="326"/>
            <p14:sldId id="333"/>
            <p14:sldId id="286"/>
            <p14:sldId id="323"/>
            <p14:sldId id="272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33" userDrawn="1">
          <p15:clr>
            <a:srgbClr val="A4A3A4"/>
          </p15:clr>
        </p15:guide>
        <p15:guide id="4" pos="68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71B"/>
    <a:srgbClr val="0C0854"/>
    <a:srgbClr val="6736DD"/>
    <a:srgbClr val="10C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68" y="720"/>
      </p:cViewPr>
      <p:guideLst>
        <p:guide orient="horz" pos="2183"/>
        <p:guide pos="3840"/>
        <p:guide pos="733"/>
        <p:guide pos="6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684"/>
    </p:cViewPr>
  </p:sorterViewPr>
  <p:notesViewPr>
    <p:cSldViewPr snapToGrid="0" showGuides="1">
      <p:cViewPr>
        <p:scale>
          <a:sx n="100" d="100"/>
          <a:sy n="100" d="100"/>
        </p:scale>
        <p:origin x="3552" y="-30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Shanghai Wicresoft Co,.Ltd.)" userId="474f572f-8271-4f60-858e-cee871e0aec6" providerId="ADAL" clId="{4E095363-E6DB-4AAB-9E85-6E68CCB90BE6}"/>
    <pc:docChg chg="custSel delSld modSld modSection">
      <pc:chgData name="Xin Zhang (Shanghai Wicresoft Co,.Ltd.)" userId="474f572f-8271-4f60-858e-cee871e0aec6" providerId="ADAL" clId="{4E095363-E6DB-4AAB-9E85-6E68CCB90BE6}" dt="2022-09-04T10:30:49.523" v="3" actId="478"/>
      <pc:docMkLst>
        <pc:docMk/>
      </pc:docMkLst>
      <pc:sldChg chg="delSp mod">
        <pc:chgData name="Xin Zhang (Shanghai Wicresoft Co,.Ltd.)" userId="474f572f-8271-4f60-858e-cee871e0aec6" providerId="ADAL" clId="{4E095363-E6DB-4AAB-9E85-6E68CCB90BE6}" dt="2022-09-04T10:30:40.465" v="1" actId="478"/>
        <pc:sldMkLst>
          <pc:docMk/>
          <pc:sldMk cId="3323217236" sldId="272"/>
        </pc:sldMkLst>
        <pc:spChg chg="del">
          <ac:chgData name="Xin Zhang (Shanghai Wicresoft Co,.Ltd.)" userId="474f572f-8271-4f60-858e-cee871e0aec6" providerId="ADAL" clId="{4E095363-E6DB-4AAB-9E85-6E68CCB90BE6}" dt="2022-09-04T10:30:40.465" v="1" actId="478"/>
          <ac:spMkLst>
            <pc:docMk/>
            <pc:sldMk cId="3323217236" sldId="272"/>
            <ac:spMk id="2" creationId="{D037D4E3-CBD7-4434-A790-0C0C19CD74DA}"/>
          </ac:spMkLst>
        </pc:spChg>
      </pc:sldChg>
      <pc:sldChg chg="delSp mod">
        <pc:chgData name="Xin Zhang (Shanghai Wicresoft Co,.Ltd.)" userId="474f572f-8271-4f60-858e-cee871e0aec6" providerId="ADAL" clId="{4E095363-E6DB-4AAB-9E85-6E68CCB90BE6}" dt="2022-09-04T10:30:49.523" v="3" actId="478"/>
        <pc:sldMkLst>
          <pc:docMk/>
          <pc:sldMk cId="4146977093" sldId="286"/>
        </pc:sldMkLst>
        <pc:spChg chg="del">
          <ac:chgData name="Xin Zhang (Shanghai Wicresoft Co,.Ltd.)" userId="474f572f-8271-4f60-858e-cee871e0aec6" providerId="ADAL" clId="{4E095363-E6DB-4AAB-9E85-6E68CCB90BE6}" dt="2022-09-04T10:30:49.523" v="3" actId="478"/>
          <ac:spMkLst>
            <pc:docMk/>
            <pc:sldMk cId="4146977093" sldId="286"/>
            <ac:spMk id="32" creationId="{F67DD2B6-B985-4102-A77B-81854105D9A7}"/>
          </ac:spMkLst>
        </pc:spChg>
      </pc:sldChg>
      <pc:sldChg chg="del">
        <pc:chgData name="Xin Zhang (Shanghai Wicresoft Co,.Ltd.)" userId="474f572f-8271-4f60-858e-cee871e0aec6" providerId="ADAL" clId="{4E095363-E6DB-4AAB-9E85-6E68CCB90BE6}" dt="2022-09-04T10:30:17.051" v="0" actId="47"/>
        <pc:sldMkLst>
          <pc:docMk/>
          <pc:sldMk cId="14556558" sldId="291"/>
        </pc:sldMkLst>
      </pc:sldChg>
      <pc:sldChg chg="delSp mod">
        <pc:chgData name="Xin Zhang (Shanghai Wicresoft Co,.Ltd.)" userId="474f572f-8271-4f60-858e-cee871e0aec6" providerId="ADAL" clId="{4E095363-E6DB-4AAB-9E85-6E68CCB90BE6}" dt="2022-09-04T10:30:44.693" v="2" actId="478"/>
        <pc:sldMkLst>
          <pc:docMk/>
          <pc:sldMk cId="2882945329" sldId="323"/>
        </pc:sldMkLst>
        <pc:spChg chg="del">
          <ac:chgData name="Xin Zhang (Shanghai Wicresoft Co,.Ltd.)" userId="474f572f-8271-4f60-858e-cee871e0aec6" providerId="ADAL" clId="{4E095363-E6DB-4AAB-9E85-6E68CCB90BE6}" dt="2022-09-04T10:30:44.693" v="2" actId="478"/>
          <ac:spMkLst>
            <pc:docMk/>
            <pc:sldMk cId="2882945329" sldId="323"/>
            <ac:spMk id="8" creationId="{CD424049-F142-46AD-8041-7147921E2B0E}"/>
          </ac:spMkLst>
        </pc:spChg>
      </pc:sldChg>
      <pc:sldMasterChg chg="delSldLayout">
        <pc:chgData name="Xin Zhang (Shanghai Wicresoft Co,.Ltd.)" userId="474f572f-8271-4f60-858e-cee871e0aec6" providerId="ADAL" clId="{4E095363-E6DB-4AAB-9E85-6E68CCB90BE6}" dt="2022-09-04T10:30:17.051" v="0" actId="47"/>
        <pc:sldMasterMkLst>
          <pc:docMk/>
          <pc:sldMasterMk cId="715458747" sldId="2147483648"/>
        </pc:sldMasterMkLst>
        <pc:sldLayoutChg chg="del">
          <pc:chgData name="Xin Zhang (Shanghai Wicresoft Co,.Ltd.)" userId="474f572f-8271-4f60-858e-cee871e0aec6" providerId="ADAL" clId="{4E095363-E6DB-4AAB-9E85-6E68CCB90BE6}" dt="2022-09-04T10:30:17.051" v="0" actId="47"/>
          <pc:sldLayoutMkLst>
            <pc:docMk/>
            <pc:sldMasterMk cId="715458747" sldId="2147483648"/>
            <pc:sldLayoutMk cId="1247566151" sldId="2147483672"/>
          </pc:sldLayoutMkLst>
        </pc:sldLayoutChg>
      </pc:sldMasterChg>
    </pc:docChg>
  </pc:docChgLst>
  <pc:docChgLst>
    <pc:chgData name="Zi yi Zhang (Chinasoft Shanghai)" userId="889434de-a257-482e-b37a-310609d597e0" providerId="ADAL" clId="{F6044E83-F411-4FB5-B9EF-FE148EE089F9}"/>
    <pc:docChg chg="delSld modMainMaster modSection">
      <pc:chgData name="Zi yi Zhang (Chinasoft Shanghai)" userId="889434de-a257-482e-b37a-310609d597e0" providerId="ADAL" clId="{F6044E83-F411-4FB5-B9EF-FE148EE089F9}" dt="2022-08-31T08:08:33.185" v="7" actId="20577"/>
      <pc:docMkLst>
        <pc:docMk/>
      </pc:docMkLst>
      <pc:sldChg chg="del">
        <pc:chgData name="Zi yi Zhang (Chinasoft Shanghai)" userId="889434de-a257-482e-b37a-310609d597e0" providerId="ADAL" clId="{F6044E83-F411-4FB5-B9EF-FE148EE089F9}" dt="2022-08-31T08:08:12.873" v="0" actId="47"/>
        <pc:sldMkLst>
          <pc:docMk/>
          <pc:sldMk cId="2665742119" sldId="344"/>
        </pc:sldMkLst>
      </pc:sldChg>
      <pc:sldMasterChg chg="modSldLayout">
        <pc:chgData name="Zi yi Zhang (Chinasoft Shanghai)" userId="889434de-a257-482e-b37a-310609d597e0" providerId="ADAL" clId="{F6044E83-F411-4FB5-B9EF-FE148EE089F9}" dt="2022-08-31T08:08:33.185" v="7" actId="20577"/>
        <pc:sldMasterMkLst>
          <pc:docMk/>
          <pc:sldMasterMk cId="715458747" sldId="2147483648"/>
        </pc:sldMasterMkLst>
        <pc:sldLayoutChg chg="modSp mod">
          <pc:chgData name="Zi yi Zhang (Chinasoft Shanghai)" userId="889434de-a257-482e-b37a-310609d597e0" providerId="ADAL" clId="{F6044E83-F411-4FB5-B9EF-FE148EE089F9}" dt="2022-08-31T08:08:33.185" v="7" actId="20577"/>
          <pc:sldLayoutMkLst>
            <pc:docMk/>
            <pc:sldMasterMk cId="715458747" sldId="2147483648"/>
            <pc:sldLayoutMk cId="1247566151" sldId="2147483672"/>
          </pc:sldLayoutMkLst>
          <pc:spChg chg="mod">
            <ac:chgData name="Zi yi Zhang (Chinasoft Shanghai)" userId="889434de-a257-482e-b37a-310609d597e0" providerId="ADAL" clId="{F6044E83-F411-4FB5-B9EF-FE148EE089F9}" dt="2022-08-31T08:08:33.185" v="7" actId="20577"/>
            <ac:spMkLst>
              <pc:docMk/>
              <pc:sldMasterMk cId="715458747" sldId="2147483648"/>
              <pc:sldLayoutMk cId="1247566151" sldId="2147483672"/>
              <ac:spMk id="13" creationId="{E779D199-2617-4064-B528-4BD87100ECEE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330708661417322E-2"/>
          <c:y val="5.7093394494512985E-2"/>
          <c:w val="0.78985679133858266"/>
          <c:h val="0.88581321101097399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CA-4D5C-9105-815D39AA010E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CA-4D5C-9105-815D39AA0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0349583"/>
        <c:axId val="1902548607"/>
      </c:barChart>
      <c:catAx>
        <c:axId val="14203495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902548607"/>
        <c:crosses val="autoZero"/>
        <c:auto val="1"/>
        <c:lblAlgn val="ctr"/>
        <c:lblOffset val="100"/>
        <c:noMultiLvlLbl val="0"/>
      </c:catAx>
      <c:valAx>
        <c:axId val="19025486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20349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6B-44BF-BBAF-81DDFBD7AE13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6B-44BF-BBAF-81DDFBD7A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1991375"/>
        <c:axId val="2104171487"/>
      </c:barChart>
      <c:catAx>
        <c:axId val="1371991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2104171487"/>
        <c:crosses val="autoZero"/>
        <c:auto val="1"/>
        <c:lblAlgn val="ctr"/>
        <c:lblOffset val="100"/>
        <c:noMultiLvlLbl val="0"/>
      </c:catAx>
      <c:valAx>
        <c:axId val="2104171487"/>
        <c:scaling>
          <c:orientation val="minMax"/>
          <c:max val="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37199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5-415E-AB5C-FDCBB5987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1091616"/>
        <c:axId val="1440803967"/>
      </c:barChart>
      <c:catAx>
        <c:axId val="110109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440803967"/>
        <c:crosses val="autoZero"/>
        <c:auto val="1"/>
        <c:lblAlgn val="ctr"/>
        <c:lblOffset val="100"/>
        <c:noMultiLvlLbl val="0"/>
      </c:catAx>
      <c:valAx>
        <c:axId val="14408039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109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37FC-EFA7-4CA8-90F0-9828422B7F0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0505A-F28C-4E9C-830B-3C3BF27F9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92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505A-F28C-4E9C-830B-3C3BF27F95C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58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Shape 1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Shape 1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9187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hape 1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Shape 1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0005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505A-F28C-4E9C-830B-3C3BF27F95C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35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505A-F28C-4E9C-830B-3C3BF27F95C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249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Shape 10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6668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hape 1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Shape 1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1521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Shape 1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Shape 1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36346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505A-F28C-4E9C-830B-3C3BF27F95C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524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505A-F28C-4E9C-830B-3C3BF27F95C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621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Shape 1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7" name="Shape 1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7428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3402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505A-F28C-4E9C-830B-3C3BF27F95C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9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505A-F28C-4E9C-830B-3C3BF27F95C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84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505A-F28C-4E9C-830B-3C3BF27F95C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76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64902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63458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Shape 7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26490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Shape 8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25328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505A-F28C-4E9C-830B-3C3BF27F95C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4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505A-F28C-4E9C-830B-3C3BF27F95C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61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D9175-ABC2-4D5D-94A2-A9BF728D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E575B41-FA6A-4E21-B1F3-49018020C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AE553E-2C94-4983-A0E3-9F9241AA6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132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6D435A76-AB60-4C91-8F9E-E54DC7050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39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2EC94B28-8896-4060-8B84-D909445722D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74700" y="987424"/>
            <a:ext cx="410368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12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28B32E27-06B3-41FA-8087-6EFA1E639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3988" y="987425"/>
            <a:ext cx="6172200" cy="2327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37DC421A-23CE-4CA6-91FD-216AB41217A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74700" y="987424"/>
            <a:ext cx="4103688" cy="2327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F27A1241-E059-4A72-A07F-B3AFA8FB92B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233988" y="3749675"/>
            <a:ext cx="6172200" cy="2327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09CF359-2AE8-4651-8D40-792027361B5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74700" y="3749674"/>
            <a:ext cx="4103688" cy="2327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44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40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6D435A76-AB60-4C91-8F9E-E54DC7050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39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2EC94B28-8896-4060-8B84-D909445722D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74700" y="987424"/>
            <a:ext cx="410368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74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4A26F5-3A8B-4877-AE22-6B41718F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32F6B2-2BC8-4D67-B993-0042C56DD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AA4016-189A-4429-AAB2-582B02D73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57B5A-F598-46F6-A203-5067C88905B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A61D78-FBCA-42A2-B429-817A7D47D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E88BCB-68E4-4D6C-BC0D-947153E17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21F2F-A3B3-4C9B-B767-943223C7D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4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6EA86BAD-A647-4756-A6A6-20479F7E3EB3}"/>
              </a:ext>
            </a:extLst>
          </p:cNvPr>
          <p:cNvSpPr/>
          <p:nvPr/>
        </p:nvSpPr>
        <p:spPr>
          <a:xfrm>
            <a:off x="1092200" y="3456235"/>
            <a:ext cx="4648200" cy="74918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3810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797BA75-BF1B-4B59-81DE-A4ED82A1B743}"/>
              </a:ext>
            </a:extLst>
          </p:cNvPr>
          <p:cNvSpPr txBox="1"/>
          <p:nvPr/>
        </p:nvSpPr>
        <p:spPr>
          <a:xfrm>
            <a:off x="1092200" y="3386385"/>
            <a:ext cx="8267700" cy="18063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4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CENTURY SILIDES</a:t>
            </a:r>
          </a:p>
          <a:p>
            <a:pPr>
              <a:lnSpc>
                <a:spcPct val="120000"/>
              </a:lnSpc>
            </a:pPr>
            <a:r>
              <a:rPr lang="en-US" altLang="zh-CN" sz="54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ULTIMATE TEMPLATE</a:t>
            </a:r>
            <a:endParaRPr lang="zh-CN" altLang="en-US" sz="540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5E5374-E6F8-45B2-B5C9-0EA7CE5F2900}"/>
              </a:ext>
            </a:extLst>
          </p:cNvPr>
          <p:cNvSpPr/>
          <p:nvPr/>
        </p:nvSpPr>
        <p:spPr>
          <a:xfrm>
            <a:off x="9730014" y="0"/>
            <a:ext cx="1209675" cy="120967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3810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8AD493-F3F9-4C33-9F84-2E6E23B348D2}"/>
              </a:ext>
            </a:extLst>
          </p:cNvPr>
          <p:cNvSpPr txBox="1"/>
          <p:nvPr/>
        </p:nvSpPr>
        <p:spPr>
          <a:xfrm>
            <a:off x="9794885" y="143172"/>
            <a:ext cx="1079932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5400" b="1" dirty="0">
                <a:solidFill>
                  <a:schemeClr val="accent5"/>
                </a:solidFill>
                <a:cs typeface="+mn-ea"/>
                <a:sym typeface="+mn-lt"/>
              </a:rPr>
              <a:t>05</a:t>
            </a:r>
            <a:endParaRPr lang="zh-CN" altLang="en-US" sz="5400" b="1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0FF4E06-27D7-4E8B-8024-4B0A36477D91}"/>
              </a:ext>
            </a:extLst>
          </p:cNvPr>
          <p:cNvSpPr/>
          <p:nvPr/>
        </p:nvSpPr>
        <p:spPr>
          <a:xfrm>
            <a:off x="1120775" y="5190054"/>
            <a:ext cx="5143499" cy="6730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consectetur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adipisicing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elit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sed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do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eiusmod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dolore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magna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lorem ipsum dolor sit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amet</a:t>
            </a:r>
            <a:r>
              <a:rPr lang="en-US" altLang="zh-CN" sz="1000" kern="0" dirty="0">
                <a:solidFill>
                  <a:schemeClr val="accent5"/>
                </a:solidFill>
                <a:cs typeface="+mn-ea"/>
                <a:sym typeface="+mn-lt"/>
              </a:rPr>
              <a:t> </a:t>
            </a:r>
            <a:r>
              <a:rPr lang="en-US" altLang="zh-CN" sz="1000" kern="0" dirty="0" err="1">
                <a:solidFill>
                  <a:schemeClr val="accent5"/>
                </a:solidFill>
                <a:cs typeface="+mn-ea"/>
                <a:sym typeface="+mn-lt"/>
              </a:rPr>
              <a:t>tempor</a:t>
            </a:r>
            <a:r>
              <a:rPr lang="en-US" altLang="zh-CN" sz="1000" kern="0" dirty="0">
                <a:solidFill>
                  <a:schemeClr val="accent5"/>
                </a:solidFill>
                <a:cs typeface="+mn-ea"/>
                <a:sym typeface="+mn-lt"/>
              </a:rPr>
              <a:t> </a:t>
            </a:r>
            <a:r>
              <a:rPr lang="en-US" altLang="zh-CN" sz="1000" kern="0" dirty="0" err="1">
                <a:solidFill>
                  <a:schemeClr val="accent5"/>
                </a:solidFill>
                <a:cs typeface="+mn-ea"/>
                <a:sym typeface="+mn-lt"/>
              </a:rPr>
              <a:t>incididunt</a:t>
            </a:r>
            <a:r>
              <a:rPr lang="en-US" altLang="zh-CN" sz="1000" kern="0" dirty="0">
                <a:solidFill>
                  <a:schemeClr val="accent5"/>
                </a:solidFill>
                <a:cs typeface="+mn-ea"/>
                <a:sym typeface="+mn-lt"/>
              </a:rPr>
              <a:t> et dolore magna </a:t>
            </a:r>
            <a:r>
              <a:rPr lang="en-US" altLang="zh-CN" sz="1000" kern="0" dirty="0" err="1">
                <a:solidFill>
                  <a:schemeClr val="accent5"/>
                </a:solidFill>
                <a:cs typeface="+mn-ea"/>
                <a:sym typeface="+mn-lt"/>
              </a:rPr>
              <a:t>aliqua</a:t>
            </a:r>
            <a:r>
              <a:rPr lang="en-US" altLang="zh-CN" sz="1000" kern="0" dirty="0">
                <a:solidFill>
                  <a:schemeClr val="accent5"/>
                </a:solidFill>
                <a:cs typeface="+mn-ea"/>
                <a:sym typeface="+mn-lt"/>
              </a:rPr>
              <a:t> </a:t>
            </a:r>
            <a:r>
              <a:rPr lang="en-US" altLang="zh-CN" sz="1000" kern="0" dirty="0" err="1">
                <a:solidFill>
                  <a:schemeClr val="accent5"/>
                </a:solidFill>
                <a:cs typeface="+mn-ea"/>
                <a:sym typeface="+mn-lt"/>
              </a:rPr>
              <a:t>incididunt</a:t>
            </a:r>
            <a:r>
              <a:rPr lang="en-US" altLang="zh-CN" sz="1000" kern="0" dirty="0">
                <a:solidFill>
                  <a:schemeClr val="accent5"/>
                </a:solidFill>
                <a:cs typeface="+mn-ea"/>
                <a:sym typeface="+mn-lt"/>
              </a:rPr>
              <a:t> </a:t>
            </a:r>
            <a:r>
              <a:rPr lang="en-US" altLang="zh-CN" sz="1000" kern="0" dirty="0" err="1">
                <a:solidFill>
                  <a:schemeClr val="accent5"/>
                </a:solidFill>
                <a:cs typeface="+mn-ea"/>
                <a:sym typeface="+mn-lt"/>
              </a:rPr>
              <a:t>ut</a:t>
            </a:r>
            <a:r>
              <a:rPr lang="en-US" altLang="zh-CN" sz="1000" kern="0" dirty="0">
                <a:solidFill>
                  <a:schemeClr val="accent5"/>
                </a:solidFill>
                <a:cs typeface="+mn-ea"/>
                <a:sym typeface="+mn-lt"/>
              </a:rPr>
              <a:t> </a:t>
            </a:r>
            <a:r>
              <a:rPr lang="en-US" altLang="zh-CN" sz="1000" kern="0" dirty="0" err="1">
                <a:solidFill>
                  <a:schemeClr val="accent5"/>
                </a:solidFill>
                <a:cs typeface="+mn-ea"/>
                <a:sym typeface="+mn-lt"/>
              </a:rPr>
              <a:t>labore</a:t>
            </a:r>
            <a:r>
              <a:rPr lang="en-US" altLang="zh-CN" sz="1000" kern="0" dirty="0">
                <a:solidFill>
                  <a:schemeClr val="accent5"/>
                </a:solidFill>
                <a:cs typeface="+mn-ea"/>
                <a:sym typeface="+mn-lt"/>
              </a:rPr>
              <a:t> et dolore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7AC986D-3DD1-4CCE-B63D-1C0E0A6D39D0}"/>
              </a:ext>
            </a:extLst>
          </p:cNvPr>
          <p:cNvSpPr txBox="1"/>
          <p:nvPr/>
        </p:nvSpPr>
        <p:spPr>
          <a:xfrm>
            <a:off x="1140964" y="604837"/>
            <a:ext cx="993343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spc="2000" dirty="0">
                <a:solidFill>
                  <a:schemeClr val="bg1"/>
                </a:solidFill>
                <a:cs typeface="+mn-ea"/>
                <a:sym typeface="+mn-lt"/>
              </a:rPr>
              <a:t>DESIGNED BY HUANLEPPT</a:t>
            </a:r>
            <a:endParaRPr lang="zh-CN" altLang="en-US" sz="1600" spc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5A34BD7E-3A08-4CC8-8DAE-8AAFAEA16350}"/>
              </a:ext>
            </a:extLst>
          </p:cNvPr>
          <p:cNvGrpSpPr/>
          <p:nvPr/>
        </p:nvGrpSpPr>
        <p:grpSpPr>
          <a:xfrm>
            <a:off x="10093551" y="4555054"/>
            <a:ext cx="482600" cy="482600"/>
            <a:chOff x="9970736" y="5526556"/>
            <a:chExt cx="482600" cy="482600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736FE22-EC88-4634-A784-296F06FBB074}"/>
                </a:ext>
              </a:extLst>
            </p:cNvPr>
            <p:cNvSpPr/>
            <p:nvPr/>
          </p:nvSpPr>
          <p:spPr>
            <a:xfrm>
              <a:off x="9970736" y="5526556"/>
              <a:ext cx="482600" cy="482600"/>
            </a:xfrm>
            <a:prstGeom prst="rect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7864B2E5-9AA0-4F49-82C9-0A747811FC30}"/>
                </a:ext>
              </a:extLst>
            </p:cNvPr>
            <p:cNvGrpSpPr/>
            <p:nvPr/>
          </p:nvGrpSpPr>
          <p:grpSpPr>
            <a:xfrm>
              <a:off x="10144404" y="5643634"/>
              <a:ext cx="135263" cy="248443"/>
              <a:chOff x="10770231" y="6186487"/>
              <a:chExt cx="135263" cy="248443"/>
            </a:xfrm>
          </p:grpSpPr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17E3B52A-6FC7-4570-A98A-C1D32E0271D8}"/>
                  </a:ext>
                </a:extLst>
              </p:cNvPr>
              <p:cNvCxnSpPr/>
              <p:nvPr/>
            </p:nvCxnSpPr>
            <p:spPr>
              <a:xfrm>
                <a:off x="10774363" y="6186487"/>
                <a:ext cx="127000" cy="12700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0D34FC43-9DEA-4BC8-9DC0-4478B0B35FE1}"/>
                  </a:ext>
                </a:extLst>
              </p:cNvPr>
              <p:cNvCxnSpPr/>
              <p:nvPr/>
            </p:nvCxnSpPr>
            <p:spPr>
              <a:xfrm flipH="1">
                <a:off x="10770231" y="6299667"/>
                <a:ext cx="135263" cy="135263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15367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文本框 1334"/>
          <p:cNvSpPr txBox="1"/>
          <p:nvPr/>
        </p:nvSpPr>
        <p:spPr>
          <a:xfrm>
            <a:off x="4769313" y="5857037"/>
            <a:ext cx="1907700" cy="3021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defTabSz="457200"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en-US" sz="1400" kern="0">
                <a:solidFill>
                  <a:schemeClr val="accent5"/>
                </a:solidFill>
                <a:cs typeface="+mn-ea"/>
                <a:sym typeface="+mn-lt"/>
              </a:rPr>
              <a:t>YOUR TITLE</a:t>
            </a:r>
          </a:p>
        </p:txBody>
      </p:sp>
      <p:sp>
        <p:nvSpPr>
          <p:cNvPr id="1336" name="文本框 1335"/>
          <p:cNvSpPr txBox="1"/>
          <p:nvPr/>
        </p:nvSpPr>
        <p:spPr>
          <a:xfrm>
            <a:off x="7305013" y="5853549"/>
            <a:ext cx="1907700" cy="3021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defTabSz="457200"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en-US" sz="1400" kern="0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</p:txBody>
      </p:sp>
      <p:sp>
        <p:nvSpPr>
          <p:cNvPr id="1337" name="文本框 1336"/>
          <p:cNvSpPr txBox="1"/>
          <p:nvPr/>
        </p:nvSpPr>
        <p:spPr>
          <a:xfrm>
            <a:off x="9985249" y="5855596"/>
            <a:ext cx="1907700" cy="3021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defTabSz="457200"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en-US" sz="1400" kern="0" dirty="0">
                <a:solidFill>
                  <a:schemeClr val="accent5"/>
                </a:solidFill>
                <a:cs typeface="+mn-ea"/>
                <a:sym typeface="+mn-lt"/>
              </a:rPr>
              <a:t>NAME HERE</a:t>
            </a:r>
          </a:p>
        </p:txBody>
      </p:sp>
      <p:sp>
        <p:nvSpPr>
          <p:cNvPr id="1338" name="矩形 1337"/>
          <p:cNvSpPr/>
          <p:nvPr/>
        </p:nvSpPr>
        <p:spPr>
          <a:xfrm>
            <a:off x="4558109" y="5958257"/>
            <a:ext cx="130350" cy="130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39" name="矩形 1338"/>
          <p:cNvSpPr/>
          <p:nvPr/>
        </p:nvSpPr>
        <p:spPr>
          <a:xfrm>
            <a:off x="7096161" y="5954064"/>
            <a:ext cx="130350" cy="1303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40" name="矩形 1339"/>
          <p:cNvSpPr/>
          <p:nvPr/>
        </p:nvSpPr>
        <p:spPr>
          <a:xfrm>
            <a:off x="9764263" y="5954064"/>
            <a:ext cx="130350" cy="1303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41" name="文本框 1340"/>
          <p:cNvSpPr txBox="1"/>
          <p:nvPr/>
        </p:nvSpPr>
        <p:spPr>
          <a:xfrm>
            <a:off x="4794936" y="936302"/>
            <a:ext cx="5898000" cy="5539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altLang="zh-CN" sz="3300" b="1" kern="0" dirty="0">
                <a:solidFill>
                  <a:schemeClr val="accent5"/>
                </a:solidFill>
                <a:cs typeface="+mn-ea"/>
                <a:sym typeface="+mn-lt"/>
              </a:rPr>
              <a:t>CAINIAO TEMPLATE</a:t>
            </a:r>
            <a:endParaRPr lang="en-US" sz="3300" b="1" kern="0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42" name="文本框 1341"/>
          <p:cNvSpPr txBox="1"/>
          <p:nvPr/>
        </p:nvSpPr>
        <p:spPr>
          <a:xfrm>
            <a:off x="6176961" y="706233"/>
            <a:ext cx="3133950" cy="169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800" kern="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</p:txBody>
      </p:sp>
      <p:sp>
        <p:nvSpPr>
          <p:cNvPr id="1343" name="文本框 1342"/>
          <p:cNvSpPr txBox="1"/>
          <p:nvPr/>
        </p:nvSpPr>
        <p:spPr>
          <a:xfrm>
            <a:off x="4098398" y="1551092"/>
            <a:ext cx="7329150" cy="4617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9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focus.</a:t>
            </a:r>
          </a:p>
        </p:txBody>
      </p:sp>
      <p:sp>
        <p:nvSpPr>
          <p:cNvPr id="1344" name="矩形 1343"/>
          <p:cNvSpPr/>
          <p:nvPr/>
        </p:nvSpPr>
        <p:spPr>
          <a:xfrm>
            <a:off x="4718038" y="2715788"/>
            <a:ext cx="195750" cy="236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45" name="矩形 1344"/>
          <p:cNvSpPr/>
          <p:nvPr/>
        </p:nvSpPr>
        <p:spPr>
          <a:xfrm>
            <a:off x="5197263" y="3320589"/>
            <a:ext cx="195750" cy="1763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cxnSp>
        <p:nvCxnSpPr>
          <p:cNvPr id="1346" name="直接箭头连接符 1345"/>
          <p:cNvCxnSpPr/>
          <p:nvPr/>
        </p:nvCxnSpPr>
        <p:spPr>
          <a:xfrm rot="10800000">
            <a:off x="4409811" y="2369698"/>
            <a:ext cx="0" cy="27147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7" name="文本框 1346"/>
          <p:cNvSpPr txBox="1"/>
          <p:nvPr/>
        </p:nvSpPr>
        <p:spPr>
          <a:xfrm>
            <a:off x="5026275" y="5221808"/>
            <a:ext cx="58710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chemeClr val="accent5"/>
                </a:solidFill>
                <a:cs typeface="+mn-ea"/>
                <a:sym typeface="+mn-lt"/>
              </a:rPr>
              <a:t>Category 1</a:t>
            </a:r>
          </a:p>
        </p:txBody>
      </p:sp>
      <p:cxnSp>
        <p:nvCxnSpPr>
          <p:cNvPr id="1348" name="直接箭头连接符 1347"/>
          <p:cNvCxnSpPr/>
          <p:nvPr/>
        </p:nvCxnSpPr>
        <p:spPr>
          <a:xfrm>
            <a:off x="4409811" y="5084398"/>
            <a:ext cx="67899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9" name="直接箭头连接符 1348"/>
          <p:cNvCxnSpPr>
            <a:cxnSpLocks/>
          </p:cNvCxnSpPr>
          <p:nvPr/>
        </p:nvCxnSpPr>
        <p:spPr>
          <a:xfrm flipV="1">
            <a:off x="6130948" y="2332561"/>
            <a:ext cx="0" cy="2751727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0" name="矩形 1349"/>
          <p:cNvSpPr/>
          <p:nvPr/>
        </p:nvSpPr>
        <p:spPr>
          <a:xfrm>
            <a:off x="5651730" y="4172380"/>
            <a:ext cx="195750" cy="91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51" name="文本框 1350"/>
          <p:cNvSpPr txBox="1"/>
          <p:nvPr/>
        </p:nvSpPr>
        <p:spPr>
          <a:xfrm>
            <a:off x="6648750" y="5221808"/>
            <a:ext cx="58710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chemeClr val="accent5"/>
                </a:solidFill>
                <a:cs typeface="+mn-ea"/>
                <a:sym typeface="+mn-lt"/>
              </a:rPr>
              <a:t>Category 2</a:t>
            </a:r>
          </a:p>
        </p:txBody>
      </p:sp>
      <p:cxnSp>
        <p:nvCxnSpPr>
          <p:cNvPr id="1352" name="直接箭头连接符 1351"/>
          <p:cNvCxnSpPr/>
          <p:nvPr/>
        </p:nvCxnSpPr>
        <p:spPr>
          <a:xfrm rot="10800000">
            <a:off x="7753648" y="2369705"/>
            <a:ext cx="0" cy="27147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4" name="文本框 1353"/>
          <p:cNvSpPr txBox="1"/>
          <p:nvPr/>
        </p:nvSpPr>
        <p:spPr>
          <a:xfrm>
            <a:off x="8271451" y="5221808"/>
            <a:ext cx="58710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chemeClr val="accent5"/>
                </a:solidFill>
                <a:cs typeface="+mn-ea"/>
                <a:sym typeface="+mn-lt"/>
              </a:rPr>
              <a:t>Category 3</a:t>
            </a:r>
          </a:p>
        </p:txBody>
      </p:sp>
      <p:cxnSp>
        <p:nvCxnSpPr>
          <p:cNvPr id="1355" name="直接箭头连接符 1354"/>
          <p:cNvCxnSpPr/>
          <p:nvPr/>
        </p:nvCxnSpPr>
        <p:spPr>
          <a:xfrm rot="10800000">
            <a:off x="9376348" y="2369705"/>
            <a:ext cx="0" cy="27147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文本框 1356"/>
          <p:cNvSpPr txBox="1"/>
          <p:nvPr/>
        </p:nvSpPr>
        <p:spPr>
          <a:xfrm>
            <a:off x="9894151" y="5221808"/>
            <a:ext cx="58710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chemeClr val="accent5"/>
                </a:solidFill>
                <a:cs typeface="+mn-ea"/>
                <a:sym typeface="+mn-lt"/>
              </a:rPr>
              <a:t>Category 4</a:t>
            </a:r>
          </a:p>
        </p:txBody>
      </p:sp>
      <p:cxnSp>
        <p:nvCxnSpPr>
          <p:cNvPr id="1358" name="直接箭头连接符 1357"/>
          <p:cNvCxnSpPr/>
          <p:nvPr/>
        </p:nvCxnSpPr>
        <p:spPr>
          <a:xfrm rot="10800000">
            <a:off x="10999048" y="2369705"/>
            <a:ext cx="0" cy="27147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9" name="矩形 1358"/>
          <p:cNvSpPr/>
          <p:nvPr/>
        </p:nvSpPr>
        <p:spPr>
          <a:xfrm>
            <a:off x="6377588" y="3431600"/>
            <a:ext cx="195750" cy="165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60" name="矩形 1359"/>
          <p:cNvSpPr/>
          <p:nvPr/>
        </p:nvSpPr>
        <p:spPr>
          <a:xfrm>
            <a:off x="6856813" y="2772624"/>
            <a:ext cx="195750" cy="2311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61" name="矩形 1360"/>
          <p:cNvSpPr/>
          <p:nvPr/>
        </p:nvSpPr>
        <p:spPr>
          <a:xfrm>
            <a:off x="7311275" y="3801635"/>
            <a:ext cx="195750" cy="128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62" name="矩形 1361"/>
          <p:cNvSpPr/>
          <p:nvPr/>
        </p:nvSpPr>
        <p:spPr>
          <a:xfrm>
            <a:off x="8000269" y="2715788"/>
            <a:ext cx="195750" cy="236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63" name="矩形 1362"/>
          <p:cNvSpPr/>
          <p:nvPr/>
        </p:nvSpPr>
        <p:spPr>
          <a:xfrm>
            <a:off x="8479494" y="3320589"/>
            <a:ext cx="195750" cy="1763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64" name="矩形 1363"/>
          <p:cNvSpPr/>
          <p:nvPr/>
        </p:nvSpPr>
        <p:spPr>
          <a:xfrm>
            <a:off x="8933962" y="4172380"/>
            <a:ext cx="195750" cy="91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65" name="矩形 1364"/>
          <p:cNvSpPr/>
          <p:nvPr/>
        </p:nvSpPr>
        <p:spPr>
          <a:xfrm>
            <a:off x="9659819" y="3431600"/>
            <a:ext cx="195750" cy="165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66" name="矩形 1365"/>
          <p:cNvSpPr/>
          <p:nvPr/>
        </p:nvSpPr>
        <p:spPr>
          <a:xfrm>
            <a:off x="10139044" y="2772624"/>
            <a:ext cx="195750" cy="2311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67" name="矩形 1366"/>
          <p:cNvSpPr/>
          <p:nvPr/>
        </p:nvSpPr>
        <p:spPr>
          <a:xfrm>
            <a:off x="10593506" y="3801635"/>
            <a:ext cx="195750" cy="128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07468AF3-45FD-4030-B851-4BDE679F008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3359909" cy="6858000"/>
          </a:xfr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456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文本框 1371"/>
          <p:cNvSpPr txBox="1"/>
          <p:nvPr/>
        </p:nvSpPr>
        <p:spPr>
          <a:xfrm>
            <a:off x="6000768" y="5831345"/>
            <a:ext cx="1907700" cy="2770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lnSpc>
                <a:spcPct val="115000"/>
              </a:lnSpc>
              <a:buClr>
                <a:srgbClr val="000000"/>
              </a:buClr>
              <a:buSzPct val="25000"/>
            </a:pPr>
            <a:r>
              <a:rPr 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YOUR TITLE</a:t>
            </a:r>
          </a:p>
        </p:txBody>
      </p:sp>
      <p:sp>
        <p:nvSpPr>
          <p:cNvPr id="1373" name="文本框 1372"/>
          <p:cNvSpPr txBox="1"/>
          <p:nvPr/>
        </p:nvSpPr>
        <p:spPr>
          <a:xfrm>
            <a:off x="7944566" y="5827081"/>
            <a:ext cx="1907700" cy="2770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lnSpc>
                <a:spcPct val="115000"/>
              </a:lnSpc>
              <a:buClr>
                <a:srgbClr val="000000"/>
              </a:buClr>
              <a:buSzPct val="25000"/>
            </a:pPr>
            <a:r>
              <a:rPr 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SOMETHING</a:t>
            </a:r>
          </a:p>
        </p:txBody>
      </p:sp>
      <p:sp>
        <p:nvSpPr>
          <p:cNvPr id="1374" name="文本框 1373"/>
          <p:cNvSpPr txBox="1"/>
          <p:nvPr/>
        </p:nvSpPr>
        <p:spPr>
          <a:xfrm>
            <a:off x="9696236" y="5829584"/>
            <a:ext cx="1907700" cy="2770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lnSpc>
                <a:spcPct val="115000"/>
              </a:lnSpc>
              <a:buClr>
                <a:srgbClr val="000000"/>
              </a:buClr>
              <a:buSzPct val="25000"/>
            </a:pPr>
            <a:r>
              <a:rPr 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AWESOME</a:t>
            </a:r>
          </a:p>
        </p:txBody>
      </p:sp>
      <p:sp>
        <p:nvSpPr>
          <p:cNvPr id="1375" name="矩形 1374"/>
          <p:cNvSpPr/>
          <p:nvPr/>
        </p:nvSpPr>
        <p:spPr>
          <a:xfrm>
            <a:off x="5837184" y="5867023"/>
            <a:ext cx="130350" cy="130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1400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76" name="矩形 1375"/>
          <p:cNvSpPr/>
          <p:nvPr/>
        </p:nvSpPr>
        <p:spPr>
          <a:xfrm>
            <a:off x="7783334" y="5862829"/>
            <a:ext cx="130350" cy="1303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1400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77" name="矩形 1376"/>
          <p:cNvSpPr/>
          <p:nvPr/>
        </p:nvSpPr>
        <p:spPr>
          <a:xfrm>
            <a:off x="9522870" y="5862829"/>
            <a:ext cx="130350" cy="1303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1400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78" name="文本框 1377"/>
          <p:cNvSpPr txBox="1"/>
          <p:nvPr/>
        </p:nvSpPr>
        <p:spPr>
          <a:xfrm>
            <a:off x="5811785" y="1104900"/>
            <a:ext cx="4432050" cy="5539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3300" b="1" kern="0" dirty="0">
                <a:solidFill>
                  <a:schemeClr val="accent5"/>
                </a:solidFill>
                <a:cs typeface="+mn-ea"/>
                <a:sym typeface="+mn-lt"/>
              </a:rPr>
              <a:t>GRAPHIC CHART</a:t>
            </a:r>
          </a:p>
        </p:txBody>
      </p:sp>
      <p:sp>
        <p:nvSpPr>
          <p:cNvPr id="1379" name="文本框 1378"/>
          <p:cNvSpPr txBox="1"/>
          <p:nvPr/>
        </p:nvSpPr>
        <p:spPr>
          <a:xfrm>
            <a:off x="5845651" y="874830"/>
            <a:ext cx="3133950" cy="169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800" kern="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</p:txBody>
      </p:sp>
      <p:sp>
        <p:nvSpPr>
          <p:cNvPr id="1380" name="文本框 1379"/>
          <p:cNvSpPr txBox="1"/>
          <p:nvPr/>
        </p:nvSpPr>
        <p:spPr>
          <a:xfrm>
            <a:off x="5845656" y="1719688"/>
            <a:ext cx="5240550" cy="4527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9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unite.</a:t>
            </a:r>
          </a:p>
        </p:txBody>
      </p:sp>
      <p:sp>
        <p:nvSpPr>
          <p:cNvPr id="1382" name="矩形 1381"/>
          <p:cNvSpPr/>
          <p:nvPr/>
        </p:nvSpPr>
        <p:spPr>
          <a:xfrm>
            <a:off x="5845656" y="3144399"/>
            <a:ext cx="4884600" cy="179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83" name="矩形 1382"/>
          <p:cNvSpPr/>
          <p:nvPr/>
        </p:nvSpPr>
        <p:spPr>
          <a:xfrm>
            <a:off x="5845656" y="3353989"/>
            <a:ext cx="2619150" cy="1797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84" name="矩形 1383"/>
          <p:cNvSpPr/>
          <p:nvPr/>
        </p:nvSpPr>
        <p:spPr>
          <a:xfrm>
            <a:off x="5845656" y="3571786"/>
            <a:ext cx="4294800" cy="1797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cxnSp>
        <p:nvCxnSpPr>
          <p:cNvPr id="1385" name="直接箭头连接符 1384"/>
          <p:cNvCxnSpPr/>
          <p:nvPr/>
        </p:nvCxnSpPr>
        <p:spPr>
          <a:xfrm rot="10800000">
            <a:off x="5845656" y="2449975"/>
            <a:ext cx="0" cy="28038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6" name="直接箭头连接符 1385"/>
          <p:cNvCxnSpPr/>
          <p:nvPr/>
        </p:nvCxnSpPr>
        <p:spPr>
          <a:xfrm>
            <a:off x="5845656" y="5253775"/>
            <a:ext cx="50970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7" name="文本框 1386"/>
          <p:cNvSpPr txBox="1"/>
          <p:nvPr/>
        </p:nvSpPr>
        <p:spPr>
          <a:xfrm>
            <a:off x="10827406" y="3130525"/>
            <a:ext cx="3493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95%</a:t>
            </a:r>
          </a:p>
        </p:txBody>
      </p:sp>
      <p:sp>
        <p:nvSpPr>
          <p:cNvPr id="1388" name="文本框 1387"/>
          <p:cNvSpPr txBox="1"/>
          <p:nvPr/>
        </p:nvSpPr>
        <p:spPr>
          <a:xfrm>
            <a:off x="8464806" y="3340113"/>
            <a:ext cx="3493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30%</a:t>
            </a:r>
          </a:p>
        </p:txBody>
      </p:sp>
      <p:sp>
        <p:nvSpPr>
          <p:cNvPr id="1389" name="文本框 1388"/>
          <p:cNvSpPr txBox="1"/>
          <p:nvPr/>
        </p:nvSpPr>
        <p:spPr>
          <a:xfrm>
            <a:off x="10140456" y="3557913"/>
            <a:ext cx="3493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80%</a:t>
            </a:r>
          </a:p>
        </p:txBody>
      </p:sp>
      <p:sp>
        <p:nvSpPr>
          <p:cNvPr id="1390" name="矩形 1389"/>
          <p:cNvSpPr/>
          <p:nvPr/>
        </p:nvSpPr>
        <p:spPr>
          <a:xfrm>
            <a:off x="5845656" y="3900213"/>
            <a:ext cx="2968500" cy="179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91" name="矩形 1390"/>
          <p:cNvSpPr/>
          <p:nvPr/>
        </p:nvSpPr>
        <p:spPr>
          <a:xfrm>
            <a:off x="5845656" y="4109814"/>
            <a:ext cx="3617250" cy="1797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92" name="矩形 1391"/>
          <p:cNvSpPr/>
          <p:nvPr/>
        </p:nvSpPr>
        <p:spPr>
          <a:xfrm>
            <a:off x="5845656" y="4327611"/>
            <a:ext cx="1035900" cy="1797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93" name="文本框 1392"/>
          <p:cNvSpPr txBox="1"/>
          <p:nvPr/>
        </p:nvSpPr>
        <p:spPr>
          <a:xfrm>
            <a:off x="8894368" y="3886343"/>
            <a:ext cx="3493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95%</a:t>
            </a:r>
          </a:p>
        </p:txBody>
      </p:sp>
      <p:sp>
        <p:nvSpPr>
          <p:cNvPr id="1394" name="文本框 1393"/>
          <p:cNvSpPr txBox="1"/>
          <p:nvPr/>
        </p:nvSpPr>
        <p:spPr>
          <a:xfrm>
            <a:off x="9462968" y="4095938"/>
            <a:ext cx="4825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30%</a:t>
            </a:r>
          </a:p>
        </p:txBody>
      </p:sp>
      <p:sp>
        <p:nvSpPr>
          <p:cNvPr id="1395" name="文本框 1394"/>
          <p:cNvSpPr txBox="1"/>
          <p:nvPr/>
        </p:nvSpPr>
        <p:spPr>
          <a:xfrm>
            <a:off x="6881606" y="4313738"/>
            <a:ext cx="4825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80%</a:t>
            </a:r>
          </a:p>
        </p:txBody>
      </p:sp>
      <p:sp>
        <p:nvSpPr>
          <p:cNvPr id="1396" name="矩形 1395"/>
          <p:cNvSpPr/>
          <p:nvPr/>
        </p:nvSpPr>
        <p:spPr>
          <a:xfrm>
            <a:off x="5845656" y="4564875"/>
            <a:ext cx="4006650" cy="179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97" name="矩形 1396"/>
          <p:cNvSpPr/>
          <p:nvPr/>
        </p:nvSpPr>
        <p:spPr>
          <a:xfrm>
            <a:off x="5845656" y="4774470"/>
            <a:ext cx="2619150" cy="1797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98" name="矩形 1397"/>
          <p:cNvSpPr/>
          <p:nvPr/>
        </p:nvSpPr>
        <p:spPr>
          <a:xfrm>
            <a:off x="5845656" y="4992263"/>
            <a:ext cx="3558000" cy="1797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99" name="文本框 1398"/>
          <p:cNvSpPr txBox="1"/>
          <p:nvPr/>
        </p:nvSpPr>
        <p:spPr>
          <a:xfrm>
            <a:off x="9852306" y="4551006"/>
            <a:ext cx="3493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95%</a:t>
            </a:r>
          </a:p>
        </p:txBody>
      </p:sp>
      <p:sp>
        <p:nvSpPr>
          <p:cNvPr id="1400" name="文本框 1399"/>
          <p:cNvSpPr txBox="1"/>
          <p:nvPr/>
        </p:nvSpPr>
        <p:spPr>
          <a:xfrm>
            <a:off x="8464806" y="4760593"/>
            <a:ext cx="3493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30%</a:t>
            </a:r>
          </a:p>
        </p:txBody>
      </p:sp>
      <p:sp>
        <p:nvSpPr>
          <p:cNvPr id="1401" name="文本框 1400"/>
          <p:cNvSpPr txBox="1"/>
          <p:nvPr/>
        </p:nvSpPr>
        <p:spPr>
          <a:xfrm>
            <a:off x="9462968" y="4978393"/>
            <a:ext cx="3493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80%</a:t>
            </a:r>
          </a:p>
        </p:txBody>
      </p:sp>
      <p:sp>
        <p:nvSpPr>
          <p:cNvPr id="1402" name="矩形 1401"/>
          <p:cNvSpPr/>
          <p:nvPr/>
        </p:nvSpPr>
        <p:spPr>
          <a:xfrm>
            <a:off x="5845656" y="2482263"/>
            <a:ext cx="2968500" cy="179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403" name="矩形 1402"/>
          <p:cNvSpPr/>
          <p:nvPr/>
        </p:nvSpPr>
        <p:spPr>
          <a:xfrm>
            <a:off x="5845656" y="2691864"/>
            <a:ext cx="3617250" cy="1797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404" name="矩形 1403"/>
          <p:cNvSpPr/>
          <p:nvPr/>
        </p:nvSpPr>
        <p:spPr>
          <a:xfrm>
            <a:off x="5845656" y="2909661"/>
            <a:ext cx="1035900" cy="1797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405" name="文本框 1404"/>
          <p:cNvSpPr txBox="1"/>
          <p:nvPr/>
        </p:nvSpPr>
        <p:spPr>
          <a:xfrm>
            <a:off x="8894368" y="2468394"/>
            <a:ext cx="3493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95%</a:t>
            </a:r>
          </a:p>
        </p:txBody>
      </p:sp>
      <p:sp>
        <p:nvSpPr>
          <p:cNvPr id="1406" name="文本框 1405"/>
          <p:cNvSpPr txBox="1"/>
          <p:nvPr/>
        </p:nvSpPr>
        <p:spPr>
          <a:xfrm>
            <a:off x="9462968" y="2677988"/>
            <a:ext cx="4825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30%</a:t>
            </a:r>
          </a:p>
        </p:txBody>
      </p:sp>
      <p:sp>
        <p:nvSpPr>
          <p:cNvPr id="1407" name="文本框 1406"/>
          <p:cNvSpPr txBox="1"/>
          <p:nvPr/>
        </p:nvSpPr>
        <p:spPr>
          <a:xfrm>
            <a:off x="6881606" y="2895788"/>
            <a:ext cx="482550" cy="207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algn="ctr" defTabSz="457200">
              <a:buClr>
                <a:srgbClr val="808080"/>
              </a:buClr>
              <a:buSzPct val="25000"/>
            </a:pPr>
            <a:r>
              <a:rPr lang="en-US" sz="700" kern="0">
                <a:solidFill>
                  <a:srgbClr val="808080"/>
                </a:solidFill>
                <a:cs typeface="+mn-ea"/>
                <a:sym typeface="+mn-lt"/>
              </a:rPr>
              <a:t>80%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CEB765-C70F-4738-A2FA-58F94E10CBA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74700" y="0"/>
            <a:ext cx="4103688" cy="6857997"/>
          </a:xfr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3722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40A376-9D54-437A-92C3-3D6E740B1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DC0A37-FEB0-4A65-BCE0-9B081B30A5B3}"/>
              </a:ext>
            </a:extLst>
          </p:cNvPr>
          <p:cNvSpPr/>
          <p:nvPr/>
        </p:nvSpPr>
        <p:spPr>
          <a:xfrm>
            <a:off x="1092200" y="3027362"/>
            <a:ext cx="3022600" cy="3022600"/>
          </a:xfrm>
          <a:prstGeom prst="rect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473E354-D163-4EBA-9263-18100A4E8194}"/>
              </a:ext>
            </a:extLst>
          </p:cNvPr>
          <p:cNvSpPr/>
          <p:nvPr/>
        </p:nvSpPr>
        <p:spPr>
          <a:xfrm>
            <a:off x="3505202" y="3429000"/>
            <a:ext cx="8686798" cy="221932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3810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E840116-1219-4A42-A322-FF6E5342B94A}"/>
              </a:ext>
            </a:extLst>
          </p:cNvPr>
          <p:cNvSpPr txBox="1"/>
          <p:nvPr/>
        </p:nvSpPr>
        <p:spPr>
          <a:xfrm>
            <a:off x="3799344" y="3661499"/>
            <a:ext cx="8089900" cy="17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PART THREE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ULTIMATE SLIDES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DC4A82-0B22-4282-84BF-AA1A57CEC2DE}"/>
              </a:ext>
            </a:extLst>
          </p:cNvPr>
          <p:cNvSpPr txBox="1"/>
          <p:nvPr/>
        </p:nvSpPr>
        <p:spPr>
          <a:xfrm>
            <a:off x="1140964" y="604837"/>
            <a:ext cx="993343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20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DESIGNED BY HUANLEPPT</a:t>
            </a:r>
            <a:endParaRPr kumimoji="0" lang="zh-CN" altLang="en-US" sz="1600" b="0" i="0" u="none" strike="noStrike" kern="1200" cap="none" spc="20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188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188FE4AF-484B-4744-A493-019E2FA45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E8D1C34-28A0-4574-88C0-3B90449EA28A}"/>
              </a:ext>
            </a:extLst>
          </p:cNvPr>
          <p:cNvSpPr/>
          <p:nvPr/>
        </p:nvSpPr>
        <p:spPr>
          <a:xfrm>
            <a:off x="6873930" y="0"/>
            <a:ext cx="4046483" cy="68580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D1A5F2E3-C010-42E1-A935-5153EB5D6D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8468740"/>
              </p:ext>
            </p:extLst>
          </p:nvPr>
        </p:nvGraphicFramePr>
        <p:xfrm>
          <a:off x="7516373" y="531466"/>
          <a:ext cx="2837796" cy="4272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3EFD2072-917A-42BF-83E2-CBF0F62673E8}"/>
              </a:ext>
            </a:extLst>
          </p:cNvPr>
          <p:cNvSpPr/>
          <p:nvPr/>
        </p:nvSpPr>
        <p:spPr>
          <a:xfrm>
            <a:off x="7563671" y="4932541"/>
            <a:ext cx="2743201" cy="139127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consectetur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adipisicing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elit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sed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do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eiusmod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dolore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magna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lorem ipsum dolor sit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amet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dolore magna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dolore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DAB4F8-4925-4D04-A7A5-74599ABCA2DF}"/>
              </a:ext>
            </a:extLst>
          </p:cNvPr>
          <p:cNvSpPr txBox="1"/>
          <p:nvPr/>
        </p:nvSpPr>
        <p:spPr>
          <a:xfrm>
            <a:off x="1177925" y="4471913"/>
            <a:ext cx="3256334" cy="1064733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3300" b="1" kern="0" dirty="0">
                <a:solidFill>
                  <a:schemeClr val="bg1"/>
                </a:solidFill>
                <a:cs typeface="+mn-ea"/>
                <a:sym typeface="+mn-lt"/>
              </a:rPr>
              <a:t>CAINIAO DESIGN SLIDES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98F36DB-DBD7-44FF-BAD7-4C9F66821B24}"/>
              </a:ext>
            </a:extLst>
          </p:cNvPr>
          <p:cNvSpPr txBox="1"/>
          <p:nvPr/>
        </p:nvSpPr>
        <p:spPr>
          <a:xfrm>
            <a:off x="1228725" y="5536646"/>
            <a:ext cx="4046483" cy="787173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900" kern="0" dirty="0">
                <a:solidFill>
                  <a:schemeClr val="bg1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focus.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E72DFD8-AAD3-4DC4-83F6-2872AAF9838E}"/>
              </a:ext>
            </a:extLst>
          </p:cNvPr>
          <p:cNvSpPr txBox="1"/>
          <p:nvPr/>
        </p:nvSpPr>
        <p:spPr>
          <a:xfrm>
            <a:off x="1228725" y="4241845"/>
            <a:ext cx="3458891" cy="230068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800" kern="0" dirty="0">
                <a:solidFill>
                  <a:schemeClr val="bg1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  <a:p>
            <a:pPr defTabSz="457200">
              <a:buClr>
                <a:srgbClr val="000000"/>
              </a:buClr>
            </a:pPr>
            <a:endParaRPr sz="800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0029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图片 1056" descr="iPhone6_mockup_front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6770" y="1899981"/>
            <a:ext cx="2810141" cy="439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图片 1057" descr="iPhone6_mockup_front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2505" y="1929799"/>
            <a:ext cx="2743200" cy="429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图片 1058" descr="iPhone6_mockup_front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7725" y="1913782"/>
            <a:ext cx="2810141" cy="439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文本框 1059"/>
          <p:cNvSpPr txBox="1"/>
          <p:nvPr/>
        </p:nvSpPr>
        <p:spPr>
          <a:xfrm>
            <a:off x="3147001" y="695002"/>
            <a:ext cx="5897997" cy="55399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3300" b="1" kern="0" dirty="0">
                <a:solidFill>
                  <a:schemeClr val="accent5"/>
                </a:solidFill>
                <a:cs typeface="+mn-ea"/>
                <a:sym typeface="+mn-lt"/>
              </a:rPr>
              <a:t>CAINIAO ULTIMATE SLIDES</a:t>
            </a:r>
          </a:p>
        </p:txBody>
      </p:sp>
      <p:sp>
        <p:nvSpPr>
          <p:cNvPr id="1061" name="文本框 1060"/>
          <p:cNvSpPr txBox="1"/>
          <p:nvPr/>
        </p:nvSpPr>
        <p:spPr>
          <a:xfrm>
            <a:off x="4529026" y="464933"/>
            <a:ext cx="3133947" cy="16927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800" kern="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  <a:p>
            <a:pPr defTabSz="457200">
              <a:buClr>
                <a:srgbClr val="000000"/>
              </a:buClr>
            </a:pPr>
            <a:endParaRPr sz="800" kern="0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062" name="文本框 1061"/>
          <p:cNvSpPr txBox="1"/>
          <p:nvPr/>
        </p:nvSpPr>
        <p:spPr>
          <a:xfrm>
            <a:off x="2450464" y="1309792"/>
            <a:ext cx="7329171" cy="461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9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focus.</a:t>
            </a:r>
          </a:p>
        </p:txBody>
      </p:sp>
      <p:sp>
        <p:nvSpPr>
          <p:cNvPr id="2" name="图片占位符 1">
            <a:extLst>
              <a:ext uri="{FF2B5EF4-FFF2-40B4-BE49-F238E27FC236}">
                <a16:creationId xmlns:a16="http://schemas.microsoft.com/office/drawing/2014/main" id="{44BEF538-6273-47D6-A000-B8E8599FE2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5445" y="2616177"/>
            <a:ext cx="1631605" cy="2895623"/>
          </a:xfrm>
          <a:blipFill>
            <a:blip r:embed="rId4"/>
            <a:stretch>
              <a:fillRect/>
            </a:stretch>
          </a:blipFill>
        </p:spPr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EDD7BA-8DB9-47F8-B702-EDC5963A112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877055" y="2613002"/>
            <a:ext cx="1663179" cy="2964905"/>
          </a:xfrm>
          <a:blipFill>
            <a:blip r:embed="rId4"/>
            <a:stretch>
              <a:fillRect/>
            </a:stretch>
          </a:blipFill>
        </p:spPr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7BF4FD13-F63C-4050-9F0A-4A62A2F3877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586479" y="2619352"/>
            <a:ext cx="1679089" cy="2968648"/>
          </a:xfr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74682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文本框 1307"/>
          <p:cNvSpPr txBox="1"/>
          <p:nvPr/>
        </p:nvSpPr>
        <p:spPr>
          <a:xfrm>
            <a:off x="3131236" y="695002"/>
            <a:ext cx="5898000" cy="5539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3300" b="1" kern="0" dirty="0">
                <a:solidFill>
                  <a:schemeClr val="accent5"/>
                </a:solidFill>
                <a:cs typeface="+mn-ea"/>
                <a:sym typeface="+mn-lt"/>
              </a:rPr>
              <a:t>CAINIAO DESIGN SLIDES</a:t>
            </a:r>
          </a:p>
        </p:txBody>
      </p:sp>
      <p:sp>
        <p:nvSpPr>
          <p:cNvPr id="1309" name="文本框 1308"/>
          <p:cNvSpPr txBox="1"/>
          <p:nvPr/>
        </p:nvSpPr>
        <p:spPr>
          <a:xfrm>
            <a:off x="2434698" y="1309792"/>
            <a:ext cx="7329150" cy="4617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9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focus.</a:t>
            </a:r>
          </a:p>
        </p:txBody>
      </p:sp>
      <p:sp>
        <p:nvSpPr>
          <p:cNvPr id="1310" name="文本框 1309"/>
          <p:cNvSpPr txBox="1"/>
          <p:nvPr/>
        </p:nvSpPr>
        <p:spPr>
          <a:xfrm>
            <a:off x="1280980" y="4739789"/>
            <a:ext cx="1981950" cy="9694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or.</a:t>
            </a:r>
          </a:p>
        </p:txBody>
      </p:sp>
      <p:sp>
        <p:nvSpPr>
          <p:cNvPr id="1311" name="文本框 1310"/>
          <p:cNvSpPr txBox="1"/>
          <p:nvPr/>
        </p:nvSpPr>
        <p:spPr>
          <a:xfrm>
            <a:off x="1366463" y="4326362"/>
            <a:ext cx="1809900" cy="292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b="1" kern="0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</p:txBody>
      </p:sp>
      <p:sp>
        <p:nvSpPr>
          <p:cNvPr id="1312" name="文本框 1311"/>
          <p:cNvSpPr txBox="1"/>
          <p:nvPr/>
        </p:nvSpPr>
        <p:spPr>
          <a:xfrm>
            <a:off x="3811567" y="4739789"/>
            <a:ext cx="1981950" cy="9694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or.</a:t>
            </a:r>
          </a:p>
        </p:txBody>
      </p:sp>
      <p:sp>
        <p:nvSpPr>
          <p:cNvPr id="1313" name="文本框 1312"/>
          <p:cNvSpPr txBox="1"/>
          <p:nvPr/>
        </p:nvSpPr>
        <p:spPr>
          <a:xfrm>
            <a:off x="3897049" y="4326362"/>
            <a:ext cx="1809900" cy="292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b="1" kern="0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</p:txBody>
      </p:sp>
      <p:sp>
        <p:nvSpPr>
          <p:cNvPr id="1314" name="文本框 1313"/>
          <p:cNvSpPr txBox="1"/>
          <p:nvPr/>
        </p:nvSpPr>
        <p:spPr>
          <a:xfrm>
            <a:off x="6362787" y="4739789"/>
            <a:ext cx="1981950" cy="9694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or.</a:t>
            </a:r>
          </a:p>
        </p:txBody>
      </p:sp>
      <p:sp>
        <p:nvSpPr>
          <p:cNvPr id="1315" name="文本框 1314"/>
          <p:cNvSpPr txBox="1"/>
          <p:nvPr/>
        </p:nvSpPr>
        <p:spPr>
          <a:xfrm>
            <a:off x="6448270" y="4326362"/>
            <a:ext cx="1809900" cy="292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b="1" kern="0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</p:txBody>
      </p:sp>
      <p:sp>
        <p:nvSpPr>
          <p:cNvPr id="1316" name="文本框 1315"/>
          <p:cNvSpPr txBox="1"/>
          <p:nvPr/>
        </p:nvSpPr>
        <p:spPr>
          <a:xfrm>
            <a:off x="8885547" y="4739789"/>
            <a:ext cx="1981950" cy="9694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or.</a:t>
            </a:r>
          </a:p>
        </p:txBody>
      </p:sp>
      <p:sp>
        <p:nvSpPr>
          <p:cNvPr id="1317" name="文本框 1316"/>
          <p:cNvSpPr txBox="1"/>
          <p:nvPr/>
        </p:nvSpPr>
        <p:spPr>
          <a:xfrm>
            <a:off x="8971028" y="4326362"/>
            <a:ext cx="1809900" cy="292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b="1" kern="0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</p:txBody>
      </p:sp>
      <p:sp>
        <p:nvSpPr>
          <p:cNvPr id="1318" name="文本框 1317"/>
          <p:cNvSpPr txBox="1"/>
          <p:nvPr/>
        </p:nvSpPr>
        <p:spPr>
          <a:xfrm>
            <a:off x="4529026" y="464933"/>
            <a:ext cx="3133950" cy="169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800" kern="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  <a:p>
            <a:pPr defTabSz="457200">
              <a:buClr>
                <a:srgbClr val="000000"/>
              </a:buClr>
            </a:pPr>
            <a:endParaRPr sz="800" kern="0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19" name="椭圆 1318"/>
          <p:cNvSpPr/>
          <p:nvPr/>
        </p:nvSpPr>
        <p:spPr>
          <a:xfrm>
            <a:off x="1430059" y="2162234"/>
            <a:ext cx="1701000" cy="1701000"/>
          </a:xfrm>
          <a:prstGeom prst="ellipse">
            <a:avLst/>
          </a:prstGeom>
          <a:noFill/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20" name="椭圆 1319"/>
          <p:cNvSpPr/>
          <p:nvPr/>
        </p:nvSpPr>
        <p:spPr>
          <a:xfrm>
            <a:off x="3959067" y="2162234"/>
            <a:ext cx="1701000" cy="1701000"/>
          </a:xfrm>
          <a:prstGeom prst="ellipse">
            <a:avLst/>
          </a:prstGeom>
          <a:noFill/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21" name="椭圆 1320"/>
          <p:cNvSpPr/>
          <p:nvPr/>
        </p:nvSpPr>
        <p:spPr>
          <a:xfrm>
            <a:off x="6493479" y="2162234"/>
            <a:ext cx="1701000" cy="1701000"/>
          </a:xfrm>
          <a:prstGeom prst="ellipse">
            <a:avLst/>
          </a:prstGeom>
          <a:noFill/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22" name="椭圆 1321"/>
          <p:cNvSpPr/>
          <p:nvPr/>
        </p:nvSpPr>
        <p:spPr>
          <a:xfrm>
            <a:off x="9030135" y="2162234"/>
            <a:ext cx="1701000" cy="1701000"/>
          </a:xfrm>
          <a:prstGeom prst="ellipse">
            <a:avLst/>
          </a:prstGeom>
          <a:noFill/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23" name="文本框 1322"/>
          <p:cNvSpPr txBox="1"/>
          <p:nvPr/>
        </p:nvSpPr>
        <p:spPr>
          <a:xfrm>
            <a:off x="1841903" y="2829088"/>
            <a:ext cx="887850" cy="436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 defTabSz="457200">
              <a:buClr>
                <a:srgbClr val="F0821E"/>
              </a:buClr>
              <a:buSzPct val="25000"/>
            </a:pPr>
            <a:r>
              <a:rPr lang="en-US" sz="2400" b="1" kern="0" dirty="0">
                <a:solidFill>
                  <a:schemeClr val="accent5"/>
                </a:solidFill>
                <a:cs typeface="+mn-ea"/>
                <a:sym typeface="+mn-lt"/>
              </a:rPr>
              <a:t>60%</a:t>
            </a:r>
          </a:p>
        </p:txBody>
      </p:sp>
      <p:sp>
        <p:nvSpPr>
          <p:cNvPr id="1324" name="文本框 1323"/>
          <p:cNvSpPr txBox="1"/>
          <p:nvPr/>
        </p:nvSpPr>
        <p:spPr>
          <a:xfrm>
            <a:off x="4377168" y="2829088"/>
            <a:ext cx="887850" cy="436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 defTabSz="457200">
              <a:buClr>
                <a:srgbClr val="F0821E"/>
              </a:buClr>
              <a:buSzPct val="25000"/>
            </a:pPr>
            <a:r>
              <a:rPr lang="en-US" sz="2400" b="1" kern="0" dirty="0">
                <a:solidFill>
                  <a:schemeClr val="accent5"/>
                </a:solidFill>
                <a:cs typeface="+mn-ea"/>
                <a:sym typeface="+mn-lt"/>
              </a:rPr>
              <a:t>35%</a:t>
            </a:r>
          </a:p>
        </p:txBody>
      </p:sp>
      <p:sp>
        <p:nvSpPr>
          <p:cNvPr id="1325" name="文本框 1324"/>
          <p:cNvSpPr txBox="1"/>
          <p:nvPr/>
        </p:nvSpPr>
        <p:spPr>
          <a:xfrm>
            <a:off x="6912430" y="2829088"/>
            <a:ext cx="887850" cy="436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 defTabSz="457200">
              <a:buClr>
                <a:srgbClr val="F0821E"/>
              </a:buClr>
              <a:buSzPct val="25000"/>
            </a:pPr>
            <a:r>
              <a:rPr lang="en-US" sz="2400" b="1" kern="0" dirty="0">
                <a:solidFill>
                  <a:schemeClr val="accent5"/>
                </a:solidFill>
                <a:cs typeface="+mn-ea"/>
                <a:sym typeface="+mn-lt"/>
              </a:rPr>
              <a:t>70%</a:t>
            </a:r>
          </a:p>
        </p:txBody>
      </p:sp>
      <p:sp>
        <p:nvSpPr>
          <p:cNvPr id="1326" name="文本框 1325"/>
          <p:cNvSpPr txBox="1"/>
          <p:nvPr/>
        </p:nvSpPr>
        <p:spPr>
          <a:xfrm>
            <a:off x="9447694" y="2829088"/>
            <a:ext cx="887850" cy="436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 defTabSz="457200">
              <a:buClr>
                <a:srgbClr val="F0821E"/>
              </a:buClr>
              <a:buSzPct val="25000"/>
            </a:pPr>
            <a:r>
              <a:rPr lang="en-US" sz="2400" b="1" kern="0" dirty="0">
                <a:solidFill>
                  <a:schemeClr val="accent5"/>
                </a:solidFill>
                <a:cs typeface="+mn-ea"/>
                <a:sym typeface="+mn-lt"/>
              </a:rPr>
              <a:t>90%</a:t>
            </a:r>
          </a:p>
        </p:txBody>
      </p:sp>
      <p:sp>
        <p:nvSpPr>
          <p:cNvPr id="1327" name="弧形 1326"/>
          <p:cNvSpPr/>
          <p:nvPr/>
        </p:nvSpPr>
        <p:spPr>
          <a:xfrm>
            <a:off x="1430059" y="2162234"/>
            <a:ext cx="1701000" cy="1701000"/>
          </a:xfrm>
          <a:prstGeom prst="arc">
            <a:avLst>
              <a:gd name="adj1" fmla="val 16170307"/>
              <a:gd name="adj2" fmla="val 7170684"/>
            </a:avLst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2400" b="1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28" name="弧形 1327"/>
          <p:cNvSpPr/>
          <p:nvPr/>
        </p:nvSpPr>
        <p:spPr>
          <a:xfrm>
            <a:off x="3959067" y="2162234"/>
            <a:ext cx="1701000" cy="1701000"/>
          </a:xfrm>
          <a:prstGeom prst="arc">
            <a:avLst>
              <a:gd name="adj1" fmla="val 16278115"/>
              <a:gd name="adj2" fmla="val 1051318"/>
            </a:avLst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29" name="弧形 1328"/>
          <p:cNvSpPr/>
          <p:nvPr/>
        </p:nvSpPr>
        <p:spPr>
          <a:xfrm>
            <a:off x="6493479" y="2162234"/>
            <a:ext cx="1701000" cy="1701000"/>
          </a:xfrm>
          <a:prstGeom prst="arc">
            <a:avLst>
              <a:gd name="adj1" fmla="val 16319724"/>
              <a:gd name="adj2" fmla="val 9208582"/>
            </a:avLst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2400" b="1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30" name="弧形 1329"/>
          <p:cNvSpPr/>
          <p:nvPr/>
        </p:nvSpPr>
        <p:spPr>
          <a:xfrm>
            <a:off x="9030135" y="2162234"/>
            <a:ext cx="1701000" cy="1701000"/>
          </a:xfrm>
          <a:prstGeom prst="arc">
            <a:avLst>
              <a:gd name="adj1" fmla="val 16260653"/>
              <a:gd name="adj2" fmla="val 12897115"/>
            </a:avLst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675" kern="0">
              <a:solidFill>
                <a:schemeClr val="accent5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9381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图片 1273" descr="New Macbook Silv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2568" y="2228984"/>
            <a:ext cx="6507972" cy="381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文本框 1274"/>
          <p:cNvSpPr txBox="1"/>
          <p:nvPr/>
        </p:nvSpPr>
        <p:spPr>
          <a:xfrm>
            <a:off x="3147001" y="695002"/>
            <a:ext cx="5897997" cy="55399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3300" b="1" kern="0" dirty="0">
                <a:solidFill>
                  <a:schemeClr val="accent5"/>
                </a:solidFill>
                <a:cs typeface="+mn-ea"/>
                <a:sym typeface="+mn-lt"/>
              </a:rPr>
              <a:t>CAINIAO SLIDES</a:t>
            </a:r>
          </a:p>
        </p:txBody>
      </p:sp>
      <p:sp>
        <p:nvSpPr>
          <p:cNvPr id="1276" name="文本框 1275"/>
          <p:cNvSpPr txBox="1"/>
          <p:nvPr/>
        </p:nvSpPr>
        <p:spPr>
          <a:xfrm>
            <a:off x="2450464" y="1309792"/>
            <a:ext cx="7329171" cy="461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9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focus.</a:t>
            </a:r>
          </a:p>
        </p:txBody>
      </p:sp>
      <p:sp>
        <p:nvSpPr>
          <p:cNvPr id="1277" name="文本框 1276"/>
          <p:cNvSpPr txBox="1"/>
          <p:nvPr/>
        </p:nvSpPr>
        <p:spPr>
          <a:xfrm>
            <a:off x="858028" y="3591293"/>
            <a:ext cx="1981875" cy="50783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</a:t>
            </a:r>
          </a:p>
        </p:txBody>
      </p:sp>
      <p:sp>
        <p:nvSpPr>
          <p:cNvPr id="1278" name="文本框 1277"/>
          <p:cNvSpPr txBox="1"/>
          <p:nvPr/>
        </p:nvSpPr>
        <p:spPr>
          <a:xfrm>
            <a:off x="955933" y="3213588"/>
            <a:ext cx="1785103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kern="0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</p:txBody>
      </p:sp>
      <p:sp>
        <p:nvSpPr>
          <p:cNvPr id="1279" name="文本框 1278"/>
          <p:cNvSpPr txBox="1"/>
          <p:nvPr/>
        </p:nvSpPr>
        <p:spPr>
          <a:xfrm>
            <a:off x="9464578" y="3591293"/>
            <a:ext cx="2140429" cy="50783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</a:t>
            </a:r>
          </a:p>
        </p:txBody>
      </p:sp>
      <p:sp>
        <p:nvSpPr>
          <p:cNvPr id="1280" name="文本框 1279"/>
          <p:cNvSpPr txBox="1"/>
          <p:nvPr/>
        </p:nvSpPr>
        <p:spPr>
          <a:xfrm>
            <a:off x="9641760" y="3213588"/>
            <a:ext cx="1785103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kern="0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</p:txBody>
      </p:sp>
      <p:grpSp>
        <p:nvGrpSpPr>
          <p:cNvPr id="1281" name="组合 1280"/>
          <p:cNvGrpSpPr/>
          <p:nvPr/>
        </p:nvGrpSpPr>
        <p:grpSpPr>
          <a:xfrm>
            <a:off x="1576019" y="2603843"/>
            <a:ext cx="581763" cy="348507"/>
            <a:chOff x="1775548" y="1990598"/>
            <a:chExt cx="621122" cy="372086"/>
          </a:xfrm>
        </p:grpSpPr>
        <p:sp>
          <p:nvSpPr>
            <p:cNvPr id="1282" name="任意多边形: 形状 1281"/>
            <p:cNvSpPr/>
            <p:nvPr/>
          </p:nvSpPr>
          <p:spPr>
            <a:xfrm>
              <a:off x="1775548" y="1990598"/>
              <a:ext cx="621122" cy="3720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71" y="119785"/>
                  </a:moveTo>
                  <a:lnTo>
                    <a:pt x="0" y="119785"/>
                  </a:lnTo>
                  <a:lnTo>
                    <a:pt x="0" y="0"/>
                  </a:lnTo>
                  <a:lnTo>
                    <a:pt x="119871" y="0"/>
                  </a:lnTo>
                  <a:lnTo>
                    <a:pt x="119871" y="119785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1283" name="任意多边形: 形状 1282"/>
            <p:cNvSpPr/>
            <p:nvPr/>
          </p:nvSpPr>
          <p:spPr>
            <a:xfrm>
              <a:off x="1775548" y="1990598"/>
              <a:ext cx="621122" cy="1992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9486" y="119598"/>
                  </a:lnTo>
                  <a:lnTo>
                    <a:pt x="119871" y="0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84" name="组合 1283"/>
          <p:cNvGrpSpPr/>
          <p:nvPr/>
        </p:nvGrpSpPr>
        <p:grpSpPr>
          <a:xfrm>
            <a:off x="10262819" y="2611220"/>
            <a:ext cx="581763" cy="507670"/>
            <a:chOff x="6885153" y="7021096"/>
            <a:chExt cx="621122" cy="542016"/>
          </a:xfrm>
        </p:grpSpPr>
        <p:cxnSp>
          <p:nvCxnSpPr>
            <p:cNvPr id="1285" name="直接箭头连接符 1284"/>
            <p:cNvCxnSpPr/>
            <p:nvPr/>
          </p:nvCxnSpPr>
          <p:spPr>
            <a:xfrm>
              <a:off x="6973050" y="7129503"/>
              <a:ext cx="442403" cy="2929"/>
            </a:xfrm>
            <a:prstGeom prst="straightConnector1">
              <a:avLst/>
            </a:pr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直接箭头连接符 1285"/>
            <p:cNvCxnSpPr/>
            <p:nvPr/>
          </p:nvCxnSpPr>
          <p:spPr>
            <a:xfrm>
              <a:off x="6973050" y="7229114"/>
              <a:ext cx="442403" cy="2929"/>
            </a:xfrm>
            <a:prstGeom prst="straightConnector1">
              <a:avLst/>
            </a:pr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直接箭头连接符 1286"/>
            <p:cNvCxnSpPr/>
            <p:nvPr/>
          </p:nvCxnSpPr>
          <p:spPr>
            <a:xfrm>
              <a:off x="6973050" y="7328731"/>
              <a:ext cx="442403" cy="2929"/>
            </a:xfrm>
            <a:prstGeom prst="straightConnector1">
              <a:avLst/>
            </a:pr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88" name="任意多边形: 形状 1287"/>
            <p:cNvSpPr/>
            <p:nvPr/>
          </p:nvSpPr>
          <p:spPr>
            <a:xfrm>
              <a:off x="6885153" y="7021096"/>
              <a:ext cx="621122" cy="5420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486" y="93464"/>
                  </a:moveTo>
                  <a:lnTo>
                    <a:pt x="119871" y="93464"/>
                  </a:lnTo>
                  <a:lnTo>
                    <a:pt x="119871" y="0"/>
                  </a:lnTo>
                  <a:lnTo>
                    <a:pt x="0" y="0"/>
                  </a:lnTo>
                  <a:lnTo>
                    <a:pt x="0" y="93464"/>
                  </a:lnTo>
                  <a:lnTo>
                    <a:pt x="32633" y="93464"/>
                  </a:lnTo>
                  <a:lnTo>
                    <a:pt x="32633" y="119852"/>
                  </a:lnTo>
                  <a:lnTo>
                    <a:pt x="59486" y="93464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89" name="组合 1288"/>
          <p:cNvGrpSpPr/>
          <p:nvPr/>
        </p:nvGrpSpPr>
        <p:grpSpPr>
          <a:xfrm>
            <a:off x="1570788" y="4367318"/>
            <a:ext cx="581762" cy="395160"/>
            <a:chOff x="6188912" y="23939881"/>
            <a:chExt cx="1307711" cy="888260"/>
          </a:xfrm>
        </p:grpSpPr>
        <p:sp>
          <p:nvSpPr>
            <p:cNvPr id="1290" name="任意多边形: 形状 1289"/>
            <p:cNvSpPr/>
            <p:nvPr/>
          </p:nvSpPr>
          <p:spPr>
            <a:xfrm>
              <a:off x="6188912" y="23939881"/>
              <a:ext cx="1307711" cy="8882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7237" y="28113"/>
                  </a:moveTo>
                  <a:lnTo>
                    <a:pt x="71948" y="0"/>
                  </a:lnTo>
                  <a:lnTo>
                    <a:pt x="48822" y="0"/>
                  </a:lnTo>
                  <a:lnTo>
                    <a:pt x="33533" y="28113"/>
                  </a:lnTo>
                  <a:lnTo>
                    <a:pt x="0" y="28113"/>
                  </a:lnTo>
                  <a:lnTo>
                    <a:pt x="0" y="119811"/>
                  </a:lnTo>
                  <a:lnTo>
                    <a:pt x="119871" y="119811"/>
                  </a:lnTo>
                  <a:lnTo>
                    <a:pt x="119871" y="28113"/>
                  </a:lnTo>
                  <a:lnTo>
                    <a:pt x="87237" y="28113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1291" name="任意多边形: 形状 1290"/>
            <p:cNvSpPr/>
            <p:nvPr/>
          </p:nvSpPr>
          <p:spPr>
            <a:xfrm>
              <a:off x="6682389" y="24316159"/>
              <a:ext cx="333096" cy="3454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497" y="57813"/>
                  </a:moveTo>
                  <a:lnTo>
                    <a:pt x="119497" y="57813"/>
                  </a:lnTo>
                  <a:cubicBezTo>
                    <a:pt x="119497" y="29149"/>
                    <a:pt x="93389" y="0"/>
                    <a:pt x="59748" y="0"/>
                  </a:cubicBezTo>
                  <a:cubicBezTo>
                    <a:pt x="26108" y="0"/>
                    <a:pt x="0" y="29149"/>
                    <a:pt x="0" y="57813"/>
                  </a:cubicBezTo>
                  <a:cubicBezTo>
                    <a:pt x="0" y="90364"/>
                    <a:pt x="26108" y="119514"/>
                    <a:pt x="59748" y="119514"/>
                  </a:cubicBezTo>
                  <a:cubicBezTo>
                    <a:pt x="93389" y="119514"/>
                    <a:pt x="119497" y="90364"/>
                    <a:pt x="119497" y="57813"/>
                  </a:cubicBez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cxnSp>
          <p:nvCxnSpPr>
            <p:cNvPr id="1292" name="直接箭头连接符 1291"/>
            <p:cNvCxnSpPr/>
            <p:nvPr/>
          </p:nvCxnSpPr>
          <p:spPr>
            <a:xfrm>
              <a:off x="6355457" y="24149609"/>
              <a:ext cx="6171" cy="678532"/>
            </a:xfrm>
            <a:prstGeom prst="straightConnector1">
              <a:avLst/>
            </a:pr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93" name="任意多边形: 形状 1292"/>
            <p:cNvSpPr/>
            <p:nvPr/>
          </p:nvSpPr>
          <p:spPr>
            <a:xfrm>
              <a:off x="7305400" y="24316159"/>
              <a:ext cx="6171" cy="61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94" name="组合 1293"/>
          <p:cNvGrpSpPr/>
          <p:nvPr/>
        </p:nvGrpSpPr>
        <p:grpSpPr>
          <a:xfrm>
            <a:off x="10263788" y="4367318"/>
            <a:ext cx="581763" cy="395160"/>
            <a:chOff x="4330350" y="12186371"/>
            <a:chExt cx="621122" cy="421893"/>
          </a:xfrm>
        </p:grpSpPr>
        <p:sp>
          <p:nvSpPr>
            <p:cNvPr id="1295" name="任意多边形: 形状 1294"/>
            <p:cNvSpPr/>
            <p:nvPr/>
          </p:nvSpPr>
          <p:spPr>
            <a:xfrm>
              <a:off x="4330350" y="12186371"/>
              <a:ext cx="621122" cy="4218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71" y="0"/>
                  </a:moveTo>
                  <a:lnTo>
                    <a:pt x="0" y="0"/>
                  </a:lnTo>
                  <a:lnTo>
                    <a:pt x="0" y="119811"/>
                  </a:lnTo>
                  <a:lnTo>
                    <a:pt x="119871" y="119811"/>
                  </a:lnTo>
                  <a:lnTo>
                    <a:pt x="119871" y="0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1296" name="任意多边形: 形状 1295"/>
            <p:cNvSpPr/>
            <p:nvPr/>
          </p:nvSpPr>
          <p:spPr>
            <a:xfrm>
              <a:off x="4330350" y="12347510"/>
              <a:ext cx="621122" cy="2226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961"/>
                  </a:moveTo>
                  <a:lnTo>
                    <a:pt x="44149" y="0"/>
                  </a:lnTo>
                  <a:lnTo>
                    <a:pt x="67122" y="63738"/>
                  </a:lnTo>
                  <a:lnTo>
                    <a:pt x="78673" y="21008"/>
                  </a:lnTo>
                  <a:lnTo>
                    <a:pt x="119871" y="119643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1297" name="任意多边形: 形状 1296"/>
            <p:cNvSpPr/>
            <p:nvPr/>
          </p:nvSpPr>
          <p:spPr>
            <a:xfrm>
              <a:off x="4775682" y="12247900"/>
              <a:ext cx="105472" cy="996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40" y="59602"/>
                  </a:moveTo>
                  <a:lnTo>
                    <a:pt x="119240" y="59602"/>
                  </a:lnTo>
                  <a:cubicBezTo>
                    <a:pt x="119240" y="95364"/>
                    <a:pt x="91139" y="119205"/>
                    <a:pt x="56962" y="119205"/>
                  </a:cubicBezTo>
                  <a:cubicBezTo>
                    <a:pt x="28860" y="119205"/>
                    <a:pt x="0" y="95364"/>
                    <a:pt x="0" y="59602"/>
                  </a:cubicBezTo>
                  <a:cubicBezTo>
                    <a:pt x="0" y="30198"/>
                    <a:pt x="28860" y="0"/>
                    <a:pt x="56962" y="0"/>
                  </a:cubicBezTo>
                  <a:cubicBezTo>
                    <a:pt x="91139" y="0"/>
                    <a:pt x="119240" y="30198"/>
                    <a:pt x="119240" y="59602"/>
                  </a:cubicBez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98" name="文本框 1297"/>
          <p:cNvSpPr txBox="1"/>
          <p:nvPr/>
        </p:nvSpPr>
        <p:spPr>
          <a:xfrm>
            <a:off x="649931" y="5345320"/>
            <a:ext cx="2398070" cy="50783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</a:t>
            </a:r>
          </a:p>
        </p:txBody>
      </p:sp>
      <p:sp>
        <p:nvSpPr>
          <p:cNvPr id="1299" name="文本框 1298"/>
          <p:cNvSpPr txBox="1"/>
          <p:nvPr/>
        </p:nvSpPr>
        <p:spPr>
          <a:xfrm>
            <a:off x="955933" y="4979189"/>
            <a:ext cx="1785103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kern="0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</p:txBody>
      </p:sp>
      <p:sp>
        <p:nvSpPr>
          <p:cNvPr id="1300" name="文本框 1299"/>
          <p:cNvSpPr txBox="1"/>
          <p:nvPr/>
        </p:nvSpPr>
        <p:spPr>
          <a:xfrm>
            <a:off x="9335759" y="5345320"/>
            <a:ext cx="2398070" cy="50783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individuals.</a:t>
            </a:r>
          </a:p>
        </p:txBody>
      </p:sp>
      <p:sp>
        <p:nvSpPr>
          <p:cNvPr id="1301" name="文本框 1300"/>
          <p:cNvSpPr txBox="1"/>
          <p:nvPr/>
        </p:nvSpPr>
        <p:spPr>
          <a:xfrm>
            <a:off x="9641760" y="4979189"/>
            <a:ext cx="1785103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kern="0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</p:txBody>
      </p:sp>
      <p:sp>
        <p:nvSpPr>
          <p:cNvPr id="1303" name="文本框 1302"/>
          <p:cNvSpPr txBox="1"/>
          <p:nvPr/>
        </p:nvSpPr>
        <p:spPr>
          <a:xfrm>
            <a:off x="4529026" y="464933"/>
            <a:ext cx="3133950" cy="169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800" kern="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  <a:p>
            <a:pPr defTabSz="457200">
              <a:buClr>
                <a:srgbClr val="000000"/>
              </a:buClr>
            </a:pPr>
            <a:endParaRPr sz="800" kern="0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2" name="图片占位符 1">
            <a:extLst>
              <a:ext uri="{FF2B5EF4-FFF2-40B4-BE49-F238E27FC236}">
                <a16:creationId xmlns:a16="http://schemas.microsoft.com/office/drawing/2014/main" id="{5A39AA6A-25EE-48E2-9103-F7A14797F8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559288" y="2542377"/>
            <a:ext cx="4975112" cy="3109124"/>
          </a:xfr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20363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40A376-9D54-437A-92C3-3D6E740B1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DC0A37-FEB0-4A65-BCE0-9B081B30A5B3}"/>
              </a:ext>
            </a:extLst>
          </p:cNvPr>
          <p:cNvSpPr/>
          <p:nvPr/>
        </p:nvSpPr>
        <p:spPr>
          <a:xfrm>
            <a:off x="1092200" y="3027362"/>
            <a:ext cx="3022600" cy="3022600"/>
          </a:xfrm>
          <a:prstGeom prst="rect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04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473E354-D163-4EBA-9263-18100A4E8194}"/>
              </a:ext>
            </a:extLst>
          </p:cNvPr>
          <p:cNvSpPr/>
          <p:nvPr/>
        </p:nvSpPr>
        <p:spPr>
          <a:xfrm>
            <a:off x="3505202" y="3429000"/>
            <a:ext cx="8686798" cy="221932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3810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E840116-1219-4A42-A322-FF6E5342B94A}"/>
              </a:ext>
            </a:extLst>
          </p:cNvPr>
          <p:cNvSpPr txBox="1"/>
          <p:nvPr/>
        </p:nvSpPr>
        <p:spPr>
          <a:xfrm>
            <a:off x="3799344" y="3661499"/>
            <a:ext cx="8089900" cy="17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PART FOUR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ULTIMATE SLIDES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DC4A82-0B22-4282-84BF-AA1A57CEC2DE}"/>
              </a:ext>
            </a:extLst>
          </p:cNvPr>
          <p:cNvSpPr txBox="1"/>
          <p:nvPr/>
        </p:nvSpPr>
        <p:spPr>
          <a:xfrm>
            <a:off x="1140964" y="604837"/>
            <a:ext cx="993343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20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DESIGNED BY HUANLEPPT</a:t>
            </a:r>
            <a:endParaRPr kumimoji="0" lang="zh-CN" altLang="en-US" sz="1600" b="0" i="0" u="none" strike="noStrike" kern="1200" cap="none" spc="20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9877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8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图表 23">
            <a:extLst>
              <a:ext uri="{FF2B5EF4-FFF2-40B4-BE49-F238E27FC236}">
                <a16:creationId xmlns:a16="http://schemas.microsoft.com/office/drawing/2014/main" id="{6EBF5BFE-3649-4D46-B8E9-B5334A879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142961"/>
              </p:ext>
            </p:extLst>
          </p:nvPr>
        </p:nvGraphicFramePr>
        <p:xfrm>
          <a:off x="5664200" y="719666"/>
          <a:ext cx="27305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矩形 33">
            <a:extLst>
              <a:ext uri="{FF2B5EF4-FFF2-40B4-BE49-F238E27FC236}">
                <a16:creationId xmlns:a16="http://schemas.microsoft.com/office/drawing/2014/main" id="{EA7D0286-93AD-40B6-B954-E047C5833B27}"/>
              </a:ext>
            </a:extLst>
          </p:cNvPr>
          <p:cNvSpPr/>
          <p:nvPr/>
        </p:nvSpPr>
        <p:spPr>
          <a:xfrm>
            <a:off x="3527675" y="0"/>
            <a:ext cx="5136649" cy="5715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381000" dist="38100" dir="2700000" algn="tl" rotWithShape="0">
              <a:prstClr val="black">
                <a:alpha val="60000"/>
              </a:prstClr>
            </a:outerShdw>
          </a:effectLst>
        </p:spPr>
        <p:txBody>
          <a:bodyPr lIns="45713" tIns="22850" rIns="45713" bIns="2285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810B2AE-E165-4A6E-83CD-7652C88CEC19}"/>
              </a:ext>
            </a:extLst>
          </p:cNvPr>
          <p:cNvSpPr txBox="1"/>
          <p:nvPr/>
        </p:nvSpPr>
        <p:spPr>
          <a:xfrm>
            <a:off x="4264904" y="1021369"/>
            <a:ext cx="3662250" cy="28161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Clr>
                <a:schemeClr val="dk2"/>
              </a:buClr>
              <a:buSzPct val="25000"/>
            </a:pPr>
            <a:r>
              <a:rPr lang="en-US" sz="3200" b="1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  <a:p>
            <a:pPr algn="ctr">
              <a:buClr>
                <a:schemeClr val="dk2"/>
              </a:buClr>
              <a:buSzPct val="25000"/>
            </a:pPr>
            <a:r>
              <a:rPr lang="en-US" sz="3200" b="1" dirty="0">
                <a:solidFill>
                  <a:schemeClr val="accent5"/>
                </a:solidFill>
                <a:cs typeface="+mn-ea"/>
                <a:sym typeface="+mn-lt"/>
              </a:rPr>
              <a:t>YOUR GREAT</a:t>
            </a:r>
          </a:p>
          <a:p>
            <a:pPr algn="ctr">
              <a:buClr>
                <a:schemeClr val="dk2"/>
              </a:buClr>
              <a:buSzPct val="25000"/>
            </a:pPr>
            <a:r>
              <a:rPr lang="en-US" sz="3200" b="1" dirty="0">
                <a:solidFill>
                  <a:schemeClr val="accent5"/>
                </a:solidFill>
                <a:cs typeface="+mn-ea"/>
                <a:sym typeface="+mn-lt"/>
              </a:rPr>
              <a:t>AND NICE</a:t>
            </a:r>
          </a:p>
          <a:p>
            <a:pPr algn="ctr">
              <a:buClr>
                <a:schemeClr val="dk2"/>
              </a:buClr>
              <a:buSzPct val="25000"/>
            </a:pPr>
            <a:r>
              <a:rPr lang="en-US" sz="3200" b="1" dirty="0">
                <a:solidFill>
                  <a:schemeClr val="accent5"/>
                </a:solidFill>
                <a:cs typeface="+mn-ea"/>
                <a:sym typeface="+mn-lt"/>
              </a:rPr>
              <a:t>TITLE IN THIS SPACE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DD4780E-BF11-4191-A0E2-FC9E65777D4F}"/>
              </a:ext>
            </a:extLst>
          </p:cNvPr>
          <p:cNvSpPr txBox="1"/>
          <p:nvPr/>
        </p:nvSpPr>
        <p:spPr>
          <a:xfrm>
            <a:off x="4303004" y="3872739"/>
            <a:ext cx="3624093" cy="1084913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focus.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81C1586-3D40-46DA-9345-4DD540A817F1}"/>
              </a:ext>
            </a:extLst>
          </p:cNvPr>
          <p:cNvSpPr txBox="1"/>
          <p:nvPr/>
        </p:nvSpPr>
        <p:spPr>
          <a:xfrm>
            <a:off x="4529026" y="464933"/>
            <a:ext cx="3133950" cy="169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Clr>
                <a:schemeClr val="dk2"/>
              </a:buClr>
              <a:buSzPct val="25000"/>
            </a:pPr>
            <a:r>
              <a:rPr lang="en-US" sz="80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</p:txBody>
      </p:sp>
    </p:spTree>
    <p:extLst>
      <p:ext uri="{BB962C8B-B14F-4D97-AF65-F5344CB8AC3E}">
        <p14:creationId xmlns:p14="http://schemas.microsoft.com/office/powerpoint/2010/main" val="414697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图片 1179" descr="New Macbook Silv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269" y="2607597"/>
            <a:ext cx="6090661" cy="3566369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文本框 1180"/>
          <p:cNvSpPr txBox="1"/>
          <p:nvPr/>
        </p:nvSpPr>
        <p:spPr>
          <a:xfrm>
            <a:off x="6740561" y="2838784"/>
            <a:ext cx="2527350" cy="292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1600" b="1" kern="0" dirty="0">
                <a:solidFill>
                  <a:schemeClr val="accent5"/>
                </a:solidFill>
                <a:cs typeface="+mn-ea"/>
                <a:sym typeface="+mn-lt"/>
              </a:rPr>
              <a:t>YOUR TITLE HERE</a:t>
            </a:r>
          </a:p>
        </p:txBody>
      </p:sp>
      <p:sp>
        <p:nvSpPr>
          <p:cNvPr id="1182" name="任意多边形: 形状 1181"/>
          <p:cNvSpPr/>
          <p:nvPr/>
        </p:nvSpPr>
        <p:spPr>
          <a:xfrm>
            <a:off x="6327446" y="2883413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53744" y="28072"/>
                </a:moveTo>
                <a:cubicBezTo>
                  <a:pt x="53250" y="27577"/>
                  <a:pt x="52572" y="27272"/>
                  <a:pt x="51816" y="27272"/>
                </a:cubicBezTo>
                <a:cubicBezTo>
                  <a:pt x="50311" y="27272"/>
                  <a:pt x="49088" y="28494"/>
                  <a:pt x="49088" y="30000"/>
                </a:cubicBezTo>
                <a:cubicBezTo>
                  <a:pt x="49088" y="30755"/>
                  <a:pt x="49394" y="31433"/>
                  <a:pt x="49888" y="31927"/>
                </a:cubicBezTo>
                <a:lnTo>
                  <a:pt x="75411" y="60000"/>
                </a:lnTo>
                <a:lnTo>
                  <a:pt x="49888" y="88072"/>
                </a:lnTo>
                <a:cubicBezTo>
                  <a:pt x="49394" y="88566"/>
                  <a:pt x="49088" y="89250"/>
                  <a:pt x="49088" y="90000"/>
                </a:cubicBezTo>
                <a:cubicBezTo>
                  <a:pt x="49088" y="91505"/>
                  <a:pt x="50311" y="92727"/>
                  <a:pt x="51816" y="92727"/>
                </a:cubicBezTo>
                <a:cubicBezTo>
                  <a:pt x="52572" y="92727"/>
                  <a:pt x="53250" y="92422"/>
                  <a:pt x="53744" y="91927"/>
                </a:cubicBezTo>
                <a:lnTo>
                  <a:pt x="81016" y="61927"/>
                </a:lnTo>
                <a:cubicBezTo>
                  <a:pt x="81511" y="61433"/>
                  <a:pt x="81816" y="60755"/>
                  <a:pt x="81816" y="60000"/>
                </a:cubicBezTo>
                <a:cubicBezTo>
                  <a:pt x="81816" y="59250"/>
                  <a:pt x="81511" y="58566"/>
                  <a:pt x="81016" y="58072"/>
                </a:cubicBezTo>
                <a:cubicBezTo>
                  <a:pt x="81016" y="58072"/>
                  <a:pt x="53744" y="28072"/>
                  <a:pt x="53744" y="2807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1500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183" name="文本框 1182"/>
          <p:cNvSpPr txBox="1"/>
          <p:nvPr/>
        </p:nvSpPr>
        <p:spPr>
          <a:xfrm>
            <a:off x="6740561" y="3099406"/>
            <a:ext cx="4844700" cy="5079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A company is an association or collection of individuals, whether.</a:t>
            </a:r>
          </a:p>
        </p:txBody>
      </p:sp>
      <p:sp>
        <p:nvSpPr>
          <p:cNvPr id="1184" name="文本框 1183"/>
          <p:cNvSpPr txBox="1"/>
          <p:nvPr/>
        </p:nvSpPr>
        <p:spPr>
          <a:xfrm>
            <a:off x="6740561" y="3906589"/>
            <a:ext cx="2527350" cy="292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1600" b="1" kern="0" dirty="0">
                <a:solidFill>
                  <a:schemeClr val="accent5"/>
                </a:solidFill>
                <a:cs typeface="+mn-ea"/>
                <a:sym typeface="+mn-lt"/>
              </a:rPr>
              <a:t>YOUR TITLE HERE</a:t>
            </a:r>
          </a:p>
        </p:txBody>
      </p:sp>
      <p:sp>
        <p:nvSpPr>
          <p:cNvPr id="1185" name="任意多边形: 形状 1184"/>
          <p:cNvSpPr/>
          <p:nvPr/>
        </p:nvSpPr>
        <p:spPr>
          <a:xfrm>
            <a:off x="6327446" y="3951220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53744" y="28072"/>
                </a:moveTo>
                <a:cubicBezTo>
                  <a:pt x="53250" y="27577"/>
                  <a:pt x="52572" y="27272"/>
                  <a:pt x="51816" y="27272"/>
                </a:cubicBezTo>
                <a:cubicBezTo>
                  <a:pt x="50311" y="27272"/>
                  <a:pt x="49088" y="28494"/>
                  <a:pt x="49088" y="30000"/>
                </a:cubicBezTo>
                <a:cubicBezTo>
                  <a:pt x="49088" y="30755"/>
                  <a:pt x="49394" y="31433"/>
                  <a:pt x="49888" y="31927"/>
                </a:cubicBezTo>
                <a:lnTo>
                  <a:pt x="75411" y="60000"/>
                </a:lnTo>
                <a:lnTo>
                  <a:pt x="49888" y="88072"/>
                </a:lnTo>
                <a:cubicBezTo>
                  <a:pt x="49394" y="88566"/>
                  <a:pt x="49088" y="89250"/>
                  <a:pt x="49088" y="90000"/>
                </a:cubicBezTo>
                <a:cubicBezTo>
                  <a:pt x="49088" y="91505"/>
                  <a:pt x="50311" y="92727"/>
                  <a:pt x="51816" y="92727"/>
                </a:cubicBezTo>
                <a:cubicBezTo>
                  <a:pt x="52572" y="92727"/>
                  <a:pt x="53250" y="92422"/>
                  <a:pt x="53744" y="91927"/>
                </a:cubicBezTo>
                <a:lnTo>
                  <a:pt x="81016" y="61927"/>
                </a:lnTo>
                <a:cubicBezTo>
                  <a:pt x="81511" y="61433"/>
                  <a:pt x="81816" y="60755"/>
                  <a:pt x="81816" y="60000"/>
                </a:cubicBezTo>
                <a:cubicBezTo>
                  <a:pt x="81816" y="59250"/>
                  <a:pt x="81511" y="58566"/>
                  <a:pt x="81016" y="58072"/>
                </a:cubicBezTo>
                <a:cubicBezTo>
                  <a:pt x="81016" y="58072"/>
                  <a:pt x="53744" y="28072"/>
                  <a:pt x="53744" y="2807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1500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186" name="文本框 1185"/>
          <p:cNvSpPr txBox="1"/>
          <p:nvPr/>
        </p:nvSpPr>
        <p:spPr>
          <a:xfrm>
            <a:off x="6740561" y="4167213"/>
            <a:ext cx="4844700" cy="5079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A company is an association or collection of individuals, whether.</a:t>
            </a:r>
          </a:p>
        </p:txBody>
      </p:sp>
      <p:sp>
        <p:nvSpPr>
          <p:cNvPr id="1187" name="文本框 1186"/>
          <p:cNvSpPr txBox="1"/>
          <p:nvPr/>
        </p:nvSpPr>
        <p:spPr>
          <a:xfrm>
            <a:off x="6740561" y="4987457"/>
            <a:ext cx="2527350" cy="292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1600" b="1" kern="0" dirty="0">
                <a:solidFill>
                  <a:schemeClr val="accent5"/>
                </a:solidFill>
                <a:cs typeface="+mn-ea"/>
                <a:sym typeface="+mn-lt"/>
              </a:rPr>
              <a:t>YOUR TITLE HERE</a:t>
            </a:r>
          </a:p>
        </p:txBody>
      </p:sp>
      <p:sp>
        <p:nvSpPr>
          <p:cNvPr id="1188" name="任意多边形: 形状 1187"/>
          <p:cNvSpPr/>
          <p:nvPr/>
        </p:nvSpPr>
        <p:spPr>
          <a:xfrm>
            <a:off x="6327446" y="5032086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53744" y="28072"/>
                </a:moveTo>
                <a:cubicBezTo>
                  <a:pt x="53250" y="27577"/>
                  <a:pt x="52572" y="27272"/>
                  <a:pt x="51816" y="27272"/>
                </a:cubicBezTo>
                <a:cubicBezTo>
                  <a:pt x="50311" y="27272"/>
                  <a:pt x="49088" y="28494"/>
                  <a:pt x="49088" y="30000"/>
                </a:cubicBezTo>
                <a:cubicBezTo>
                  <a:pt x="49088" y="30755"/>
                  <a:pt x="49394" y="31433"/>
                  <a:pt x="49888" y="31927"/>
                </a:cubicBezTo>
                <a:lnTo>
                  <a:pt x="75411" y="60000"/>
                </a:lnTo>
                <a:lnTo>
                  <a:pt x="49888" y="88072"/>
                </a:lnTo>
                <a:cubicBezTo>
                  <a:pt x="49394" y="88566"/>
                  <a:pt x="49088" y="89250"/>
                  <a:pt x="49088" y="90000"/>
                </a:cubicBezTo>
                <a:cubicBezTo>
                  <a:pt x="49088" y="91505"/>
                  <a:pt x="50311" y="92727"/>
                  <a:pt x="51816" y="92727"/>
                </a:cubicBezTo>
                <a:cubicBezTo>
                  <a:pt x="52572" y="92727"/>
                  <a:pt x="53250" y="92422"/>
                  <a:pt x="53744" y="91927"/>
                </a:cubicBezTo>
                <a:lnTo>
                  <a:pt x="81016" y="61927"/>
                </a:lnTo>
                <a:cubicBezTo>
                  <a:pt x="81511" y="61433"/>
                  <a:pt x="81816" y="60755"/>
                  <a:pt x="81816" y="60000"/>
                </a:cubicBezTo>
                <a:cubicBezTo>
                  <a:pt x="81816" y="59250"/>
                  <a:pt x="81511" y="58566"/>
                  <a:pt x="81016" y="58072"/>
                </a:cubicBezTo>
                <a:cubicBezTo>
                  <a:pt x="81016" y="58072"/>
                  <a:pt x="53744" y="28072"/>
                  <a:pt x="53744" y="2807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1500" kern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189" name="文本框 1188"/>
          <p:cNvSpPr txBox="1"/>
          <p:nvPr/>
        </p:nvSpPr>
        <p:spPr>
          <a:xfrm>
            <a:off x="6740561" y="5248080"/>
            <a:ext cx="4844700" cy="5079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A company is an association or collection of individuals, whether.</a:t>
            </a:r>
          </a:p>
        </p:txBody>
      </p:sp>
      <p:sp>
        <p:nvSpPr>
          <p:cNvPr id="1190" name="文本框 1189"/>
          <p:cNvSpPr txBox="1"/>
          <p:nvPr/>
        </p:nvSpPr>
        <p:spPr>
          <a:xfrm>
            <a:off x="3131236" y="695002"/>
            <a:ext cx="5897997" cy="55399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3300" b="1" kern="0" dirty="0">
                <a:solidFill>
                  <a:schemeClr val="bg1"/>
                </a:solidFill>
                <a:cs typeface="+mn-ea"/>
                <a:sym typeface="+mn-lt"/>
              </a:rPr>
              <a:t>CAINIAO PO</a:t>
            </a:r>
            <a:r>
              <a:rPr lang="en-US" altLang="zh-CN" sz="3300" b="1" kern="0" dirty="0">
                <a:solidFill>
                  <a:schemeClr val="bg1"/>
                </a:solidFill>
                <a:cs typeface="+mn-ea"/>
                <a:sym typeface="+mn-lt"/>
              </a:rPr>
              <a:t>W</a:t>
            </a:r>
            <a:r>
              <a:rPr lang="en-US" sz="3300" b="1" kern="0" dirty="0">
                <a:solidFill>
                  <a:schemeClr val="bg1"/>
                </a:solidFill>
                <a:cs typeface="+mn-ea"/>
                <a:sym typeface="+mn-lt"/>
              </a:rPr>
              <a:t>ERPOINT</a:t>
            </a:r>
          </a:p>
        </p:txBody>
      </p:sp>
      <p:sp>
        <p:nvSpPr>
          <p:cNvPr id="1191" name="文本框 1190"/>
          <p:cNvSpPr txBox="1"/>
          <p:nvPr/>
        </p:nvSpPr>
        <p:spPr>
          <a:xfrm>
            <a:off x="4513261" y="464933"/>
            <a:ext cx="3133947" cy="16927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800" kern="0">
                <a:solidFill>
                  <a:schemeClr val="bg1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  <a:p>
            <a:pPr defTabSz="457200">
              <a:buClr>
                <a:srgbClr val="000000"/>
              </a:buClr>
            </a:pPr>
            <a:endParaRPr sz="800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92" name="文本框 1191"/>
          <p:cNvSpPr txBox="1"/>
          <p:nvPr/>
        </p:nvSpPr>
        <p:spPr>
          <a:xfrm>
            <a:off x="2434698" y="1309792"/>
            <a:ext cx="7329171" cy="461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900" kern="0" dirty="0">
                <a:solidFill>
                  <a:schemeClr val="bg1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focus.</a:t>
            </a:r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B2743D7B-E03B-4ED9-9BF2-1152D2440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40778" y="2880360"/>
            <a:ext cx="4665662" cy="2909808"/>
          </a:xfr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82945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文本框 80"/>
          <p:cNvSpPr txBox="1"/>
          <p:nvPr/>
        </p:nvSpPr>
        <p:spPr>
          <a:xfrm>
            <a:off x="6516433" y="942315"/>
            <a:ext cx="5361816" cy="55399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Clr>
                <a:schemeClr val="dk2"/>
              </a:buClr>
              <a:buSzPct val="25000"/>
            </a:pPr>
            <a:r>
              <a:rPr lang="en-US" sz="4800" b="1" dirty="0">
                <a:solidFill>
                  <a:schemeClr val="accent5"/>
                </a:solidFill>
                <a:cs typeface="+mn-ea"/>
                <a:sym typeface="+mn-lt"/>
              </a:rPr>
              <a:t>CONTENTS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7373724" y="793281"/>
            <a:ext cx="3647233" cy="14368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Clr>
                <a:schemeClr val="dk2"/>
              </a:buClr>
              <a:buSzPct val="25000"/>
            </a:pPr>
            <a:r>
              <a:rPr lang="en-US" sz="100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</p:txBody>
      </p:sp>
      <p:sp>
        <p:nvSpPr>
          <p:cNvPr id="83" name="任意多边形: 形状 82"/>
          <p:cNvSpPr/>
          <p:nvPr/>
        </p:nvSpPr>
        <p:spPr>
          <a:xfrm>
            <a:off x="7601632" y="2528360"/>
            <a:ext cx="540648" cy="3686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000"/>
                </a:moveTo>
                <a:cubicBezTo>
                  <a:pt x="120000" y="1794"/>
                  <a:pt x="118777" y="0"/>
                  <a:pt x="117272" y="0"/>
                </a:cubicBezTo>
                <a:cubicBezTo>
                  <a:pt x="116494" y="0"/>
                  <a:pt x="115805" y="488"/>
                  <a:pt x="115311" y="1255"/>
                </a:cubicBezTo>
                <a:lnTo>
                  <a:pt x="115300" y="1238"/>
                </a:lnTo>
                <a:lnTo>
                  <a:pt x="43600" y="110294"/>
                </a:lnTo>
                <a:lnTo>
                  <a:pt x="4655" y="53172"/>
                </a:lnTo>
                <a:cubicBezTo>
                  <a:pt x="4161" y="52450"/>
                  <a:pt x="3477" y="52000"/>
                  <a:pt x="2727" y="52000"/>
                </a:cubicBezTo>
                <a:cubicBezTo>
                  <a:pt x="1222" y="52000"/>
                  <a:pt x="0" y="53794"/>
                  <a:pt x="0" y="56000"/>
                </a:cubicBezTo>
                <a:cubicBezTo>
                  <a:pt x="0" y="57105"/>
                  <a:pt x="305" y="58105"/>
                  <a:pt x="800" y="58827"/>
                </a:cubicBezTo>
                <a:lnTo>
                  <a:pt x="41705" y="118833"/>
                </a:lnTo>
                <a:cubicBezTo>
                  <a:pt x="42200" y="119555"/>
                  <a:pt x="42883" y="120000"/>
                  <a:pt x="43638" y="120000"/>
                </a:cubicBezTo>
                <a:cubicBezTo>
                  <a:pt x="44416" y="120000"/>
                  <a:pt x="45105" y="119516"/>
                  <a:pt x="45600" y="118755"/>
                </a:cubicBezTo>
                <a:lnTo>
                  <a:pt x="45611" y="118761"/>
                </a:lnTo>
                <a:lnTo>
                  <a:pt x="119250" y="6761"/>
                </a:lnTo>
                <a:lnTo>
                  <a:pt x="119233" y="6750"/>
                </a:lnTo>
                <a:cubicBezTo>
                  <a:pt x="119705" y="6038"/>
                  <a:pt x="120000" y="5072"/>
                  <a:pt x="120000" y="4000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84" name="任意多边形: 形状 83"/>
          <p:cNvSpPr/>
          <p:nvPr/>
        </p:nvSpPr>
        <p:spPr>
          <a:xfrm>
            <a:off x="10226226" y="2496644"/>
            <a:ext cx="540648" cy="5406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8227" y="110255"/>
                </a:moveTo>
                <a:lnTo>
                  <a:pt x="52294" y="71566"/>
                </a:lnTo>
                <a:lnTo>
                  <a:pt x="109194" y="14666"/>
                </a:lnTo>
                <a:cubicBezTo>
                  <a:pt x="109194" y="14666"/>
                  <a:pt x="68227" y="110255"/>
                  <a:pt x="68227" y="110255"/>
                </a:cubicBezTo>
                <a:close/>
                <a:moveTo>
                  <a:pt x="9750" y="51777"/>
                </a:moveTo>
                <a:lnTo>
                  <a:pt x="105333" y="10805"/>
                </a:lnTo>
                <a:lnTo>
                  <a:pt x="48438" y="67705"/>
                </a:lnTo>
                <a:cubicBezTo>
                  <a:pt x="48438" y="67705"/>
                  <a:pt x="9750" y="51777"/>
                  <a:pt x="9750" y="51777"/>
                </a:cubicBezTo>
                <a:close/>
                <a:moveTo>
                  <a:pt x="120000" y="2727"/>
                </a:moveTo>
                <a:cubicBezTo>
                  <a:pt x="120000" y="1222"/>
                  <a:pt x="118777" y="0"/>
                  <a:pt x="117272" y="0"/>
                </a:cubicBezTo>
                <a:cubicBezTo>
                  <a:pt x="116855" y="0"/>
                  <a:pt x="116466" y="111"/>
                  <a:pt x="116111" y="288"/>
                </a:cubicBezTo>
                <a:lnTo>
                  <a:pt x="116100" y="266"/>
                </a:lnTo>
                <a:lnTo>
                  <a:pt x="1677" y="49305"/>
                </a:lnTo>
                <a:cubicBezTo>
                  <a:pt x="1672" y="49305"/>
                  <a:pt x="1661" y="49311"/>
                  <a:pt x="1650" y="49316"/>
                </a:cubicBezTo>
                <a:lnTo>
                  <a:pt x="1555" y="49361"/>
                </a:lnTo>
                <a:lnTo>
                  <a:pt x="1561" y="49372"/>
                </a:lnTo>
                <a:cubicBezTo>
                  <a:pt x="644" y="49816"/>
                  <a:pt x="0" y="50733"/>
                  <a:pt x="0" y="51816"/>
                </a:cubicBezTo>
                <a:cubicBezTo>
                  <a:pt x="0" y="53055"/>
                  <a:pt x="838" y="54061"/>
                  <a:pt x="1972" y="54394"/>
                </a:cubicBezTo>
                <a:lnTo>
                  <a:pt x="1961" y="54438"/>
                </a:lnTo>
                <a:lnTo>
                  <a:pt x="47011" y="72988"/>
                </a:lnTo>
                <a:lnTo>
                  <a:pt x="65561" y="118044"/>
                </a:lnTo>
                <a:lnTo>
                  <a:pt x="65605" y="118027"/>
                </a:lnTo>
                <a:cubicBezTo>
                  <a:pt x="65938" y="119161"/>
                  <a:pt x="66944" y="120000"/>
                  <a:pt x="68183" y="120000"/>
                </a:cubicBezTo>
                <a:cubicBezTo>
                  <a:pt x="69266" y="120000"/>
                  <a:pt x="70188" y="119355"/>
                  <a:pt x="70627" y="118438"/>
                </a:cubicBezTo>
                <a:lnTo>
                  <a:pt x="70644" y="118444"/>
                </a:lnTo>
                <a:lnTo>
                  <a:pt x="70683" y="118350"/>
                </a:lnTo>
                <a:cubicBezTo>
                  <a:pt x="70688" y="118338"/>
                  <a:pt x="70694" y="118333"/>
                  <a:pt x="70694" y="118322"/>
                </a:cubicBezTo>
                <a:lnTo>
                  <a:pt x="119738" y="3900"/>
                </a:lnTo>
                <a:lnTo>
                  <a:pt x="119705" y="3883"/>
                </a:lnTo>
                <a:cubicBezTo>
                  <a:pt x="119877" y="3533"/>
                  <a:pt x="120000" y="3150"/>
                  <a:pt x="120000" y="2727"/>
                </a:cubicBezTo>
                <a:moveTo>
                  <a:pt x="43638" y="90000"/>
                </a:moveTo>
                <a:cubicBezTo>
                  <a:pt x="42883" y="90000"/>
                  <a:pt x="42200" y="90305"/>
                  <a:pt x="41705" y="90800"/>
                </a:cubicBezTo>
                <a:lnTo>
                  <a:pt x="33527" y="98983"/>
                </a:lnTo>
                <a:cubicBezTo>
                  <a:pt x="33033" y="99472"/>
                  <a:pt x="32727" y="100161"/>
                  <a:pt x="32727" y="100911"/>
                </a:cubicBezTo>
                <a:cubicBezTo>
                  <a:pt x="32727" y="102416"/>
                  <a:pt x="33950" y="103638"/>
                  <a:pt x="35455" y="103638"/>
                </a:cubicBezTo>
                <a:cubicBezTo>
                  <a:pt x="36205" y="103638"/>
                  <a:pt x="36888" y="103333"/>
                  <a:pt x="37383" y="102838"/>
                </a:cubicBezTo>
                <a:lnTo>
                  <a:pt x="45566" y="94655"/>
                </a:lnTo>
                <a:cubicBezTo>
                  <a:pt x="46061" y="94166"/>
                  <a:pt x="46361" y="93483"/>
                  <a:pt x="46361" y="92727"/>
                </a:cubicBezTo>
                <a:cubicBezTo>
                  <a:pt x="46361" y="91222"/>
                  <a:pt x="45144" y="90000"/>
                  <a:pt x="43638" y="90000"/>
                </a:cubicBezTo>
                <a:moveTo>
                  <a:pt x="43638" y="79094"/>
                </a:moveTo>
                <a:cubicBezTo>
                  <a:pt x="43638" y="77588"/>
                  <a:pt x="42416" y="76361"/>
                  <a:pt x="40911" y="76361"/>
                </a:cubicBezTo>
                <a:cubicBezTo>
                  <a:pt x="40155" y="76361"/>
                  <a:pt x="39472" y="76672"/>
                  <a:pt x="38983" y="77161"/>
                </a:cubicBezTo>
                <a:lnTo>
                  <a:pt x="11705" y="104433"/>
                </a:lnTo>
                <a:cubicBezTo>
                  <a:pt x="11216" y="104933"/>
                  <a:pt x="10911" y="105616"/>
                  <a:pt x="10911" y="106361"/>
                </a:cubicBezTo>
                <a:cubicBezTo>
                  <a:pt x="10911" y="107872"/>
                  <a:pt x="12133" y="109088"/>
                  <a:pt x="13638" y="109088"/>
                </a:cubicBezTo>
                <a:cubicBezTo>
                  <a:pt x="14388" y="109088"/>
                  <a:pt x="15072" y="108788"/>
                  <a:pt x="15566" y="108294"/>
                </a:cubicBezTo>
                <a:lnTo>
                  <a:pt x="42838" y="81016"/>
                </a:lnTo>
                <a:cubicBezTo>
                  <a:pt x="43333" y="80527"/>
                  <a:pt x="43638" y="79844"/>
                  <a:pt x="43638" y="79094"/>
                </a:cubicBezTo>
                <a:moveTo>
                  <a:pt x="26472" y="81016"/>
                </a:moveTo>
                <a:lnTo>
                  <a:pt x="29200" y="78294"/>
                </a:lnTo>
                <a:cubicBezTo>
                  <a:pt x="29694" y="77800"/>
                  <a:pt x="30000" y="77116"/>
                  <a:pt x="30000" y="76361"/>
                </a:cubicBezTo>
                <a:cubicBezTo>
                  <a:pt x="30000" y="74861"/>
                  <a:pt x="28777" y="73638"/>
                  <a:pt x="27272" y="73638"/>
                </a:cubicBezTo>
                <a:cubicBezTo>
                  <a:pt x="26522" y="73638"/>
                  <a:pt x="25838" y="73944"/>
                  <a:pt x="25344" y="74433"/>
                </a:cubicBezTo>
                <a:lnTo>
                  <a:pt x="22616" y="77161"/>
                </a:lnTo>
                <a:cubicBezTo>
                  <a:pt x="22122" y="77661"/>
                  <a:pt x="21816" y="78338"/>
                  <a:pt x="21816" y="79094"/>
                </a:cubicBezTo>
                <a:cubicBezTo>
                  <a:pt x="21816" y="80594"/>
                  <a:pt x="23038" y="81816"/>
                  <a:pt x="24544" y="81816"/>
                </a:cubicBezTo>
                <a:cubicBezTo>
                  <a:pt x="25300" y="81816"/>
                  <a:pt x="25977" y="81516"/>
                  <a:pt x="26472" y="81016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7030002" y="3177702"/>
            <a:ext cx="1675298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Clr>
                <a:schemeClr val="dk2"/>
              </a:buClr>
              <a:buSzPct val="25000"/>
            </a:pPr>
            <a:r>
              <a:rPr lang="en-US" sz="1600" dirty="0">
                <a:solidFill>
                  <a:schemeClr val="accent5"/>
                </a:solidFill>
                <a:cs typeface="+mn-ea"/>
                <a:sym typeface="+mn-lt"/>
              </a:rPr>
              <a:t>01.YOUR TITLE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6827415" y="3556469"/>
            <a:ext cx="2089082" cy="461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Entrepreneurial activities differ substantially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9663724" y="3177702"/>
            <a:ext cx="1675298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Clr>
                <a:schemeClr val="dk2"/>
              </a:buClr>
              <a:buSzPct val="25000"/>
            </a:pPr>
            <a:r>
              <a:rPr lang="en-US" sz="1600" dirty="0">
                <a:solidFill>
                  <a:schemeClr val="accent5"/>
                </a:solidFill>
                <a:cs typeface="+mn-ea"/>
                <a:sym typeface="+mn-lt"/>
              </a:rPr>
              <a:t>02.YOUR TITLE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9461135" y="3556469"/>
            <a:ext cx="2089082" cy="461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Entrepreneurial activities differ substantially</a:t>
            </a:r>
          </a:p>
        </p:txBody>
      </p:sp>
      <p:sp>
        <p:nvSpPr>
          <p:cNvPr id="89" name="任意多边形: 形状 88"/>
          <p:cNvSpPr/>
          <p:nvPr/>
        </p:nvSpPr>
        <p:spPr>
          <a:xfrm>
            <a:off x="7601632" y="4460482"/>
            <a:ext cx="540648" cy="49151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455" y="69000"/>
                </a:moveTo>
                <a:cubicBezTo>
                  <a:pt x="90933" y="69000"/>
                  <a:pt x="87272" y="64966"/>
                  <a:pt x="87272" y="60000"/>
                </a:cubicBezTo>
                <a:cubicBezTo>
                  <a:pt x="87272" y="55033"/>
                  <a:pt x="90933" y="51000"/>
                  <a:pt x="95455" y="51000"/>
                </a:cubicBezTo>
                <a:cubicBezTo>
                  <a:pt x="99972" y="51000"/>
                  <a:pt x="103638" y="55033"/>
                  <a:pt x="103638" y="60000"/>
                </a:cubicBezTo>
                <a:cubicBezTo>
                  <a:pt x="103638" y="64966"/>
                  <a:pt x="99972" y="69000"/>
                  <a:pt x="95455" y="69000"/>
                </a:cubicBezTo>
                <a:moveTo>
                  <a:pt x="117272" y="57000"/>
                </a:moveTo>
                <a:lnTo>
                  <a:pt x="108816" y="57000"/>
                </a:lnTo>
                <a:cubicBezTo>
                  <a:pt x="107555" y="50155"/>
                  <a:pt x="102050" y="45000"/>
                  <a:pt x="95455" y="45000"/>
                </a:cubicBezTo>
                <a:cubicBezTo>
                  <a:pt x="88855" y="45000"/>
                  <a:pt x="83355" y="50155"/>
                  <a:pt x="82094" y="57000"/>
                </a:cubicBezTo>
                <a:lnTo>
                  <a:pt x="2727" y="57000"/>
                </a:lnTo>
                <a:cubicBezTo>
                  <a:pt x="1222" y="57000"/>
                  <a:pt x="0" y="58344"/>
                  <a:pt x="0" y="60000"/>
                </a:cubicBezTo>
                <a:cubicBezTo>
                  <a:pt x="0" y="61655"/>
                  <a:pt x="1222" y="63000"/>
                  <a:pt x="2727" y="63000"/>
                </a:cubicBezTo>
                <a:lnTo>
                  <a:pt x="82094" y="63000"/>
                </a:lnTo>
                <a:cubicBezTo>
                  <a:pt x="83355" y="69844"/>
                  <a:pt x="88855" y="75000"/>
                  <a:pt x="95455" y="75000"/>
                </a:cubicBezTo>
                <a:cubicBezTo>
                  <a:pt x="102050" y="75000"/>
                  <a:pt x="107555" y="69844"/>
                  <a:pt x="108816" y="63000"/>
                </a:cubicBezTo>
                <a:lnTo>
                  <a:pt x="117272" y="63000"/>
                </a:lnTo>
                <a:cubicBezTo>
                  <a:pt x="118777" y="63000"/>
                  <a:pt x="120000" y="61655"/>
                  <a:pt x="120000" y="60000"/>
                </a:cubicBezTo>
                <a:cubicBezTo>
                  <a:pt x="120000" y="58344"/>
                  <a:pt x="118777" y="57000"/>
                  <a:pt x="117272" y="57000"/>
                </a:cubicBezTo>
                <a:moveTo>
                  <a:pt x="30000" y="6000"/>
                </a:moveTo>
                <a:cubicBezTo>
                  <a:pt x="34522" y="6000"/>
                  <a:pt x="38183" y="10033"/>
                  <a:pt x="38183" y="15000"/>
                </a:cubicBezTo>
                <a:cubicBezTo>
                  <a:pt x="38183" y="19972"/>
                  <a:pt x="34522" y="24000"/>
                  <a:pt x="30000" y="24000"/>
                </a:cubicBezTo>
                <a:cubicBezTo>
                  <a:pt x="25477" y="24000"/>
                  <a:pt x="21816" y="19972"/>
                  <a:pt x="21816" y="15000"/>
                </a:cubicBezTo>
                <a:cubicBezTo>
                  <a:pt x="21816" y="10033"/>
                  <a:pt x="25477" y="6000"/>
                  <a:pt x="30000" y="6000"/>
                </a:cubicBezTo>
                <a:moveTo>
                  <a:pt x="2727" y="18000"/>
                </a:moveTo>
                <a:lnTo>
                  <a:pt x="16638" y="18000"/>
                </a:lnTo>
                <a:cubicBezTo>
                  <a:pt x="17900" y="24844"/>
                  <a:pt x="23405" y="30000"/>
                  <a:pt x="30000" y="30000"/>
                </a:cubicBezTo>
                <a:cubicBezTo>
                  <a:pt x="36594" y="30000"/>
                  <a:pt x="42100" y="24844"/>
                  <a:pt x="43361" y="18000"/>
                </a:cubicBezTo>
                <a:lnTo>
                  <a:pt x="117272" y="18000"/>
                </a:lnTo>
                <a:cubicBezTo>
                  <a:pt x="118777" y="18000"/>
                  <a:pt x="120000" y="16661"/>
                  <a:pt x="120000" y="15000"/>
                </a:cubicBezTo>
                <a:cubicBezTo>
                  <a:pt x="120000" y="13344"/>
                  <a:pt x="118777" y="12000"/>
                  <a:pt x="117272" y="12000"/>
                </a:cubicBezTo>
                <a:lnTo>
                  <a:pt x="43361" y="12000"/>
                </a:lnTo>
                <a:cubicBezTo>
                  <a:pt x="42100" y="5155"/>
                  <a:pt x="36594" y="0"/>
                  <a:pt x="30000" y="0"/>
                </a:cubicBezTo>
                <a:cubicBezTo>
                  <a:pt x="23405" y="0"/>
                  <a:pt x="17900" y="5155"/>
                  <a:pt x="16638" y="12000"/>
                </a:cubicBezTo>
                <a:lnTo>
                  <a:pt x="2727" y="12000"/>
                </a:lnTo>
                <a:cubicBezTo>
                  <a:pt x="1222" y="12000"/>
                  <a:pt x="0" y="13344"/>
                  <a:pt x="0" y="15000"/>
                </a:cubicBezTo>
                <a:cubicBezTo>
                  <a:pt x="0" y="16661"/>
                  <a:pt x="1222" y="18000"/>
                  <a:pt x="2727" y="18000"/>
                </a:cubicBezTo>
                <a:moveTo>
                  <a:pt x="51816" y="113994"/>
                </a:moveTo>
                <a:cubicBezTo>
                  <a:pt x="47300" y="113994"/>
                  <a:pt x="43638" y="109966"/>
                  <a:pt x="43638" y="104994"/>
                </a:cubicBezTo>
                <a:cubicBezTo>
                  <a:pt x="43638" y="100027"/>
                  <a:pt x="47300" y="95994"/>
                  <a:pt x="51816" y="95994"/>
                </a:cubicBezTo>
                <a:cubicBezTo>
                  <a:pt x="56338" y="95994"/>
                  <a:pt x="60000" y="100027"/>
                  <a:pt x="60000" y="104994"/>
                </a:cubicBezTo>
                <a:cubicBezTo>
                  <a:pt x="60000" y="109966"/>
                  <a:pt x="56338" y="113994"/>
                  <a:pt x="51816" y="113994"/>
                </a:cubicBezTo>
                <a:moveTo>
                  <a:pt x="117272" y="101994"/>
                </a:moveTo>
                <a:lnTo>
                  <a:pt x="65177" y="101994"/>
                </a:lnTo>
                <a:cubicBezTo>
                  <a:pt x="63916" y="95150"/>
                  <a:pt x="58416" y="89994"/>
                  <a:pt x="51816" y="89994"/>
                </a:cubicBezTo>
                <a:cubicBezTo>
                  <a:pt x="45222" y="89994"/>
                  <a:pt x="39722" y="95150"/>
                  <a:pt x="38455" y="101994"/>
                </a:cubicBezTo>
                <a:lnTo>
                  <a:pt x="2727" y="101994"/>
                </a:lnTo>
                <a:cubicBezTo>
                  <a:pt x="1222" y="101994"/>
                  <a:pt x="0" y="103338"/>
                  <a:pt x="0" y="104994"/>
                </a:cubicBezTo>
                <a:cubicBezTo>
                  <a:pt x="0" y="106655"/>
                  <a:pt x="1222" y="107994"/>
                  <a:pt x="2727" y="107994"/>
                </a:cubicBezTo>
                <a:lnTo>
                  <a:pt x="38455" y="107994"/>
                </a:lnTo>
                <a:cubicBezTo>
                  <a:pt x="39722" y="114844"/>
                  <a:pt x="45222" y="120000"/>
                  <a:pt x="51816" y="120000"/>
                </a:cubicBezTo>
                <a:cubicBezTo>
                  <a:pt x="58416" y="120000"/>
                  <a:pt x="63916" y="114844"/>
                  <a:pt x="65177" y="107994"/>
                </a:cubicBezTo>
                <a:lnTo>
                  <a:pt x="117272" y="107994"/>
                </a:lnTo>
                <a:cubicBezTo>
                  <a:pt x="118777" y="107994"/>
                  <a:pt x="120000" y="106655"/>
                  <a:pt x="120000" y="104994"/>
                </a:cubicBezTo>
                <a:cubicBezTo>
                  <a:pt x="120000" y="103338"/>
                  <a:pt x="118777" y="101994"/>
                  <a:pt x="117272" y="101994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90" name="任意多边形: 形状 89"/>
          <p:cNvSpPr/>
          <p:nvPr/>
        </p:nvSpPr>
        <p:spPr>
          <a:xfrm>
            <a:off x="10226226" y="4435916"/>
            <a:ext cx="540648" cy="5406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1816"/>
                </a:moveTo>
                <a:cubicBezTo>
                  <a:pt x="47950" y="81816"/>
                  <a:pt x="38183" y="72050"/>
                  <a:pt x="38183" y="60000"/>
                </a:cubicBezTo>
                <a:cubicBezTo>
                  <a:pt x="38183" y="47950"/>
                  <a:pt x="47950" y="38183"/>
                  <a:pt x="60000" y="38183"/>
                </a:cubicBezTo>
                <a:cubicBezTo>
                  <a:pt x="72050" y="38183"/>
                  <a:pt x="81816" y="47950"/>
                  <a:pt x="81816" y="60000"/>
                </a:cubicBezTo>
                <a:cubicBezTo>
                  <a:pt x="81816" y="72050"/>
                  <a:pt x="72050" y="81816"/>
                  <a:pt x="60000" y="81816"/>
                </a:cubicBezTo>
                <a:moveTo>
                  <a:pt x="60000" y="32727"/>
                </a:moveTo>
                <a:cubicBezTo>
                  <a:pt x="44933" y="32727"/>
                  <a:pt x="32727" y="44938"/>
                  <a:pt x="32727" y="60000"/>
                </a:cubicBezTo>
                <a:cubicBezTo>
                  <a:pt x="32727" y="75066"/>
                  <a:pt x="44933" y="87272"/>
                  <a:pt x="60000" y="87272"/>
                </a:cubicBezTo>
                <a:cubicBezTo>
                  <a:pt x="75066" y="87272"/>
                  <a:pt x="87272" y="75066"/>
                  <a:pt x="87272" y="60000"/>
                </a:cubicBezTo>
                <a:cubicBezTo>
                  <a:pt x="87272" y="44938"/>
                  <a:pt x="75066" y="32727"/>
                  <a:pt x="60000" y="32727"/>
                </a:cubicBezTo>
                <a:moveTo>
                  <a:pt x="114544" y="66738"/>
                </a:moveTo>
                <a:cubicBezTo>
                  <a:pt x="114522" y="66744"/>
                  <a:pt x="114505" y="66755"/>
                  <a:pt x="114483" y="66755"/>
                </a:cubicBezTo>
                <a:lnTo>
                  <a:pt x="108900" y="68155"/>
                </a:lnTo>
                <a:cubicBezTo>
                  <a:pt x="106977" y="68633"/>
                  <a:pt x="105466" y="70122"/>
                  <a:pt x="104955" y="72033"/>
                </a:cubicBezTo>
                <a:cubicBezTo>
                  <a:pt x="103905" y="75955"/>
                  <a:pt x="102338" y="79727"/>
                  <a:pt x="100294" y="83255"/>
                </a:cubicBezTo>
                <a:cubicBezTo>
                  <a:pt x="99294" y="84972"/>
                  <a:pt x="99311" y="87094"/>
                  <a:pt x="100333" y="88800"/>
                </a:cubicBezTo>
                <a:lnTo>
                  <a:pt x="103338" y="93805"/>
                </a:lnTo>
                <a:lnTo>
                  <a:pt x="93811" y="103333"/>
                </a:lnTo>
                <a:cubicBezTo>
                  <a:pt x="93788" y="103327"/>
                  <a:pt x="93766" y="103316"/>
                  <a:pt x="93750" y="103305"/>
                </a:cubicBezTo>
                <a:lnTo>
                  <a:pt x="88766" y="100316"/>
                </a:lnTo>
                <a:cubicBezTo>
                  <a:pt x="87900" y="99800"/>
                  <a:pt x="86933" y="99538"/>
                  <a:pt x="85961" y="99538"/>
                </a:cubicBezTo>
                <a:cubicBezTo>
                  <a:pt x="85022" y="99538"/>
                  <a:pt x="84077" y="99783"/>
                  <a:pt x="83233" y="100272"/>
                </a:cubicBezTo>
                <a:cubicBezTo>
                  <a:pt x="79711" y="102305"/>
                  <a:pt x="75950" y="103866"/>
                  <a:pt x="72044" y="104911"/>
                </a:cubicBezTo>
                <a:cubicBezTo>
                  <a:pt x="70133" y="105422"/>
                  <a:pt x="68644" y="106933"/>
                  <a:pt x="68161" y="108855"/>
                </a:cubicBezTo>
                <a:lnTo>
                  <a:pt x="66755" y="114483"/>
                </a:lnTo>
                <a:cubicBezTo>
                  <a:pt x="66750" y="114505"/>
                  <a:pt x="66744" y="114522"/>
                  <a:pt x="66733" y="114550"/>
                </a:cubicBezTo>
                <a:lnTo>
                  <a:pt x="53261" y="114550"/>
                </a:lnTo>
                <a:lnTo>
                  <a:pt x="51838" y="108855"/>
                </a:lnTo>
                <a:cubicBezTo>
                  <a:pt x="51355" y="106933"/>
                  <a:pt x="49866" y="105422"/>
                  <a:pt x="47955" y="104911"/>
                </a:cubicBezTo>
                <a:cubicBezTo>
                  <a:pt x="44050" y="103866"/>
                  <a:pt x="40283" y="102305"/>
                  <a:pt x="36761" y="100272"/>
                </a:cubicBezTo>
                <a:cubicBezTo>
                  <a:pt x="35916" y="99783"/>
                  <a:pt x="34977" y="99538"/>
                  <a:pt x="34038" y="99538"/>
                </a:cubicBezTo>
                <a:cubicBezTo>
                  <a:pt x="33061" y="99538"/>
                  <a:pt x="32094" y="99800"/>
                  <a:pt x="31227" y="100316"/>
                </a:cubicBezTo>
                <a:lnTo>
                  <a:pt x="26250" y="103305"/>
                </a:lnTo>
                <a:cubicBezTo>
                  <a:pt x="26233" y="103316"/>
                  <a:pt x="26211" y="103327"/>
                  <a:pt x="26188" y="103333"/>
                </a:cubicBezTo>
                <a:lnTo>
                  <a:pt x="16666" y="93805"/>
                </a:lnTo>
                <a:lnTo>
                  <a:pt x="19666" y="88800"/>
                </a:lnTo>
                <a:cubicBezTo>
                  <a:pt x="20688" y="87094"/>
                  <a:pt x="20705" y="84972"/>
                  <a:pt x="19711" y="83255"/>
                </a:cubicBezTo>
                <a:cubicBezTo>
                  <a:pt x="17661" y="79727"/>
                  <a:pt x="16094" y="75955"/>
                  <a:pt x="15044" y="72033"/>
                </a:cubicBezTo>
                <a:cubicBezTo>
                  <a:pt x="14533" y="70122"/>
                  <a:pt x="13016" y="68633"/>
                  <a:pt x="11100" y="68155"/>
                </a:cubicBezTo>
                <a:lnTo>
                  <a:pt x="5516" y="66755"/>
                </a:lnTo>
                <a:cubicBezTo>
                  <a:pt x="5494" y="66755"/>
                  <a:pt x="5477" y="66744"/>
                  <a:pt x="5455" y="66738"/>
                </a:cubicBezTo>
                <a:lnTo>
                  <a:pt x="5455" y="53261"/>
                </a:lnTo>
                <a:lnTo>
                  <a:pt x="11100" y="51850"/>
                </a:lnTo>
                <a:cubicBezTo>
                  <a:pt x="13016" y="51366"/>
                  <a:pt x="14533" y="49883"/>
                  <a:pt x="15044" y="47966"/>
                </a:cubicBezTo>
                <a:cubicBezTo>
                  <a:pt x="16094" y="44044"/>
                  <a:pt x="17661" y="40272"/>
                  <a:pt x="19711" y="36750"/>
                </a:cubicBezTo>
                <a:cubicBezTo>
                  <a:pt x="20705" y="35027"/>
                  <a:pt x="20688" y="32905"/>
                  <a:pt x="19666" y="31205"/>
                </a:cubicBezTo>
                <a:lnTo>
                  <a:pt x="16694" y="26250"/>
                </a:lnTo>
                <a:cubicBezTo>
                  <a:pt x="16688" y="26233"/>
                  <a:pt x="16677" y="26211"/>
                  <a:pt x="16666" y="26194"/>
                </a:cubicBezTo>
                <a:lnTo>
                  <a:pt x="26194" y="16666"/>
                </a:lnTo>
                <a:lnTo>
                  <a:pt x="31227" y="19688"/>
                </a:lnTo>
                <a:cubicBezTo>
                  <a:pt x="32094" y="20200"/>
                  <a:pt x="33061" y="20461"/>
                  <a:pt x="34038" y="20461"/>
                </a:cubicBezTo>
                <a:cubicBezTo>
                  <a:pt x="34977" y="20461"/>
                  <a:pt x="35916" y="20216"/>
                  <a:pt x="36766" y="19727"/>
                </a:cubicBezTo>
                <a:cubicBezTo>
                  <a:pt x="40283" y="17694"/>
                  <a:pt x="44050" y="16133"/>
                  <a:pt x="47955" y="15094"/>
                </a:cubicBezTo>
                <a:cubicBezTo>
                  <a:pt x="49866" y="14577"/>
                  <a:pt x="51355" y="13072"/>
                  <a:pt x="51838" y="11150"/>
                </a:cubicBezTo>
                <a:lnTo>
                  <a:pt x="53261" y="5455"/>
                </a:lnTo>
                <a:lnTo>
                  <a:pt x="66733" y="5455"/>
                </a:lnTo>
                <a:cubicBezTo>
                  <a:pt x="66744" y="5477"/>
                  <a:pt x="66750" y="5494"/>
                  <a:pt x="66755" y="5516"/>
                </a:cubicBezTo>
                <a:lnTo>
                  <a:pt x="68161" y="11150"/>
                </a:lnTo>
                <a:cubicBezTo>
                  <a:pt x="68644" y="13072"/>
                  <a:pt x="70133" y="14577"/>
                  <a:pt x="72044" y="15094"/>
                </a:cubicBezTo>
                <a:cubicBezTo>
                  <a:pt x="75950" y="16133"/>
                  <a:pt x="79711" y="17694"/>
                  <a:pt x="83233" y="19727"/>
                </a:cubicBezTo>
                <a:cubicBezTo>
                  <a:pt x="84077" y="20216"/>
                  <a:pt x="85022" y="20461"/>
                  <a:pt x="85961" y="20461"/>
                </a:cubicBezTo>
                <a:cubicBezTo>
                  <a:pt x="86933" y="20461"/>
                  <a:pt x="87900" y="20200"/>
                  <a:pt x="88766" y="19688"/>
                </a:cubicBezTo>
                <a:lnTo>
                  <a:pt x="93800" y="16666"/>
                </a:lnTo>
                <a:lnTo>
                  <a:pt x="103333" y="26194"/>
                </a:lnTo>
                <a:cubicBezTo>
                  <a:pt x="103322" y="26211"/>
                  <a:pt x="103316" y="26233"/>
                  <a:pt x="103305" y="26255"/>
                </a:cubicBezTo>
                <a:lnTo>
                  <a:pt x="100333" y="31200"/>
                </a:lnTo>
                <a:cubicBezTo>
                  <a:pt x="99311" y="32905"/>
                  <a:pt x="99294" y="35027"/>
                  <a:pt x="100294" y="36750"/>
                </a:cubicBezTo>
                <a:cubicBezTo>
                  <a:pt x="102338" y="40272"/>
                  <a:pt x="103905" y="44044"/>
                  <a:pt x="104955" y="47966"/>
                </a:cubicBezTo>
                <a:cubicBezTo>
                  <a:pt x="105466" y="49883"/>
                  <a:pt x="106977" y="51366"/>
                  <a:pt x="108900" y="51850"/>
                </a:cubicBezTo>
                <a:lnTo>
                  <a:pt x="114544" y="53261"/>
                </a:lnTo>
                <a:cubicBezTo>
                  <a:pt x="114544" y="53261"/>
                  <a:pt x="114544" y="66738"/>
                  <a:pt x="114544" y="66738"/>
                </a:cubicBezTo>
                <a:close/>
                <a:moveTo>
                  <a:pt x="116000" y="48005"/>
                </a:moveTo>
                <a:lnTo>
                  <a:pt x="110227" y="46555"/>
                </a:lnTo>
                <a:cubicBezTo>
                  <a:pt x="109033" y="42111"/>
                  <a:pt x="107266" y="37900"/>
                  <a:pt x="105011" y="34011"/>
                </a:cubicBezTo>
                <a:lnTo>
                  <a:pt x="108083" y="28888"/>
                </a:lnTo>
                <a:cubicBezTo>
                  <a:pt x="109027" y="27061"/>
                  <a:pt x="109644" y="24794"/>
                  <a:pt x="108083" y="23233"/>
                </a:cubicBezTo>
                <a:lnTo>
                  <a:pt x="96772" y="11916"/>
                </a:lnTo>
                <a:cubicBezTo>
                  <a:pt x="96066" y="11211"/>
                  <a:pt x="95200" y="10938"/>
                  <a:pt x="94305" y="10938"/>
                </a:cubicBezTo>
                <a:cubicBezTo>
                  <a:pt x="93211" y="10938"/>
                  <a:pt x="92066" y="11350"/>
                  <a:pt x="91111" y="11916"/>
                </a:cubicBezTo>
                <a:lnTo>
                  <a:pt x="85961" y="15011"/>
                </a:lnTo>
                <a:cubicBezTo>
                  <a:pt x="82083" y="12766"/>
                  <a:pt x="77888" y="11011"/>
                  <a:pt x="73455" y="9822"/>
                </a:cubicBezTo>
                <a:lnTo>
                  <a:pt x="72000" y="4000"/>
                </a:lnTo>
                <a:cubicBezTo>
                  <a:pt x="71377" y="2038"/>
                  <a:pt x="70211" y="0"/>
                  <a:pt x="68000" y="0"/>
                </a:cubicBezTo>
                <a:lnTo>
                  <a:pt x="52000" y="0"/>
                </a:lnTo>
                <a:cubicBezTo>
                  <a:pt x="49788" y="0"/>
                  <a:pt x="48500" y="2038"/>
                  <a:pt x="48000" y="4000"/>
                </a:cubicBezTo>
                <a:lnTo>
                  <a:pt x="46544" y="9822"/>
                </a:lnTo>
                <a:cubicBezTo>
                  <a:pt x="42111" y="11011"/>
                  <a:pt x="37916" y="12766"/>
                  <a:pt x="34038" y="15011"/>
                </a:cubicBezTo>
                <a:lnTo>
                  <a:pt x="28888" y="11916"/>
                </a:lnTo>
                <a:cubicBezTo>
                  <a:pt x="27933" y="11350"/>
                  <a:pt x="26788" y="10938"/>
                  <a:pt x="25694" y="10938"/>
                </a:cubicBezTo>
                <a:cubicBezTo>
                  <a:pt x="24800" y="10938"/>
                  <a:pt x="23933" y="11211"/>
                  <a:pt x="23227" y="11916"/>
                </a:cubicBezTo>
                <a:lnTo>
                  <a:pt x="11916" y="23233"/>
                </a:lnTo>
                <a:cubicBezTo>
                  <a:pt x="10355" y="24794"/>
                  <a:pt x="10972" y="27061"/>
                  <a:pt x="11916" y="28888"/>
                </a:cubicBezTo>
                <a:lnTo>
                  <a:pt x="14988" y="34011"/>
                </a:lnTo>
                <a:cubicBezTo>
                  <a:pt x="12733" y="37900"/>
                  <a:pt x="10961" y="42111"/>
                  <a:pt x="9772" y="46555"/>
                </a:cubicBezTo>
                <a:lnTo>
                  <a:pt x="4000" y="48005"/>
                </a:lnTo>
                <a:cubicBezTo>
                  <a:pt x="2038" y="48500"/>
                  <a:pt x="0" y="49794"/>
                  <a:pt x="0" y="52000"/>
                </a:cubicBezTo>
                <a:lnTo>
                  <a:pt x="0" y="68000"/>
                </a:lnTo>
                <a:cubicBezTo>
                  <a:pt x="0" y="70211"/>
                  <a:pt x="2038" y="71377"/>
                  <a:pt x="4000" y="72000"/>
                </a:cubicBezTo>
                <a:lnTo>
                  <a:pt x="9772" y="73444"/>
                </a:lnTo>
                <a:cubicBezTo>
                  <a:pt x="10961" y="77894"/>
                  <a:pt x="12733" y="82100"/>
                  <a:pt x="14988" y="85988"/>
                </a:cubicBezTo>
                <a:lnTo>
                  <a:pt x="11916" y="91111"/>
                </a:lnTo>
                <a:cubicBezTo>
                  <a:pt x="10883" y="92855"/>
                  <a:pt x="10355" y="95205"/>
                  <a:pt x="11916" y="96772"/>
                </a:cubicBezTo>
                <a:lnTo>
                  <a:pt x="23227" y="108083"/>
                </a:lnTo>
                <a:cubicBezTo>
                  <a:pt x="23916" y="108772"/>
                  <a:pt x="24744" y="109038"/>
                  <a:pt x="25611" y="109038"/>
                </a:cubicBezTo>
                <a:cubicBezTo>
                  <a:pt x="26705" y="109038"/>
                  <a:pt x="27866" y="108611"/>
                  <a:pt x="28888" y="108083"/>
                </a:cubicBezTo>
                <a:lnTo>
                  <a:pt x="34038" y="104994"/>
                </a:lnTo>
                <a:cubicBezTo>
                  <a:pt x="37916" y="107233"/>
                  <a:pt x="42111" y="108994"/>
                  <a:pt x="46544" y="110177"/>
                </a:cubicBezTo>
                <a:lnTo>
                  <a:pt x="48000" y="116000"/>
                </a:lnTo>
                <a:cubicBezTo>
                  <a:pt x="48500" y="117961"/>
                  <a:pt x="49788" y="120000"/>
                  <a:pt x="52000" y="120000"/>
                </a:cubicBezTo>
                <a:lnTo>
                  <a:pt x="68000" y="120000"/>
                </a:lnTo>
                <a:cubicBezTo>
                  <a:pt x="70211" y="120000"/>
                  <a:pt x="71377" y="117961"/>
                  <a:pt x="72000" y="116000"/>
                </a:cubicBezTo>
                <a:lnTo>
                  <a:pt x="73455" y="110177"/>
                </a:lnTo>
                <a:cubicBezTo>
                  <a:pt x="77888" y="108994"/>
                  <a:pt x="82083" y="107233"/>
                  <a:pt x="85961" y="104994"/>
                </a:cubicBezTo>
                <a:lnTo>
                  <a:pt x="91111" y="108083"/>
                </a:lnTo>
                <a:cubicBezTo>
                  <a:pt x="92133" y="108611"/>
                  <a:pt x="93294" y="109038"/>
                  <a:pt x="94388" y="109038"/>
                </a:cubicBezTo>
                <a:cubicBezTo>
                  <a:pt x="95255" y="109038"/>
                  <a:pt x="96077" y="108772"/>
                  <a:pt x="96772" y="108083"/>
                </a:cubicBezTo>
                <a:lnTo>
                  <a:pt x="108083" y="96772"/>
                </a:lnTo>
                <a:cubicBezTo>
                  <a:pt x="109644" y="95205"/>
                  <a:pt x="109116" y="92855"/>
                  <a:pt x="108083" y="91111"/>
                </a:cubicBezTo>
                <a:lnTo>
                  <a:pt x="105011" y="85988"/>
                </a:lnTo>
                <a:cubicBezTo>
                  <a:pt x="107266" y="82100"/>
                  <a:pt x="109033" y="77894"/>
                  <a:pt x="110227" y="73444"/>
                </a:cubicBezTo>
                <a:lnTo>
                  <a:pt x="116000" y="72000"/>
                </a:lnTo>
                <a:cubicBezTo>
                  <a:pt x="117961" y="71377"/>
                  <a:pt x="120000" y="70211"/>
                  <a:pt x="120000" y="68000"/>
                </a:cubicBezTo>
                <a:lnTo>
                  <a:pt x="120000" y="52000"/>
                </a:lnTo>
                <a:cubicBezTo>
                  <a:pt x="120000" y="49794"/>
                  <a:pt x="117961" y="48500"/>
                  <a:pt x="116000" y="48005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7030002" y="5224287"/>
            <a:ext cx="1675298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Clr>
                <a:schemeClr val="dk2"/>
              </a:buClr>
              <a:buSzPct val="25000"/>
            </a:pPr>
            <a:r>
              <a:rPr lang="en-US" sz="1600" dirty="0">
                <a:solidFill>
                  <a:schemeClr val="accent5"/>
                </a:solidFill>
                <a:cs typeface="+mn-ea"/>
                <a:sym typeface="+mn-lt"/>
              </a:rPr>
              <a:t>03.YOUR TITLE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6827415" y="5603055"/>
            <a:ext cx="2089082" cy="461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Entrepreneurial activities differ substantially</a:t>
            </a:r>
          </a:p>
        </p:txBody>
      </p:sp>
      <p:sp>
        <p:nvSpPr>
          <p:cNvPr id="93" name="文本框 92"/>
          <p:cNvSpPr txBox="1"/>
          <p:nvPr/>
        </p:nvSpPr>
        <p:spPr>
          <a:xfrm>
            <a:off x="9663724" y="5224287"/>
            <a:ext cx="1675298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Clr>
                <a:schemeClr val="dk2"/>
              </a:buClr>
              <a:buSzPct val="25000"/>
            </a:pPr>
            <a:r>
              <a:rPr lang="en-US" sz="1600" dirty="0">
                <a:solidFill>
                  <a:schemeClr val="accent5"/>
                </a:solidFill>
                <a:cs typeface="+mn-ea"/>
                <a:sym typeface="+mn-lt"/>
              </a:rPr>
              <a:t>04.YOUR TITLE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9461135" y="5603055"/>
            <a:ext cx="2089082" cy="461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en-US" sz="900">
                <a:solidFill>
                  <a:schemeClr val="accent5"/>
                </a:solidFill>
                <a:cs typeface="+mn-ea"/>
                <a:sym typeface="+mn-lt"/>
              </a:rPr>
              <a:t>Entrepreneurial activities differ substantially</a:t>
            </a:r>
          </a:p>
        </p:txBody>
      </p:sp>
      <p:sp>
        <p:nvSpPr>
          <p:cNvPr id="2" name="图片占位符 1">
            <a:extLst>
              <a:ext uri="{FF2B5EF4-FFF2-40B4-BE49-F238E27FC236}">
                <a16:creationId xmlns:a16="http://schemas.microsoft.com/office/drawing/2014/main" id="{E1599547-A918-454E-8CB2-A646E794F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blipFill>
            <a:blip r:embed="rId3"/>
            <a:stretch>
              <a:fillRect/>
            </a:stretch>
          </a:blipFill>
        </p:spPr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E97D0D3-548C-4A71-B0AA-34E18986D6DD}"/>
              </a:ext>
            </a:extLst>
          </p:cNvPr>
          <p:cNvCxnSpPr/>
          <p:nvPr/>
        </p:nvCxnSpPr>
        <p:spPr>
          <a:xfrm>
            <a:off x="8636000" y="1930400"/>
            <a:ext cx="109122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4F5434B2-DC80-4A57-A70F-4175C035656E}"/>
              </a:ext>
            </a:extLst>
          </p:cNvPr>
          <p:cNvSpPr txBox="1"/>
          <p:nvPr/>
        </p:nvSpPr>
        <p:spPr>
          <a:xfrm>
            <a:off x="1186474" y="5010162"/>
            <a:ext cx="5223656" cy="10697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CAINIAO SILIDES</a:t>
            </a:r>
          </a:p>
          <a:p>
            <a:pPr>
              <a:lnSpc>
                <a:spcPct val="120000"/>
              </a:lnSpc>
            </a:pP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ULTIMATE TEMPLATE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C17AAE2-B5CB-4E2B-89C5-9DCBF21E3030}"/>
              </a:ext>
            </a:extLst>
          </p:cNvPr>
          <p:cNvCxnSpPr>
            <a:cxnSpLocks/>
          </p:cNvCxnSpPr>
          <p:nvPr/>
        </p:nvCxnSpPr>
        <p:spPr>
          <a:xfrm>
            <a:off x="987425" y="5100389"/>
            <a:ext cx="0" cy="19576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646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DB951451-1041-4C91-B493-39E2EF461265}"/>
              </a:ext>
            </a:extLst>
          </p:cNvPr>
          <p:cNvSpPr/>
          <p:nvPr/>
        </p:nvSpPr>
        <p:spPr>
          <a:xfrm>
            <a:off x="5983290" y="3886203"/>
            <a:ext cx="1433512" cy="1357602"/>
          </a:xfrm>
          <a:prstGeom prst="roundRect">
            <a:avLst>
              <a:gd name="adj" fmla="val 4883"/>
            </a:avLst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50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%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3A2130F-6907-404E-98E0-6708A8232F49}"/>
              </a:ext>
            </a:extLst>
          </p:cNvPr>
          <p:cNvSpPr/>
          <p:nvPr/>
        </p:nvSpPr>
        <p:spPr>
          <a:xfrm>
            <a:off x="7785215" y="3886203"/>
            <a:ext cx="1433512" cy="1357602"/>
          </a:xfrm>
          <a:prstGeom prst="roundRect">
            <a:avLst>
              <a:gd name="adj" fmla="val 4883"/>
            </a:avLst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35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%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D55437C-F671-4F98-8FC3-3ACBF6E09BB6}"/>
              </a:ext>
            </a:extLst>
          </p:cNvPr>
          <p:cNvSpPr/>
          <p:nvPr/>
        </p:nvSpPr>
        <p:spPr>
          <a:xfrm>
            <a:off x="9587140" y="3886203"/>
            <a:ext cx="1433512" cy="1357602"/>
          </a:xfrm>
          <a:prstGeom prst="roundRect">
            <a:avLst>
              <a:gd name="adj" fmla="val 4883"/>
            </a:avLst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87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%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B0EFFD-0EAD-4E44-A1FD-A16AB6F29256}"/>
              </a:ext>
            </a:extLst>
          </p:cNvPr>
          <p:cNvSpPr txBox="1"/>
          <p:nvPr/>
        </p:nvSpPr>
        <p:spPr>
          <a:xfrm>
            <a:off x="5983290" y="5453743"/>
            <a:ext cx="143351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TITLE HERE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03D377F-9FD4-4DD6-8E8E-45250A22D6A8}"/>
              </a:ext>
            </a:extLst>
          </p:cNvPr>
          <p:cNvSpPr txBox="1"/>
          <p:nvPr/>
        </p:nvSpPr>
        <p:spPr>
          <a:xfrm>
            <a:off x="7785215" y="5453743"/>
            <a:ext cx="143351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TITLE HERE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21FC1E7-AA92-4DC5-A090-BF607FCC4CB0}"/>
              </a:ext>
            </a:extLst>
          </p:cNvPr>
          <p:cNvSpPr txBox="1"/>
          <p:nvPr/>
        </p:nvSpPr>
        <p:spPr>
          <a:xfrm>
            <a:off x="9587140" y="5453743"/>
            <a:ext cx="143351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TITLE HERE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0AB0815-475C-466E-9AAC-7EF825EEFDFC}"/>
              </a:ext>
            </a:extLst>
          </p:cNvPr>
          <p:cNvSpPr/>
          <p:nvPr/>
        </p:nvSpPr>
        <p:spPr>
          <a:xfrm>
            <a:off x="1563182" y="4845580"/>
            <a:ext cx="4025218" cy="94884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consectetur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adipisicing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elit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sed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do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eiusmod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et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dolore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magna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lorem ipsum dolor sit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amet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et dolore magna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et dolore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CF483A21-EAF5-42D0-B603-3CC5948E8915}"/>
              </a:ext>
            </a:extLst>
          </p:cNvPr>
          <p:cNvSpPr/>
          <p:nvPr/>
        </p:nvSpPr>
        <p:spPr>
          <a:xfrm>
            <a:off x="1228725" y="4981575"/>
            <a:ext cx="190500" cy="19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292F58A-D8E9-436F-A8A5-C2477A1729EE}"/>
              </a:ext>
            </a:extLst>
          </p:cNvPr>
          <p:cNvSpPr/>
          <p:nvPr/>
        </p:nvSpPr>
        <p:spPr>
          <a:xfrm>
            <a:off x="1563182" y="3762375"/>
            <a:ext cx="4025218" cy="94884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consectetur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adipisicing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elit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sed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do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eiusmod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et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dolore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magna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lorem ipsum dolor sit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amet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et dolore magna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et dolore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FCCEE5B-B158-49DC-A034-D7BB96B71482}"/>
              </a:ext>
            </a:extLst>
          </p:cNvPr>
          <p:cNvSpPr/>
          <p:nvPr/>
        </p:nvSpPr>
        <p:spPr>
          <a:xfrm>
            <a:off x="1228725" y="3898370"/>
            <a:ext cx="190500" cy="19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094B710-8AA8-496C-A40A-6ECBE6F8381A}"/>
              </a:ext>
            </a:extLst>
          </p:cNvPr>
          <p:cNvSpPr txBox="1"/>
          <p:nvPr/>
        </p:nvSpPr>
        <p:spPr>
          <a:xfrm>
            <a:off x="1177925" y="1240126"/>
            <a:ext cx="5898000" cy="5539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3300" b="1" kern="0" dirty="0">
                <a:solidFill>
                  <a:schemeClr val="bg1"/>
                </a:solidFill>
                <a:cs typeface="+mn-ea"/>
                <a:sym typeface="+mn-lt"/>
              </a:rPr>
              <a:t>CAINIAO DESIGN SLIDES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C20EA5B-2825-4C76-9201-63C953E1F62A}"/>
              </a:ext>
            </a:extLst>
          </p:cNvPr>
          <p:cNvSpPr txBox="1"/>
          <p:nvPr/>
        </p:nvSpPr>
        <p:spPr>
          <a:xfrm>
            <a:off x="1228725" y="1854916"/>
            <a:ext cx="7329150" cy="46170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900" kern="0" dirty="0">
                <a:solidFill>
                  <a:schemeClr val="bg1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focus.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8CF6132-5E53-4950-995F-1A86B2D12678}"/>
              </a:ext>
            </a:extLst>
          </p:cNvPr>
          <p:cNvSpPr txBox="1"/>
          <p:nvPr/>
        </p:nvSpPr>
        <p:spPr>
          <a:xfrm>
            <a:off x="1228725" y="1010057"/>
            <a:ext cx="3133950" cy="169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800" kern="0" dirty="0">
                <a:solidFill>
                  <a:schemeClr val="bg1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  <a:p>
            <a:pPr defTabSz="457200">
              <a:buClr>
                <a:srgbClr val="000000"/>
              </a:buClr>
            </a:pPr>
            <a:endParaRPr sz="800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3217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6EA86BAD-A647-4756-A6A6-20479F7E3EB3}"/>
              </a:ext>
            </a:extLst>
          </p:cNvPr>
          <p:cNvSpPr/>
          <p:nvPr/>
        </p:nvSpPr>
        <p:spPr>
          <a:xfrm>
            <a:off x="1092200" y="3947105"/>
            <a:ext cx="5172074" cy="121589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3810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797BA75-BF1B-4B59-81DE-A4ED82A1B743}"/>
              </a:ext>
            </a:extLst>
          </p:cNvPr>
          <p:cNvSpPr txBox="1"/>
          <p:nvPr/>
        </p:nvSpPr>
        <p:spPr>
          <a:xfrm>
            <a:off x="1374750" y="4009519"/>
            <a:ext cx="4889524" cy="10910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THANK YOU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5E5374-E6F8-45B2-B5C9-0EA7CE5F2900}"/>
              </a:ext>
            </a:extLst>
          </p:cNvPr>
          <p:cNvSpPr/>
          <p:nvPr/>
        </p:nvSpPr>
        <p:spPr>
          <a:xfrm>
            <a:off x="9730014" y="0"/>
            <a:ext cx="1209675" cy="120967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3810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8AD493-F3F9-4C33-9F84-2E6E23B348D2}"/>
              </a:ext>
            </a:extLst>
          </p:cNvPr>
          <p:cNvSpPr txBox="1"/>
          <p:nvPr/>
        </p:nvSpPr>
        <p:spPr>
          <a:xfrm>
            <a:off x="9794885" y="143172"/>
            <a:ext cx="1079932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A271B"/>
                </a:solidFill>
                <a:effectLst/>
                <a:uLnTx/>
                <a:uFillTx/>
                <a:cs typeface="+mn-ea"/>
                <a:sym typeface="+mn-lt"/>
              </a:rPr>
              <a:t>05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A271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0FF4E06-27D7-4E8B-8024-4B0A36477D91}"/>
              </a:ext>
            </a:extLst>
          </p:cNvPr>
          <p:cNvSpPr/>
          <p:nvPr/>
        </p:nvSpPr>
        <p:spPr>
          <a:xfrm>
            <a:off x="1092200" y="5225416"/>
            <a:ext cx="5143499" cy="6730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consectetur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adipisicing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elit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sed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do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eiusmod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dolore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magna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lorem ipsum dolor sit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amet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dolore magna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dolore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7AC986D-3DD1-4CCE-B63D-1C0E0A6D39D0}"/>
              </a:ext>
            </a:extLst>
          </p:cNvPr>
          <p:cNvSpPr txBox="1"/>
          <p:nvPr/>
        </p:nvSpPr>
        <p:spPr>
          <a:xfrm>
            <a:off x="1140964" y="604837"/>
            <a:ext cx="993343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20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DESIGNED BY HUANLEPPT</a:t>
            </a:r>
            <a:endParaRPr kumimoji="0" lang="zh-CN" altLang="en-US" sz="1600" b="0" i="0" u="none" strike="noStrike" kern="1200" cap="none" spc="20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5A34BD7E-3A08-4CC8-8DAE-8AAFAEA16350}"/>
              </a:ext>
            </a:extLst>
          </p:cNvPr>
          <p:cNvGrpSpPr/>
          <p:nvPr/>
        </p:nvGrpSpPr>
        <p:grpSpPr>
          <a:xfrm>
            <a:off x="10093551" y="4555054"/>
            <a:ext cx="482600" cy="482600"/>
            <a:chOff x="9970736" y="5526556"/>
            <a:chExt cx="482600" cy="482600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736FE22-EC88-4634-A784-296F06FBB074}"/>
                </a:ext>
              </a:extLst>
            </p:cNvPr>
            <p:cNvSpPr/>
            <p:nvPr/>
          </p:nvSpPr>
          <p:spPr>
            <a:xfrm>
              <a:off x="9970736" y="5526556"/>
              <a:ext cx="482600" cy="482600"/>
            </a:xfrm>
            <a:prstGeom prst="rect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7864B2E5-9AA0-4F49-82C9-0A747811FC30}"/>
                </a:ext>
              </a:extLst>
            </p:cNvPr>
            <p:cNvGrpSpPr/>
            <p:nvPr/>
          </p:nvGrpSpPr>
          <p:grpSpPr>
            <a:xfrm>
              <a:off x="10144404" y="5643634"/>
              <a:ext cx="135263" cy="248443"/>
              <a:chOff x="10770231" y="6186487"/>
              <a:chExt cx="135263" cy="248443"/>
            </a:xfrm>
          </p:grpSpPr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17E3B52A-6FC7-4570-A98A-C1D32E0271D8}"/>
                  </a:ext>
                </a:extLst>
              </p:cNvPr>
              <p:cNvCxnSpPr/>
              <p:nvPr/>
            </p:nvCxnSpPr>
            <p:spPr>
              <a:xfrm>
                <a:off x="10774363" y="6186487"/>
                <a:ext cx="127000" cy="12700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0D34FC43-9DEA-4BC8-9DC0-4478B0B35FE1}"/>
                  </a:ext>
                </a:extLst>
              </p:cNvPr>
              <p:cNvCxnSpPr/>
              <p:nvPr/>
            </p:nvCxnSpPr>
            <p:spPr>
              <a:xfrm flipH="1">
                <a:off x="10770231" y="6299667"/>
                <a:ext cx="135263" cy="135263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7635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40A376-9D54-437A-92C3-3D6E740B1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DC0A37-FEB0-4A65-BCE0-9B081B30A5B3}"/>
              </a:ext>
            </a:extLst>
          </p:cNvPr>
          <p:cNvSpPr/>
          <p:nvPr/>
        </p:nvSpPr>
        <p:spPr>
          <a:xfrm>
            <a:off x="1092200" y="3027362"/>
            <a:ext cx="3022600" cy="3022600"/>
          </a:xfrm>
          <a:prstGeom prst="rect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800" b="1" dirty="0">
                <a:cs typeface="+mn-ea"/>
                <a:sym typeface="+mn-lt"/>
              </a:rPr>
              <a:t>01</a:t>
            </a:r>
            <a:endParaRPr lang="zh-CN" altLang="en-US" sz="13800" b="1" dirty="0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473E354-D163-4EBA-9263-18100A4E8194}"/>
              </a:ext>
            </a:extLst>
          </p:cNvPr>
          <p:cNvSpPr/>
          <p:nvPr/>
        </p:nvSpPr>
        <p:spPr>
          <a:xfrm>
            <a:off x="3505202" y="3429000"/>
            <a:ext cx="8686798" cy="221932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3810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E840116-1219-4A42-A322-FF6E5342B94A}"/>
              </a:ext>
            </a:extLst>
          </p:cNvPr>
          <p:cNvSpPr txBox="1"/>
          <p:nvPr/>
        </p:nvSpPr>
        <p:spPr>
          <a:xfrm>
            <a:off x="3799344" y="3661499"/>
            <a:ext cx="8089900" cy="17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b="1" dirty="0">
                <a:solidFill>
                  <a:schemeClr val="accent5"/>
                </a:solidFill>
                <a:cs typeface="+mn-ea"/>
                <a:sym typeface="+mn-lt"/>
              </a:rPr>
              <a:t>PART ONE</a:t>
            </a:r>
          </a:p>
          <a:p>
            <a:r>
              <a:rPr lang="en-US" altLang="zh-CN" sz="5400" dirty="0">
                <a:solidFill>
                  <a:schemeClr val="accent5"/>
                </a:solidFill>
                <a:cs typeface="+mn-ea"/>
                <a:sym typeface="+mn-lt"/>
              </a:rPr>
              <a:t>ULTIMATE SLIDES</a:t>
            </a:r>
            <a:endParaRPr lang="zh-CN" altLang="en-US" sz="5400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DC4A82-0B22-4282-84BF-AA1A57CEC2DE}"/>
              </a:ext>
            </a:extLst>
          </p:cNvPr>
          <p:cNvSpPr txBox="1"/>
          <p:nvPr/>
        </p:nvSpPr>
        <p:spPr>
          <a:xfrm>
            <a:off x="1140964" y="604837"/>
            <a:ext cx="993343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1600" spc="2000" dirty="0">
                <a:solidFill>
                  <a:schemeClr val="bg1"/>
                </a:solidFill>
                <a:cs typeface="+mn-ea"/>
                <a:sym typeface="+mn-lt"/>
              </a:rPr>
              <a:t>DESIGNED BY HUANLEPPT</a:t>
            </a:r>
            <a:endParaRPr lang="zh-CN" altLang="en-US" sz="1600" spc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41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直接箭头连接符 100"/>
          <p:cNvCxnSpPr/>
          <p:nvPr/>
        </p:nvCxnSpPr>
        <p:spPr>
          <a:xfrm>
            <a:off x="2395015" y="3986936"/>
            <a:ext cx="9795397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05" name="文本框 104"/>
          <p:cNvSpPr txBox="1"/>
          <p:nvPr/>
        </p:nvSpPr>
        <p:spPr>
          <a:xfrm>
            <a:off x="4047404" y="4646514"/>
            <a:ext cx="1987407" cy="10977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227777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</a:t>
            </a:r>
          </a:p>
        </p:txBody>
      </p:sp>
      <p:sp>
        <p:nvSpPr>
          <p:cNvPr id="106" name="文本框 105"/>
          <p:cNvSpPr txBox="1"/>
          <p:nvPr/>
        </p:nvSpPr>
        <p:spPr>
          <a:xfrm>
            <a:off x="6609273" y="4646514"/>
            <a:ext cx="1987407" cy="10977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227777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</a:t>
            </a:r>
          </a:p>
        </p:txBody>
      </p:sp>
      <p:sp>
        <p:nvSpPr>
          <p:cNvPr id="107" name="文本框 106"/>
          <p:cNvSpPr txBox="1"/>
          <p:nvPr/>
        </p:nvSpPr>
        <p:spPr>
          <a:xfrm>
            <a:off x="9196544" y="4646514"/>
            <a:ext cx="1987407" cy="10977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227777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873208" y="923603"/>
            <a:ext cx="7708722" cy="55399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Clr>
                <a:schemeClr val="dk2"/>
              </a:buClr>
              <a:buSzPct val="25000"/>
            </a:pPr>
            <a:r>
              <a:rPr lang="en-US" sz="3300" b="1" dirty="0">
                <a:solidFill>
                  <a:schemeClr val="accent5"/>
                </a:solidFill>
                <a:cs typeface="+mn-ea"/>
                <a:sym typeface="+mn-lt"/>
              </a:rPr>
              <a:t>CAINIAO ULTIMATE TEMPLATE</a:t>
            </a:r>
          </a:p>
        </p:txBody>
      </p:sp>
      <p:sp>
        <p:nvSpPr>
          <p:cNvPr id="109" name="文本框 108"/>
          <p:cNvSpPr txBox="1"/>
          <p:nvPr/>
        </p:nvSpPr>
        <p:spPr>
          <a:xfrm>
            <a:off x="887958" y="693533"/>
            <a:ext cx="3133947" cy="16927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Clr>
                <a:schemeClr val="dk2"/>
              </a:buClr>
              <a:buSzPct val="25000"/>
            </a:pPr>
            <a:r>
              <a:rPr lang="en-US" sz="80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887958" y="1562636"/>
            <a:ext cx="9780042" cy="461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 their various talents and organize their collectively available skills</a:t>
            </a:r>
          </a:p>
        </p:txBody>
      </p:sp>
      <p:sp>
        <p:nvSpPr>
          <p:cNvPr id="111" name="矩形 110"/>
          <p:cNvSpPr/>
          <p:nvPr/>
        </p:nvSpPr>
        <p:spPr>
          <a:xfrm>
            <a:off x="887958" y="2670612"/>
            <a:ext cx="2512705" cy="4187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3810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1372921" y="4047414"/>
            <a:ext cx="1464503" cy="538608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Clr>
                <a:schemeClr val="dk2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cs typeface="+mn-ea"/>
                <a:sym typeface="+mn-lt"/>
              </a:rPr>
              <a:t>WHERE</a:t>
            </a:r>
          </a:p>
          <a:p>
            <a:pPr algn="ctr">
              <a:buClr>
                <a:schemeClr val="dk2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cs typeface="+mn-ea"/>
                <a:sym typeface="+mn-lt"/>
              </a:rPr>
              <a:t>WE START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1099769" y="4657930"/>
            <a:ext cx="2089082" cy="66941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bg1"/>
                </a:solidFill>
                <a:cs typeface="+mn-ea"/>
                <a:sym typeface="+mn-lt"/>
              </a:rPr>
              <a:t>A company is an association or collection of individuals, whether</a:t>
            </a:r>
          </a:p>
        </p:txBody>
      </p:sp>
      <p:sp>
        <p:nvSpPr>
          <p:cNvPr id="114" name="任意多边形: 形状 113"/>
          <p:cNvSpPr/>
          <p:nvPr/>
        </p:nvSpPr>
        <p:spPr>
          <a:xfrm>
            <a:off x="1755415" y="3090478"/>
            <a:ext cx="699516" cy="6995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2727" y="98183"/>
                </a:moveTo>
                <a:cubicBezTo>
                  <a:pt x="64233" y="98183"/>
                  <a:pt x="65455" y="96961"/>
                  <a:pt x="65455" y="95455"/>
                </a:cubicBezTo>
                <a:cubicBezTo>
                  <a:pt x="65455" y="93950"/>
                  <a:pt x="64233" y="92727"/>
                  <a:pt x="62727" y="92727"/>
                </a:cubicBezTo>
                <a:cubicBezTo>
                  <a:pt x="61222" y="92727"/>
                  <a:pt x="60000" y="93950"/>
                  <a:pt x="60000" y="95455"/>
                </a:cubicBezTo>
                <a:cubicBezTo>
                  <a:pt x="60000" y="96961"/>
                  <a:pt x="61222" y="98183"/>
                  <a:pt x="62727" y="98183"/>
                </a:cubicBezTo>
                <a:moveTo>
                  <a:pt x="98183" y="103638"/>
                </a:moveTo>
                <a:lnTo>
                  <a:pt x="76361" y="103638"/>
                </a:lnTo>
                <a:lnTo>
                  <a:pt x="76361" y="68183"/>
                </a:lnTo>
                <a:cubicBezTo>
                  <a:pt x="76361" y="66677"/>
                  <a:pt x="75138" y="65455"/>
                  <a:pt x="73638" y="65455"/>
                </a:cubicBezTo>
                <a:lnTo>
                  <a:pt x="46361" y="65455"/>
                </a:lnTo>
                <a:cubicBezTo>
                  <a:pt x="44861" y="65455"/>
                  <a:pt x="43638" y="66677"/>
                  <a:pt x="43638" y="68183"/>
                </a:cubicBezTo>
                <a:lnTo>
                  <a:pt x="43638" y="103638"/>
                </a:lnTo>
                <a:lnTo>
                  <a:pt x="21816" y="103638"/>
                </a:lnTo>
                <a:lnTo>
                  <a:pt x="21816" y="44766"/>
                </a:lnTo>
                <a:lnTo>
                  <a:pt x="60000" y="6583"/>
                </a:lnTo>
                <a:lnTo>
                  <a:pt x="98183" y="44766"/>
                </a:lnTo>
                <a:cubicBezTo>
                  <a:pt x="98183" y="44766"/>
                  <a:pt x="98183" y="103638"/>
                  <a:pt x="98183" y="103638"/>
                </a:cubicBezTo>
                <a:close/>
                <a:moveTo>
                  <a:pt x="98183" y="114544"/>
                </a:moveTo>
                <a:lnTo>
                  <a:pt x="76361" y="114544"/>
                </a:lnTo>
                <a:lnTo>
                  <a:pt x="76361" y="109088"/>
                </a:lnTo>
                <a:lnTo>
                  <a:pt x="98183" y="109088"/>
                </a:lnTo>
                <a:cubicBezTo>
                  <a:pt x="98183" y="109088"/>
                  <a:pt x="98183" y="114544"/>
                  <a:pt x="98183" y="114544"/>
                </a:cubicBezTo>
                <a:close/>
                <a:moveTo>
                  <a:pt x="70911" y="114544"/>
                </a:moveTo>
                <a:lnTo>
                  <a:pt x="49088" y="114544"/>
                </a:lnTo>
                <a:lnTo>
                  <a:pt x="49088" y="70911"/>
                </a:lnTo>
                <a:lnTo>
                  <a:pt x="70911" y="70911"/>
                </a:lnTo>
                <a:cubicBezTo>
                  <a:pt x="70911" y="70911"/>
                  <a:pt x="70911" y="114544"/>
                  <a:pt x="70911" y="114544"/>
                </a:cubicBezTo>
                <a:close/>
                <a:moveTo>
                  <a:pt x="43638" y="114544"/>
                </a:moveTo>
                <a:lnTo>
                  <a:pt x="21816" y="114544"/>
                </a:lnTo>
                <a:lnTo>
                  <a:pt x="21816" y="109088"/>
                </a:lnTo>
                <a:lnTo>
                  <a:pt x="43638" y="109088"/>
                </a:lnTo>
                <a:cubicBezTo>
                  <a:pt x="43638" y="109088"/>
                  <a:pt x="43638" y="114544"/>
                  <a:pt x="43638" y="114544"/>
                </a:cubicBezTo>
                <a:close/>
                <a:moveTo>
                  <a:pt x="81816" y="10911"/>
                </a:moveTo>
                <a:lnTo>
                  <a:pt x="92727" y="10911"/>
                </a:lnTo>
                <a:lnTo>
                  <a:pt x="92727" y="31600"/>
                </a:lnTo>
                <a:lnTo>
                  <a:pt x="81816" y="20688"/>
                </a:lnTo>
                <a:cubicBezTo>
                  <a:pt x="81816" y="20688"/>
                  <a:pt x="81816" y="10911"/>
                  <a:pt x="81816" y="10911"/>
                </a:cubicBezTo>
                <a:close/>
                <a:moveTo>
                  <a:pt x="119200" y="58072"/>
                </a:moveTo>
                <a:lnTo>
                  <a:pt x="98183" y="37055"/>
                </a:lnTo>
                <a:lnTo>
                  <a:pt x="98183" y="8183"/>
                </a:lnTo>
                <a:cubicBezTo>
                  <a:pt x="98183" y="6677"/>
                  <a:pt x="96961" y="5455"/>
                  <a:pt x="95455" y="5455"/>
                </a:cubicBezTo>
                <a:lnTo>
                  <a:pt x="79088" y="5455"/>
                </a:lnTo>
                <a:cubicBezTo>
                  <a:pt x="77588" y="5455"/>
                  <a:pt x="76361" y="6677"/>
                  <a:pt x="76361" y="8183"/>
                </a:cubicBezTo>
                <a:lnTo>
                  <a:pt x="76361" y="15233"/>
                </a:lnTo>
                <a:lnTo>
                  <a:pt x="61927" y="800"/>
                </a:lnTo>
                <a:cubicBezTo>
                  <a:pt x="61433" y="305"/>
                  <a:pt x="60750" y="0"/>
                  <a:pt x="60000" y="0"/>
                </a:cubicBezTo>
                <a:cubicBezTo>
                  <a:pt x="59250" y="0"/>
                  <a:pt x="58566" y="305"/>
                  <a:pt x="58072" y="800"/>
                </a:cubicBezTo>
                <a:lnTo>
                  <a:pt x="800" y="58072"/>
                </a:lnTo>
                <a:cubicBezTo>
                  <a:pt x="305" y="58566"/>
                  <a:pt x="0" y="59250"/>
                  <a:pt x="0" y="60000"/>
                </a:cubicBezTo>
                <a:cubicBezTo>
                  <a:pt x="0" y="61511"/>
                  <a:pt x="1222" y="62727"/>
                  <a:pt x="2727" y="62727"/>
                </a:cubicBezTo>
                <a:cubicBezTo>
                  <a:pt x="3477" y="62727"/>
                  <a:pt x="4161" y="62422"/>
                  <a:pt x="4655" y="61927"/>
                </a:cubicBezTo>
                <a:lnTo>
                  <a:pt x="16361" y="50222"/>
                </a:lnTo>
                <a:lnTo>
                  <a:pt x="16361" y="117272"/>
                </a:lnTo>
                <a:cubicBezTo>
                  <a:pt x="16361" y="118783"/>
                  <a:pt x="17588" y="120000"/>
                  <a:pt x="19088" y="120000"/>
                </a:cubicBezTo>
                <a:lnTo>
                  <a:pt x="100911" y="120000"/>
                </a:lnTo>
                <a:cubicBezTo>
                  <a:pt x="102411" y="120000"/>
                  <a:pt x="103638" y="118783"/>
                  <a:pt x="103638" y="117272"/>
                </a:cubicBezTo>
                <a:lnTo>
                  <a:pt x="103638" y="50222"/>
                </a:lnTo>
                <a:lnTo>
                  <a:pt x="115344" y="61927"/>
                </a:lnTo>
                <a:cubicBezTo>
                  <a:pt x="115838" y="62422"/>
                  <a:pt x="116522" y="62727"/>
                  <a:pt x="117272" y="62727"/>
                </a:cubicBezTo>
                <a:cubicBezTo>
                  <a:pt x="118777" y="62727"/>
                  <a:pt x="120000" y="61511"/>
                  <a:pt x="120000" y="60000"/>
                </a:cubicBezTo>
                <a:cubicBezTo>
                  <a:pt x="120000" y="59250"/>
                  <a:pt x="119694" y="58566"/>
                  <a:pt x="119200" y="5807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5" name="任意多边形: 形状 114"/>
          <p:cNvSpPr/>
          <p:nvPr/>
        </p:nvSpPr>
        <p:spPr>
          <a:xfrm>
            <a:off x="4715255" y="3021127"/>
            <a:ext cx="697825" cy="6995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544" y="57272"/>
                </a:moveTo>
                <a:cubicBezTo>
                  <a:pt x="114544" y="60283"/>
                  <a:pt x="112100" y="62727"/>
                  <a:pt x="109088" y="62727"/>
                </a:cubicBezTo>
                <a:lnTo>
                  <a:pt x="109088" y="40911"/>
                </a:lnTo>
                <a:cubicBezTo>
                  <a:pt x="112100" y="40911"/>
                  <a:pt x="114544" y="43355"/>
                  <a:pt x="114544" y="46361"/>
                </a:cubicBezTo>
                <a:cubicBezTo>
                  <a:pt x="114544" y="46361"/>
                  <a:pt x="114544" y="57272"/>
                  <a:pt x="114544" y="57272"/>
                </a:cubicBezTo>
                <a:close/>
                <a:moveTo>
                  <a:pt x="103638" y="95455"/>
                </a:moveTo>
                <a:cubicBezTo>
                  <a:pt x="103638" y="96961"/>
                  <a:pt x="102411" y="98183"/>
                  <a:pt x="100911" y="98183"/>
                </a:cubicBezTo>
                <a:cubicBezTo>
                  <a:pt x="99405" y="98183"/>
                  <a:pt x="98183" y="96961"/>
                  <a:pt x="98183" y="95455"/>
                </a:cubicBezTo>
                <a:lnTo>
                  <a:pt x="98183" y="8183"/>
                </a:lnTo>
                <a:cubicBezTo>
                  <a:pt x="98183" y="6677"/>
                  <a:pt x="99405" y="5455"/>
                  <a:pt x="100911" y="5455"/>
                </a:cubicBezTo>
                <a:cubicBezTo>
                  <a:pt x="102411" y="5455"/>
                  <a:pt x="103638" y="6677"/>
                  <a:pt x="103638" y="8183"/>
                </a:cubicBezTo>
                <a:cubicBezTo>
                  <a:pt x="103638" y="8183"/>
                  <a:pt x="103638" y="95455"/>
                  <a:pt x="103638" y="95455"/>
                </a:cubicBezTo>
                <a:close/>
                <a:moveTo>
                  <a:pt x="92727" y="87711"/>
                </a:moveTo>
                <a:lnTo>
                  <a:pt x="16361" y="65250"/>
                </a:lnTo>
                <a:lnTo>
                  <a:pt x="16361" y="38388"/>
                </a:lnTo>
                <a:lnTo>
                  <a:pt x="92727" y="15927"/>
                </a:lnTo>
                <a:cubicBezTo>
                  <a:pt x="92727" y="15927"/>
                  <a:pt x="92727" y="87711"/>
                  <a:pt x="92727" y="87711"/>
                </a:cubicBezTo>
                <a:close/>
                <a:moveTo>
                  <a:pt x="45838" y="103638"/>
                </a:moveTo>
                <a:lnTo>
                  <a:pt x="29761" y="103638"/>
                </a:lnTo>
                <a:lnTo>
                  <a:pt x="22922" y="72866"/>
                </a:lnTo>
                <a:lnTo>
                  <a:pt x="39816" y="77833"/>
                </a:lnTo>
                <a:cubicBezTo>
                  <a:pt x="39816" y="77833"/>
                  <a:pt x="45838" y="103638"/>
                  <a:pt x="45838" y="103638"/>
                </a:cubicBezTo>
                <a:close/>
                <a:moveTo>
                  <a:pt x="48383" y="114544"/>
                </a:moveTo>
                <a:lnTo>
                  <a:pt x="32188" y="114544"/>
                </a:lnTo>
                <a:lnTo>
                  <a:pt x="30977" y="109088"/>
                </a:lnTo>
                <a:lnTo>
                  <a:pt x="47105" y="109088"/>
                </a:lnTo>
                <a:cubicBezTo>
                  <a:pt x="47105" y="109088"/>
                  <a:pt x="48383" y="114544"/>
                  <a:pt x="48383" y="114544"/>
                </a:cubicBezTo>
                <a:close/>
                <a:moveTo>
                  <a:pt x="10911" y="65455"/>
                </a:moveTo>
                <a:lnTo>
                  <a:pt x="5455" y="65455"/>
                </a:lnTo>
                <a:lnTo>
                  <a:pt x="5455" y="38183"/>
                </a:lnTo>
                <a:lnTo>
                  <a:pt x="10911" y="38183"/>
                </a:lnTo>
                <a:cubicBezTo>
                  <a:pt x="10911" y="38183"/>
                  <a:pt x="10911" y="65455"/>
                  <a:pt x="10911" y="65455"/>
                </a:cubicBezTo>
                <a:close/>
                <a:moveTo>
                  <a:pt x="109088" y="35455"/>
                </a:moveTo>
                <a:lnTo>
                  <a:pt x="109088" y="8183"/>
                </a:lnTo>
                <a:cubicBezTo>
                  <a:pt x="109088" y="3661"/>
                  <a:pt x="105427" y="0"/>
                  <a:pt x="100911" y="0"/>
                </a:cubicBezTo>
                <a:cubicBezTo>
                  <a:pt x="96388" y="0"/>
                  <a:pt x="92727" y="3661"/>
                  <a:pt x="92727" y="8183"/>
                </a:cubicBezTo>
                <a:lnTo>
                  <a:pt x="92727" y="10244"/>
                </a:lnTo>
                <a:lnTo>
                  <a:pt x="13661" y="33494"/>
                </a:lnTo>
                <a:cubicBezTo>
                  <a:pt x="12850" y="33022"/>
                  <a:pt x="11916" y="32727"/>
                  <a:pt x="10911" y="32727"/>
                </a:cubicBezTo>
                <a:lnTo>
                  <a:pt x="5455" y="32727"/>
                </a:lnTo>
                <a:cubicBezTo>
                  <a:pt x="2444" y="32727"/>
                  <a:pt x="0" y="35172"/>
                  <a:pt x="0" y="38183"/>
                </a:cubicBezTo>
                <a:lnTo>
                  <a:pt x="0" y="65455"/>
                </a:lnTo>
                <a:cubicBezTo>
                  <a:pt x="0" y="68466"/>
                  <a:pt x="2444" y="70911"/>
                  <a:pt x="5455" y="70911"/>
                </a:cubicBezTo>
                <a:lnTo>
                  <a:pt x="10911" y="70911"/>
                </a:lnTo>
                <a:cubicBezTo>
                  <a:pt x="11916" y="70911"/>
                  <a:pt x="12850" y="70616"/>
                  <a:pt x="13655" y="70144"/>
                </a:cubicBezTo>
                <a:lnTo>
                  <a:pt x="16944" y="71105"/>
                </a:lnTo>
                <a:lnTo>
                  <a:pt x="27338" y="117866"/>
                </a:lnTo>
                <a:lnTo>
                  <a:pt x="27388" y="117855"/>
                </a:lnTo>
                <a:cubicBezTo>
                  <a:pt x="27661" y="119072"/>
                  <a:pt x="28700" y="120000"/>
                  <a:pt x="30000" y="120000"/>
                </a:cubicBezTo>
                <a:lnTo>
                  <a:pt x="51816" y="120000"/>
                </a:lnTo>
                <a:cubicBezTo>
                  <a:pt x="53322" y="120000"/>
                  <a:pt x="54544" y="118783"/>
                  <a:pt x="54544" y="117272"/>
                </a:cubicBezTo>
                <a:cubicBezTo>
                  <a:pt x="54544" y="117066"/>
                  <a:pt x="54472" y="116883"/>
                  <a:pt x="54427" y="116694"/>
                </a:cubicBezTo>
                <a:lnTo>
                  <a:pt x="54477" y="116683"/>
                </a:lnTo>
                <a:lnTo>
                  <a:pt x="45827" y="79605"/>
                </a:lnTo>
                <a:lnTo>
                  <a:pt x="92727" y="93394"/>
                </a:lnTo>
                <a:lnTo>
                  <a:pt x="92727" y="95455"/>
                </a:lnTo>
                <a:cubicBezTo>
                  <a:pt x="92727" y="99972"/>
                  <a:pt x="96388" y="103638"/>
                  <a:pt x="100911" y="103638"/>
                </a:cubicBezTo>
                <a:cubicBezTo>
                  <a:pt x="105427" y="103638"/>
                  <a:pt x="109088" y="99972"/>
                  <a:pt x="109088" y="95455"/>
                </a:cubicBezTo>
                <a:lnTo>
                  <a:pt x="109088" y="68183"/>
                </a:lnTo>
                <a:cubicBezTo>
                  <a:pt x="115116" y="68183"/>
                  <a:pt x="120000" y="63300"/>
                  <a:pt x="120000" y="57272"/>
                </a:cubicBezTo>
                <a:lnTo>
                  <a:pt x="120000" y="46361"/>
                </a:lnTo>
                <a:cubicBezTo>
                  <a:pt x="120000" y="40338"/>
                  <a:pt x="115116" y="35455"/>
                  <a:pt x="109088" y="35455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rgbClr val="DA271B"/>
              </a:solidFill>
              <a:cs typeface="+mn-ea"/>
              <a:sym typeface="+mn-lt"/>
            </a:endParaRPr>
          </a:p>
        </p:txBody>
      </p:sp>
      <p:sp>
        <p:nvSpPr>
          <p:cNvPr id="116" name="任意多边形: 形状 115"/>
          <p:cNvSpPr/>
          <p:nvPr/>
        </p:nvSpPr>
        <p:spPr>
          <a:xfrm>
            <a:off x="7271088" y="3014046"/>
            <a:ext cx="697825" cy="697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2"/>
                  <a:pt x="29872" y="5455"/>
                  <a:pt x="60000" y="5455"/>
                </a:cubicBezTo>
                <a:cubicBezTo>
                  <a:pt x="90127" y="5455"/>
                  <a:pt x="114544" y="29872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101555" y="103216"/>
                </a:moveTo>
                <a:cubicBezTo>
                  <a:pt x="112905" y="92300"/>
                  <a:pt x="120000" y="76994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cubicBezTo>
                  <a:pt x="26866" y="0"/>
                  <a:pt x="0" y="26861"/>
                  <a:pt x="0" y="60000"/>
                </a:cubicBezTo>
                <a:cubicBezTo>
                  <a:pt x="0" y="76994"/>
                  <a:pt x="7094" y="92300"/>
                  <a:pt x="18444" y="103216"/>
                </a:cubicBezTo>
                <a:lnTo>
                  <a:pt x="11705" y="115344"/>
                </a:lnTo>
                <a:cubicBezTo>
                  <a:pt x="11216" y="115838"/>
                  <a:pt x="10911" y="116522"/>
                  <a:pt x="10911" y="117272"/>
                </a:cubicBezTo>
                <a:cubicBezTo>
                  <a:pt x="10911" y="118777"/>
                  <a:pt x="12133" y="120000"/>
                  <a:pt x="13638" y="120000"/>
                </a:cubicBezTo>
                <a:cubicBezTo>
                  <a:pt x="14388" y="120000"/>
                  <a:pt x="15072" y="119694"/>
                  <a:pt x="15566" y="119200"/>
                </a:cubicBezTo>
                <a:cubicBezTo>
                  <a:pt x="15877" y="118888"/>
                  <a:pt x="16077" y="118483"/>
                  <a:pt x="16205" y="118044"/>
                </a:cubicBezTo>
                <a:lnTo>
                  <a:pt x="22466" y="106772"/>
                </a:lnTo>
                <a:cubicBezTo>
                  <a:pt x="32750" y="115033"/>
                  <a:pt x="45788" y="120000"/>
                  <a:pt x="60000" y="120000"/>
                </a:cubicBezTo>
                <a:cubicBezTo>
                  <a:pt x="74211" y="120000"/>
                  <a:pt x="87250" y="115033"/>
                  <a:pt x="97527" y="106772"/>
                </a:cubicBezTo>
                <a:lnTo>
                  <a:pt x="103794" y="118044"/>
                </a:lnTo>
                <a:cubicBezTo>
                  <a:pt x="104127" y="119166"/>
                  <a:pt x="105127" y="120000"/>
                  <a:pt x="106361" y="120000"/>
                </a:cubicBezTo>
                <a:cubicBezTo>
                  <a:pt x="107866" y="120000"/>
                  <a:pt x="109088" y="118777"/>
                  <a:pt x="109088" y="117272"/>
                </a:cubicBezTo>
                <a:cubicBezTo>
                  <a:pt x="109088" y="116522"/>
                  <a:pt x="108783" y="115838"/>
                  <a:pt x="108294" y="115344"/>
                </a:cubicBezTo>
                <a:cubicBezTo>
                  <a:pt x="108294" y="115344"/>
                  <a:pt x="101555" y="103216"/>
                  <a:pt x="101555" y="103216"/>
                </a:cubicBezTo>
                <a:close/>
                <a:moveTo>
                  <a:pt x="60000" y="92727"/>
                </a:moveTo>
                <a:cubicBezTo>
                  <a:pt x="41927" y="92727"/>
                  <a:pt x="27272" y="78072"/>
                  <a:pt x="27272" y="60000"/>
                </a:cubicBezTo>
                <a:cubicBezTo>
                  <a:pt x="27272" y="41927"/>
                  <a:pt x="41927" y="27272"/>
                  <a:pt x="60000" y="27272"/>
                </a:cubicBezTo>
                <a:cubicBezTo>
                  <a:pt x="78072" y="27272"/>
                  <a:pt x="92727" y="41927"/>
                  <a:pt x="92727" y="60000"/>
                </a:cubicBezTo>
                <a:cubicBezTo>
                  <a:pt x="92727" y="78072"/>
                  <a:pt x="78072" y="92727"/>
                  <a:pt x="60000" y="92727"/>
                </a:cubicBezTo>
                <a:moveTo>
                  <a:pt x="60000" y="21816"/>
                </a:moveTo>
                <a:cubicBezTo>
                  <a:pt x="38911" y="21816"/>
                  <a:pt x="21816" y="38911"/>
                  <a:pt x="21816" y="60000"/>
                </a:cubicBezTo>
                <a:cubicBezTo>
                  <a:pt x="21816" y="81088"/>
                  <a:pt x="38911" y="98183"/>
                  <a:pt x="60000" y="98183"/>
                </a:cubicBezTo>
                <a:cubicBezTo>
                  <a:pt x="81088" y="98183"/>
                  <a:pt x="98183" y="81088"/>
                  <a:pt x="98183" y="60000"/>
                </a:cubicBezTo>
                <a:cubicBezTo>
                  <a:pt x="98183" y="38911"/>
                  <a:pt x="81088" y="21816"/>
                  <a:pt x="60000" y="21816"/>
                </a:cubicBezTo>
                <a:moveTo>
                  <a:pt x="60000" y="70911"/>
                </a:moveTo>
                <a:cubicBezTo>
                  <a:pt x="53977" y="70911"/>
                  <a:pt x="49088" y="66022"/>
                  <a:pt x="49088" y="60000"/>
                </a:cubicBezTo>
                <a:cubicBezTo>
                  <a:pt x="49088" y="53977"/>
                  <a:pt x="53977" y="49088"/>
                  <a:pt x="60000" y="49088"/>
                </a:cubicBezTo>
                <a:cubicBezTo>
                  <a:pt x="66022" y="49088"/>
                  <a:pt x="70911" y="53977"/>
                  <a:pt x="70911" y="60000"/>
                </a:cubicBezTo>
                <a:cubicBezTo>
                  <a:pt x="70911" y="66022"/>
                  <a:pt x="66022" y="70911"/>
                  <a:pt x="60000" y="70911"/>
                </a:cubicBezTo>
                <a:moveTo>
                  <a:pt x="60000" y="43638"/>
                </a:moveTo>
                <a:cubicBezTo>
                  <a:pt x="50961" y="43638"/>
                  <a:pt x="43638" y="50961"/>
                  <a:pt x="43638" y="60000"/>
                </a:cubicBezTo>
                <a:cubicBezTo>
                  <a:pt x="43638" y="69038"/>
                  <a:pt x="50961" y="76361"/>
                  <a:pt x="60000" y="76361"/>
                </a:cubicBezTo>
                <a:cubicBezTo>
                  <a:pt x="69038" y="76361"/>
                  <a:pt x="76361" y="69038"/>
                  <a:pt x="76361" y="60000"/>
                </a:cubicBezTo>
                <a:cubicBezTo>
                  <a:pt x="76361" y="50961"/>
                  <a:pt x="69038" y="43638"/>
                  <a:pt x="60000" y="43638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rgbClr val="DA271B"/>
              </a:solidFill>
              <a:cs typeface="+mn-ea"/>
              <a:sym typeface="+mn-lt"/>
            </a:endParaRPr>
          </a:p>
        </p:txBody>
      </p:sp>
      <p:sp>
        <p:nvSpPr>
          <p:cNvPr id="117" name="任意多边形: 形状 116"/>
          <p:cNvSpPr/>
          <p:nvPr/>
        </p:nvSpPr>
        <p:spPr>
          <a:xfrm>
            <a:off x="9812170" y="3021127"/>
            <a:ext cx="697825" cy="697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116" y="71977"/>
                </a:moveTo>
                <a:cubicBezTo>
                  <a:pt x="94833" y="68100"/>
                  <a:pt x="92088" y="64072"/>
                  <a:pt x="88950" y="59972"/>
                </a:cubicBezTo>
                <a:cubicBezTo>
                  <a:pt x="92072" y="55905"/>
                  <a:pt x="94844" y="51883"/>
                  <a:pt x="97116" y="48022"/>
                </a:cubicBezTo>
                <a:cubicBezTo>
                  <a:pt x="107833" y="51005"/>
                  <a:pt x="114544" y="55266"/>
                  <a:pt x="114544" y="60000"/>
                </a:cubicBezTo>
                <a:cubicBezTo>
                  <a:pt x="114544" y="64733"/>
                  <a:pt x="107833" y="68994"/>
                  <a:pt x="97116" y="71977"/>
                </a:cubicBezTo>
                <a:moveTo>
                  <a:pt x="98566" y="98572"/>
                </a:moveTo>
                <a:cubicBezTo>
                  <a:pt x="95222" y="101916"/>
                  <a:pt x="87444" y="100155"/>
                  <a:pt x="77755" y="94694"/>
                </a:cubicBezTo>
                <a:cubicBezTo>
                  <a:pt x="78877" y="90338"/>
                  <a:pt x="79805" y="85588"/>
                  <a:pt x="80483" y="80488"/>
                </a:cubicBezTo>
                <a:cubicBezTo>
                  <a:pt x="85583" y="79811"/>
                  <a:pt x="90338" y="78877"/>
                  <a:pt x="94688" y="77755"/>
                </a:cubicBezTo>
                <a:cubicBezTo>
                  <a:pt x="100155" y="87444"/>
                  <a:pt x="101916" y="95222"/>
                  <a:pt x="98566" y="98572"/>
                </a:cubicBezTo>
                <a:moveTo>
                  <a:pt x="85577" y="64227"/>
                </a:moveTo>
                <a:cubicBezTo>
                  <a:pt x="87983" y="67327"/>
                  <a:pt x="90105" y="70344"/>
                  <a:pt x="91966" y="73250"/>
                </a:cubicBezTo>
                <a:cubicBezTo>
                  <a:pt x="88611" y="73983"/>
                  <a:pt x="84972" y="74605"/>
                  <a:pt x="81094" y="75094"/>
                </a:cubicBezTo>
                <a:cubicBezTo>
                  <a:pt x="81283" y="73083"/>
                  <a:pt x="81416" y="71022"/>
                  <a:pt x="81538" y="68938"/>
                </a:cubicBezTo>
                <a:cubicBezTo>
                  <a:pt x="82944" y="67372"/>
                  <a:pt x="84277" y="65800"/>
                  <a:pt x="85577" y="64227"/>
                </a:cubicBezTo>
                <a:moveTo>
                  <a:pt x="85566" y="55733"/>
                </a:moveTo>
                <a:cubicBezTo>
                  <a:pt x="84277" y="54177"/>
                  <a:pt x="82933" y="52616"/>
                  <a:pt x="81538" y="51061"/>
                </a:cubicBezTo>
                <a:cubicBezTo>
                  <a:pt x="81416" y="48983"/>
                  <a:pt x="81283" y="46916"/>
                  <a:pt x="81094" y="44911"/>
                </a:cubicBezTo>
                <a:cubicBezTo>
                  <a:pt x="84972" y="45394"/>
                  <a:pt x="88611" y="46016"/>
                  <a:pt x="91966" y="46750"/>
                </a:cubicBezTo>
                <a:cubicBezTo>
                  <a:pt x="90116" y="49638"/>
                  <a:pt x="87955" y="52655"/>
                  <a:pt x="85566" y="55733"/>
                </a:cubicBezTo>
                <a:moveTo>
                  <a:pt x="98566" y="21427"/>
                </a:moveTo>
                <a:cubicBezTo>
                  <a:pt x="101916" y="24777"/>
                  <a:pt x="100155" y="32555"/>
                  <a:pt x="94688" y="42244"/>
                </a:cubicBezTo>
                <a:cubicBezTo>
                  <a:pt x="90338" y="41122"/>
                  <a:pt x="85583" y="40188"/>
                  <a:pt x="80483" y="39511"/>
                </a:cubicBezTo>
                <a:cubicBezTo>
                  <a:pt x="79805" y="34411"/>
                  <a:pt x="78877" y="29661"/>
                  <a:pt x="77755" y="25305"/>
                </a:cubicBezTo>
                <a:cubicBezTo>
                  <a:pt x="87444" y="19844"/>
                  <a:pt x="95222" y="18083"/>
                  <a:pt x="98566" y="21427"/>
                </a:cubicBezTo>
                <a:moveTo>
                  <a:pt x="76211" y="66733"/>
                </a:moveTo>
                <a:cubicBezTo>
                  <a:pt x="74711" y="68350"/>
                  <a:pt x="73177" y="69961"/>
                  <a:pt x="71566" y="71572"/>
                </a:cubicBezTo>
                <a:cubicBezTo>
                  <a:pt x="69961" y="73177"/>
                  <a:pt x="68350" y="74716"/>
                  <a:pt x="66733" y="76216"/>
                </a:cubicBezTo>
                <a:cubicBezTo>
                  <a:pt x="64522" y="76294"/>
                  <a:pt x="62288" y="76361"/>
                  <a:pt x="60000" y="76361"/>
                </a:cubicBezTo>
                <a:cubicBezTo>
                  <a:pt x="57705" y="76361"/>
                  <a:pt x="55472" y="76294"/>
                  <a:pt x="53261" y="76216"/>
                </a:cubicBezTo>
                <a:cubicBezTo>
                  <a:pt x="51650" y="74716"/>
                  <a:pt x="50033" y="73177"/>
                  <a:pt x="48427" y="71572"/>
                </a:cubicBezTo>
                <a:cubicBezTo>
                  <a:pt x="46822" y="69961"/>
                  <a:pt x="45288" y="68350"/>
                  <a:pt x="43783" y="66733"/>
                </a:cubicBezTo>
                <a:cubicBezTo>
                  <a:pt x="43700" y="64522"/>
                  <a:pt x="43638" y="62288"/>
                  <a:pt x="43638" y="60000"/>
                </a:cubicBezTo>
                <a:cubicBezTo>
                  <a:pt x="43638" y="57711"/>
                  <a:pt x="43700" y="55477"/>
                  <a:pt x="43783" y="53261"/>
                </a:cubicBezTo>
                <a:cubicBezTo>
                  <a:pt x="45288" y="51650"/>
                  <a:pt x="46822" y="50038"/>
                  <a:pt x="48427" y="48427"/>
                </a:cubicBezTo>
                <a:cubicBezTo>
                  <a:pt x="50033" y="46822"/>
                  <a:pt x="51650" y="45283"/>
                  <a:pt x="53261" y="43783"/>
                </a:cubicBezTo>
                <a:cubicBezTo>
                  <a:pt x="55472" y="43705"/>
                  <a:pt x="57705" y="43638"/>
                  <a:pt x="60000" y="43638"/>
                </a:cubicBezTo>
                <a:cubicBezTo>
                  <a:pt x="62288" y="43638"/>
                  <a:pt x="64522" y="43705"/>
                  <a:pt x="66733" y="43783"/>
                </a:cubicBezTo>
                <a:cubicBezTo>
                  <a:pt x="68350" y="45283"/>
                  <a:pt x="69961" y="46822"/>
                  <a:pt x="71566" y="48427"/>
                </a:cubicBezTo>
                <a:cubicBezTo>
                  <a:pt x="73177" y="50038"/>
                  <a:pt x="74711" y="51650"/>
                  <a:pt x="76211" y="53261"/>
                </a:cubicBezTo>
                <a:cubicBezTo>
                  <a:pt x="76294" y="55477"/>
                  <a:pt x="76361" y="57711"/>
                  <a:pt x="76361" y="60000"/>
                </a:cubicBezTo>
                <a:cubicBezTo>
                  <a:pt x="76361" y="62288"/>
                  <a:pt x="76294" y="64522"/>
                  <a:pt x="76211" y="66733"/>
                </a:cubicBezTo>
                <a:moveTo>
                  <a:pt x="73250" y="91972"/>
                </a:moveTo>
                <a:cubicBezTo>
                  <a:pt x="70344" y="90105"/>
                  <a:pt x="67333" y="87983"/>
                  <a:pt x="64227" y="85577"/>
                </a:cubicBezTo>
                <a:cubicBezTo>
                  <a:pt x="65800" y="84277"/>
                  <a:pt x="67372" y="82950"/>
                  <a:pt x="68938" y="81538"/>
                </a:cubicBezTo>
                <a:cubicBezTo>
                  <a:pt x="71016" y="81416"/>
                  <a:pt x="73083" y="81283"/>
                  <a:pt x="75094" y="81094"/>
                </a:cubicBezTo>
                <a:cubicBezTo>
                  <a:pt x="74605" y="84972"/>
                  <a:pt x="73977" y="88611"/>
                  <a:pt x="73250" y="91972"/>
                </a:cubicBezTo>
                <a:moveTo>
                  <a:pt x="60000" y="114544"/>
                </a:moveTo>
                <a:cubicBezTo>
                  <a:pt x="55266" y="114544"/>
                  <a:pt x="51005" y="107833"/>
                  <a:pt x="48016" y="97116"/>
                </a:cubicBezTo>
                <a:cubicBezTo>
                  <a:pt x="51883" y="94844"/>
                  <a:pt x="55900" y="92072"/>
                  <a:pt x="59972" y="88950"/>
                </a:cubicBezTo>
                <a:cubicBezTo>
                  <a:pt x="64066" y="92088"/>
                  <a:pt x="68100" y="94833"/>
                  <a:pt x="71983" y="97116"/>
                </a:cubicBezTo>
                <a:cubicBezTo>
                  <a:pt x="68994" y="107833"/>
                  <a:pt x="64733" y="114544"/>
                  <a:pt x="60000" y="114544"/>
                </a:cubicBezTo>
                <a:moveTo>
                  <a:pt x="44905" y="81094"/>
                </a:moveTo>
                <a:cubicBezTo>
                  <a:pt x="46916" y="81283"/>
                  <a:pt x="48977" y="81416"/>
                  <a:pt x="51055" y="81538"/>
                </a:cubicBezTo>
                <a:cubicBezTo>
                  <a:pt x="52616" y="82938"/>
                  <a:pt x="54172" y="84277"/>
                  <a:pt x="55733" y="85572"/>
                </a:cubicBezTo>
                <a:cubicBezTo>
                  <a:pt x="52655" y="87955"/>
                  <a:pt x="49638" y="90116"/>
                  <a:pt x="46750" y="91972"/>
                </a:cubicBezTo>
                <a:cubicBezTo>
                  <a:pt x="46016" y="88611"/>
                  <a:pt x="45394" y="84972"/>
                  <a:pt x="44905" y="81094"/>
                </a:cubicBezTo>
                <a:moveTo>
                  <a:pt x="46750" y="28027"/>
                </a:moveTo>
                <a:cubicBezTo>
                  <a:pt x="49655" y="29894"/>
                  <a:pt x="52666" y="32011"/>
                  <a:pt x="55766" y="34422"/>
                </a:cubicBezTo>
                <a:cubicBezTo>
                  <a:pt x="54200" y="35722"/>
                  <a:pt x="52627" y="37055"/>
                  <a:pt x="51055" y="38466"/>
                </a:cubicBezTo>
                <a:cubicBezTo>
                  <a:pt x="48977" y="38583"/>
                  <a:pt x="46916" y="38716"/>
                  <a:pt x="44905" y="38905"/>
                </a:cubicBezTo>
                <a:cubicBezTo>
                  <a:pt x="45394" y="35027"/>
                  <a:pt x="46016" y="31388"/>
                  <a:pt x="46750" y="28027"/>
                </a:cubicBezTo>
                <a:moveTo>
                  <a:pt x="60000" y="5455"/>
                </a:moveTo>
                <a:cubicBezTo>
                  <a:pt x="64733" y="5455"/>
                  <a:pt x="68994" y="12172"/>
                  <a:pt x="71983" y="22883"/>
                </a:cubicBezTo>
                <a:cubicBezTo>
                  <a:pt x="68116" y="25155"/>
                  <a:pt x="64094" y="27927"/>
                  <a:pt x="60022" y="31050"/>
                </a:cubicBezTo>
                <a:cubicBezTo>
                  <a:pt x="55927" y="27911"/>
                  <a:pt x="51894" y="25166"/>
                  <a:pt x="48016" y="22883"/>
                </a:cubicBezTo>
                <a:cubicBezTo>
                  <a:pt x="51005" y="12172"/>
                  <a:pt x="55266" y="5455"/>
                  <a:pt x="60000" y="5455"/>
                </a:cubicBezTo>
                <a:moveTo>
                  <a:pt x="75094" y="38905"/>
                </a:moveTo>
                <a:cubicBezTo>
                  <a:pt x="73083" y="38716"/>
                  <a:pt x="71016" y="38583"/>
                  <a:pt x="68938" y="38466"/>
                </a:cubicBezTo>
                <a:cubicBezTo>
                  <a:pt x="67383" y="37061"/>
                  <a:pt x="65822" y="35722"/>
                  <a:pt x="64266" y="34433"/>
                </a:cubicBezTo>
                <a:cubicBezTo>
                  <a:pt x="67344" y="32044"/>
                  <a:pt x="70361" y="29883"/>
                  <a:pt x="73250" y="28027"/>
                </a:cubicBezTo>
                <a:cubicBezTo>
                  <a:pt x="73977" y="31388"/>
                  <a:pt x="74605" y="35027"/>
                  <a:pt x="75094" y="38905"/>
                </a:cubicBezTo>
                <a:moveTo>
                  <a:pt x="39511" y="39511"/>
                </a:moveTo>
                <a:cubicBezTo>
                  <a:pt x="34411" y="40188"/>
                  <a:pt x="29661" y="41122"/>
                  <a:pt x="25305" y="42244"/>
                </a:cubicBezTo>
                <a:cubicBezTo>
                  <a:pt x="19844" y="32555"/>
                  <a:pt x="18083" y="24777"/>
                  <a:pt x="21433" y="21427"/>
                </a:cubicBezTo>
                <a:cubicBezTo>
                  <a:pt x="24777" y="18083"/>
                  <a:pt x="32555" y="19844"/>
                  <a:pt x="42244" y="25305"/>
                </a:cubicBezTo>
                <a:cubicBezTo>
                  <a:pt x="41122" y="29661"/>
                  <a:pt x="40188" y="34411"/>
                  <a:pt x="39511" y="39511"/>
                </a:cubicBezTo>
                <a:moveTo>
                  <a:pt x="21433" y="98572"/>
                </a:moveTo>
                <a:cubicBezTo>
                  <a:pt x="18083" y="95222"/>
                  <a:pt x="19844" y="87444"/>
                  <a:pt x="25305" y="77755"/>
                </a:cubicBezTo>
                <a:cubicBezTo>
                  <a:pt x="29661" y="78877"/>
                  <a:pt x="34411" y="79811"/>
                  <a:pt x="39511" y="80488"/>
                </a:cubicBezTo>
                <a:cubicBezTo>
                  <a:pt x="40188" y="85588"/>
                  <a:pt x="41122" y="90338"/>
                  <a:pt x="42244" y="94694"/>
                </a:cubicBezTo>
                <a:cubicBezTo>
                  <a:pt x="32555" y="100155"/>
                  <a:pt x="24777" y="101916"/>
                  <a:pt x="21433" y="98572"/>
                </a:cubicBezTo>
                <a:moveTo>
                  <a:pt x="38905" y="75094"/>
                </a:moveTo>
                <a:cubicBezTo>
                  <a:pt x="35027" y="74605"/>
                  <a:pt x="31388" y="73983"/>
                  <a:pt x="28027" y="73250"/>
                </a:cubicBezTo>
                <a:cubicBezTo>
                  <a:pt x="29883" y="70361"/>
                  <a:pt x="32044" y="67344"/>
                  <a:pt x="34427" y="64266"/>
                </a:cubicBezTo>
                <a:cubicBezTo>
                  <a:pt x="35716" y="65822"/>
                  <a:pt x="37061" y="67383"/>
                  <a:pt x="38461" y="68938"/>
                </a:cubicBezTo>
                <a:cubicBezTo>
                  <a:pt x="38577" y="71022"/>
                  <a:pt x="38711" y="73083"/>
                  <a:pt x="38905" y="75094"/>
                </a:cubicBezTo>
                <a:moveTo>
                  <a:pt x="38461" y="51061"/>
                </a:moveTo>
                <a:cubicBezTo>
                  <a:pt x="37050" y="52627"/>
                  <a:pt x="35716" y="54200"/>
                  <a:pt x="34422" y="55772"/>
                </a:cubicBezTo>
                <a:cubicBezTo>
                  <a:pt x="32016" y="52672"/>
                  <a:pt x="29894" y="49655"/>
                  <a:pt x="28027" y="46750"/>
                </a:cubicBezTo>
                <a:cubicBezTo>
                  <a:pt x="31388" y="46016"/>
                  <a:pt x="35027" y="45394"/>
                  <a:pt x="38905" y="44911"/>
                </a:cubicBezTo>
                <a:cubicBezTo>
                  <a:pt x="38711" y="46916"/>
                  <a:pt x="38577" y="48977"/>
                  <a:pt x="38461" y="51061"/>
                </a:cubicBezTo>
                <a:moveTo>
                  <a:pt x="5455" y="60000"/>
                </a:moveTo>
                <a:cubicBezTo>
                  <a:pt x="5455" y="55266"/>
                  <a:pt x="12166" y="51005"/>
                  <a:pt x="22883" y="48022"/>
                </a:cubicBezTo>
                <a:cubicBezTo>
                  <a:pt x="25166" y="51900"/>
                  <a:pt x="27905" y="55927"/>
                  <a:pt x="31044" y="60027"/>
                </a:cubicBezTo>
                <a:cubicBezTo>
                  <a:pt x="27927" y="64094"/>
                  <a:pt x="25155" y="68122"/>
                  <a:pt x="22883" y="71977"/>
                </a:cubicBezTo>
                <a:cubicBezTo>
                  <a:pt x="12166" y="68994"/>
                  <a:pt x="5455" y="64733"/>
                  <a:pt x="5455" y="60000"/>
                </a:cubicBezTo>
                <a:moveTo>
                  <a:pt x="120000" y="60000"/>
                </a:moveTo>
                <a:cubicBezTo>
                  <a:pt x="120000" y="53466"/>
                  <a:pt x="112072" y="47616"/>
                  <a:pt x="99544" y="43627"/>
                </a:cubicBezTo>
                <a:cubicBezTo>
                  <a:pt x="105566" y="31944"/>
                  <a:pt x="107050" y="22194"/>
                  <a:pt x="102427" y="17572"/>
                </a:cubicBezTo>
                <a:cubicBezTo>
                  <a:pt x="97805" y="12955"/>
                  <a:pt x="88055" y="14433"/>
                  <a:pt x="76377" y="20455"/>
                </a:cubicBezTo>
                <a:cubicBezTo>
                  <a:pt x="72383" y="7927"/>
                  <a:pt x="66533" y="0"/>
                  <a:pt x="60000" y="0"/>
                </a:cubicBezTo>
                <a:cubicBezTo>
                  <a:pt x="53461" y="0"/>
                  <a:pt x="47616" y="7927"/>
                  <a:pt x="43622" y="20455"/>
                </a:cubicBezTo>
                <a:cubicBezTo>
                  <a:pt x="31944" y="14433"/>
                  <a:pt x="22194" y="12955"/>
                  <a:pt x="17572" y="17572"/>
                </a:cubicBezTo>
                <a:cubicBezTo>
                  <a:pt x="12950" y="22194"/>
                  <a:pt x="14433" y="31944"/>
                  <a:pt x="20455" y="43627"/>
                </a:cubicBezTo>
                <a:cubicBezTo>
                  <a:pt x="7922" y="47616"/>
                  <a:pt x="0" y="53466"/>
                  <a:pt x="0" y="60000"/>
                </a:cubicBezTo>
                <a:cubicBezTo>
                  <a:pt x="0" y="66533"/>
                  <a:pt x="7922" y="72383"/>
                  <a:pt x="20455" y="76377"/>
                </a:cubicBezTo>
                <a:cubicBezTo>
                  <a:pt x="14433" y="88061"/>
                  <a:pt x="12950" y="97805"/>
                  <a:pt x="17572" y="102427"/>
                </a:cubicBezTo>
                <a:cubicBezTo>
                  <a:pt x="22194" y="107044"/>
                  <a:pt x="31944" y="105566"/>
                  <a:pt x="43622" y="99544"/>
                </a:cubicBezTo>
                <a:cubicBezTo>
                  <a:pt x="47616" y="112072"/>
                  <a:pt x="53461" y="120000"/>
                  <a:pt x="60000" y="120000"/>
                </a:cubicBezTo>
                <a:cubicBezTo>
                  <a:pt x="66533" y="120000"/>
                  <a:pt x="72383" y="112072"/>
                  <a:pt x="76377" y="99544"/>
                </a:cubicBezTo>
                <a:cubicBezTo>
                  <a:pt x="88055" y="105566"/>
                  <a:pt x="97805" y="107044"/>
                  <a:pt x="102427" y="102427"/>
                </a:cubicBezTo>
                <a:cubicBezTo>
                  <a:pt x="107050" y="97805"/>
                  <a:pt x="105566" y="88061"/>
                  <a:pt x="99544" y="76377"/>
                </a:cubicBezTo>
                <a:cubicBezTo>
                  <a:pt x="112072" y="72383"/>
                  <a:pt x="120000" y="66533"/>
                  <a:pt x="120000" y="60000"/>
                </a:cubicBezTo>
                <a:moveTo>
                  <a:pt x="60000" y="54544"/>
                </a:moveTo>
                <a:cubicBezTo>
                  <a:pt x="56988" y="54544"/>
                  <a:pt x="54544" y="56988"/>
                  <a:pt x="54544" y="60000"/>
                </a:cubicBezTo>
                <a:cubicBezTo>
                  <a:pt x="54544" y="63011"/>
                  <a:pt x="56988" y="65455"/>
                  <a:pt x="60000" y="65455"/>
                </a:cubicBezTo>
                <a:cubicBezTo>
                  <a:pt x="63011" y="65455"/>
                  <a:pt x="65455" y="63011"/>
                  <a:pt x="65455" y="60000"/>
                </a:cubicBezTo>
                <a:cubicBezTo>
                  <a:pt x="65455" y="56988"/>
                  <a:pt x="63011" y="54544"/>
                  <a:pt x="60000" y="54544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rgbClr val="DA271B"/>
              </a:solidFill>
              <a:cs typeface="+mn-ea"/>
              <a:sym typeface="+mn-lt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1CC87F4-B6E1-4753-9465-98C76F836E8B}"/>
              </a:ext>
            </a:extLst>
          </p:cNvPr>
          <p:cNvSpPr/>
          <p:nvPr/>
        </p:nvSpPr>
        <p:spPr>
          <a:xfrm>
            <a:off x="4427862" y="4262002"/>
            <a:ext cx="1226490" cy="28491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accent6"/>
                </a:solidFill>
                <a:cs typeface="+mn-ea"/>
                <a:sym typeface="+mn-lt"/>
              </a:rPr>
              <a:t>TITLE HERE</a:t>
            </a:r>
            <a:endParaRPr lang="zh-CN" altLang="en-US" sz="1200" b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F0B331FC-2A09-4A33-A9AF-19827A59B80D}"/>
              </a:ext>
            </a:extLst>
          </p:cNvPr>
          <p:cNvSpPr/>
          <p:nvPr/>
        </p:nvSpPr>
        <p:spPr>
          <a:xfrm>
            <a:off x="7006755" y="4262002"/>
            <a:ext cx="1226490" cy="28491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accent6"/>
                </a:solidFill>
                <a:cs typeface="+mn-ea"/>
                <a:sym typeface="+mn-lt"/>
              </a:rPr>
              <a:t>TITLE HERE</a:t>
            </a:r>
            <a:endParaRPr lang="zh-CN" altLang="en-US" sz="1200" b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C0291674-7320-466D-8E02-788CBE73CD56}"/>
              </a:ext>
            </a:extLst>
          </p:cNvPr>
          <p:cNvSpPr/>
          <p:nvPr/>
        </p:nvSpPr>
        <p:spPr>
          <a:xfrm>
            <a:off x="9547837" y="4262002"/>
            <a:ext cx="1226490" cy="28491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accent6"/>
                </a:solidFill>
                <a:cs typeface="+mn-ea"/>
                <a:sym typeface="+mn-lt"/>
              </a:rPr>
              <a:t>TITLE HERE</a:t>
            </a:r>
            <a:endParaRPr lang="zh-CN" altLang="en-US" sz="1200" b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4556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直接箭头连接符 121"/>
          <p:cNvCxnSpPr/>
          <p:nvPr/>
        </p:nvCxnSpPr>
        <p:spPr>
          <a:xfrm>
            <a:off x="-13161" y="3986936"/>
            <a:ext cx="9795397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6" name="文本框 125"/>
          <p:cNvSpPr txBox="1"/>
          <p:nvPr/>
        </p:nvSpPr>
        <p:spPr>
          <a:xfrm>
            <a:off x="1090336" y="4608919"/>
            <a:ext cx="1987407" cy="10977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227777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</a:t>
            </a:r>
          </a:p>
        </p:txBody>
      </p:sp>
      <p:sp>
        <p:nvSpPr>
          <p:cNvPr id="127" name="文本框 126"/>
          <p:cNvSpPr txBox="1"/>
          <p:nvPr/>
        </p:nvSpPr>
        <p:spPr>
          <a:xfrm>
            <a:off x="4050245" y="4608919"/>
            <a:ext cx="1987407" cy="10977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227777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</a:t>
            </a:r>
          </a:p>
        </p:txBody>
      </p:sp>
      <p:sp>
        <p:nvSpPr>
          <p:cNvPr id="128" name="文本框 127"/>
          <p:cNvSpPr txBox="1"/>
          <p:nvPr/>
        </p:nvSpPr>
        <p:spPr>
          <a:xfrm>
            <a:off x="6641760" y="4608919"/>
            <a:ext cx="1987407" cy="10977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227777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</a:t>
            </a:r>
          </a:p>
        </p:txBody>
      </p:sp>
      <p:sp>
        <p:nvSpPr>
          <p:cNvPr id="129" name="文本框 128"/>
          <p:cNvSpPr txBox="1"/>
          <p:nvPr/>
        </p:nvSpPr>
        <p:spPr>
          <a:xfrm>
            <a:off x="873208" y="923603"/>
            <a:ext cx="7708722" cy="55399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Clr>
                <a:schemeClr val="dk2"/>
              </a:buClr>
              <a:buSzPct val="25000"/>
            </a:pPr>
            <a:r>
              <a:rPr lang="en-US" sz="3300" b="1" dirty="0">
                <a:solidFill>
                  <a:schemeClr val="accent5"/>
                </a:solidFill>
                <a:cs typeface="+mn-ea"/>
                <a:sym typeface="+mn-lt"/>
              </a:rPr>
              <a:t>CAINIAO ULTIMATE TEMPLATE</a:t>
            </a:r>
          </a:p>
        </p:txBody>
      </p:sp>
      <p:sp>
        <p:nvSpPr>
          <p:cNvPr id="130" name="文本框 129"/>
          <p:cNvSpPr txBox="1"/>
          <p:nvPr/>
        </p:nvSpPr>
        <p:spPr>
          <a:xfrm>
            <a:off x="887958" y="693533"/>
            <a:ext cx="3133947" cy="16927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buClr>
                <a:schemeClr val="dk2"/>
              </a:buClr>
              <a:buSzPct val="25000"/>
            </a:pPr>
            <a:r>
              <a:rPr lang="en-US" sz="80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887958" y="1562636"/>
            <a:ext cx="9780042" cy="461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 their various talents and organize their collectively available skills</a:t>
            </a:r>
          </a:p>
        </p:txBody>
      </p:sp>
      <p:sp>
        <p:nvSpPr>
          <p:cNvPr id="132" name="矩形 131"/>
          <p:cNvSpPr/>
          <p:nvPr/>
        </p:nvSpPr>
        <p:spPr>
          <a:xfrm>
            <a:off x="8989249" y="2670611"/>
            <a:ext cx="3202751" cy="2883465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3810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9763629" y="4012493"/>
            <a:ext cx="1591942" cy="538608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buClr>
                <a:schemeClr val="dk2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cs typeface="+mn-ea"/>
                <a:sym typeface="+mn-lt"/>
              </a:rPr>
              <a:t>WHERE WE</a:t>
            </a:r>
          </a:p>
          <a:p>
            <a:pPr algn="ctr">
              <a:buClr>
                <a:schemeClr val="dk2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cs typeface="+mn-ea"/>
                <a:sym typeface="+mn-lt"/>
              </a:rPr>
              <a:t>ARE NOW</a:t>
            </a:r>
          </a:p>
        </p:txBody>
      </p:sp>
      <p:sp>
        <p:nvSpPr>
          <p:cNvPr id="134" name="文本框 133"/>
          <p:cNvSpPr txBox="1"/>
          <p:nvPr/>
        </p:nvSpPr>
        <p:spPr>
          <a:xfrm>
            <a:off x="9504612" y="4591029"/>
            <a:ext cx="2089082" cy="66941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ct val="25000"/>
            </a:pPr>
            <a:r>
              <a:rPr lang="en-US" sz="900" dirty="0">
                <a:solidFill>
                  <a:schemeClr val="bg1"/>
                </a:solidFill>
                <a:cs typeface="+mn-ea"/>
                <a:sym typeface="+mn-lt"/>
              </a:rPr>
              <a:t>A company is an association or collection of individuals, whether</a:t>
            </a:r>
          </a:p>
        </p:txBody>
      </p:sp>
      <p:sp>
        <p:nvSpPr>
          <p:cNvPr id="135" name="任意多边形: 形状 134"/>
          <p:cNvSpPr/>
          <p:nvPr/>
        </p:nvSpPr>
        <p:spPr>
          <a:xfrm>
            <a:off x="7285705" y="3114918"/>
            <a:ext cx="699516" cy="6995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200" y="58072"/>
                </a:moveTo>
                <a:lnTo>
                  <a:pt x="102838" y="41705"/>
                </a:lnTo>
                <a:cubicBezTo>
                  <a:pt x="102344" y="41216"/>
                  <a:pt x="101661" y="40911"/>
                  <a:pt x="100911" y="40911"/>
                </a:cubicBezTo>
                <a:cubicBezTo>
                  <a:pt x="99400" y="40911"/>
                  <a:pt x="98183" y="42133"/>
                  <a:pt x="98183" y="43638"/>
                </a:cubicBezTo>
                <a:cubicBezTo>
                  <a:pt x="98183" y="44388"/>
                  <a:pt x="98488" y="45072"/>
                  <a:pt x="98983" y="45566"/>
                </a:cubicBezTo>
                <a:lnTo>
                  <a:pt x="110688" y="57272"/>
                </a:lnTo>
                <a:lnTo>
                  <a:pt x="62727" y="57272"/>
                </a:lnTo>
                <a:lnTo>
                  <a:pt x="62727" y="9311"/>
                </a:lnTo>
                <a:lnTo>
                  <a:pt x="74433" y="21016"/>
                </a:lnTo>
                <a:cubicBezTo>
                  <a:pt x="74927" y="21516"/>
                  <a:pt x="75611" y="21816"/>
                  <a:pt x="76361" y="21816"/>
                </a:cubicBezTo>
                <a:cubicBezTo>
                  <a:pt x="77872" y="21816"/>
                  <a:pt x="79088" y="20600"/>
                  <a:pt x="79088" y="19088"/>
                </a:cubicBezTo>
                <a:cubicBezTo>
                  <a:pt x="79088" y="18338"/>
                  <a:pt x="78783" y="17655"/>
                  <a:pt x="78294" y="17161"/>
                </a:cubicBezTo>
                <a:lnTo>
                  <a:pt x="61927" y="800"/>
                </a:lnTo>
                <a:cubicBezTo>
                  <a:pt x="61433" y="305"/>
                  <a:pt x="60755" y="0"/>
                  <a:pt x="60000" y="0"/>
                </a:cubicBezTo>
                <a:cubicBezTo>
                  <a:pt x="59250" y="0"/>
                  <a:pt x="58566" y="305"/>
                  <a:pt x="58072" y="800"/>
                </a:cubicBezTo>
                <a:lnTo>
                  <a:pt x="41705" y="17161"/>
                </a:lnTo>
                <a:cubicBezTo>
                  <a:pt x="41211" y="17655"/>
                  <a:pt x="40911" y="18338"/>
                  <a:pt x="40911" y="19088"/>
                </a:cubicBezTo>
                <a:cubicBezTo>
                  <a:pt x="40911" y="20600"/>
                  <a:pt x="42127" y="21816"/>
                  <a:pt x="43638" y="21816"/>
                </a:cubicBezTo>
                <a:cubicBezTo>
                  <a:pt x="44388" y="21816"/>
                  <a:pt x="45072" y="21516"/>
                  <a:pt x="45566" y="21016"/>
                </a:cubicBezTo>
                <a:lnTo>
                  <a:pt x="57272" y="9311"/>
                </a:lnTo>
                <a:lnTo>
                  <a:pt x="57272" y="57272"/>
                </a:lnTo>
                <a:lnTo>
                  <a:pt x="9311" y="57272"/>
                </a:lnTo>
                <a:lnTo>
                  <a:pt x="21016" y="45566"/>
                </a:lnTo>
                <a:cubicBezTo>
                  <a:pt x="21516" y="45072"/>
                  <a:pt x="21816" y="44388"/>
                  <a:pt x="21816" y="43638"/>
                </a:cubicBezTo>
                <a:cubicBezTo>
                  <a:pt x="21816" y="42133"/>
                  <a:pt x="20600" y="40911"/>
                  <a:pt x="19088" y="40911"/>
                </a:cubicBezTo>
                <a:cubicBezTo>
                  <a:pt x="18338" y="40911"/>
                  <a:pt x="17655" y="41216"/>
                  <a:pt x="17161" y="41705"/>
                </a:cubicBezTo>
                <a:lnTo>
                  <a:pt x="800" y="58072"/>
                </a:lnTo>
                <a:cubicBezTo>
                  <a:pt x="305" y="58566"/>
                  <a:pt x="0" y="59250"/>
                  <a:pt x="0" y="60000"/>
                </a:cubicBezTo>
                <a:cubicBezTo>
                  <a:pt x="0" y="60755"/>
                  <a:pt x="305" y="61433"/>
                  <a:pt x="800" y="61933"/>
                </a:cubicBezTo>
                <a:lnTo>
                  <a:pt x="17161" y="78294"/>
                </a:lnTo>
                <a:cubicBezTo>
                  <a:pt x="17655" y="78788"/>
                  <a:pt x="18338" y="79088"/>
                  <a:pt x="19088" y="79088"/>
                </a:cubicBezTo>
                <a:cubicBezTo>
                  <a:pt x="20600" y="79088"/>
                  <a:pt x="21816" y="77872"/>
                  <a:pt x="21816" y="76361"/>
                </a:cubicBezTo>
                <a:cubicBezTo>
                  <a:pt x="21816" y="75611"/>
                  <a:pt x="21516" y="74933"/>
                  <a:pt x="21016" y="74433"/>
                </a:cubicBezTo>
                <a:lnTo>
                  <a:pt x="9311" y="62727"/>
                </a:lnTo>
                <a:lnTo>
                  <a:pt x="57272" y="62727"/>
                </a:lnTo>
                <a:lnTo>
                  <a:pt x="57272" y="110688"/>
                </a:lnTo>
                <a:lnTo>
                  <a:pt x="45566" y="98983"/>
                </a:lnTo>
                <a:cubicBezTo>
                  <a:pt x="45072" y="98488"/>
                  <a:pt x="44388" y="98183"/>
                  <a:pt x="43638" y="98183"/>
                </a:cubicBezTo>
                <a:cubicBezTo>
                  <a:pt x="42127" y="98183"/>
                  <a:pt x="40911" y="99405"/>
                  <a:pt x="40911" y="100911"/>
                </a:cubicBezTo>
                <a:cubicBezTo>
                  <a:pt x="40911" y="101666"/>
                  <a:pt x="41211" y="102344"/>
                  <a:pt x="41705" y="102838"/>
                </a:cubicBezTo>
                <a:lnTo>
                  <a:pt x="58072" y="119200"/>
                </a:lnTo>
                <a:cubicBezTo>
                  <a:pt x="58566" y="119694"/>
                  <a:pt x="59250" y="120000"/>
                  <a:pt x="60000" y="120000"/>
                </a:cubicBezTo>
                <a:cubicBezTo>
                  <a:pt x="60755" y="120000"/>
                  <a:pt x="61433" y="119694"/>
                  <a:pt x="61927" y="119200"/>
                </a:cubicBezTo>
                <a:lnTo>
                  <a:pt x="78294" y="102838"/>
                </a:lnTo>
                <a:cubicBezTo>
                  <a:pt x="78788" y="102344"/>
                  <a:pt x="79088" y="101666"/>
                  <a:pt x="79088" y="100911"/>
                </a:cubicBezTo>
                <a:cubicBezTo>
                  <a:pt x="79088" y="99405"/>
                  <a:pt x="77872" y="98183"/>
                  <a:pt x="76361" y="98183"/>
                </a:cubicBezTo>
                <a:cubicBezTo>
                  <a:pt x="75611" y="98183"/>
                  <a:pt x="74927" y="98488"/>
                  <a:pt x="74433" y="98983"/>
                </a:cubicBezTo>
                <a:lnTo>
                  <a:pt x="62727" y="110688"/>
                </a:lnTo>
                <a:lnTo>
                  <a:pt x="62727" y="62727"/>
                </a:lnTo>
                <a:lnTo>
                  <a:pt x="110688" y="62727"/>
                </a:lnTo>
                <a:lnTo>
                  <a:pt x="98983" y="74433"/>
                </a:lnTo>
                <a:cubicBezTo>
                  <a:pt x="98488" y="74933"/>
                  <a:pt x="98183" y="75611"/>
                  <a:pt x="98183" y="76361"/>
                </a:cubicBezTo>
                <a:cubicBezTo>
                  <a:pt x="98183" y="77872"/>
                  <a:pt x="99400" y="79088"/>
                  <a:pt x="100911" y="79088"/>
                </a:cubicBezTo>
                <a:cubicBezTo>
                  <a:pt x="101661" y="79088"/>
                  <a:pt x="102344" y="78788"/>
                  <a:pt x="102838" y="78294"/>
                </a:cubicBezTo>
                <a:lnTo>
                  <a:pt x="119200" y="61933"/>
                </a:lnTo>
                <a:cubicBezTo>
                  <a:pt x="119694" y="61433"/>
                  <a:pt x="120000" y="60755"/>
                  <a:pt x="120000" y="60000"/>
                </a:cubicBezTo>
                <a:cubicBezTo>
                  <a:pt x="120000" y="59250"/>
                  <a:pt x="119694" y="58566"/>
                  <a:pt x="119200" y="58072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6" name="任意多边形: 形状 135"/>
          <p:cNvSpPr/>
          <p:nvPr/>
        </p:nvSpPr>
        <p:spPr>
          <a:xfrm>
            <a:off x="1688591" y="3114918"/>
            <a:ext cx="699516" cy="6995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2727" y="114405"/>
                </a:moveTo>
                <a:lnTo>
                  <a:pt x="62727" y="106361"/>
                </a:lnTo>
                <a:cubicBezTo>
                  <a:pt x="62727" y="104861"/>
                  <a:pt x="61505" y="103638"/>
                  <a:pt x="60000" y="103638"/>
                </a:cubicBezTo>
                <a:cubicBezTo>
                  <a:pt x="58494" y="103638"/>
                  <a:pt x="57272" y="104861"/>
                  <a:pt x="57272" y="106361"/>
                </a:cubicBezTo>
                <a:lnTo>
                  <a:pt x="57272" y="114405"/>
                </a:lnTo>
                <a:cubicBezTo>
                  <a:pt x="29333" y="113022"/>
                  <a:pt x="6972" y="90661"/>
                  <a:pt x="5588" y="62727"/>
                </a:cubicBezTo>
                <a:lnTo>
                  <a:pt x="13638" y="62727"/>
                </a:lnTo>
                <a:cubicBezTo>
                  <a:pt x="15138" y="62727"/>
                  <a:pt x="16361" y="61505"/>
                  <a:pt x="16361" y="60000"/>
                </a:cubicBezTo>
                <a:cubicBezTo>
                  <a:pt x="16361" y="58494"/>
                  <a:pt x="15138" y="57272"/>
                  <a:pt x="13638" y="57272"/>
                </a:cubicBezTo>
                <a:lnTo>
                  <a:pt x="5588" y="57272"/>
                </a:lnTo>
                <a:cubicBezTo>
                  <a:pt x="6972" y="29338"/>
                  <a:pt x="29333" y="6977"/>
                  <a:pt x="57272" y="5594"/>
                </a:cubicBezTo>
                <a:lnTo>
                  <a:pt x="57272" y="13638"/>
                </a:lnTo>
                <a:cubicBezTo>
                  <a:pt x="57272" y="15144"/>
                  <a:pt x="58494" y="16361"/>
                  <a:pt x="60000" y="16361"/>
                </a:cubicBezTo>
                <a:cubicBezTo>
                  <a:pt x="61505" y="16361"/>
                  <a:pt x="62727" y="15144"/>
                  <a:pt x="62727" y="13638"/>
                </a:cubicBezTo>
                <a:lnTo>
                  <a:pt x="62727" y="5594"/>
                </a:lnTo>
                <a:cubicBezTo>
                  <a:pt x="90666" y="6977"/>
                  <a:pt x="113027" y="29338"/>
                  <a:pt x="114411" y="57272"/>
                </a:cubicBezTo>
                <a:lnTo>
                  <a:pt x="106361" y="57272"/>
                </a:lnTo>
                <a:cubicBezTo>
                  <a:pt x="104861" y="57272"/>
                  <a:pt x="103638" y="58494"/>
                  <a:pt x="103638" y="60000"/>
                </a:cubicBezTo>
                <a:cubicBezTo>
                  <a:pt x="103638" y="61505"/>
                  <a:pt x="104861" y="62727"/>
                  <a:pt x="106361" y="62727"/>
                </a:cubicBezTo>
                <a:lnTo>
                  <a:pt x="114411" y="62727"/>
                </a:lnTo>
                <a:cubicBezTo>
                  <a:pt x="113027" y="90661"/>
                  <a:pt x="90666" y="113022"/>
                  <a:pt x="62727" y="114405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83138" y="36855"/>
                </a:moveTo>
                <a:lnTo>
                  <a:pt x="67716" y="67711"/>
                </a:lnTo>
                <a:lnTo>
                  <a:pt x="36861" y="83144"/>
                </a:lnTo>
                <a:lnTo>
                  <a:pt x="52283" y="52288"/>
                </a:lnTo>
                <a:cubicBezTo>
                  <a:pt x="52283" y="52288"/>
                  <a:pt x="83138" y="36855"/>
                  <a:pt x="83138" y="36855"/>
                </a:cubicBezTo>
                <a:close/>
                <a:moveTo>
                  <a:pt x="25288" y="94711"/>
                </a:moveTo>
                <a:lnTo>
                  <a:pt x="71572" y="71572"/>
                </a:lnTo>
                <a:lnTo>
                  <a:pt x="94711" y="25283"/>
                </a:lnTo>
                <a:lnTo>
                  <a:pt x="48427" y="48427"/>
                </a:lnTo>
                <a:cubicBezTo>
                  <a:pt x="48427" y="48427"/>
                  <a:pt x="25288" y="94711"/>
                  <a:pt x="25288" y="94711"/>
                </a:cubicBezTo>
                <a:close/>
                <a:moveTo>
                  <a:pt x="63855" y="63855"/>
                </a:moveTo>
                <a:cubicBezTo>
                  <a:pt x="65983" y="61727"/>
                  <a:pt x="65983" y="58272"/>
                  <a:pt x="63855" y="56144"/>
                </a:cubicBezTo>
                <a:cubicBezTo>
                  <a:pt x="61727" y="54011"/>
                  <a:pt x="58272" y="54011"/>
                  <a:pt x="56144" y="56144"/>
                </a:cubicBezTo>
                <a:cubicBezTo>
                  <a:pt x="54016" y="58272"/>
                  <a:pt x="54016" y="61727"/>
                  <a:pt x="56144" y="63855"/>
                </a:cubicBezTo>
                <a:cubicBezTo>
                  <a:pt x="58272" y="65988"/>
                  <a:pt x="61727" y="65988"/>
                  <a:pt x="63855" y="63855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7" name="任意多边形: 形状 136"/>
          <p:cNvSpPr/>
          <p:nvPr/>
        </p:nvSpPr>
        <p:spPr>
          <a:xfrm>
            <a:off x="4667380" y="3114918"/>
            <a:ext cx="699516" cy="6995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483" y="69494"/>
                </a:moveTo>
                <a:lnTo>
                  <a:pt x="102888" y="70250"/>
                </a:lnTo>
                <a:cubicBezTo>
                  <a:pt x="103177" y="68200"/>
                  <a:pt x="103272" y="66233"/>
                  <a:pt x="103177" y="64405"/>
                </a:cubicBezTo>
                <a:lnTo>
                  <a:pt x="97733" y="64688"/>
                </a:lnTo>
                <a:cubicBezTo>
                  <a:pt x="97811" y="66166"/>
                  <a:pt x="97727" y="67783"/>
                  <a:pt x="97483" y="69494"/>
                </a:cubicBezTo>
                <a:moveTo>
                  <a:pt x="96911" y="60183"/>
                </a:moveTo>
                <a:lnTo>
                  <a:pt x="102077" y="58444"/>
                </a:lnTo>
                <a:cubicBezTo>
                  <a:pt x="101455" y="56594"/>
                  <a:pt x="100577" y="54827"/>
                  <a:pt x="99388" y="53033"/>
                </a:cubicBezTo>
                <a:lnTo>
                  <a:pt x="94844" y="56050"/>
                </a:lnTo>
                <a:cubicBezTo>
                  <a:pt x="95761" y="57438"/>
                  <a:pt x="96438" y="58788"/>
                  <a:pt x="96911" y="60183"/>
                </a:cubicBezTo>
                <a:moveTo>
                  <a:pt x="97383" y="77166"/>
                </a:moveTo>
                <a:cubicBezTo>
                  <a:pt x="96888" y="76672"/>
                  <a:pt x="96205" y="76361"/>
                  <a:pt x="95455" y="76361"/>
                </a:cubicBezTo>
                <a:cubicBezTo>
                  <a:pt x="93944" y="76361"/>
                  <a:pt x="92727" y="77583"/>
                  <a:pt x="92727" y="79088"/>
                </a:cubicBezTo>
                <a:cubicBezTo>
                  <a:pt x="92727" y="79844"/>
                  <a:pt x="93033" y="80527"/>
                  <a:pt x="93527" y="81016"/>
                </a:cubicBezTo>
                <a:lnTo>
                  <a:pt x="97050" y="84544"/>
                </a:lnTo>
                <a:lnTo>
                  <a:pt x="93527" y="88072"/>
                </a:lnTo>
                <a:cubicBezTo>
                  <a:pt x="93033" y="88566"/>
                  <a:pt x="92727" y="89244"/>
                  <a:pt x="92727" y="90000"/>
                </a:cubicBezTo>
                <a:cubicBezTo>
                  <a:pt x="92727" y="91505"/>
                  <a:pt x="93944" y="92727"/>
                  <a:pt x="95455" y="92727"/>
                </a:cubicBezTo>
                <a:cubicBezTo>
                  <a:pt x="96205" y="92727"/>
                  <a:pt x="96888" y="92422"/>
                  <a:pt x="97383" y="91927"/>
                </a:cubicBezTo>
                <a:lnTo>
                  <a:pt x="100911" y="88400"/>
                </a:lnTo>
                <a:lnTo>
                  <a:pt x="104433" y="91927"/>
                </a:lnTo>
                <a:cubicBezTo>
                  <a:pt x="104927" y="92422"/>
                  <a:pt x="105611" y="92727"/>
                  <a:pt x="106361" y="92727"/>
                </a:cubicBezTo>
                <a:cubicBezTo>
                  <a:pt x="107872" y="92727"/>
                  <a:pt x="109088" y="91505"/>
                  <a:pt x="109088" y="90000"/>
                </a:cubicBezTo>
                <a:cubicBezTo>
                  <a:pt x="109088" y="89244"/>
                  <a:pt x="108788" y="88566"/>
                  <a:pt x="108294" y="88072"/>
                </a:cubicBezTo>
                <a:lnTo>
                  <a:pt x="104766" y="84544"/>
                </a:lnTo>
                <a:lnTo>
                  <a:pt x="108294" y="81016"/>
                </a:lnTo>
                <a:cubicBezTo>
                  <a:pt x="108788" y="80527"/>
                  <a:pt x="109088" y="79844"/>
                  <a:pt x="109088" y="79088"/>
                </a:cubicBezTo>
                <a:cubicBezTo>
                  <a:pt x="109088" y="77583"/>
                  <a:pt x="107872" y="76361"/>
                  <a:pt x="106361" y="76361"/>
                </a:cubicBezTo>
                <a:cubicBezTo>
                  <a:pt x="105605" y="76361"/>
                  <a:pt x="104927" y="76672"/>
                  <a:pt x="104433" y="77166"/>
                </a:cubicBezTo>
                <a:lnTo>
                  <a:pt x="100911" y="80688"/>
                </a:lnTo>
                <a:cubicBezTo>
                  <a:pt x="100911" y="80688"/>
                  <a:pt x="97383" y="77166"/>
                  <a:pt x="97383" y="77166"/>
                </a:cubicBezTo>
                <a:close/>
                <a:moveTo>
                  <a:pt x="114544" y="113655"/>
                </a:moveTo>
                <a:lnTo>
                  <a:pt x="81816" y="104305"/>
                </a:lnTo>
                <a:lnTo>
                  <a:pt x="81816" y="42766"/>
                </a:lnTo>
                <a:cubicBezTo>
                  <a:pt x="83055" y="43344"/>
                  <a:pt x="84194" y="43966"/>
                  <a:pt x="85133" y="44633"/>
                </a:cubicBezTo>
                <a:lnTo>
                  <a:pt x="88294" y="40188"/>
                </a:lnTo>
                <a:cubicBezTo>
                  <a:pt x="86816" y="39133"/>
                  <a:pt x="85072" y="38177"/>
                  <a:pt x="83105" y="37338"/>
                </a:cubicBezTo>
                <a:lnTo>
                  <a:pt x="81816" y="40350"/>
                </a:lnTo>
                <a:lnTo>
                  <a:pt x="81816" y="6344"/>
                </a:lnTo>
                <a:lnTo>
                  <a:pt x="114544" y="15694"/>
                </a:lnTo>
                <a:cubicBezTo>
                  <a:pt x="114544" y="15694"/>
                  <a:pt x="114544" y="113655"/>
                  <a:pt x="114544" y="113655"/>
                </a:cubicBezTo>
                <a:close/>
                <a:moveTo>
                  <a:pt x="76361" y="104305"/>
                </a:moveTo>
                <a:lnTo>
                  <a:pt x="43638" y="113655"/>
                </a:lnTo>
                <a:lnTo>
                  <a:pt x="43638" y="51927"/>
                </a:lnTo>
                <a:lnTo>
                  <a:pt x="45827" y="56661"/>
                </a:lnTo>
                <a:cubicBezTo>
                  <a:pt x="47666" y="55805"/>
                  <a:pt x="49338" y="54683"/>
                  <a:pt x="50933" y="53227"/>
                </a:cubicBezTo>
                <a:lnTo>
                  <a:pt x="47250" y="49205"/>
                </a:lnTo>
                <a:cubicBezTo>
                  <a:pt x="46094" y="50266"/>
                  <a:pt x="44933" y="51038"/>
                  <a:pt x="43638" y="51661"/>
                </a:cubicBezTo>
                <a:lnTo>
                  <a:pt x="43638" y="15694"/>
                </a:lnTo>
                <a:lnTo>
                  <a:pt x="76361" y="6344"/>
                </a:lnTo>
                <a:cubicBezTo>
                  <a:pt x="76361" y="6344"/>
                  <a:pt x="76361" y="104305"/>
                  <a:pt x="76361" y="104305"/>
                </a:cubicBezTo>
                <a:close/>
                <a:moveTo>
                  <a:pt x="38183" y="113655"/>
                </a:moveTo>
                <a:lnTo>
                  <a:pt x="5455" y="104305"/>
                </a:lnTo>
                <a:lnTo>
                  <a:pt x="5455" y="6344"/>
                </a:lnTo>
                <a:lnTo>
                  <a:pt x="38183" y="15694"/>
                </a:lnTo>
                <a:cubicBezTo>
                  <a:pt x="38183" y="15694"/>
                  <a:pt x="38183" y="113655"/>
                  <a:pt x="38183" y="113655"/>
                </a:cubicBezTo>
                <a:close/>
                <a:moveTo>
                  <a:pt x="118005" y="11055"/>
                </a:moveTo>
                <a:lnTo>
                  <a:pt x="118022" y="11016"/>
                </a:lnTo>
                <a:lnTo>
                  <a:pt x="79844" y="105"/>
                </a:lnTo>
                <a:lnTo>
                  <a:pt x="79827" y="150"/>
                </a:lnTo>
                <a:cubicBezTo>
                  <a:pt x="79588" y="77"/>
                  <a:pt x="79350" y="0"/>
                  <a:pt x="79088" y="0"/>
                </a:cubicBezTo>
                <a:cubicBezTo>
                  <a:pt x="78827" y="0"/>
                  <a:pt x="78594" y="77"/>
                  <a:pt x="78355" y="150"/>
                </a:cubicBezTo>
                <a:lnTo>
                  <a:pt x="78344" y="105"/>
                </a:lnTo>
                <a:lnTo>
                  <a:pt x="40911" y="10800"/>
                </a:lnTo>
                <a:lnTo>
                  <a:pt x="3477" y="105"/>
                </a:lnTo>
                <a:lnTo>
                  <a:pt x="3461" y="150"/>
                </a:lnTo>
                <a:cubicBezTo>
                  <a:pt x="3222" y="77"/>
                  <a:pt x="2988" y="0"/>
                  <a:pt x="2727" y="0"/>
                </a:cubicBezTo>
                <a:cubicBezTo>
                  <a:pt x="1222" y="0"/>
                  <a:pt x="0" y="1222"/>
                  <a:pt x="0" y="2727"/>
                </a:cubicBezTo>
                <a:lnTo>
                  <a:pt x="0" y="106361"/>
                </a:lnTo>
                <a:cubicBezTo>
                  <a:pt x="0" y="107611"/>
                  <a:pt x="850" y="108616"/>
                  <a:pt x="1994" y="108944"/>
                </a:cubicBezTo>
                <a:lnTo>
                  <a:pt x="1977" y="108988"/>
                </a:lnTo>
                <a:lnTo>
                  <a:pt x="40155" y="119894"/>
                </a:lnTo>
                <a:lnTo>
                  <a:pt x="40172" y="119850"/>
                </a:lnTo>
                <a:cubicBezTo>
                  <a:pt x="40411" y="119922"/>
                  <a:pt x="40650" y="120000"/>
                  <a:pt x="40911" y="120000"/>
                </a:cubicBezTo>
                <a:cubicBezTo>
                  <a:pt x="41172" y="120000"/>
                  <a:pt x="41405" y="119922"/>
                  <a:pt x="41644" y="119850"/>
                </a:cubicBezTo>
                <a:lnTo>
                  <a:pt x="41661" y="119894"/>
                </a:lnTo>
                <a:lnTo>
                  <a:pt x="79088" y="109200"/>
                </a:lnTo>
                <a:lnTo>
                  <a:pt x="116527" y="119894"/>
                </a:lnTo>
                <a:lnTo>
                  <a:pt x="116538" y="119850"/>
                </a:lnTo>
                <a:cubicBezTo>
                  <a:pt x="116777" y="119922"/>
                  <a:pt x="117011" y="120000"/>
                  <a:pt x="117272" y="120000"/>
                </a:cubicBezTo>
                <a:cubicBezTo>
                  <a:pt x="118777" y="120000"/>
                  <a:pt x="120000" y="118777"/>
                  <a:pt x="120000" y="117272"/>
                </a:cubicBezTo>
                <a:lnTo>
                  <a:pt x="120000" y="13638"/>
                </a:lnTo>
                <a:cubicBezTo>
                  <a:pt x="120000" y="12394"/>
                  <a:pt x="119150" y="11383"/>
                  <a:pt x="118005" y="11055"/>
                </a:cubicBezTo>
                <a:moveTo>
                  <a:pt x="91305" y="51527"/>
                </a:moveTo>
                <a:lnTo>
                  <a:pt x="91766" y="52077"/>
                </a:lnTo>
                <a:lnTo>
                  <a:pt x="95938" y="48555"/>
                </a:lnTo>
                <a:lnTo>
                  <a:pt x="95466" y="48000"/>
                </a:lnTo>
                <a:cubicBezTo>
                  <a:pt x="94516" y="46877"/>
                  <a:pt x="93555" y="45755"/>
                  <a:pt x="92650" y="44550"/>
                </a:cubicBezTo>
                <a:lnTo>
                  <a:pt x="88283" y="47811"/>
                </a:lnTo>
                <a:cubicBezTo>
                  <a:pt x="89255" y="49111"/>
                  <a:pt x="90283" y="50327"/>
                  <a:pt x="91305" y="51527"/>
                </a:cubicBezTo>
                <a:moveTo>
                  <a:pt x="34833" y="61233"/>
                </a:moveTo>
                <a:lnTo>
                  <a:pt x="31883" y="56644"/>
                </a:lnTo>
                <a:cubicBezTo>
                  <a:pt x="30177" y="57744"/>
                  <a:pt x="28627" y="58916"/>
                  <a:pt x="27272" y="60138"/>
                </a:cubicBezTo>
                <a:lnTo>
                  <a:pt x="30933" y="64188"/>
                </a:lnTo>
                <a:cubicBezTo>
                  <a:pt x="32066" y="63166"/>
                  <a:pt x="33377" y="62172"/>
                  <a:pt x="34833" y="61233"/>
                </a:cubicBezTo>
                <a:moveTo>
                  <a:pt x="27800" y="67694"/>
                </a:moveTo>
                <a:lnTo>
                  <a:pt x="23311" y="64600"/>
                </a:lnTo>
                <a:cubicBezTo>
                  <a:pt x="22083" y="66383"/>
                  <a:pt x="21177" y="68266"/>
                  <a:pt x="20627" y="70188"/>
                </a:cubicBezTo>
                <a:lnTo>
                  <a:pt x="25866" y="71700"/>
                </a:lnTo>
                <a:cubicBezTo>
                  <a:pt x="26261" y="70338"/>
                  <a:pt x="26911" y="68988"/>
                  <a:pt x="27800" y="67694"/>
                </a:cubicBezTo>
                <a:moveTo>
                  <a:pt x="58150" y="46211"/>
                </a:moveTo>
                <a:lnTo>
                  <a:pt x="55400" y="41500"/>
                </a:lnTo>
                <a:cubicBezTo>
                  <a:pt x="53461" y="42633"/>
                  <a:pt x="52011" y="44088"/>
                  <a:pt x="50733" y="45494"/>
                </a:cubicBezTo>
                <a:lnTo>
                  <a:pt x="54761" y="49166"/>
                </a:lnTo>
                <a:cubicBezTo>
                  <a:pt x="55905" y="47911"/>
                  <a:pt x="56916" y="46933"/>
                  <a:pt x="58150" y="46211"/>
                </a:cubicBezTo>
                <a:moveTo>
                  <a:pt x="21816" y="87272"/>
                </a:moveTo>
                <a:cubicBezTo>
                  <a:pt x="24827" y="87272"/>
                  <a:pt x="27272" y="84833"/>
                  <a:pt x="27272" y="81816"/>
                </a:cubicBezTo>
                <a:cubicBezTo>
                  <a:pt x="27272" y="78805"/>
                  <a:pt x="24827" y="76361"/>
                  <a:pt x="21816" y="76361"/>
                </a:cubicBezTo>
                <a:cubicBezTo>
                  <a:pt x="18805" y="76361"/>
                  <a:pt x="16361" y="78805"/>
                  <a:pt x="16361" y="81816"/>
                </a:cubicBezTo>
                <a:cubicBezTo>
                  <a:pt x="16361" y="84833"/>
                  <a:pt x="18805" y="87272"/>
                  <a:pt x="21816" y="87272"/>
                </a:cubicBezTo>
                <a:moveTo>
                  <a:pt x="68183" y="43638"/>
                </a:moveTo>
                <a:cubicBezTo>
                  <a:pt x="71194" y="43638"/>
                  <a:pt x="73638" y="41194"/>
                  <a:pt x="73638" y="38183"/>
                </a:cubicBezTo>
                <a:cubicBezTo>
                  <a:pt x="73638" y="35172"/>
                  <a:pt x="71194" y="32727"/>
                  <a:pt x="68183" y="32727"/>
                </a:cubicBezTo>
                <a:cubicBezTo>
                  <a:pt x="65166" y="32727"/>
                  <a:pt x="62727" y="35172"/>
                  <a:pt x="62727" y="38183"/>
                </a:cubicBezTo>
                <a:cubicBezTo>
                  <a:pt x="62727" y="41194"/>
                  <a:pt x="65166" y="43638"/>
                  <a:pt x="68183" y="43638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38" name="任意多边形: 形状 137"/>
          <p:cNvSpPr/>
          <p:nvPr/>
        </p:nvSpPr>
        <p:spPr>
          <a:xfrm>
            <a:off x="10285527" y="3114918"/>
            <a:ext cx="572332" cy="6995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3333" y="65455"/>
                </a:moveTo>
                <a:lnTo>
                  <a:pt x="53333" y="60000"/>
                </a:lnTo>
                <a:lnTo>
                  <a:pt x="63333" y="60000"/>
                </a:lnTo>
                <a:cubicBezTo>
                  <a:pt x="65177" y="60000"/>
                  <a:pt x="66666" y="58777"/>
                  <a:pt x="66666" y="57272"/>
                </a:cubicBezTo>
                <a:lnTo>
                  <a:pt x="66666" y="16361"/>
                </a:lnTo>
                <a:lnTo>
                  <a:pt x="110777" y="16361"/>
                </a:lnTo>
                <a:lnTo>
                  <a:pt x="93811" y="39505"/>
                </a:lnTo>
                <a:lnTo>
                  <a:pt x="93855" y="39527"/>
                </a:lnTo>
                <a:cubicBezTo>
                  <a:pt x="93555" y="39938"/>
                  <a:pt x="93333" y="40400"/>
                  <a:pt x="93333" y="40911"/>
                </a:cubicBezTo>
                <a:cubicBezTo>
                  <a:pt x="93333" y="41427"/>
                  <a:pt x="93555" y="41877"/>
                  <a:pt x="93855" y="42288"/>
                </a:cubicBezTo>
                <a:lnTo>
                  <a:pt x="93811" y="42311"/>
                </a:lnTo>
                <a:lnTo>
                  <a:pt x="110777" y="65455"/>
                </a:lnTo>
                <a:cubicBezTo>
                  <a:pt x="110777" y="65455"/>
                  <a:pt x="53333" y="65455"/>
                  <a:pt x="53333" y="65455"/>
                </a:cubicBezTo>
                <a:close/>
                <a:moveTo>
                  <a:pt x="6666" y="5455"/>
                </a:moveTo>
                <a:lnTo>
                  <a:pt x="60000" y="5455"/>
                </a:lnTo>
                <a:lnTo>
                  <a:pt x="60000" y="54544"/>
                </a:lnTo>
                <a:lnTo>
                  <a:pt x="6666" y="54544"/>
                </a:lnTo>
                <a:cubicBezTo>
                  <a:pt x="6666" y="54544"/>
                  <a:pt x="6666" y="5455"/>
                  <a:pt x="6666" y="5455"/>
                </a:cubicBezTo>
                <a:close/>
                <a:moveTo>
                  <a:pt x="119522" y="66777"/>
                </a:moveTo>
                <a:lnTo>
                  <a:pt x="100555" y="40911"/>
                </a:lnTo>
                <a:lnTo>
                  <a:pt x="119522" y="15038"/>
                </a:lnTo>
                <a:lnTo>
                  <a:pt x="119477" y="15016"/>
                </a:lnTo>
                <a:cubicBezTo>
                  <a:pt x="119777" y="14605"/>
                  <a:pt x="120000" y="14150"/>
                  <a:pt x="120000" y="13638"/>
                </a:cubicBezTo>
                <a:cubicBezTo>
                  <a:pt x="120000" y="12127"/>
                  <a:pt x="118511" y="10911"/>
                  <a:pt x="116666" y="10911"/>
                </a:cubicBezTo>
                <a:lnTo>
                  <a:pt x="66666" y="10911"/>
                </a:lnTo>
                <a:lnTo>
                  <a:pt x="66666" y="2727"/>
                </a:lnTo>
                <a:cubicBezTo>
                  <a:pt x="66666" y="1222"/>
                  <a:pt x="65177" y="0"/>
                  <a:pt x="63333" y="0"/>
                </a:cubicBezTo>
                <a:lnTo>
                  <a:pt x="3333" y="0"/>
                </a:lnTo>
                <a:cubicBezTo>
                  <a:pt x="148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1488" y="120000"/>
                  <a:pt x="3333" y="120000"/>
                </a:cubicBezTo>
                <a:cubicBezTo>
                  <a:pt x="5177" y="120000"/>
                  <a:pt x="6666" y="118777"/>
                  <a:pt x="6666" y="117272"/>
                </a:cubicBezTo>
                <a:lnTo>
                  <a:pt x="6666" y="60000"/>
                </a:lnTo>
                <a:lnTo>
                  <a:pt x="46666" y="60000"/>
                </a:lnTo>
                <a:lnTo>
                  <a:pt x="46666" y="68183"/>
                </a:lnTo>
                <a:cubicBezTo>
                  <a:pt x="46666" y="69688"/>
                  <a:pt x="48155" y="70911"/>
                  <a:pt x="50000" y="70911"/>
                </a:cubicBezTo>
                <a:lnTo>
                  <a:pt x="116666" y="70911"/>
                </a:lnTo>
                <a:cubicBezTo>
                  <a:pt x="118511" y="70911"/>
                  <a:pt x="120000" y="69688"/>
                  <a:pt x="120000" y="68183"/>
                </a:cubicBezTo>
                <a:cubicBezTo>
                  <a:pt x="120000" y="67672"/>
                  <a:pt x="119777" y="67211"/>
                  <a:pt x="119477" y="66800"/>
                </a:cubicBezTo>
                <a:cubicBezTo>
                  <a:pt x="119477" y="66800"/>
                  <a:pt x="119522" y="66777"/>
                  <a:pt x="119522" y="667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0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2E0065B-0CFF-47E1-B870-28C524BF1AB4}"/>
              </a:ext>
            </a:extLst>
          </p:cNvPr>
          <p:cNvSpPr/>
          <p:nvPr/>
        </p:nvSpPr>
        <p:spPr>
          <a:xfrm>
            <a:off x="4427862" y="4248726"/>
            <a:ext cx="1226490" cy="28491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accent6"/>
                </a:solidFill>
                <a:cs typeface="+mn-ea"/>
                <a:sym typeface="+mn-lt"/>
              </a:rPr>
              <a:t>TITLE HERE</a:t>
            </a:r>
            <a:endParaRPr lang="zh-CN" altLang="en-US" sz="1200" b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18AE660-9A08-4C67-B149-C5F03B36E910}"/>
              </a:ext>
            </a:extLst>
          </p:cNvPr>
          <p:cNvSpPr/>
          <p:nvPr/>
        </p:nvSpPr>
        <p:spPr>
          <a:xfrm>
            <a:off x="7022218" y="4244989"/>
            <a:ext cx="1226490" cy="28491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accent6"/>
                </a:solidFill>
                <a:cs typeface="+mn-ea"/>
                <a:sym typeface="+mn-lt"/>
              </a:rPr>
              <a:t>TITLE HERE</a:t>
            </a:r>
            <a:endParaRPr lang="zh-CN" altLang="en-US" sz="1200" b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91C8F87-58B8-4949-826C-5500B4E1D921}"/>
              </a:ext>
            </a:extLst>
          </p:cNvPr>
          <p:cNvSpPr/>
          <p:nvPr/>
        </p:nvSpPr>
        <p:spPr>
          <a:xfrm>
            <a:off x="1425104" y="4241252"/>
            <a:ext cx="1226490" cy="28491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accent6"/>
                </a:solidFill>
                <a:cs typeface="+mn-ea"/>
                <a:sym typeface="+mn-lt"/>
              </a:rPr>
              <a:t>TITLE HERE</a:t>
            </a:r>
            <a:endParaRPr lang="zh-CN" altLang="en-US" sz="1200" b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7731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文本框 736"/>
          <p:cNvSpPr txBox="1"/>
          <p:nvPr/>
        </p:nvSpPr>
        <p:spPr>
          <a:xfrm>
            <a:off x="930042" y="1151121"/>
            <a:ext cx="3946758" cy="2816155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3600" b="1" kern="0" dirty="0">
                <a:solidFill>
                  <a:schemeClr val="accent5"/>
                </a:solidFill>
                <a:cs typeface="+mn-ea"/>
                <a:sym typeface="+mn-lt"/>
              </a:rPr>
              <a:t>WRITE HERE</a:t>
            </a:r>
          </a:p>
          <a:p>
            <a:pPr defTabSz="457200">
              <a:buClr>
                <a:srgbClr val="000000"/>
              </a:buClr>
              <a:buSzPct val="25000"/>
            </a:pPr>
            <a:r>
              <a:rPr lang="en-US" sz="3600" b="1" kern="0" dirty="0">
                <a:solidFill>
                  <a:schemeClr val="accent5"/>
                </a:solidFill>
                <a:cs typeface="+mn-ea"/>
                <a:sym typeface="+mn-lt"/>
              </a:rPr>
              <a:t>YOUR GREAT</a:t>
            </a:r>
          </a:p>
          <a:p>
            <a:pPr defTabSz="457200">
              <a:buClr>
                <a:srgbClr val="000000"/>
              </a:buClr>
              <a:buSzPct val="25000"/>
            </a:pPr>
            <a:r>
              <a:rPr lang="en-US" sz="3600" b="1" kern="0" dirty="0">
                <a:solidFill>
                  <a:schemeClr val="accent5"/>
                </a:solidFill>
                <a:cs typeface="+mn-ea"/>
                <a:sym typeface="+mn-lt"/>
              </a:rPr>
              <a:t>AND NICE</a:t>
            </a:r>
          </a:p>
          <a:p>
            <a:pPr defTabSz="457200">
              <a:buClr>
                <a:srgbClr val="000000"/>
              </a:buClr>
              <a:buSzPct val="25000"/>
            </a:pPr>
            <a:r>
              <a:rPr lang="en-US" sz="3600" b="1" kern="0" dirty="0">
                <a:solidFill>
                  <a:schemeClr val="accent5"/>
                </a:solidFill>
                <a:cs typeface="+mn-ea"/>
                <a:sym typeface="+mn-lt"/>
              </a:rPr>
              <a:t>TITLE IN THIS SPACE</a:t>
            </a:r>
          </a:p>
        </p:txBody>
      </p:sp>
      <p:sp>
        <p:nvSpPr>
          <p:cNvPr id="738" name="文本框 737"/>
          <p:cNvSpPr txBox="1"/>
          <p:nvPr/>
        </p:nvSpPr>
        <p:spPr>
          <a:xfrm>
            <a:off x="930042" y="730552"/>
            <a:ext cx="3133947" cy="16927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800" kern="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</p:txBody>
      </p:sp>
      <p:sp>
        <p:nvSpPr>
          <p:cNvPr id="739" name="文本框 738"/>
          <p:cNvSpPr txBox="1"/>
          <p:nvPr/>
        </p:nvSpPr>
        <p:spPr>
          <a:xfrm>
            <a:off x="930042" y="4192905"/>
            <a:ext cx="3133947" cy="78483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lnSpc>
                <a:spcPct val="150000"/>
              </a:lnSpc>
              <a:buClr>
                <a:srgbClr val="7F7F7F"/>
              </a:buClr>
              <a:buSzPct val="25000"/>
            </a:pPr>
            <a:r>
              <a:rPr lang="en-US" sz="8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 their various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2A4F790-167C-4099-978D-E0108AB87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4950" y="1"/>
            <a:ext cx="6707050" cy="6831632"/>
          </a:xfrm>
          <a:blipFill>
            <a:blip r:embed="rId3"/>
            <a:stretch>
              <a:fillRect/>
            </a:stretch>
          </a:blipFill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C64F554-8000-410D-8829-08244D38FE02}"/>
              </a:ext>
            </a:extLst>
          </p:cNvPr>
          <p:cNvSpPr/>
          <p:nvPr/>
        </p:nvSpPr>
        <p:spPr>
          <a:xfrm>
            <a:off x="960315" y="5271442"/>
            <a:ext cx="1478085" cy="39275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accent6"/>
                </a:solidFill>
                <a:cs typeface="+mn-ea"/>
                <a:sym typeface="+mn-lt"/>
              </a:rPr>
              <a:t>TITLE HERE</a:t>
            </a:r>
            <a:endParaRPr lang="zh-CN" altLang="en-US" b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6579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AFABF9D-7FD3-42FB-BA1E-A6596A81E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4236" y="-6289"/>
            <a:ext cx="12188825" cy="3435290"/>
          </a:xfrm>
          <a:blipFill>
            <a:blip r:embed="rId3"/>
            <a:stretch>
              <a:fillRect/>
            </a:stretch>
          </a:blipFill>
        </p:spPr>
      </p:sp>
      <p:sp>
        <p:nvSpPr>
          <p:cNvPr id="872" name="文本框 871"/>
          <p:cNvSpPr txBox="1"/>
          <p:nvPr/>
        </p:nvSpPr>
        <p:spPr>
          <a:xfrm>
            <a:off x="3603507" y="864982"/>
            <a:ext cx="4980752" cy="1061829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FFFFFF"/>
              </a:buClr>
              <a:buSzPct val="25000"/>
            </a:pPr>
            <a:r>
              <a:rPr lang="en-US" altLang="zh-CN" sz="3300" b="1" kern="0" dirty="0">
                <a:solidFill>
                  <a:schemeClr val="bg1"/>
                </a:solidFill>
                <a:cs typeface="+mn-ea"/>
                <a:sym typeface="+mn-lt"/>
              </a:rPr>
              <a:t>CAINIAO PPT</a:t>
            </a:r>
          </a:p>
          <a:p>
            <a:pPr algn="ctr" defTabSz="457200">
              <a:buClr>
                <a:srgbClr val="FFFFFF"/>
              </a:buClr>
              <a:buSzPct val="25000"/>
            </a:pPr>
            <a:r>
              <a:rPr lang="en-US" sz="3300" b="1" kern="0" dirty="0">
                <a:solidFill>
                  <a:schemeClr val="bg1"/>
                </a:solidFill>
                <a:cs typeface="+mn-ea"/>
                <a:sym typeface="+mn-lt"/>
              </a:rPr>
              <a:t>COMMON SERVICES</a:t>
            </a:r>
          </a:p>
        </p:txBody>
      </p:sp>
      <p:sp>
        <p:nvSpPr>
          <p:cNvPr id="873" name="文本框 872"/>
          <p:cNvSpPr txBox="1"/>
          <p:nvPr/>
        </p:nvSpPr>
        <p:spPr>
          <a:xfrm>
            <a:off x="4731388" y="651200"/>
            <a:ext cx="2709600" cy="2137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FFFFFF"/>
              </a:buClr>
              <a:buSzPct val="25000"/>
            </a:pPr>
            <a:r>
              <a:rPr lang="en-US" sz="800" kern="0" dirty="0">
                <a:solidFill>
                  <a:schemeClr val="bg1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</p:txBody>
      </p:sp>
      <p:sp>
        <p:nvSpPr>
          <p:cNvPr id="874" name="文本框 873"/>
          <p:cNvSpPr txBox="1"/>
          <p:nvPr/>
        </p:nvSpPr>
        <p:spPr>
          <a:xfrm>
            <a:off x="2416894" y="2112444"/>
            <a:ext cx="7380708" cy="66941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en-US" sz="900" kern="0" dirty="0">
                <a:solidFill>
                  <a:schemeClr val="bg1"/>
                </a:solidFill>
                <a:cs typeface="+mn-ea"/>
                <a:sym typeface="+mn-lt"/>
              </a:rPr>
              <a:t>A company is an association or collection of individuals, whether natural persons, legal persons, or a mixture of both. Company members share a common purpose and unite in order to focus their various talents and organize their collectively available skills or resources to achieve specific, declared goals. A company or association of persons can be created at law as</a:t>
            </a:r>
          </a:p>
        </p:txBody>
      </p:sp>
      <p:grpSp>
        <p:nvGrpSpPr>
          <p:cNvPr id="875" name="组合 874"/>
          <p:cNvGrpSpPr/>
          <p:nvPr/>
        </p:nvGrpSpPr>
        <p:grpSpPr>
          <a:xfrm>
            <a:off x="1705418" y="4280273"/>
            <a:ext cx="653856" cy="391696"/>
            <a:chOff x="1775548" y="1990598"/>
            <a:chExt cx="621122" cy="372086"/>
          </a:xfrm>
        </p:grpSpPr>
        <p:sp>
          <p:nvSpPr>
            <p:cNvPr id="876" name="任意多边形: 形状 875"/>
            <p:cNvSpPr/>
            <p:nvPr/>
          </p:nvSpPr>
          <p:spPr>
            <a:xfrm>
              <a:off x="1775548" y="1990598"/>
              <a:ext cx="621122" cy="3720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71" y="119785"/>
                  </a:moveTo>
                  <a:lnTo>
                    <a:pt x="0" y="119785"/>
                  </a:lnTo>
                  <a:lnTo>
                    <a:pt x="0" y="0"/>
                  </a:lnTo>
                  <a:lnTo>
                    <a:pt x="119871" y="0"/>
                  </a:lnTo>
                  <a:lnTo>
                    <a:pt x="119871" y="119785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877" name="任意多边形: 形状 876"/>
            <p:cNvSpPr/>
            <p:nvPr/>
          </p:nvSpPr>
          <p:spPr>
            <a:xfrm>
              <a:off x="1775548" y="1990598"/>
              <a:ext cx="621122" cy="1992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9486" y="119598"/>
                  </a:lnTo>
                  <a:lnTo>
                    <a:pt x="119871" y="0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78" name="组合 877"/>
          <p:cNvGrpSpPr/>
          <p:nvPr/>
        </p:nvGrpSpPr>
        <p:grpSpPr>
          <a:xfrm>
            <a:off x="5772960" y="4192547"/>
            <a:ext cx="653856" cy="570583"/>
            <a:chOff x="6885153" y="7021096"/>
            <a:chExt cx="621122" cy="542016"/>
          </a:xfrm>
        </p:grpSpPr>
        <p:cxnSp>
          <p:nvCxnSpPr>
            <p:cNvPr id="879" name="直接箭头连接符 878"/>
            <p:cNvCxnSpPr/>
            <p:nvPr/>
          </p:nvCxnSpPr>
          <p:spPr>
            <a:xfrm>
              <a:off x="6973050" y="7129503"/>
              <a:ext cx="442403" cy="2929"/>
            </a:xfrm>
            <a:prstGeom prst="straightConnector1">
              <a:avLst/>
            </a:pr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直接箭头连接符 879"/>
            <p:cNvCxnSpPr/>
            <p:nvPr/>
          </p:nvCxnSpPr>
          <p:spPr>
            <a:xfrm>
              <a:off x="6973050" y="7229114"/>
              <a:ext cx="442403" cy="2929"/>
            </a:xfrm>
            <a:prstGeom prst="straightConnector1">
              <a:avLst/>
            </a:pr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直接箭头连接符 880"/>
            <p:cNvCxnSpPr/>
            <p:nvPr/>
          </p:nvCxnSpPr>
          <p:spPr>
            <a:xfrm>
              <a:off x="6973050" y="7328731"/>
              <a:ext cx="442403" cy="2929"/>
            </a:xfrm>
            <a:prstGeom prst="straightConnector1">
              <a:avLst/>
            </a:pr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82" name="任意多边形: 形状 881"/>
            <p:cNvSpPr/>
            <p:nvPr/>
          </p:nvSpPr>
          <p:spPr>
            <a:xfrm>
              <a:off x="6885153" y="7021096"/>
              <a:ext cx="621122" cy="5420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486" y="93464"/>
                  </a:moveTo>
                  <a:lnTo>
                    <a:pt x="119871" y="93464"/>
                  </a:lnTo>
                  <a:lnTo>
                    <a:pt x="119871" y="0"/>
                  </a:lnTo>
                  <a:lnTo>
                    <a:pt x="0" y="0"/>
                  </a:lnTo>
                  <a:lnTo>
                    <a:pt x="0" y="93464"/>
                  </a:lnTo>
                  <a:lnTo>
                    <a:pt x="32633" y="93464"/>
                  </a:lnTo>
                  <a:lnTo>
                    <a:pt x="32633" y="119852"/>
                  </a:lnTo>
                  <a:lnTo>
                    <a:pt x="59486" y="93464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83" name="组合 882"/>
          <p:cNvGrpSpPr/>
          <p:nvPr/>
        </p:nvGrpSpPr>
        <p:grpSpPr>
          <a:xfrm>
            <a:off x="9905464" y="4120091"/>
            <a:ext cx="527401" cy="675447"/>
            <a:chOff x="8218224" y="8245764"/>
            <a:chExt cx="500996" cy="641631"/>
          </a:xfrm>
        </p:grpSpPr>
        <p:cxnSp>
          <p:nvCxnSpPr>
            <p:cNvPr id="884" name="直接箭头连接符 883"/>
            <p:cNvCxnSpPr/>
            <p:nvPr/>
          </p:nvCxnSpPr>
          <p:spPr>
            <a:xfrm>
              <a:off x="8218224" y="8245764"/>
              <a:ext cx="2929" cy="641631"/>
            </a:xfrm>
            <a:prstGeom prst="straightConnector1">
              <a:avLst/>
            </a:pr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85" name="任意多边形: 形状 884"/>
            <p:cNvSpPr/>
            <p:nvPr/>
          </p:nvSpPr>
          <p:spPr>
            <a:xfrm>
              <a:off x="8411592" y="8310220"/>
              <a:ext cx="307628" cy="2871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017" y="0"/>
                  </a:moveTo>
                  <a:lnTo>
                    <a:pt x="0" y="20508"/>
                  </a:lnTo>
                  <a:lnTo>
                    <a:pt x="0" y="119722"/>
                  </a:lnTo>
                  <a:lnTo>
                    <a:pt x="119741" y="119722"/>
                  </a:lnTo>
                  <a:lnTo>
                    <a:pt x="96465" y="70115"/>
                  </a:lnTo>
                  <a:lnTo>
                    <a:pt x="119741" y="20508"/>
                  </a:lnTo>
                  <a:lnTo>
                    <a:pt x="0" y="20508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886" name="任意多边形: 形状 885"/>
            <p:cNvSpPr/>
            <p:nvPr/>
          </p:nvSpPr>
          <p:spPr>
            <a:xfrm>
              <a:off x="8218224" y="8310220"/>
              <a:ext cx="251964" cy="2373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653" y="119665"/>
                  </a:moveTo>
                  <a:lnTo>
                    <a:pt x="0" y="119665"/>
                  </a:lnTo>
                  <a:lnTo>
                    <a:pt x="0" y="0"/>
                  </a:lnTo>
                  <a:lnTo>
                    <a:pt x="119685" y="0"/>
                  </a:lnTo>
                  <a:lnTo>
                    <a:pt x="119685" y="24735"/>
                  </a:lnTo>
                </a:path>
              </a:pathLst>
            </a:custGeom>
            <a:noFill/>
            <a:ln w="342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ker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87" name="文本框 886"/>
          <p:cNvSpPr txBox="1"/>
          <p:nvPr/>
        </p:nvSpPr>
        <p:spPr>
          <a:xfrm>
            <a:off x="833539" y="5377332"/>
            <a:ext cx="2398070" cy="738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</a:t>
            </a:r>
          </a:p>
        </p:txBody>
      </p:sp>
      <p:sp>
        <p:nvSpPr>
          <p:cNvPr id="888" name="文本框 887"/>
          <p:cNvSpPr txBox="1"/>
          <p:nvPr/>
        </p:nvSpPr>
        <p:spPr>
          <a:xfrm>
            <a:off x="782071" y="5011202"/>
            <a:ext cx="2500044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kern="0" dirty="0">
                <a:solidFill>
                  <a:schemeClr val="accent5"/>
                </a:solidFill>
                <a:cs typeface="+mn-ea"/>
                <a:sym typeface="+mn-lt"/>
              </a:rPr>
              <a:t>YOUR TITLE HERE</a:t>
            </a:r>
          </a:p>
        </p:txBody>
      </p:sp>
      <p:sp>
        <p:nvSpPr>
          <p:cNvPr id="889" name="文本框 888"/>
          <p:cNvSpPr txBox="1"/>
          <p:nvPr/>
        </p:nvSpPr>
        <p:spPr>
          <a:xfrm>
            <a:off x="4921509" y="5377332"/>
            <a:ext cx="2398070" cy="738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</a:t>
            </a:r>
          </a:p>
        </p:txBody>
      </p:sp>
      <p:sp>
        <p:nvSpPr>
          <p:cNvPr id="890" name="文本框 889"/>
          <p:cNvSpPr txBox="1"/>
          <p:nvPr/>
        </p:nvSpPr>
        <p:spPr>
          <a:xfrm>
            <a:off x="4870041" y="5011202"/>
            <a:ext cx="2500044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kern="0" dirty="0">
                <a:solidFill>
                  <a:schemeClr val="accent5"/>
                </a:solidFill>
                <a:cs typeface="+mn-ea"/>
                <a:sym typeface="+mn-lt"/>
              </a:rPr>
              <a:t>YOUR TITLE HERE</a:t>
            </a:r>
          </a:p>
        </p:txBody>
      </p:sp>
      <p:sp>
        <p:nvSpPr>
          <p:cNvPr id="891" name="文本框 890"/>
          <p:cNvSpPr txBox="1"/>
          <p:nvPr/>
        </p:nvSpPr>
        <p:spPr>
          <a:xfrm>
            <a:off x="8973590" y="5377332"/>
            <a:ext cx="2398070" cy="73866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en-US" sz="1000" kern="0" dirty="0">
                <a:solidFill>
                  <a:schemeClr val="accent5"/>
                </a:solidFill>
                <a:cs typeface="+mn-ea"/>
                <a:sym typeface="+mn-lt"/>
              </a:rPr>
              <a:t>A company is an association or collection of individuals, whether natural persons, legal persons, or a</a:t>
            </a:r>
          </a:p>
        </p:txBody>
      </p:sp>
      <p:sp>
        <p:nvSpPr>
          <p:cNvPr id="892" name="文本框 891"/>
          <p:cNvSpPr txBox="1"/>
          <p:nvPr/>
        </p:nvSpPr>
        <p:spPr>
          <a:xfrm>
            <a:off x="8922122" y="5011202"/>
            <a:ext cx="2500044" cy="29238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</a:pPr>
            <a:r>
              <a:rPr lang="en-US" sz="1600" kern="0" dirty="0">
                <a:solidFill>
                  <a:schemeClr val="accent5"/>
                </a:solidFill>
                <a:cs typeface="+mn-ea"/>
                <a:sym typeface="+mn-lt"/>
              </a:rPr>
              <a:t>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47832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40A376-9D54-437A-92C3-3D6E740B1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DC0A37-FEB0-4A65-BCE0-9B081B30A5B3}"/>
              </a:ext>
            </a:extLst>
          </p:cNvPr>
          <p:cNvSpPr/>
          <p:nvPr/>
        </p:nvSpPr>
        <p:spPr>
          <a:xfrm>
            <a:off x="1092200" y="3027362"/>
            <a:ext cx="3022600" cy="3022600"/>
          </a:xfrm>
          <a:prstGeom prst="rect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473E354-D163-4EBA-9263-18100A4E8194}"/>
              </a:ext>
            </a:extLst>
          </p:cNvPr>
          <p:cNvSpPr/>
          <p:nvPr/>
        </p:nvSpPr>
        <p:spPr>
          <a:xfrm>
            <a:off x="3505202" y="3429000"/>
            <a:ext cx="8686798" cy="221932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3810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E840116-1219-4A42-A322-FF6E5342B94A}"/>
              </a:ext>
            </a:extLst>
          </p:cNvPr>
          <p:cNvSpPr txBox="1"/>
          <p:nvPr/>
        </p:nvSpPr>
        <p:spPr>
          <a:xfrm>
            <a:off x="3799344" y="3661499"/>
            <a:ext cx="8089900" cy="17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PART TWO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ULTIMATE SLIDES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DC4A82-0B22-4282-84BF-AA1A57CEC2DE}"/>
              </a:ext>
            </a:extLst>
          </p:cNvPr>
          <p:cNvSpPr txBox="1"/>
          <p:nvPr/>
        </p:nvSpPr>
        <p:spPr>
          <a:xfrm>
            <a:off x="1140964" y="604837"/>
            <a:ext cx="993343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20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DESIGNED BY HUANLEPPT</a:t>
            </a:r>
            <a:endParaRPr kumimoji="0" lang="zh-CN" altLang="en-US" sz="1600" b="0" i="0" u="none" strike="noStrike" kern="1200" cap="none" spc="20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480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47B9810B-EE53-4000-A440-6A2F77DC1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5150" y="-10017"/>
            <a:ext cx="4103688" cy="4391515"/>
          </a:xfrm>
          <a:blipFill>
            <a:blip r:embed="rId3"/>
            <a:stretch>
              <a:fillRect/>
            </a:stretch>
          </a:blipFill>
        </p:spPr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4532F3-FB18-42D9-BEA2-4B219AD7B621}"/>
              </a:ext>
            </a:extLst>
          </p:cNvPr>
          <p:cNvSpPr/>
          <p:nvPr/>
        </p:nvSpPr>
        <p:spPr>
          <a:xfrm>
            <a:off x="565150" y="4381500"/>
            <a:ext cx="4103688" cy="2476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BA09BA4-6DDB-45CA-A5C1-364F53F41042}"/>
              </a:ext>
            </a:extLst>
          </p:cNvPr>
          <p:cNvSpPr/>
          <p:nvPr/>
        </p:nvSpPr>
        <p:spPr>
          <a:xfrm>
            <a:off x="1115615" y="5186460"/>
            <a:ext cx="3002757" cy="987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consectetur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adipisicing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elit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sed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do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eiusmod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et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dolore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magna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lorem ipsum dolor sit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amet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et dolore magna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 et dolore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6BFF77B-1E9D-4007-90A1-09CF75BA52BF}"/>
              </a:ext>
            </a:extLst>
          </p:cNvPr>
          <p:cNvSpPr txBox="1"/>
          <p:nvPr/>
        </p:nvSpPr>
        <p:spPr>
          <a:xfrm>
            <a:off x="565150" y="4724793"/>
            <a:ext cx="413165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cs typeface="+mn-ea"/>
                <a:sym typeface="+mn-lt"/>
              </a:rPr>
              <a:t>YOUR TITLE HERE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FE509B4E-49D0-4026-9A1B-A636EB7AD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937539"/>
              </p:ext>
            </p:extLst>
          </p:nvPr>
        </p:nvGraphicFramePr>
        <p:xfrm>
          <a:off x="5175588" y="734030"/>
          <a:ext cx="8337211" cy="1869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A00D941F-6CB4-4D3F-AEF3-81E7983B780E}"/>
              </a:ext>
            </a:extLst>
          </p:cNvPr>
          <p:cNvSpPr/>
          <p:nvPr/>
        </p:nvSpPr>
        <p:spPr>
          <a:xfrm>
            <a:off x="5544457" y="3748034"/>
            <a:ext cx="5791200" cy="90236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consectetur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adipisicing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elit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, sed do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eiusmod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dolore magna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lorem ipsum dolor sit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amet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dolore magna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F054BF4-4386-4D54-850B-D65E7202E211}"/>
              </a:ext>
            </a:extLst>
          </p:cNvPr>
          <p:cNvSpPr txBox="1"/>
          <p:nvPr/>
        </p:nvSpPr>
        <p:spPr>
          <a:xfrm>
            <a:off x="5175588" y="3027450"/>
            <a:ext cx="4432050" cy="5539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3300" b="1" kern="0" dirty="0">
                <a:solidFill>
                  <a:schemeClr val="accent5"/>
                </a:solidFill>
                <a:cs typeface="+mn-ea"/>
                <a:sym typeface="+mn-lt"/>
              </a:rPr>
              <a:t>GRAPHIC CHART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DBFA7A-7D91-49CC-9D6A-34EE21CE0974}"/>
              </a:ext>
            </a:extLst>
          </p:cNvPr>
          <p:cNvSpPr txBox="1"/>
          <p:nvPr/>
        </p:nvSpPr>
        <p:spPr>
          <a:xfrm>
            <a:off x="5209454" y="2797380"/>
            <a:ext cx="3133950" cy="1693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defTabSz="457200">
              <a:buClr>
                <a:srgbClr val="000000"/>
              </a:buClr>
              <a:buSzPct val="25000"/>
            </a:pPr>
            <a:r>
              <a:rPr lang="en-US" sz="800" kern="0" dirty="0">
                <a:solidFill>
                  <a:schemeClr val="accent5"/>
                </a:solidFill>
                <a:cs typeface="+mn-ea"/>
                <a:sym typeface="+mn-lt"/>
              </a:rPr>
              <a:t>Y   O   U       C   A   N       W   R   I   T   E       H   E   R   E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3D67361E-07BA-43E7-A5E9-2EA2E20CA236}"/>
              </a:ext>
            </a:extLst>
          </p:cNvPr>
          <p:cNvSpPr/>
          <p:nvPr/>
        </p:nvSpPr>
        <p:spPr>
          <a:xfrm>
            <a:off x="5209454" y="4087125"/>
            <a:ext cx="224180" cy="2241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7F5A043-8FC7-4E60-BBF3-39E998CBA015}"/>
              </a:ext>
            </a:extLst>
          </p:cNvPr>
          <p:cNvSpPr/>
          <p:nvPr/>
        </p:nvSpPr>
        <p:spPr>
          <a:xfrm>
            <a:off x="5544457" y="4817030"/>
            <a:ext cx="5791200" cy="90236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consectetur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adipisicing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elit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, sed do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eiusmod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ut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labore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dolore magna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lorem ipsum dolor sit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amet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tempor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et dolore magna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aliqua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+mn-ea"/>
                <a:sym typeface="+mn-lt"/>
              </a:rPr>
              <a:t>incididunt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08F03F22-16FC-4C26-B5C0-F9550457B7C4}"/>
              </a:ext>
            </a:extLst>
          </p:cNvPr>
          <p:cNvSpPr/>
          <p:nvPr/>
        </p:nvSpPr>
        <p:spPr>
          <a:xfrm>
            <a:off x="5209454" y="5156121"/>
            <a:ext cx="224180" cy="2241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235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263238"/>
      </a:dk2>
      <a:lt2>
        <a:srgbClr val="ECEFF1"/>
      </a:lt2>
      <a:accent1>
        <a:srgbClr val="37474F"/>
      </a:accent1>
      <a:accent2>
        <a:srgbClr val="F2F2F2"/>
      </a:accent2>
      <a:accent3>
        <a:srgbClr val="BFBFBF"/>
      </a:accent3>
      <a:accent4>
        <a:srgbClr val="7F7F7F"/>
      </a:accent4>
      <a:accent5>
        <a:srgbClr val="DA271B"/>
      </a:accent5>
      <a:accent6>
        <a:srgbClr val="0C0854"/>
      </a:accent6>
      <a:hlink>
        <a:srgbClr val="546E7A"/>
      </a:hlink>
      <a:folHlink>
        <a:srgbClr val="37474F"/>
      </a:folHlink>
    </a:clrScheme>
    <a:fontScheme name="ldpx0opi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443A8EF62DE444B1FF07917E22EF72" ma:contentTypeVersion="15" ma:contentTypeDescription="Create a new document." ma:contentTypeScope="" ma:versionID="93a012c9a81027335424ba9f7b4858de">
  <xsd:schema xmlns:xsd="http://www.w3.org/2001/XMLSchema" xmlns:xs="http://www.w3.org/2001/XMLSchema" xmlns:p="http://schemas.microsoft.com/office/2006/metadata/properties" xmlns:ns2="0a5c0dea-e5d7-4228-9256-3793bb42faa5" xmlns:ns3="97934b4b-eba6-486d-bfc1-4b8e3fe39092" targetNamespace="http://schemas.microsoft.com/office/2006/metadata/properties" ma:root="true" ma:fieldsID="9a709ec72f4fcd18515a248f36769751" ns2:_="" ns3:_="">
    <xsd:import namespace="0a5c0dea-e5d7-4228-9256-3793bb42faa5"/>
    <xsd:import namespace="97934b4b-eba6-486d-bfc1-4b8e3fe39092"/>
    <xsd:element name="properties">
      <xsd:complexType>
        <xsd:sequence>
          <xsd:element name="documentManagement">
            <xsd:complexType>
              <xsd:all>
                <xsd:element ref="ns2:OneNoteFluid_FileOrder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c0dea-e5d7-4228-9256-3793bb42faa5" elementFormDefault="qualified">
    <xsd:import namespace="http://schemas.microsoft.com/office/2006/documentManagement/types"/>
    <xsd:import namespace="http://schemas.microsoft.com/office/infopath/2007/PartnerControls"/>
    <xsd:element name="OneNoteFluid_FileOrder" ma:index="8" nillable="true" ma:displayName="OneNoteFluid_FileOrder" ma:internalName="OneNoteFluid_FileOrder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34b4b-eba6-486d-bfc1-4b8e3fe3909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885aa0b-334b-483f-9125-6409c6335a4b}" ma:internalName="TaxCatchAll" ma:showField="CatchAllData" ma:web="97934b4b-eba6-486d-bfc1-4b8e3fe390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81DF6B-6E6A-4CB5-8C0C-692EA3ADF3E2}"/>
</file>

<file path=customXml/itemProps2.xml><?xml version="1.0" encoding="utf-8"?>
<ds:datastoreItem xmlns:ds="http://schemas.openxmlformats.org/officeDocument/2006/customXml" ds:itemID="{5027783F-929D-477A-B98B-B017A9267A79}"/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</TotalTime>
  <Words>1595</Words>
  <Application>Microsoft Office PowerPoint</Application>
  <PresentationFormat>宽屏</PresentationFormat>
  <Paragraphs>181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Calibri</vt:lpstr>
      <vt:lpstr>等线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Happy</dc:creator>
  <cp:lastModifiedBy>Xin Zhang (Shanghai Wicresoft Co,.Ltd.)</cp:lastModifiedBy>
  <cp:revision>185</cp:revision>
  <dcterms:created xsi:type="dcterms:W3CDTF">2018-06-08T05:06:35Z</dcterms:created>
  <dcterms:modified xsi:type="dcterms:W3CDTF">2022-09-04T10:30:49Z</dcterms:modified>
</cp:coreProperties>
</file>