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1" r:id="rId1"/>
  </p:sldMasterIdLst>
  <p:sldIdLst>
    <p:sldId id="265" r:id="rId2"/>
    <p:sldId id="272" r:id="rId3"/>
    <p:sldId id="275" r:id="rId4"/>
    <p:sldId id="279" r:id="rId5"/>
    <p:sldId id="292" r:id="rId6"/>
    <p:sldId id="305" r:id="rId7"/>
    <p:sldId id="287" r:id="rId8"/>
    <p:sldId id="317" r:id="rId9"/>
    <p:sldId id="295" r:id="rId10"/>
    <p:sldId id="280" r:id="rId11"/>
    <p:sldId id="312" r:id="rId12"/>
    <p:sldId id="313" r:id="rId13"/>
    <p:sldId id="321" r:id="rId14"/>
    <p:sldId id="288" r:id="rId15"/>
    <p:sldId id="303" r:id="rId16"/>
    <p:sldId id="306" r:id="rId17"/>
    <p:sldId id="281" r:id="rId18"/>
    <p:sldId id="300" r:id="rId19"/>
    <p:sldId id="297" r:id="rId20"/>
    <p:sldId id="273" r:id="rId21"/>
    <p:sldId id="284" r:id="rId22"/>
    <p:sldId id="308" r:id="rId23"/>
    <p:sldId id="285" r:id="rId24"/>
    <p:sldId id="282" r:id="rId25"/>
    <p:sldId id="311" r:id="rId26"/>
    <p:sldId id="314" r:id="rId27"/>
    <p:sldId id="299" r:id="rId28"/>
    <p:sldId id="315" r:id="rId29"/>
    <p:sldId id="302" r:id="rId30"/>
    <p:sldId id="276" r:id="rId31"/>
    <p:sldId id="320" r:id="rId32"/>
    <p:sldId id="318" r:id="rId33"/>
    <p:sldId id="319" r:id="rId34"/>
    <p:sldId id="316" r:id="rId35"/>
  </p:sldIdLst>
  <p:sldSz cx="12192000" cy="6858000"/>
  <p:notesSz cx="6858000" cy="9144000"/>
  <p:embeddedFontLst>
    <p:embeddedFont>
      <p:font typeface="Segoe UI Light" panose="020B0502040204020203" pitchFamily="34" charset="0"/>
      <p:regular r:id="rId36"/>
      <p:italic r:id="rId37"/>
    </p:embeddedFont>
    <p:embeddedFont>
      <p:font typeface="等线" panose="02010600030101010101" pitchFamily="2" charset="-122"/>
      <p:regular r:id="rId38"/>
      <p:bold r:id="rId39"/>
    </p:embeddedFont>
    <p:embeddedFont>
      <p:font typeface="思源宋体 CN ExtraLight" panose="02020200000000000000" pitchFamily="18" charset="-122"/>
      <p:regular r:id="rId40"/>
    </p:embeddedFont>
    <p:embeddedFont>
      <p:font typeface="思源宋体 CN Heavy" panose="02020900000000000000" pitchFamily="18" charset="-122"/>
      <p:bold r:id="rId41"/>
    </p:embeddedFont>
    <p:embeddedFont>
      <p:font typeface="思源宋体 CN Light" panose="02020300000000000000" pitchFamily="18" charset="-122"/>
      <p:regular r:id="rId42"/>
    </p:embeddedFont>
    <p:embeddedFont>
      <p:font typeface="微软雅黑" panose="020B0503020204020204" pitchFamily="34" charset="-122"/>
      <p:regular r:id="rId43"/>
      <p:bold r:id="rId44"/>
    </p:embeddedFont>
    <p:embeddedFont>
      <p:font typeface="微软雅黑" panose="020B0503020204020204" pitchFamily="34" charset="-122"/>
      <p:regular r:id="rId43"/>
      <p:bold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158" userDrawn="1">
          <p15:clr>
            <a:srgbClr val="A4A3A4"/>
          </p15:clr>
        </p15:guide>
        <p15:guide id="5"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A86C"/>
    <a:srgbClr val="E5C398"/>
    <a:srgbClr val="E73A20"/>
    <a:srgbClr val="FF6600"/>
    <a:srgbClr val="264A3C"/>
    <a:srgbClr val="346653"/>
    <a:srgbClr val="409C7B"/>
    <a:srgbClr val="8E2127"/>
    <a:srgbClr val="CF2C39"/>
    <a:srgbClr val="B414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97" autoAdjust="0"/>
    <p:restoredTop sz="92761" autoAdjust="0"/>
  </p:normalViewPr>
  <p:slideViewPr>
    <p:cSldViewPr snapToGrid="0">
      <p:cViewPr varScale="1">
        <p:scale>
          <a:sx n="70" d="100"/>
          <a:sy n="70" d="100"/>
        </p:scale>
        <p:origin x="67" y="115"/>
      </p:cViewPr>
      <p:guideLst>
        <p:guide orient="horz" pos="3158"/>
        <p:guide pos="3840"/>
      </p:guideLst>
    </p:cSldViewPr>
  </p:slideViewPr>
  <p:notesTextViewPr>
    <p:cViewPr>
      <p:scale>
        <a:sx n="1" d="1"/>
        <a:sy n="1" d="1"/>
      </p:scale>
      <p:origin x="0" y="0"/>
    </p:cViewPr>
  </p:notesTextViewPr>
  <p:sorterViewPr>
    <p:cViewPr>
      <p:scale>
        <a:sx n="66" d="100"/>
        <a:sy n="66" d="100"/>
      </p:scale>
      <p:origin x="0" y="-29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E79190CF-6C16-438F-AE41-DEBE5EC734FC}"/>
    <pc:docChg chg="modSld">
      <pc:chgData name="Xin Zhang (FA Talent)" userId="474f572f-8271-4f60-858e-cee871e0aec6" providerId="ADAL" clId="{E79190CF-6C16-438F-AE41-DEBE5EC734FC}" dt="2022-01-07T08:17:20.521" v="0"/>
      <pc:docMkLst>
        <pc:docMk/>
      </pc:docMkLst>
      <pc:sldChg chg="modSp mod">
        <pc:chgData name="Xin Zhang (FA Talent)" userId="474f572f-8271-4f60-858e-cee871e0aec6" providerId="ADAL" clId="{E79190CF-6C16-438F-AE41-DEBE5EC734FC}" dt="2022-01-07T08:17:20.521" v="0"/>
        <pc:sldMkLst>
          <pc:docMk/>
          <pc:sldMk cId="1135249564" sldId="318"/>
        </pc:sldMkLst>
        <pc:spChg chg="mod">
          <ac:chgData name="Xin Zhang (FA Talent)" userId="474f572f-8271-4f60-858e-cee871e0aec6" providerId="ADAL" clId="{E79190CF-6C16-438F-AE41-DEBE5EC734FC}" dt="2022-01-07T08:17:20.521" v="0"/>
          <ac:spMkLst>
            <pc:docMk/>
            <pc:sldMk cId="1135249564" sldId="318"/>
            <ac:spMk id="9" creationId="{897ADEB5-C7B4-3947-AFB4-9E9C01B6929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bg1"/>
                </a:solidFill>
                <a:latin typeface="+mn-lt"/>
                <a:ea typeface="+mn-ea"/>
                <a:cs typeface="+mn-cs"/>
              </a:defRPr>
            </a:pPr>
            <a:r>
              <a:rPr lang="zh-CN" altLang="en-US" sz="1800" b="0" i="0" u="none" strike="noStrike" kern="1200" baseline="0" dirty="0">
                <a:solidFill>
                  <a:schemeClr val="accent2"/>
                </a:solidFill>
                <a:latin typeface="+mj-ea"/>
                <a:ea typeface="+mj-ea"/>
                <a:cs typeface="+mn-cs"/>
              </a:rPr>
              <a:t>本</a:t>
            </a:r>
            <a:r>
              <a:rPr lang="zh-CN" altLang="zh-CN" sz="1800" b="0" i="0" u="none" strike="noStrike" kern="1200" baseline="0" dirty="0">
                <a:solidFill>
                  <a:schemeClr val="accent2"/>
                </a:solidFill>
                <a:latin typeface="+mj-ea"/>
                <a:ea typeface="+mj-ea"/>
                <a:cs typeface="+mn-cs"/>
              </a:rPr>
              <a:t>年度</a:t>
            </a:r>
            <a:r>
              <a:rPr lang="zh-CN" altLang="en-US" sz="1800" b="0" i="0" u="none" strike="noStrike" kern="1200" baseline="0" dirty="0">
                <a:solidFill>
                  <a:schemeClr val="accent2"/>
                </a:solidFill>
                <a:latin typeface="+mj-ea"/>
                <a:ea typeface="+mj-ea"/>
                <a:cs typeface="+mn-cs"/>
              </a:rPr>
              <a:t>每月销售额</a:t>
            </a:r>
            <a:endParaRPr lang="zh-CN" altLang="zh-CN" sz="1800" b="0" i="0" u="none" strike="noStrike" kern="1200" baseline="0" dirty="0">
              <a:solidFill>
                <a:schemeClr val="accent2"/>
              </a:solidFill>
              <a:latin typeface="+mj-ea"/>
              <a:ea typeface="+mj-ea"/>
              <a:cs typeface="+mn-cs"/>
            </a:endParaRPr>
          </a:p>
        </c:rich>
      </c:tx>
      <c:layout>
        <c:manualLayout>
          <c:xMode val="edge"/>
          <c:yMode val="edge"/>
          <c:x val="0.41346776606480617"/>
          <c:y val="9.5980821973713354E-3"/>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bg1"/>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列1</c:v>
                </c:pt>
              </c:strCache>
            </c:strRef>
          </c:tx>
          <c:spPr>
            <a:ln w="28575" cap="rnd">
              <a:solidFill>
                <a:schemeClr val="accent2"/>
              </a:solidFill>
              <a:round/>
            </a:ln>
            <a:effectLst>
              <a:outerShdw blurRad="50800" dist="38100" dir="2700000" algn="tl" rotWithShape="0">
                <a:prstClr val="black">
                  <a:alpha val="25000"/>
                </a:prstClr>
              </a:outerShdw>
            </a:effectLst>
          </c:spPr>
          <c:marker>
            <c:symbol val="circle"/>
            <c:size val="9"/>
            <c:spPr>
              <a:solidFill>
                <a:schemeClr val="accent1"/>
              </a:solidFill>
              <a:ln w="19050">
                <a:solidFill>
                  <a:schemeClr val="accent5"/>
                </a:solidFill>
              </a:ln>
              <a:effectLst>
                <a:outerShdw blurRad="50800" dist="38100" dir="2700000" algn="tl" rotWithShape="0">
                  <a:prstClr val="black">
                    <a:alpha val="25000"/>
                  </a:prst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alpha val="5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10000000</c:v>
                </c:pt>
                <c:pt idx="1">
                  <c:v>8000000</c:v>
                </c:pt>
                <c:pt idx="2">
                  <c:v>9000000</c:v>
                </c:pt>
                <c:pt idx="3">
                  <c:v>5000000</c:v>
                </c:pt>
                <c:pt idx="4">
                  <c:v>1000000</c:v>
                </c:pt>
                <c:pt idx="5">
                  <c:v>5000000</c:v>
                </c:pt>
                <c:pt idx="6">
                  <c:v>9000000</c:v>
                </c:pt>
                <c:pt idx="7">
                  <c:v>12000000</c:v>
                </c:pt>
                <c:pt idx="8">
                  <c:v>3000000</c:v>
                </c:pt>
                <c:pt idx="9">
                  <c:v>8000000</c:v>
                </c:pt>
                <c:pt idx="10">
                  <c:v>6000000</c:v>
                </c:pt>
                <c:pt idx="11">
                  <c:v>10000000</c:v>
                </c:pt>
              </c:numCache>
            </c:numRef>
          </c:val>
          <c:smooth val="1"/>
          <c:extLst>
            <c:ext xmlns:c16="http://schemas.microsoft.com/office/drawing/2014/chart" uri="{C3380CC4-5D6E-409C-BE32-E72D297353CC}">
              <c16:uniqueId val="{00000000-30EC-4F9C-8218-734A12A49342}"/>
            </c:ext>
          </c:extLst>
        </c:ser>
        <c:dLbls>
          <c:showLegendKey val="0"/>
          <c:showVal val="0"/>
          <c:showCatName val="0"/>
          <c:showSerName val="0"/>
          <c:showPercent val="0"/>
          <c:showBubbleSize val="0"/>
        </c:dLbls>
        <c:marker val="1"/>
        <c:smooth val="0"/>
        <c:axId val="408560135"/>
        <c:axId val="408560463"/>
      </c:lineChart>
      <c:catAx>
        <c:axId val="408560135"/>
        <c:scaling>
          <c:orientation val="minMax"/>
        </c:scaling>
        <c:delete val="0"/>
        <c:axPos val="b"/>
        <c:minorGridlines>
          <c:spPr>
            <a:ln w="9525" cap="flat" cmpd="sng" algn="ctr">
              <a:solidFill>
                <a:schemeClr val="tx1">
                  <a:lumMod val="5000"/>
                  <a:lumOff val="95000"/>
                  <a:alpha val="20000"/>
                </a:schemeClr>
              </a:solidFill>
              <a:prstDash val="dash"/>
              <a:round/>
            </a:ln>
            <a:effectLst/>
          </c:spPr>
        </c:minorGridlines>
        <c:numFmt formatCode="General" sourceLinked="1"/>
        <c:majorTickMark val="none"/>
        <c:minorTickMark val="none"/>
        <c:tickLblPos val="nextTo"/>
        <c:spPr>
          <a:noFill/>
          <a:ln w="9525" cap="flat" cmpd="sng" algn="ctr">
            <a:solidFill>
              <a:schemeClr val="accent2">
                <a:alpha val="70000"/>
              </a:schemeClr>
            </a:solidFill>
            <a:round/>
          </a:ln>
          <a:effectLst/>
        </c:spPr>
        <c:txPr>
          <a:bodyPr rot="-60000000" spcFirstLastPara="1" vertOverflow="ellipsis" vert="horz" wrap="square" anchor="ctr" anchorCtr="1"/>
          <a:lstStyle/>
          <a:p>
            <a:pPr>
              <a:defRPr sz="1197" b="0" i="0" u="none" strike="noStrike" kern="1200" baseline="0">
                <a:solidFill>
                  <a:schemeClr val="bg1">
                    <a:alpha val="41000"/>
                  </a:schemeClr>
                </a:solidFill>
                <a:latin typeface="+mn-lt"/>
                <a:ea typeface="+mn-ea"/>
                <a:cs typeface="+mn-cs"/>
              </a:defRPr>
            </a:pPr>
            <a:endParaRPr lang="zh-CN"/>
          </a:p>
        </c:txPr>
        <c:crossAx val="408560463"/>
        <c:crosses val="autoZero"/>
        <c:auto val="1"/>
        <c:lblAlgn val="ctr"/>
        <c:lblOffset val="100"/>
        <c:noMultiLvlLbl val="0"/>
      </c:catAx>
      <c:valAx>
        <c:axId val="408560463"/>
        <c:scaling>
          <c:orientation val="minMax"/>
          <c:min val="0"/>
        </c:scaling>
        <c:delete val="0"/>
        <c:axPos val="l"/>
        <c:majorGridlines>
          <c:spPr>
            <a:ln w="9525" cap="flat" cmpd="sng" algn="ctr">
              <a:solidFill>
                <a:schemeClr val="bg1">
                  <a:alpha val="1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alpha val="44000"/>
                  </a:schemeClr>
                </a:solidFill>
                <a:latin typeface="+mn-lt"/>
                <a:ea typeface="+mn-ea"/>
                <a:cs typeface="+mn-cs"/>
              </a:defRPr>
            </a:pPr>
            <a:endParaRPr lang="zh-CN"/>
          </a:p>
        </c:txPr>
        <c:crossAx val="408560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752755905511813E-2"/>
          <c:y val="0.15866298161100911"/>
          <c:w val="0.934059670275591"/>
          <c:h val="0.63729603609153296"/>
        </c:manualLayout>
      </c:layout>
      <c:barChart>
        <c:barDir val="col"/>
        <c:grouping val="clustered"/>
        <c:varyColors val="0"/>
        <c:ser>
          <c:idx val="1"/>
          <c:order val="0"/>
          <c:tx>
            <c:strRef>
              <c:f>Sheet1!$B$1</c:f>
              <c:strCache>
                <c:ptCount val="1"/>
                <c:pt idx="0">
                  <c:v>系列 2</c:v>
                </c:pt>
              </c:strCache>
            </c:strRef>
          </c:tx>
          <c:spPr>
            <a:gradFill>
              <a:gsLst>
                <a:gs pos="0">
                  <a:schemeClr val="accent5"/>
                </a:gs>
                <a:gs pos="100000">
                  <a:schemeClr val="accent2"/>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alpha val="94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营销组</c:v>
                </c:pt>
                <c:pt idx="1">
                  <c:v>推广组</c:v>
                </c:pt>
                <c:pt idx="2">
                  <c:v>运营组</c:v>
                </c:pt>
                <c:pt idx="3">
                  <c:v>品牌组</c:v>
                </c:pt>
              </c:strCache>
            </c:strRef>
          </c:cat>
          <c:val>
            <c:numRef>
              <c:f>Sheet1!$B$2:$B$5</c:f>
              <c:numCache>
                <c:formatCode>General</c:formatCode>
                <c:ptCount val="4"/>
                <c:pt idx="0">
                  <c:v>10000000</c:v>
                </c:pt>
                <c:pt idx="1">
                  <c:v>8000000</c:v>
                </c:pt>
                <c:pt idx="2">
                  <c:v>9000000</c:v>
                </c:pt>
                <c:pt idx="3">
                  <c:v>5000000</c:v>
                </c:pt>
              </c:numCache>
            </c:numRef>
          </c:val>
          <c:extLst>
            <c:ext xmlns:c16="http://schemas.microsoft.com/office/drawing/2014/chart" uri="{C3380CC4-5D6E-409C-BE32-E72D297353CC}">
              <c16:uniqueId val="{00000001-B0CB-4566-B30B-231C9596311B}"/>
            </c:ext>
          </c:extLst>
        </c:ser>
        <c:dLbls>
          <c:dLblPos val="inEnd"/>
          <c:showLegendKey val="0"/>
          <c:showVal val="1"/>
          <c:showCatName val="0"/>
          <c:showSerName val="0"/>
          <c:showPercent val="0"/>
          <c:showBubbleSize val="0"/>
        </c:dLbls>
        <c:gapWidth val="219"/>
        <c:overlap val="-27"/>
        <c:axId val="1252404176"/>
        <c:axId val="1252410080"/>
      </c:barChart>
      <c:catAx>
        <c:axId val="1252404176"/>
        <c:scaling>
          <c:orientation val="minMax"/>
        </c:scaling>
        <c:delete val="0"/>
        <c:axPos val="b"/>
        <c:title>
          <c:tx>
            <c:rich>
              <a:bodyPr rot="0" spcFirstLastPara="1" vertOverflow="ellipsis" vert="horz" wrap="square" anchor="ctr" anchorCtr="1"/>
              <a:lstStyle/>
              <a:p>
                <a:pPr algn="ctr" rtl="0">
                  <a:defRPr lang="zh-CN" sz="1800" b="0" i="0" u="none" strike="noStrike" kern="1200" spc="0" baseline="0">
                    <a:solidFill>
                      <a:schemeClr val="accent2"/>
                    </a:solidFill>
                    <a:latin typeface="+mj-ea"/>
                    <a:ea typeface="+mj-ea"/>
                    <a:cs typeface="+mn-cs"/>
                  </a:defRPr>
                </a:pPr>
                <a:r>
                  <a:rPr lang="zh-CN" sz="1800" b="0" i="0" u="none" strike="noStrike" kern="1200" spc="0" baseline="0" dirty="0">
                    <a:solidFill>
                      <a:schemeClr val="accent2"/>
                    </a:solidFill>
                    <a:latin typeface="+mj-ea"/>
                    <a:ea typeface="+mj-ea"/>
                    <a:cs typeface="+mn-cs"/>
                  </a:rPr>
                  <a:t>销售数据</a:t>
                </a:r>
              </a:p>
            </c:rich>
          </c:tx>
          <c:layout>
            <c:manualLayout>
              <c:xMode val="edge"/>
              <c:yMode val="edge"/>
              <c:x val="0.41401778601204259"/>
              <c:y val="3.6385105736740843E-2"/>
            </c:manualLayout>
          </c:layout>
          <c:overlay val="0"/>
          <c:spPr>
            <a:noFill/>
            <a:ln>
              <a:noFill/>
            </a:ln>
            <a:effectLst/>
          </c:spPr>
          <c:txPr>
            <a:bodyPr rot="0" spcFirstLastPara="1" vertOverflow="ellipsis" vert="horz" wrap="square" anchor="ctr" anchorCtr="1"/>
            <a:lstStyle/>
            <a:p>
              <a:pPr algn="ctr" rtl="0">
                <a:defRPr lang="zh-CN" sz="1800" b="0" i="0" u="none" strike="noStrike" kern="1200" spc="0" baseline="0">
                  <a:solidFill>
                    <a:schemeClr val="accent2"/>
                  </a:solidFill>
                  <a:latin typeface="+mj-ea"/>
                  <a:ea typeface="+mj-ea"/>
                  <a:cs typeface="+mn-cs"/>
                </a:defRPr>
              </a:pPr>
              <a:endParaRPr lang="zh-CN"/>
            </a:p>
          </c:txPr>
        </c:title>
        <c:numFmt formatCode="General" sourceLinked="1"/>
        <c:majorTickMark val="none"/>
        <c:minorTickMark val="none"/>
        <c:tickLblPos val="nextTo"/>
        <c:spPr>
          <a:noFill/>
          <a:ln w="9525" cap="flat" cmpd="sng" algn="ctr">
            <a:solidFill>
              <a:schemeClr val="accent2">
                <a:alpha val="70000"/>
              </a:schemeClr>
            </a:solidFill>
            <a:round/>
          </a:ln>
          <a:effectLst/>
        </c:spPr>
        <c:txPr>
          <a:bodyPr rot="-60000000" spcFirstLastPara="1" vertOverflow="ellipsis" vert="horz" wrap="square" anchor="ctr" anchorCtr="1"/>
          <a:lstStyle/>
          <a:p>
            <a:pPr algn="ctr">
              <a:defRPr lang="en-US" altLang="zh-CN" sz="1197" b="0" i="0" u="none" strike="noStrike" kern="1200" baseline="0">
                <a:solidFill>
                  <a:schemeClr val="bg1">
                    <a:alpha val="50000"/>
                  </a:schemeClr>
                </a:solidFill>
                <a:latin typeface="+mn-lt"/>
                <a:ea typeface="+mn-ea"/>
                <a:cs typeface="+mn-cs"/>
              </a:defRPr>
            </a:pPr>
            <a:endParaRPr lang="zh-CN"/>
          </a:p>
        </c:txPr>
        <c:crossAx val="1252410080"/>
        <c:crosses val="autoZero"/>
        <c:auto val="1"/>
        <c:lblAlgn val="ctr"/>
        <c:lblOffset val="100"/>
        <c:noMultiLvlLbl val="0"/>
      </c:catAx>
      <c:valAx>
        <c:axId val="1252410080"/>
        <c:scaling>
          <c:orientation val="minMax"/>
        </c:scaling>
        <c:delete val="0"/>
        <c:axPos val="l"/>
        <c:majorGridlines>
          <c:spPr>
            <a:ln w="9525" cap="flat" cmpd="sng" algn="ctr">
              <a:solidFill>
                <a:schemeClr val="bg2">
                  <a:alpha val="12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alpha val="35000"/>
                  </a:schemeClr>
                </a:solidFill>
                <a:latin typeface="+mn-lt"/>
                <a:ea typeface="+mn-ea"/>
                <a:cs typeface="+mn-cs"/>
              </a:defRPr>
            </a:pPr>
            <a:endParaRPr lang="zh-CN"/>
          </a:p>
        </c:txPr>
        <c:crossAx val="1252404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54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封面页">
    <p:bg>
      <p:bgPr>
        <a:gradFill>
          <a:gsLst>
            <a:gs pos="0">
              <a:schemeClr val="accent1"/>
            </a:gs>
            <a:gs pos="91000">
              <a:schemeClr val="accent4"/>
            </a:gs>
          </a:gsLst>
          <a:lin ang="5400000" scaled="1"/>
        </a:gradFill>
        <a:effectLst/>
      </p:bgPr>
    </p:bg>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62E5585D-339A-4D6E-B50F-47A5CD7DCFE6}"/>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 t="15319" b="352"/>
          <a:stretch/>
        </p:blipFill>
        <p:spPr>
          <a:xfrm>
            <a:off x="0" y="0"/>
            <a:ext cx="12206288" cy="6858000"/>
          </a:xfrm>
          <a:prstGeom prst="rect">
            <a:avLst/>
          </a:prstGeom>
        </p:spPr>
      </p:pic>
      <p:grpSp>
        <p:nvGrpSpPr>
          <p:cNvPr id="5" name="组合 4">
            <a:extLst>
              <a:ext uri="{FF2B5EF4-FFF2-40B4-BE49-F238E27FC236}">
                <a16:creationId xmlns:a16="http://schemas.microsoft.com/office/drawing/2014/main" id="{2D65FAD4-A6A4-472F-BE7D-A0CE713D6A6A}"/>
              </a:ext>
            </a:extLst>
          </p:cNvPr>
          <p:cNvGrpSpPr/>
          <p:nvPr userDrawn="1"/>
        </p:nvGrpSpPr>
        <p:grpSpPr>
          <a:xfrm flipH="1">
            <a:off x="358802" y="38100"/>
            <a:ext cx="11474396" cy="6769100"/>
            <a:chOff x="1720691" y="145915"/>
            <a:chExt cx="10063041" cy="6510405"/>
          </a:xfrm>
        </p:grpSpPr>
        <p:pic>
          <p:nvPicPr>
            <p:cNvPr id="6" name="图片 5" descr="夜晚的星空&#10;&#10;描述已自动生成">
              <a:extLst>
                <a:ext uri="{FF2B5EF4-FFF2-40B4-BE49-F238E27FC236}">
                  <a16:creationId xmlns:a16="http://schemas.microsoft.com/office/drawing/2014/main" id="{A65583AB-1242-4C60-903E-6D35B9F5D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20691" y="493510"/>
              <a:ext cx="9059741" cy="6162810"/>
            </a:xfrm>
            <a:prstGeom prst="rect">
              <a:avLst/>
            </a:prstGeom>
          </p:spPr>
        </p:pic>
        <p:pic>
          <p:nvPicPr>
            <p:cNvPr id="7" name="图片 6" descr="夜晚的星空&#10;&#10;描述已自动生成">
              <a:extLst>
                <a:ext uri="{FF2B5EF4-FFF2-40B4-BE49-F238E27FC236}">
                  <a16:creationId xmlns:a16="http://schemas.microsoft.com/office/drawing/2014/main" id="{D4BF1A2F-CEFB-4C1F-9143-85073B4ED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3991" y="145915"/>
              <a:ext cx="9059741" cy="6162810"/>
            </a:xfrm>
            <a:prstGeom prst="rect">
              <a:avLst/>
            </a:prstGeom>
          </p:spPr>
        </p:pic>
      </p:grpSp>
      <p:pic>
        <p:nvPicPr>
          <p:cNvPr id="4" name="图片 3">
            <a:extLst>
              <a:ext uri="{FF2B5EF4-FFF2-40B4-BE49-F238E27FC236}">
                <a16:creationId xmlns:a16="http://schemas.microsoft.com/office/drawing/2014/main" id="{B7589664-B0F8-4B99-8BB2-F784758FE6C1}"/>
              </a:ext>
            </a:extLst>
          </p:cNvPr>
          <p:cNvPicPr>
            <a:picLocks noChangeAspect="1"/>
          </p:cNvPicPr>
          <p:nvPr userDrawn="1"/>
        </p:nvPicPr>
        <p:blipFill>
          <a:blip r:embed="rId5">
            <a:alphaModFix amt="95000"/>
            <a:extLst>
              <a:ext uri="{BEBA8EAE-BF5A-486C-A8C5-ECC9F3942E4B}">
                <a14:imgProps xmlns:a14="http://schemas.microsoft.com/office/drawing/2010/main">
                  <a14:imgLayer r:embed="rId6">
                    <a14:imgEffect>
                      <a14:saturation sat="97000"/>
                    </a14:imgEffect>
                  </a14:imgLayer>
                </a14:imgProps>
              </a:ext>
            </a:extLst>
          </a:blip>
          <a:stretch>
            <a:fillRect/>
          </a:stretch>
        </p:blipFill>
        <p:spPr>
          <a:xfrm>
            <a:off x="9257347" y="-38100"/>
            <a:ext cx="2638130" cy="1184690"/>
          </a:xfrm>
          <a:prstGeom prst="rect">
            <a:avLst/>
          </a:prstGeom>
        </p:spPr>
      </p:pic>
    </p:spTree>
    <p:extLst>
      <p:ext uri="{BB962C8B-B14F-4D97-AF65-F5344CB8AC3E}">
        <p14:creationId xmlns:p14="http://schemas.microsoft.com/office/powerpoint/2010/main" val="542943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bg>
      <p:bgPr>
        <a:gradFill>
          <a:gsLst>
            <a:gs pos="0">
              <a:schemeClr val="accent1"/>
            </a:gs>
            <a:gs pos="91000">
              <a:schemeClr val="accent4"/>
            </a:gs>
          </a:gsLst>
          <a:lin ang="5400000" scaled="1"/>
        </a:gradFill>
        <a:effectLst/>
      </p:bgPr>
    </p:bg>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D917970-71CF-43F3-A64B-10D65F8B8E8E}"/>
              </a:ext>
            </a:extLst>
          </p:cNvPr>
          <p:cNvGrpSpPr/>
          <p:nvPr userDrawn="1"/>
        </p:nvGrpSpPr>
        <p:grpSpPr>
          <a:xfrm flipH="1">
            <a:off x="358802" y="38100"/>
            <a:ext cx="11474396" cy="6769100"/>
            <a:chOff x="1720691" y="145915"/>
            <a:chExt cx="10063041" cy="6510405"/>
          </a:xfrm>
        </p:grpSpPr>
        <p:pic>
          <p:nvPicPr>
            <p:cNvPr id="12" name="图片 11" descr="夜晚的星空&#10;&#10;描述已自动生成">
              <a:extLst>
                <a:ext uri="{FF2B5EF4-FFF2-40B4-BE49-F238E27FC236}">
                  <a16:creationId xmlns:a16="http://schemas.microsoft.com/office/drawing/2014/main" id="{7C7E06FC-2CF8-43A6-8092-3E2069296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20691" y="493510"/>
              <a:ext cx="9059741" cy="6162810"/>
            </a:xfrm>
            <a:prstGeom prst="rect">
              <a:avLst/>
            </a:prstGeom>
          </p:spPr>
        </p:pic>
        <p:pic>
          <p:nvPicPr>
            <p:cNvPr id="13" name="图片 12" descr="夜晚的星空&#10;&#10;描述已自动生成">
              <a:extLst>
                <a:ext uri="{FF2B5EF4-FFF2-40B4-BE49-F238E27FC236}">
                  <a16:creationId xmlns:a16="http://schemas.microsoft.com/office/drawing/2014/main" id="{852A0664-59E0-4FE0-8AB0-46D5F2BF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991" y="145915"/>
              <a:ext cx="9059741" cy="6162810"/>
            </a:xfrm>
            <a:prstGeom prst="rect">
              <a:avLst/>
            </a:prstGeom>
          </p:spPr>
        </p:pic>
      </p:grpSp>
      <p:pic>
        <p:nvPicPr>
          <p:cNvPr id="2" name="图形 1">
            <a:extLst>
              <a:ext uri="{FF2B5EF4-FFF2-40B4-BE49-F238E27FC236}">
                <a16:creationId xmlns:a16="http://schemas.microsoft.com/office/drawing/2014/main" id="{62E5585D-339A-4D6E-B50F-47A5CD7DCFE6}"/>
              </a:ext>
            </a:extLst>
          </p:cNvPr>
          <p:cNvPicPr>
            <a:picLocks noChangeAspect="1"/>
          </p:cNvPicPr>
          <p:nvPr userDrawn="1"/>
        </p:nvPicPr>
        <p:blipFill rotWithShape="1">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0" t="15319" b="352"/>
          <a:stretch/>
        </p:blipFill>
        <p:spPr>
          <a:xfrm>
            <a:off x="0" y="0"/>
            <a:ext cx="12206288" cy="6858000"/>
          </a:xfrm>
          <a:prstGeom prst="rect">
            <a:avLst/>
          </a:prstGeom>
        </p:spPr>
      </p:pic>
      <p:grpSp>
        <p:nvGrpSpPr>
          <p:cNvPr id="23" name="组合 22">
            <a:extLst>
              <a:ext uri="{FF2B5EF4-FFF2-40B4-BE49-F238E27FC236}">
                <a16:creationId xmlns:a16="http://schemas.microsoft.com/office/drawing/2014/main" id="{19989B36-0F8B-4F36-B0F6-EDB6258D780C}"/>
              </a:ext>
            </a:extLst>
          </p:cNvPr>
          <p:cNvGrpSpPr/>
          <p:nvPr userDrawn="1"/>
        </p:nvGrpSpPr>
        <p:grpSpPr>
          <a:xfrm>
            <a:off x="714223" y="184217"/>
            <a:ext cx="10763554" cy="6702360"/>
            <a:chOff x="695324" y="155641"/>
            <a:chExt cx="10763554" cy="6702360"/>
          </a:xfrm>
        </p:grpSpPr>
        <p:sp>
          <p:nvSpPr>
            <p:cNvPr id="22" name="任意多边形: 形状 21">
              <a:extLst>
                <a:ext uri="{FF2B5EF4-FFF2-40B4-BE49-F238E27FC236}">
                  <a16:creationId xmlns:a16="http://schemas.microsoft.com/office/drawing/2014/main" id="{FE4ECF47-C497-448B-A964-9A568A5DA8AA}"/>
                </a:ext>
              </a:extLst>
            </p:cNvPr>
            <p:cNvSpPr/>
            <p:nvPr/>
          </p:nvSpPr>
          <p:spPr>
            <a:xfrm>
              <a:off x="695324" y="155641"/>
              <a:ext cx="10763554" cy="6702359"/>
            </a:xfrm>
            <a:custGeom>
              <a:avLst/>
              <a:gdLst>
                <a:gd name="connsiteX0" fmla="*/ 5381777 w 10763554"/>
                <a:gd name="connsiteY0" fmla="*/ 0 h 6702359"/>
                <a:gd name="connsiteX1" fmla="*/ 10763554 w 10763554"/>
                <a:gd name="connsiteY1" fmla="*/ 5382000 h 6702359"/>
                <a:gd name="connsiteX2" fmla="*/ 10654215 w 10763554"/>
                <a:gd name="connsiteY2" fmla="*/ 6466661 h 6702359"/>
                <a:gd name="connsiteX3" fmla="*/ 10599819 w 10763554"/>
                <a:gd name="connsiteY3" fmla="*/ 6702359 h 6702359"/>
                <a:gd name="connsiteX4" fmla="*/ 163735 w 10763554"/>
                <a:gd name="connsiteY4" fmla="*/ 6702359 h 6702359"/>
                <a:gd name="connsiteX5" fmla="*/ 109339 w 10763554"/>
                <a:gd name="connsiteY5" fmla="*/ 6466661 h 6702359"/>
                <a:gd name="connsiteX6" fmla="*/ 0 w 10763554"/>
                <a:gd name="connsiteY6" fmla="*/ 5382000 h 6702359"/>
                <a:gd name="connsiteX7" fmla="*/ 5381777 w 10763554"/>
                <a:gd name="connsiteY7" fmla="*/ 0 h 670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554" h="6702359">
                  <a:moveTo>
                    <a:pt x="5381777" y="0"/>
                  </a:moveTo>
                  <a:cubicBezTo>
                    <a:pt x="8354050" y="0"/>
                    <a:pt x="10763554" y="2409603"/>
                    <a:pt x="10763554" y="5382000"/>
                  </a:cubicBezTo>
                  <a:cubicBezTo>
                    <a:pt x="10763554" y="5753550"/>
                    <a:pt x="10725906" y="6116306"/>
                    <a:pt x="10654215" y="6466661"/>
                  </a:cubicBezTo>
                  <a:lnTo>
                    <a:pt x="10599819" y="6702359"/>
                  </a:lnTo>
                  <a:lnTo>
                    <a:pt x="163735" y="6702359"/>
                  </a:lnTo>
                  <a:lnTo>
                    <a:pt x="109339" y="6466661"/>
                  </a:lnTo>
                  <a:cubicBezTo>
                    <a:pt x="37649" y="6116306"/>
                    <a:pt x="0" y="5753550"/>
                    <a:pt x="0" y="5382000"/>
                  </a:cubicBezTo>
                  <a:cubicBezTo>
                    <a:pt x="0" y="2409603"/>
                    <a:pt x="2409504" y="0"/>
                    <a:pt x="5381777" y="0"/>
                  </a:cubicBezTo>
                  <a:close/>
                </a:path>
              </a:pathLst>
            </a:cu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2"/>
                </a:solidFill>
              </a:endParaRPr>
            </a:p>
          </p:txBody>
        </p:sp>
        <p:sp>
          <p:nvSpPr>
            <p:cNvPr id="20" name="任意多边形: 形状 19">
              <a:extLst>
                <a:ext uri="{FF2B5EF4-FFF2-40B4-BE49-F238E27FC236}">
                  <a16:creationId xmlns:a16="http://schemas.microsoft.com/office/drawing/2014/main" id="{BB865C9E-3D47-4CE2-AE32-B26AC6E719FB}"/>
                </a:ext>
              </a:extLst>
            </p:cNvPr>
            <p:cNvSpPr/>
            <p:nvPr/>
          </p:nvSpPr>
          <p:spPr>
            <a:xfrm>
              <a:off x="983665" y="443994"/>
              <a:ext cx="10186874" cy="6414007"/>
            </a:xfrm>
            <a:custGeom>
              <a:avLst/>
              <a:gdLst>
                <a:gd name="connsiteX0" fmla="*/ 5093437 w 10186874"/>
                <a:gd name="connsiteY0" fmla="*/ 0 h 6414007"/>
                <a:gd name="connsiteX1" fmla="*/ 10186874 w 10186874"/>
                <a:gd name="connsiteY1" fmla="*/ 5093648 h 6414007"/>
                <a:gd name="connsiteX2" fmla="*/ 10026519 w 10186874"/>
                <a:gd name="connsiteY2" fmla="*/ 6366630 h 6414007"/>
                <a:gd name="connsiteX3" fmla="*/ 10013066 w 10186874"/>
                <a:gd name="connsiteY3" fmla="*/ 6414007 h 6414007"/>
                <a:gd name="connsiteX4" fmla="*/ 173808 w 10186874"/>
                <a:gd name="connsiteY4" fmla="*/ 6414007 h 6414007"/>
                <a:gd name="connsiteX5" fmla="*/ 160355 w 10186874"/>
                <a:gd name="connsiteY5" fmla="*/ 6366630 h 6414007"/>
                <a:gd name="connsiteX6" fmla="*/ 0 w 10186874"/>
                <a:gd name="connsiteY6" fmla="*/ 5093648 h 6414007"/>
                <a:gd name="connsiteX7" fmla="*/ 5093437 w 10186874"/>
                <a:gd name="connsiteY7" fmla="*/ 0 h 64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6874" h="6414007">
                  <a:moveTo>
                    <a:pt x="5093437" y="0"/>
                  </a:moveTo>
                  <a:cubicBezTo>
                    <a:pt x="7906465" y="0"/>
                    <a:pt x="10186874" y="2280504"/>
                    <a:pt x="10186874" y="5093648"/>
                  </a:cubicBezTo>
                  <a:cubicBezTo>
                    <a:pt x="10186874" y="5533202"/>
                    <a:pt x="10131200" y="5959752"/>
                    <a:pt x="10026519" y="6366630"/>
                  </a:cubicBezTo>
                  <a:lnTo>
                    <a:pt x="10013066" y="6414007"/>
                  </a:lnTo>
                  <a:lnTo>
                    <a:pt x="173808" y="6414007"/>
                  </a:lnTo>
                  <a:lnTo>
                    <a:pt x="160355" y="6366630"/>
                  </a:lnTo>
                  <a:cubicBezTo>
                    <a:pt x="55674" y="5959752"/>
                    <a:pt x="0" y="5533202"/>
                    <a:pt x="0" y="5093648"/>
                  </a:cubicBezTo>
                  <a:cubicBezTo>
                    <a:pt x="0" y="2280504"/>
                    <a:pt x="2280409" y="0"/>
                    <a:pt x="5093437" y="0"/>
                  </a:cubicBezTo>
                  <a:close/>
                </a:path>
              </a:pathLst>
            </a:cu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2"/>
                </a:solidFill>
              </a:endParaRPr>
            </a:p>
          </p:txBody>
        </p:sp>
      </p:grpSp>
      <p:pic>
        <p:nvPicPr>
          <p:cNvPr id="24" name="图片 23">
            <a:extLst>
              <a:ext uri="{FF2B5EF4-FFF2-40B4-BE49-F238E27FC236}">
                <a16:creationId xmlns:a16="http://schemas.microsoft.com/office/drawing/2014/main" id="{F345C887-1C71-4632-8A45-899B50BA1277}"/>
              </a:ext>
            </a:extLst>
          </p:cNvPr>
          <p:cNvPicPr>
            <a:picLocks noChangeAspect="1"/>
          </p:cNvPicPr>
          <p:nvPr userDrawn="1"/>
        </p:nvPicPr>
        <p:blipFill>
          <a:blip r:embed="rId5">
            <a:alphaModFix amt="95000"/>
            <a:extLst>
              <a:ext uri="{BEBA8EAE-BF5A-486C-A8C5-ECC9F3942E4B}">
                <a14:imgProps xmlns:a14="http://schemas.microsoft.com/office/drawing/2010/main">
                  <a14:imgLayer r:embed="rId6">
                    <a14:imgEffect>
                      <a14:saturation sat="97000"/>
                    </a14:imgEffect>
                  </a14:imgLayer>
                </a14:imgProps>
              </a:ext>
            </a:extLst>
          </a:blip>
          <a:stretch>
            <a:fillRect/>
          </a:stretch>
        </p:blipFill>
        <p:spPr>
          <a:xfrm>
            <a:off x="9257347" y="-38100"/>
            <a:ext cx="2638130" cy="1184690"/>
          </a:xfrm>
          <a:prstGeom prst="rect">
            <a:avLst/>
          </a:prstGeom>
        </p:spPr>
      </p:pic>
    </p:spTree>
    <p:extLst>
      <p:ext uri="{BB962C8B-B14F-4D97-AF65-F5344CB8AC3E}">
        <p14:creationId xmlns:p14="http://schemas.microsoft.com/office/powerpoint/2010/main" val="3127214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
    <p:bg>
      <p:bgPr>
        <a:gradFill>
          <a:gsLst>
            <a:gs pos="0">
              <a:schemeClr val="accent1"/>
            </a:gs>
            <a:gs pos="91000">
              <a:schemeClr val="accent4"/>
            </a:gs>
          </a:gsLst>
          <a:lin ang="5400000" scaled="1"/>
        </a:gradFill>
        <a:effectLst/>
      </p:bgPr>
    </p:bg>
    <p:spTree>
      <p:nvGrpSpPr>
        <p:cNvPr id="1" name=""/>
        <p:cNvGrpSpPr/>
        <p:nvPr/>
      </p:nvGrpSpPr>
      <p:grpSpPr>
        <a:xfrm>
          <a:off x="0" y="0"/>
          <a:ext cx="0" cy="0"/>
          <a:chOff x="0" y="0"/>
          <a:chExt cx="0" cy="0"/>
        </a:xfrm>
      </p:grpSpPr>
      <p:sp>
        <p:nvSpPr>
          <p:cNvPr id="47" name="任意多边形: 形状 46">
            <a:extLst>
              <a:ext uri="{FF2B5EF4-FFF2-40B4-BE49-F238E27FC236}">
                <a16:creationId xmlns:a16="http://schemas.microsoft.com/office/drawing/2014/main" id="{CBCD8AB1-C498-4CD6-8B91-F09EEFE911B4}"/>
              </a:ext>
            </a:extLst>
          </p:cNvPr>
          <p:cNvSpPr/>
          <p:nvPr userDrawn="1"/>
        </p:nvSpPr>
        <p:spPr>
          <a:xfrm>
            <a:off x="0" y="0"/>
            <a:ext cx="12192000" cy="3866333"/>
          </a:xfrm>
          <a:custGeom>
            <a:avLst/>
            <a:gdLst>
              <a:gd name="connsiteX0" fmla="*/ 0 w 12192000"/>
              <a:gd name="connsiteY0" fmla="*/ 0 h 3866333"/>
              <a:gd name="connsiteX1" fmla="*/ 12192000 w 12192000"/>
              <a:gd name="connsiteY1" fmla="*/ 0 h 3866333"/>
              <a:gd name="connsiteX2" fmla="*/ 12192000 w 12192000"/>
              <a:gd name="connsiteY2" fmla="*/ 3866333 h 3866333"/>
              <a:gd name="connsiteX3" fmla="*/ 12152415 w 12192000"/>
              <a:gd name="connsiteY3" fmla="*/ 3836545 h 3866333"/>
              <a:gd name="connsiteX4" fmla="*/ 6084630 w 12192000"/>
              <a:gd name="connsiteY4" fmla="*/ 2358486 h 3866333"/>
              <a:gd name="connsiteX5" fmla="*/ 16844 w 12192000"/>
              <a:gd name="connsiteY5" fmla="*/ 3836545 h 3866333"/>
              <a:gd name="connsiteX6" fmla="*/ 0 w 12192000"/>
              <a:gd name="connsiteY6" fmla="*/ 3849220 h 3866333"/>
              <a:gd name="connsiteX7" fmla="*/ 0 w 12192000"/>
              <a:gd name="connsiteY7" fmla="*/ 0 h 38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66333">
                <a:moveTo>
                  <a:pt x="0" y="0"/>
                </a:moveTo>
                <a:lnTo>
                  <a:pt x="12192000" y="0"/>
                </a:lnTo>
                <a:lnTo>
                  <a:pt x="12192000" y="3866333"/>
                </a:lnTo>
                <a:lnTo>
                  <a:pt x="12152415" y="3836545"/>
                </a:lnTo>
                <a:cubicBezTo>
                  <a:pt x="10908053" y="2950414"/>
                  <a:pt x="8656099" y="2358486"/>
                  <a:pt x="6084630" y="2358486"/>
                </a:cubicBezTo>
                <a:cubicBezTo>
                  <a:pt x="3513160" y="2358486"/>
                  <a:pt x="1261206" y="2950414"/>
                  <a:pt x="16844" y="3836545"/>
                </a:cubicBezTo>
                <a:lnTo>
                  <a:pt x="0" y="3849220"/>
                </a:lnTo>
                <a:lnTo>
                  <a:pt x="0" y="0"/>
                </a:lnTo>
                <a:close/>
              </a:path>
            </a:pathLst>
          </a:custGeom>
          <a:blipFill>
            <a:blip r:embed="rId2">
              <a:alphaModFix amt="80000"/>
              <a:extLst>
                <a:ext uri="{BEBA8EAE-BF5A-486C-A8C5-ECC9F3942E4B}">
                  <a14:imgProps xmlns:a14="http://schemas.microsoft.com/office/drawing/2010/main">
                    <a14:imgLayer r:embed="rId3">
                      <a14:imgEffect>
                        <a14:colorTemperature colorTemp="6300"/>
                      </a14:imgEffect>
                    </a14:imgLayer>
                  </a14:imgProps>
                </a:ext>
              </a:extLst>
            </a:blip>
            <a:srcRect/>
            <a:stretch>
              <a:fillRect b="-110160"/>
            </a:stretch>
          </a:blipFill>
          <a:ln w="0">
            <a:noFill/>
          </a:ln>
          <a:effectLst>
            <a:outerShdw blurRad="3556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grpSp>
        <p:nvGrpSpPr>
          <p:cNvPr id="20" name="组合 19">
            <a:extLst>
              <a:ext uri="{FF2B5EF4-FFF2-40B4-BE49-F238E27FC236}">
                <a16:creationId xmlns:a16="http://schemas.microsoft.com/office/drawing/2014/main" id="{31AE6B49-2C47-427F-B4FC-EBBCB97D99D9}"/>
              </a:ext>
            </a:extLst>
          </p:cNvPr>
          <p:cNvGrpSpPr/>
          <p:nvPr userDrawn="1"/>
        </p:nvGrpSpPr>
        <p:grpSpPr>
          <a:xfrm>
            <a:off x="358802" y="808747"/>
            <a:ext cx="11833198" cy="6049253"/>
            <a:chOff x="358802" y="808747"/>
            <a:chExt cx="11833198" cy="6049253"/>
          </a:xfrm>
        </p:grpSpPr>
        <p:pic>
          <p:nvPicPr>
            <p:cNvPr id="18" name="图片 17" descr="夜晚的星空&#10;&#10;描述已自动生成">
              <a:extLst>
                <a:ext uri="{FF2B5EF4-FFF2-40B4-BE49-F238E27FC236}">
                  <a16:creationId xmlns:a16="http://schemas.microsoft.com/office/drawing/2014/main" id="{74AE9522-5D35-4120-91E4-180DE6CB0CAA}"/>
                </a:ext>
              </a:extLst>
            </p:cNvPr>
            <p:cNvPicPr>
              <a:picLocks noChangeAspect="1"/>
            </p:cNvPicPr>
            <p:nvPr/>
          </p:nvPicPr>
          <p:blipFill rotWithShape="1">
            <a:blip r:embed="rId4">
              <a:extLst>
                <a:ext uri="{28A0092B-C50C-407E-A947-70E740481C1C}">
                  <a14:useLocalDpi xmlns:a14="http://schemas.microsoft.com/office/drawing/2010/main" val="0"/>
                </a:ext>
              </a:extLst>
            </a:blip>
            <a:srcRect t="-1" r="6697" b="19432"/>
            <a:stretch/>
          </p:blipFill>
          <p:spPr>
            <a:xfrm>
              <a:off x="2553403" y="1695448"/>
              <a:ext cx="9638597" cy="5162552"/>
            </a:xfrm>
            <a:prstGeom prst="rect">
              <a:avLst/>
            </a:prstGeom>
          </p:spPr>
        </p:pic>
        <p:pic>
          <p:nvPicPr>
            <p:cNvPr id="19" name="图片 18" descr="夜晚的星空&#10;&#10;描述已自动生成">
              <a:extLst>
                <a:ext uri="{FF2B5EF4-FFF2-40B4-BE49-F238E27FC236}">
                  <a16:creationId xmlns:a16="http://schemas.microsoft.com/office/drawing/2014/main" id="{ADA9A054-40EA-40C0-B8CC-F13545FAB76F}"/>
                </a:ext>
              </a:extLst>
            </p:cNvPr>
            <p:cNvPicPr>
              <a:picLocks noChangeAspect="1"/>
            </p:cNvPicPr>
            <p:nvPr/>
          </p:nvPicPr>
          <p:blipFill rotWithShape="1">
            <a:blip r:embed="rId4">
              <a:extLst>
                <a:ext uri="{28A0092B-C50C-407E-A947-70E740481C1C}">
                  <a14:useLocalDpi xmlns:a14="http://schemas.microsoft.com/office/drawing/2010/main" val="0"/>
                </a:ext>
              </a:extLst>
            </a:blip>
            <a:srcRect b="5594"/>
            <a:stretch/>
          </p:blipFill>
          <p:spPr>
            <a:xfrm flipH="1">
              <a:off x="358802" y="808747"/>
              <a:ext cx="10330382" cy="6049253"/>
            </a:xfrm>
            <a:prstGeom prst="rect">
              <a:avLst/>
            </a:prstGeom>
          </p:spPr>
        </p:pic>
      </p:grpSp>
      <p:pic>
        <p:nvPicPr>
          <p:cNvPr id="14" name="图形 13">
            <a:extLst>
              <a:ext uri="{FF2B5EF4-FFF2-40B4-BE49-F238E27FC236}">
                <a16:creationId xmlns:a16="http://schemas.microsoft.com/office/drawing/2014/main" id="{4689A5F6-89A2-4ADD-BE06-B70094EE337E}"/>
              </a:ext>
            </a:extLst>
          </p:cNvPr>
          <p:cNvPicPr>
            <a:picLocks noChangeAspect="1"/>
          </p:cNvPicPr>
          <p:nvPr userDrawn="1"/>
        </p:nvPicPr>
        <p:blipFill rotWithShape="1">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0" t="15319" b="352"/>
          <a:stretch/>
        </p:blipFill>
        <p:spPr>
          <a:xfrm>
            <a:off x="0" y="0"/>
            <a:ext cx="12206288" cy="6858000"/>
          </a:xfrm>
          <a:prstGeom prst="rect">
            <a:avLst/>
          </a:prstGeom>
        </p:spPr>
      </p:pic>
      <p:grpSp>
        <p:nvGrpSpPr>
          <p:cNvPr id="41" name="组合 40">
            <a:extLst>
              <a:ext uri="{FF2B5EF4-FFF2-40B4-BE49-F238E27FC236}">
                <a16:creationId xmlns:a16="http://schemas.microsoft.com/office/drawing/2014/main" id="{36311254-0EB3-41E8-9AD7-DB0BABE25ED7}"/>
              </a:ext>
            </a:extLst>
          </p:cNvPr>
          <p:cNvGrpSpPr/>
          <p:nvPr userDrawn="1"/>
        </p:nvGrpSpPr>
        <p:grpSpPr>
          <a:xfrm>
            <a:off x="534001" y="1165610"/>
            <a:ext cx="11123999" cy="5292000"/>
            <a:chOff x="534001" y="1152910"/>
            <a:chExt cx="11123999" cy="5292000"/>
          </a:xfrm>
        </p:grpSpPr>
        <p:sp>
          <p:nvSpPr>
            <p:cNvPr id="5" name="矩形 4">
              <a:extLst>
                <a:ext uri="{FF2B5EF4-FFF2-40B4-BE49-F238E27FC236}">
                  <a16:creationId xmlns:a16="http://schemas.microsoft.com/office/drawing/2014/main" id="{9ABFCBED-6E80-4AA6-AE1A-D1FA32A7C6B7}"/>
                </a:ext>
              </a:extLst>
            </p:cNvPr>
            <p:cNvSpPr/>
            <p:nvPr/>
          </p:nvSpPr>
          <p:spPr>
            <a:xfrm rot="16200000">
              <a:off x="3450001" y="-1763090"/>
              <a:ext cx="5292000" cy="11123999"/>
            </a:xfrm>
            <a:prstGeom prst="rect">
              <a:avLst/>
            </a:prstGeom>
            <a:gradFill flip="none" rotWithShape="1">
              <a:gsLst>
                <a:gs pos="60000">
                  <a:schemeClr val="accent1"/>
                </a:gs>
                <a:gs pos="100000">
                  <a:schemeClr val="accent4"/>
                </a:gs>
              </a:gsLst>
              <a:lin ang="13500000" scaled="1"/>
              <a:tileRect/>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6" name="矩形 5">
              <a:extLst>
                <a:ext uri="{FF2B5EF4-FFF2-40B4-BE49-F238E27FC236}">
                  <a16:creationId xmlns:a16="http://schemas.microsoft.com/office/drawing/2014/main" id="{19601472-903D-4C1D-8D50-9E8CCA4A9077}"/>
                </a:ext>
              </a:extLst>
            </p:cNvPr>
            <p:cNvSpPr/>
            <p:nvPr/>
          </p:nvSpPr>
          <p:spPr>
            <a:xfrm rot="16200000">
              <a:off x="3636567" y="-1564609"/>
              <a:ext cx="4918869" cy="10727036"/>
            </a:xfrm>
            <a:prstGeom prst="rect">
              <a:avLst/>
            </a:prstGeom>
            <a:gradFill flip="none" rotWithShape="1">
              <a:gsLst>
                <a:gs pos="0">
                  <a:schemeClr val="accent1"/>
                </a:gs>
                <a:gs pos="91000">
                  <a:schemeClr val="accent4"/>
                </a:gs>
              </a:gsLst>
              <a:lin ang="13500000" scaled="1"/>
              <a:tileRect/>
            </a:gradFill>
            <a:ln w="317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cxnSp>
        <p:nvCxnSpPr>
          <p:cNvPr id="10" name="直接连接符 9">
            <a:extLst>
              <a:ext uri="{FF2B5EF4-FFF2-40B4-BE49-F238E27FC236}">
                <a16:creationId xmlns:a16="http://schemas.microsoft.com/office/drawing/2014/main" id="{C518140F-6879-43F1-A587-ABADF343031E}"/>
              </a:ext>
            </a:extLst>
          </p:cNvPr>
          <p:cNvCxnSpPr>
            <a:cxnSpLocks/>
          </p:cNvCxnSpPr>
          <p:nvPr userDrawn="1"/>
        </p:nvCxnSpPr>
        <p:spPr>
          <a:xfrm>
            <a:off x="5577692" y="2600329"/>
            <a:ext cx="0" cy="2040835"/>
          </a:xfrm>
          <a:prstGeom prst="line">
            <a:avLst/>
          </a:prstGeom>
          <a:ln w="19050">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文本占位符 23">
            <a:extLst>
              <a:ext uri="{FF2B5EF4-FFF2-40B4-BE49-F238E27FC236}">
                <a16:creationId xmlns:a16="http://schemas.microsoft.com/office/drawing/2014/main" id="{0ADD20EA-0E62-4724-AE92-5C5B336FCDAF}"/>
              </a:ext>
            </a:extLst>
          </p:cNvPr>
          <p:cNvSpPr>
            <a:spLocks noGrp="1"/>
          </p:cNvSpPr>
          <p:nvPr userDrawn="1">
            <p:ph type="body" sz="quarter" idx="10" hasCustomPrompt="1"/>
          </p:nvPr>
        </p:nvSpPr>
        <p:spPr>
          <a:xfrm>
            <a:off x="2315249" y="2125305"/>
            <a:ext cx="3638550" cy="2957580"/>
          </a:xfrm>
          <a:prstGeom prst="rect">
            <a:avLst/>
          </a:prstGeom>
        </p:spPr>
        <p:txBody>
          <a:bodyPr/>
          <a:lstStyle>
            <a:lvl1pPr marL="0" indent="0" algn="l" defTabSz="457200" rtl="0" eaLnBrk="1" latinLnBrk="0" hangingPunct="1">
              <a:lnSpc>
                <a:spcPct val="100000"/>
              </a:lnSpc>
              <a:buNone/>
              <a:defRPr lang="zh-CN" altLang="en-US" sz="19900" kern="1200" dirty="0" smtClean="0">
                <a:ln>
                  <a:solidFill>
                    <a:schemeClr val="accent2"/>
                  </a:solidFill>
                </a:ln>
                <a:noFill/>
                <a:latin typeface="+mj-ea"/>
                <a:ea typeface="+mj-ea"/>
                <a:cs typeface="+mn-cs"/>
              </a:defRPr>
            </a:lvl1pPr>
          </a:lstStyle>
          <a:p>
            <a:pPr lvl="0"/>
            <a:r>
              <a:rPr lang="en-US" altLang="zh-CN" dirty="0"/>
              <a:t>01</a:t>
            </a:r>
            <a:endParaRPr lang="zh-CN" altLang="en-US" dirty="0"/>
          </a:p>
        </p:txBody>
      </p:sp>
      <p:sp>
        <p:nvSpPr>
          <p:cNvPr id="27" name="文本占位符 23">
            <a:extLst>
              <a:ext uri="{FF2B5EF4-FFF2-40B4-BE49-F238E27FC236}">
                <a16:creationId xmlns:a16="http://schemas.microsoft.com/office/drawing/2014/main" id="{B5049E1E-C7F3-4DFB-AF2B-AE873EF0DB21}"/>
              </a:ext>
            </a:extLst>
          </p:cNvPr>
          <p:cNvSpPr>
            <a:spLocks noGrp="1"/>
          </p:cNvSpPr>
          <p:nvPr userDrawn="1">
            <p:ph type="body" sz="quarter" idx="11" hasCustomPrompt="1"/>
          </p:nvPr>
        </p:nvSpPr>
        <p:spPr>
          <a:xfrm>
            <a:off x="5854158" y="2767331"/>
            <a:ext cx="3930563" cy="1179810"/>
          </a:xfrm>
          <a:prstGeom prst="rect">
            <a:avLst/>
          </a:prstGeom>
          <a:noFill/>
        </p:spPr>
        <p:txBody>
          <a:bodyPr wrap="none" lIns="0" tIns="0" rIns="0" bIns="0" rtlCol="0">
            <a:spAutoFit/>
          </a:bodyPr>
          <a:lstStyle>
            <a:lvl1pPr marL="0" indent="0">
              <a:buNone/>
              <a:defRPr lang="zh-CN" altLang="en-US" sz="11500" baseline="-25000" dirty="0" smtClean="0">
                <a:solidFill>
                  <a:schemeClr val="bg2"/>
                </a:solidFill>
                <a:latin typeface="+mj-ea"/>
                <a:ea typeface="+mj-ea"/>
              </a:defRPr>
            </a:lvl1pPr>
          </a:lstStyle>
          <a:p>
            <a:pPr marL="0" marR="0" lvl="0" indent="0" algn="l" defTabSz="457200" rtl="0" eaLnBrk="1" fontAlgn="auto" latinLnBrk="0" hangingPunct="1">
              <a:lnSpc>
                <a:spcPct val="100000"/>
              </a:lnSpc>
              <a:spcBef>
                <a:spcPts val="1000"/>
              </a:spcBef>
              <a:spcAft>
                <a:spcPts val="0"/>
              </a:spcAft>
              <a:buClrTx/>
              <a:buSzTx/>
              <a:buFont typeface="Arial" panose="020B0604020202020204" pitchFamily="34" charset="0"/>
              <a:buNone/>
              <a:tabLst/>
              <a:defRPr/>
            </a:pPr>
            <a:r>
              <a:rPr lang="zh-CN" altLang="en-US" sz="11500" baseline="-25000" dirty="0">
                <a:solidFill>
                  <a:schemeClr val="bg2"/>
                </a:solidFill>
                <a:latin typeface="+mj-ea"/>
                <a:ea typeface="+mj-ea"/>
              </a:rPr>
              <a:t>营销状况</a:t>
            </a:r>
          </a:p>
        </p:txBody>
      </p:sp>
      <p:pic>
        <p:nvPicPr>
          <p:cNvPr id="48" name="图片 47">
            <a:extLst>
              <a:ext uri="{FF2B5EF4-FFF2-40B4-BE49-F238E27FC236}">
                <a16:creationId xmlns:a16="http://schemas.microsoft.com/office/drawing/2014/main" id="{18196C6A-80E9-4F0F-8F47-83825787BCDE}"/>
              </a:ext>
            </a:extLst>
          </p:cNvPr>
          <p:cNvPicPr>
            <a:picLocks noChangeAspect="1"/>
          </p:cNvPicPr>
          <p:nvPr userDrawn="1"/>
        </p:nvPicPr>
        <p:blipFill>
          <a:blip r:embed="rId7">
            <a:alphaModFix amt="95000"/>
            <a:extLst>
              <a:ext uri="{BEBA8EAE-BF5A-486C-A8C5-ECC9F3942E4B}">
                <a14:imgProps xmlns:a14="http://schemas.microsoft.com/office/drawing/2010/main">
                  <a14:imgLayer r:embed="rId8">
                    <a14:imgEffect>
                      <a14:saturation sat="97000"/>
                    </a14:imgEffect>
                  </a14:imgLayer>
                </a14:imgProps>
              </a:ext>
            </a:extLst>
          </a:blip>
          <a:stretch>
            <a:fillRect/>
          </a:stretch>
        </p:blipFill>
        <p:spPr>
          <a:xfrm>
            <a:off x="9257347" y="-38100"/>
            <a:ext cx="2638130" cy="1184690"/>
          </a:xfrm>
          <a:prstGeom prst="rect">
            <a:avLst/>
          </a:prstGeom>
        </p:spPr>
      </p:pic>
      <p:sp>
        <p:nvSpPr>
          <p:cNvPr id="15" name="文本占位符 24">
            <a:extLst>
              <a:ext uri="{FF2B5EF4-FFF2-40B4-BE49-F238E27FC236}">
                <a16:creationId xmlns:a16="http://schemas.microsoft.com/office/drawing/2014/main" id="{D3F6D344-B23A-4269-8A71-1856497E2F0E}"/>
              </a:ext>
            </a:extLst>
          </p:cNvPr>
          <p:cNvSpPr>
            <a:spLocks noGrp="1"/>
          </p:cNvSpPr>
          <p:nvPr>
            <p:ph type="body" sz="quarter" idx="13"/>
          </p:nvPr>
        </p:nvSpPr>
        <p:spPr>
          <a:xfrm>
            <a:off x="5769390" y="4241800"/>
            <a:ext cx="4944208" cy="443198"/>
          </a:xfrm>
          <a:prstGeom prst="rect">
            <a:avLst/>
          </a:prstGeom>
        </p:spPr>
        <p:txBody>
          <a:bodyPr/>
          <a:lstStyle>
            <a:lvl1pPr marL="0" indent="0">
              <a:buNone/>
              <a:defRPr/>
            </a:lvl1pPr>
          </a:lstStyle>
          <a:p>
            <a:r>
              <a:rPr lang="en-US" altLang="zh-CN" sz="3200" dirty="0">
                <a:solidFill>
                  <a:schemeClr val="accent5">
                    <a:alpha val="50000"/>
                  </a:schemeClr>
                </a:solidFill>
                <a:latin typeface="+mj-lt"/>
              </a:rPr>
              <a:t>Brand Introduction</a:t>
            </a:r>
          </a:p>
        </p:txBody>
      </p:sp>
    </p:spTree>
    <p:extLst>
      <p:ext uri="{BB962C8B-B14F-4D97-AF65-F5344CB8AC3E}">
        <p14:creationId xmlns:p14="http://schemas.microsoft.com/office/powerpoint/2010/main" val="1734287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bg>
      <p:bgPr>
        <a:gradFill>
          <a:gsLst>
            <a:gs pos="0">
              <a:schemeClr val="accent1"/>
            </a:gs>
            <a:gs pos="91000">
              <a:schemeClr val="accent4"/>
            </a:gs>
          </a:gsLst>
          <a:lin ang="5400000" scaled="1"/>
        </a:gradFill>
        <a:effectLst/>
      </p:bgPr>
    </p:bg>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62E5585D-339A-4D6E-B50F-47A5CD7DCFE6}"/>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 t="15319" b="352"/>
          <a:stretch/>
        </p:blipFill>
        <p:spPr>
          <a:xfrm>
            <a:off x="0" y="8466"/>
            <a:ext cx="12206288" cy="6858000"/>
          </a:xfrm>
          <a:prstGeom prst="rect">
            <a:avLst/>
          </a:prstGeom>
        </p:spPr>
      </p:pic>
      <p:pic>
        <p:nvPicPr>
          <p:cNvPr id="10" name="图片 9">
            <a:extLst>
              <a:ext uri="{FF2B5EF4-FFF2-40B4-BE49-F238E27FC236}">
                <a16:creationId xmlns:a16="http://schemas.microsoft.com/office/drawing/2014/main" id="{48EE76B4-F26D-4C8C-AEA9-950D784BE541}"/>
              </a:ext>
            </a:extLst>
          </p:cNvPr>
          <p:cNvPicPr>
            <a:picLocks noChangeAspect="1"/>
          </p:cNvPicPr>
          <p:nvPr userDrawn="1"/>
        </p:nvPicPr>
        <p:blipFill>
          <a:blip r:embed="rId4">
            <a:alphaModFix amt="95000"/>
            <a:extLst>
              <a:ext uri="{BEBA8EAE-BF5A-486C-A8C5-ECC9F3942E4B}">
                <a14:imgProps xmlns:a14="http://schemas.microsoft.com/office/drawing/2010/main">
                  <a14:imgLayer r:embed="rId5">
                    <a14:imgEffect>
                      <a14:saturation sat="97000"/>
                    </a14:imgEffect>
                  </a14:imgLayer>
                </a14:imgProps>
              </a:ext>
            </a:extLst>
          </a:blip>
          <a:stretch>
            <a:fillRect/>
          </a:stretch>
        </p:blipFill>
        <p:spPr>
          <a:xfrm>
            <a:off x="9257347" y="-38100"/>
            <a:ext cx="2638130" cy="1184690"/>
          </a:xfrm>
          <a:prstGeom prst="rect">
            <a:avLst/>
          </a:prstGeom>
        </p:spPr>
      </p:pic>
      <p:cxnSp>
        <p:nvCxnSpPr>
          <p:cNvPr id="12" name="直接连接符 11">
            <a:extLst>
              <a:ext uri="{FF2B5EF4-FFF2-40B4-BE49-F238E27FC236}">
                <a16:creationId xmlns:a16="http://schemas.microsoft.com/office/drawing/2014/main" id="{C5610A00-9841-44F3-8165-68BF9116C0E0}"/>
              </a:ext>
            </a:extLst>
          </p:cNvPr>
          <p:cNvCxnSpPr>
            <a:cxnSpLocks/>
          </p:cNvCxnSpPr>
          <p:nvPr/>
        </p:nvCxnSpPr>
        <p:spPr>
          <a:xfrm flipH="1">
            <a:off x="695325" y="995735"/>
            <a:ext cx="630190" cy="0"/>
          </a:xfrm>
          <a:prstGeom prst="line">
            <a:avLst/>
          </a:prstGeom>
          <a:ln w="15875">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占位符 15">
            <a:extLst>
              <a:ext uri="{FF2B5EF4-FFF2-40B4-BE49-F238E27FC236}">
                <a16:creationId xmlns:a16="http://schemas.microsoft.com/office/drawing/2014/main" id="{6CF1D364-DD28-4C73-9A8F-1A9A2DFBDBF2}"/>
              </a:ext>
            </a:extLst>
          </p:cNvPr>
          <p:cNvSpPr>
            <a:spLocks noGrp="1"/>
          </p:cNvSpPr>
          <p:nvPr>
            <p:ph type="body" sz="quarter" idx="10" hasCustomPrompt="1"/>
          </p:nvPr>
        </p:nvSpPr>
        <p:spPr>
          <a:xfrm>
            <a:off x="695325" y="324219"/>
            <a:ext cx="1641475" cy="492443"/>
          </a:xfrm>
          <a:prstGeom prst="rect">
            <a:avLst/>
          </a:prstGeom>
          <a:noFill/>
        </p:spPr>
        <p:txBody>
          <a:bodyPr wrap="none" lIns="0" tIns="0" rIns="0" bIns="0" rtlCol="0">
            <a:spAutoFit/>
          </a:bodyPr>
          <a:lstStyle>
            <a:lvl1pPr marL="0" indent="0">
              <a:buNone/>
              <a:defRPr lang="zh-CN" altLang="en-US" sz="3200" dirty="0">
                <a:solidFill>
                  <a:schemeClr val="accent2"/>
                </a:solidFill>
                <a:latin typeface="+mj-ea"/>
                <a:ea typeface="+mj-ea"/>
              </a:defRPr>
            </a:lvl1pPr>
          </a:lstStyle>
          <a:p>
            <a:pPr marL="0" lvl="0" defTabSz="457200">
              <a:lnSpc>
                <a:spcPct val="100000"/>
              </a:lnSpc>
            </a:pPr>
            <a:r>
              <a:rPr lang="zh-CN" altLang="en-US" dirty="0"/>
              <a:t>营销状况</a:t>
            </a:r>
          </a:p>
        </p:txBody>
      </p:sp>
      <p:sp>
        <p:nvSpPr>
          <p:cNvPr id="19" name="文本占位符 18">
            <a:extLst>
              <a:ext uri="{FF2B5EF4-FFF2-40B4-BE49-F238E27FC236}">
                <a16:creationId xmlns:a16="http://schemas.microsoft.com/office/drawing/2014/main" id="{7C918068-9AD9-4C2D-9EF9-97084312B0BA}"/>
              </a:ext>
            </a:extLst>
          </p:cNvPr>
          <p:cNvSpPr>
            <a:spLocks noGrp="1"/>
          </p:cNvSpPr>
          <p:nvPr>
            <p:ph type="body" sz="quarter" idx="11" hasCustomPrompt="1"/>
          </p:nvPr>
        </p:nvSpPr>
        <p:spPr>
          <a:xfrm>
            <a:off x="695324" y="784067"/>
            <a:ext cx="2288508" cy="193899"/>
          </a:xfrm>
          <a:prstGeom prst="rect">
            <a:avLst/>
          </a:prstGeom>
          <a:noFill/>
        </p:spPr>
        <p:txBody>
          <a:bodyPr wrap="square" lIns="0" tIns="0" rIns="0" bIns="0" rtlCol="0">
            <a:spAutoFit/>
          </a:bodyPr>
          <a:lstStyle>
            <a:lvl1pPr marL="0" indent="0">
              <a:buNone/>
              <a:defRPr lang="zh-CN" altLang="en-US" sz="1400" dirty="0">
                <a:solidFill>
                  <a:schemeClr val="accent5">
                    <a:alpha val="26000"/>
                  </a:schemeClr>
                </a:solidFill>
                <a:latin typeface="+mj-lt"/>
              </a:defRPr>
            </a:lvl1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1400" dirty="0">
                <a:solidFill>
                  <a:schemeClr val="accent5">
                    <a:alpha val="50000"/>
                  </a:schemeClr>
                </a:solidFill>
                <a:latin typeface="+mj-lt"/>
              </a:rPr>
              <a:t>Brand introduction</a:t>
            </a:r>
          </a:p>
        </p:txBody>
      </p:sp>
    </p:spTree>
    <p:extLst>
      <p:ext uri="{BB962C8B-B14F-4D97-AF65-F5344CB8AC3E}">
        <p14:creationId xmlns:p14="http://schemas.microsoft.com/office/powerpoint/2010/main" val="329373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p:bg>
      <p:bgPr>
        <a:gradFill>
          <a:gsLst>
            <a:gs pos="0">
              <a:schemeClr val="accent1"/>
            </a:gs>
            <a:gs pos="91000">
              <a:schemeClr val="accent4"/>
            </a:gs>
          </a:gsLst>
          <a:lin ang="5400000" scaled="1"/>
        </a:gradFill>
        <a:effectLst/>
      </p:bgPr>
    </p:bg>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62E5585D-339A-4D6E-B50F-47A5CD7DCFE6}"/>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 t="15319" b="352"/>
          <a:stretch/>
        </p:blipFill>
        <p:spPr>
          <a:xfrm>
            <a:off x="0" y="0"/>
            <a:ext cx="12206288" cy="6858000"/>
          </a:xfrm>
          <a:prstGeom prst="rect">
            <a:avLst/>
          </a:prstGeom>
        </p:spPr>
      </p:pic>
      <p:pic>
        <p:nvPicPr>
          <p:cNvPr id="5" name="图片 4">
            <a:extLst>
              <a:ext uri="{FF2B5EF4-FFF2-40B4-BE49-F238E27FC236}">
                <a16:creationId xmlns:a16="http://schemas.microsoft.com/office/drawing/2014/main" id="{DBCC5A54-F41D-4E9F-AE56-2D9418543795}"/>
              </a:ext>
            </a:extLst>
          </p:cNvPr>
          <p:cNvPicPr>
            <a:picLocks noChangeAspect="1"/>
          </p:cNvPicPr>
          <p:nvPr userDrawn="1"/>
        </p:nvPicPr>
        <p:blipFill>
          <a:blip r:embed="rId4">
            <a:alphaModFix amt="95000"/>
            <a:extLst>
              <a:ext uri="{BEBA8EAE-BF5A-486C-A8C5-ECC9F3942E4B}">
                <a14:imgProps xmlns:a14="http://schemas.microsoft.com/office/drawing/2010/main">
                  <a14:imgLayer r:embed="rId5">
                    <a14:imgEffect>
                      <a14:saturation sat="97000"/>
                    </a14:imgEffect>
                  </a14:imgLayer>
                </a14:imgProps>
              </a:ext>
            </a:extLst>
          </a:blip>
          <a:stretch>
            <a:fillRect/>
          </a:stretch>
        </p:blipFill>
        <p:spPr>
          <a:xfrm>
            <a:off x="9257347" y="-38100"/>
            <a:ext cx="2638130" cy="1184690"/>
          </a:xfrm>
          <a:prstGeom prst="rect">
            <a:avLst/>
          </a:prstGeom>
        </p:spPr>
      </p:pic>
      <p:sp>
        <p:nvSpPr>
          <p:cNvPr id="6" name="文本占位符 15">
            <a:extLst>
              <a:ext uri="{FF2B5EF4-FFF2-40B4-BE49-F238E27FC236}">
                <a16:creationId xmlns:a16="http://schemas.microsoft.com/office/drawing/2014/main" id="{DFB6837F-CB7E-49BA-9B35-57D009A87704}"/>
              </a:ext>
            </a:extLst>
          </p:cNvPr>
          <p:cNvSpPr>
            <a:spLocks noGrp="1"/>
          </p:cNvSpPr>
          <p:nvPr>
            <p:ph type="body" sz="quarter" idx="10" hasCustomPrompt="1"/>
          </p:nvPr>
        </p:nvSpPr>
        <p:spPr>
          <a:xfrm>
            <a:off x="695325" y="324219"/>
            <a:ext cx="1118896" cy="492443"/>
          </a:xfrm>
          <a:prstGeom prst="rect">
            <a:avLst/>
          </a:prstGeom>
          <a:noFill/>
        </p:spPr>
        <p:txBody>
          <a:bodyPr wrap="none" lIns="0" tIns="0" rIns="0" bIns="0" rtlCol="0">
            <a:spAutoFit/>
          </a:bodyPr>
          <a:lstStyle>
            <a:lvl1pPr marL="0" indent="0">
              <a:buNone/>
              <a:defRPr lang="zh-CN" altLang="en-US" sz="3200" dirty="0">
                <a:solidFill>
                  <a:schemeClr val="accent2"/>
                </a:solidFill>
                <a:latin typeface="+mj-ea"/>
                <a:ea typeface="+mj-ea"/>
              </a:defRPr>
            </a:lvl1pPr>
          </a:lstStyle>
          <a:p>
            <a:pPr marL="0" lvl="0" defTabSz="457200">
              <a:lnSpc>
                <a:spcPct val="100000"/>
              </a:lnSpc>
            </a:pPr>
            <a:r>
              <a:rPr lang="en-US" altLang="zh-CN" dirty="0"/>
              <a:t>ICON</a:t>
            </a:r>
            <a:endParaRPr lang="zh-CN" altLang="en-US" dirty="0"/>
          </a:p>
        </p:txBody>
      </p:sp>
    </p:spTree>
    <p:extLst>
      <p:ext uri="{BB962C8B-B14F-4D97-AF65-F5344CB8AC3E}">
        <p14:creationId xmlns:p14="http://schemas.microsoft.com/office/powerpoint/2010/main" val="158144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2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85F101B-3913-4829-A48C-B9CEEFBC980B}"/>
              </a:ext>
            </a:extLst>
          </p:cNvPr>
          <p:cNvPicPr>
            <a:picLocks noChangeAspect="1"/>
          </p:cNvPicPr>
          <p:nvPr userDrawn="1"/>
        </p:nvPicPr>
        <p:blipFill>
          <a:blip r:embed="rId2">
            <a:alphaModFix amt="95000"/>
            <a:extLst>
              <a:ext uri="{BEBA8EAE-BF5A-486C-A8C5-ECC9F3942E4B}">
                <a14:imgProps xmlns:a14="http://schemas.microsoft.com/office/drawing/2010/main">
                  <a14:imgLayer r:embed="rId3">
                    <a14:imgEffect>
                      <a14:saturation sat="97000"/>
                    </a14:imgEffect>
                  </a14:imgLayer>
                </a14:imgProps>
              </a:ext>
            </a:extLst>
          </a:blip>
          <a:stretch>
            <a:fillRect/>
          </a:stretch>
        </p:blipFill>
        <p:spPr>
          <a:xfrm>
            <a:off x="9257347" y="-38100"/>
            <a:ext cx="2638130" cy="1184690"/>
          </a:xfrm>
          <a:prstGeom prst="rect">
            <a:avLst/>
          </a:prstGeom>
        </p:spPr>
      </p:pic>
    </p:spTree>
    <p:extLst>
      <p:ext uri="{BB962C8B-B14F-4D97-AF65-F5344CB8AC3E}">
        <p14:creationId xmlns:p14="http://schemas.microsoft.com/office/powerpoint/2010/main" val="3275801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D492C607-F5EE-4DA9-A6D9-ED19562F5A8D}"/>
              </a:ext>
            </a:extLst>
          </p:cNvPr>
          <p:cNvSpPr/>
          <p:nvPr userDrawn="1"/>
        </p:nvSpPr>
        <p:spPr>
          <a:xfrm>
            <a:off x="-31220229" y="-20508686"/>
            <a:ext cx="1045028" cy="1045028"/>
          </a:xfrm>
          <a:prstGeom prst="ellipse">
            <a:avLst/>
          </a:prstGeom>
          <a:solidFill>
            <a:srgbClr val="CF2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3" name="椭圆 2">
            <a:extLst>
              <a:ext uri="{FF2B5EF4-FFF2-40B4-BE49-F238E27FC236}">
                <a16:creationId xmlns:a16="http://schemas.microsoft.com/office/drawing/2014/main" id="{AE2134FF-2622-4E4B-9D20-036F44DF8015}"/>
              </a:ext>
            </a:extLst>
          </p:cNvPr>
          <p:cNvSpPr/>
          <p:nvPr userDrawn="1"/>
        </p:nvSpPr>
        <p:spPr>
          <a:xfrm>
            <a:off x="41474572" y="25145999"/>
            <a:ext cx="1045028" cy="1045028"/>
          </a:xfrm>
          <a:prstGeom prst="ellipse">
            <a:avLst/>
          </a:prstGeom>
          <a:solidFill>
            <a:srgbClr val="CF2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Tree>
    <p:extLst>
      <p:ext uri="{BB962C8B-B14F-4D97-AF65-F5344CB8AC3E}">
        <p14:creationId xmlns:p14="http://schemas.microsoft.com/office/powerpoint/2010/main" val="2931914309"/>
      </p:ext>
    </p:extLst>
  </p:cSld>
  <p:clrMap bg1="lt1" tx1="dk1" bg2="lt2" tx2="dk2" accent1="accent1" accent2="accent2" accent3="accent3" accent4="accent4" accent5="accent5" accent6="accent6" hlink="hlink" folHlink="folHlink"/>
  <p:sldLayoutIdLst>
    <p:sldLayoutId id="2147483755" r:id="rId1"/>
    <p:sldLayoutId id="2147483753" r:id="rId2"/>
    <p:sldLayoutId id="2147483756" r:id="rId3"/>
    <p:sldLayoutId id="2147483754" r:id="rId4"/>
    <p:sldLayoutId id="2147483757" r:id="rId5"/>
    <p:sldLayoutId id="2147483760" r:id="rId6"/>
    <p:sldLayoutId id="214748375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346" userDrawn="1">
          <p15:clr>
            <a:srgbClr val="F26B43"/>
          </p15:clr>
        </p15:guide>
        <p15:guide id="3" pos="7242" userDrawn="1">
          <p15:clr>
            <a:srgbClr val="F26B43"/>
          </p15:clr>
        </p15:guide>
        <p15:guide id="4" orient="horz" pos="3974" userDrawn="1">
          <p15:clr>
            <a:srgbClr val="F26B43"/>
          </p15:clr>
        </p15:guide>
        <p15:guide id="5" orient="horz" pos="2160"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26" Type="http://schemas.openxmlformats.org/officeDocument/2006/relationships/image" Target="../media/image68.png"/><Relationship Id="rId21" Type="http://schemas.openxmlformats.org/officeDocument/2006/relationships/image" Target="../media/image63.svg"/><Relationship Id="rId42" Type="http://schemas.openxmlformats.org/officeDocument/2006/relationships/image" Target="../media/image84.png"/><Relationship Id="rId47" Type="http://schemas.openxmlformats.org/officeDocument/2006/relationships/image" Target="../media/image87.svg"/><Relationship Id="rId63" Type="http://schemas.openxmlformats.org/officeDocument/2006/relationships/image" Target="../media/image103.svg"/><Relationship Id="rId68" Type="http://schemas.openxmlformats.org/officeDocument/2006/relationships/image" Target="../media/image108.png"/><Relationship Id="rId84" Type="http://schemas.openxmlformats.org/officeDocument/2006/relationships/image" Target="../media/image124.png"/><Relationship Id="rId89" Type="http://schemas.openxmlformats.org/officeDocument/2006/relationships/image" Target="../media/image129.svg"/><Relationship Id="rId16" Type="http://schemas.openxmlformats.org/officeDocument/2006/relationships/image" Target="../media/image60.png"/><Relationship Id="rId11" Type="http://schemas.openxmlformats.org/officeDocument/2006/relationships/image" Target="../media/image55.svg"/><Relationship Id="rId32" Type="http://schemas.openxmlformats.org/officeDocument/2006/relationships/image" Target="../media/image74.png"/><Relationship Id="rId37" Type="http://schemas.openxmlformats.org/officeDocument/2006/relationships/image" Target="../media/image79.svg"/><Relationship Id="rId53" Type="http://schemas.openxmlformats.org/officeDocument/2006/relationships/image" Target="../media/image93.svg"/><Relationship Id="rId58" Type="http://schemas.openxmlformats.org/officeDocument/2006/relationships/image" Target="../media/image98.png"/><Relationship Id="rId74" Type="http://schemas.openxmlformats.org/officeDocument/2006/relationships/image" Target="../media/image114.png"/><Relationship Id="rId79" Type="http://schemas.openxmlformats.org/officeDocument/2006/relationships/image" Target="../media/image119.svg"/><Relationship Id="rId5" Type="http://schemas.openxmlformats.org/officeDocument/2006/relationships/image" Target="../media/image49.svg"/><Relationship Id="rId90" Type="http://schemas.openxmlformats.org/officeDocument/2006/relationships/image" Target="../media/image130.png"/><Relationship Id="rId95" Type="http://schemas.openxmlformats.org/officeDocument/2006/relationships/image" Target="../media/image33.svg"/><Relationship Id="rId22" Type="http://schemas.openxmlformats.org/officeDocument/2006/relationships/image" Target="../media/image64.png"/><Relationship Id="rId27" Type="http://schemas.openxmlformats.org/officeDocument/2006/relationships/image" Target="../media/image69.svg"/><Relationship Id="rId43" Type="http://schemas.openxmlformats.org/officeDocument/2006/relationships/image" Target="../media/image85.svg"/><Relationship Id="rId48" Type="http://schemas.openxmlformats.org/officeDocument/2006/relationships/image" Target="../media/image88.png"/><Relationship Id="rId64" Type="http://schemas.openxmlformats.org/officeDocument/2006/relationships/image" Target="../media/image104.png"/><Relationship Id="rId69" Type="http://schemas.openxmlformats.org/officeDocument/2006/relationships/image" Target="../media/image109.svg"/><Relationship Id="rId80" Type="http://schemas.openxmlformats.org/officeDocument/2006/relationships/image" Target="../media/image120.png"/><Relationship Id="rId85" Type="http://schemas.openxmlformats.org/officeDocument/2006/relationships/image" Target="../media/image125.svg"/><Relationship Id="rId12" Type="http://schemas.openxmlformats.org/officeDocument/2006/relationships/image" Target="../media/image56.png"/><Relationship Id="rId17" Type="http://schemas.openxmlformats.org/officeDocument/2006/relationships/image" Target="../media/image61.svg"/><Relationship Id="rId25" Type="http://schemas.openxmlformats.org/officeDocument/2006/relationships/image" Target="../media/image67.svg"/><Relationship Id="rId33" Type="http://schemas.openxmlformats.org/officeDocument/2006/relationships/image" Target="../media/image75.svg"/><Relationship Id="rId38" Type="http://schemas.openxmlformats.org/officeDocument/2006/relationships/image" Target="../media/image80.png"/><Relationship Id="rId46" Type="http://schemas.openxmlformats.org/officeDocument/2006/relationships/image" Target="../media/image86.png"/><Relationship Id="rId59" Type="http://schemas.openxmlformats.org/officeDocument/2006/relationships/image" Target="../media/image99.svg"/><Relationship Id="rId67" Type="http://schemas.openxmlformats.org/officeDocument/2006/relationships/image" Target="../media/image107.svg"/><Relationship Id="rId20" Type="http://schemas.openxmlformats.org/officeDocument/2006/relationships/image" Target="../media/image62.png"/><Relationship Id="rId41" Type="http://schemas.openxmlformats.org/officeDocument/2006/relationships/image" Target="../media/image83.svg"/><Relationship Id="rId54" Type="http://schemas.openxmlformats.org/officeDocument/2006/relationships/image" Target="../media/image94.png"/><Relationship Id="rId62" Type="http://schemas.openxmlformats.org/officeDocument/2006/relationships/image" Target="../media/image102.png"/><Relationship Id="rId70" Type="http://schemas.openxmlformats.org/officeDocument/2006/relationships/image" Target="../media/image110.png"/><Relationship Id="rId75" Type="http://schemas.openxmlformats.org/officeDocument/2006/relationships/image" Target="../media/image115.svg"/><Relationship Id="rId83" Type="http://schemas.openxmlformats.org/officeDocument/2006/relationships/image" Target="../media/image123.svg"/><Relationship Id="rId88" Type="http://schemas.openxmlformats.org/officeDocument/2006/relationships/image" Target="../media/image128.png"/><Relationship Id="rId91" Type="http://schemas.openxmlformats.org/officeDocument/2006/relationships/image" Target="../media/image131.svg"/><Relationship Id="rId96"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image" Target="../media/image50.png"/><Relationship Id="rId15" Type="http://schemas.openxmlformats.org/officeDocument/2006/relationships/image" Target="../media/image59.svg"/><Relationship Id="rId23" Type="http://schemas.openxmlformats.org/officeDocument/2006/relationships/image" Target="../media/image65.svg"/><Relationship Id="rId28" Type="http://schemas.openxmlformats.org/officeDocument/2006/relationships/image" Target="../media/image70.png"/><Relationship Id="rId36" Type="http://schemas.openxmlformats.org/officeDocument/2006/relationships/image" Target="../media/image78.png"/><Relationship Id="rId49" Type="http://schemas.openxmlformats.org/officeDocument/2006/relationships/image" Target="../media/image89.svg"/><Relationship Id="rId57" Type="http://schemas.openxmlformats.org/officeDocument/2006/relationships/image" Target="../media/image97.svg"/><Relationship Id="rId10" Type="http://schemas.openxmlformats.org/officeDocument/2006/relationships/image" Target="../media/image54.png"/><Relationship Id="rId31" Type="http://schemas.openxmlformats.org/officeDocument/2006/relationships/image" Target="../media/image73.svg"/><Relationship Id="rId44" Type="http://schemas.openxmlformats.org/officeDocument/2006/relationships/image" Target="../media/image30.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svg"/><Relationship Id="rId73" Type="http://schemas.openxmlformats.org/officeDocument/2006/relationships/image" Target="../media/image113.svg"/><Relationship Id="rId78" Type="http://schemas.openxmlformats.org/officeDocument/2006/relationships/image" Target="../media/image118.png"/><Relationship Id="rId81" Type="http://schemas.openxmlformats.org/officeDocument/2006/relationships/image" Target="../media/image121.svg"/><Relationship Id="rId86" Type="http://schemas.openxmlformats.org/officeDocument/2006/relationships/image" Target="../media/image126.png"/><Relationship Id="rId94" Type="http://schemas.openxmlformats.org/officeDocument/2006/relationships/image" Target="../media/image32.png"/><Relationship Id="rId99" Type="http://schemas.openxmlformats.org/officeDocument/2006/relationships/image" Target="../media/image26.svg"/><Relationship Id="rId101" Type="http://schemas.openxmlformats.org/officeDocument/2006/relationships/image" Target="../media/image137.svg"/><Relationship Id="rId4" Type="http://schemas.openxmlformats.org/officeDocument/2006/relationships/image" Target="../media/image48.png"/><Relationship Id="rId9" Type="http://schemas.openxmlformats.org/officeDocument/2006/relationships/image" Target="../media/image53.svg"/><Relationship Id="rId13" Type="http://schemas.openxmlformats.org/officeDocument/2006/relationships/image" Target="../media/image57.svg"/><Relationship Id="rId18" Type="http://schemas.openxmlformats.org/officeDocument/2006/relationships/image" Target="../media/image34.png"/><Relationship Id="rId39" Type="http://schemas.openxmlformats.org/officeDocument/2006/relationships/image" Target="../media/image81.svg"/><Relationship Id="rId34" Type="http://schemas.openxmlformats.org/officeDocument/2006/relationships/image" Target="../media/image76.png"/><Relationship Id="rId50" Type="http://schemas.openxmlformats.org/officeDocument/2006/relationships/image" Target="../media/image90.png"/><Relationship Id="rId55" Type="http://schemas.openxmlformats.org/officeDocument/2006/relationships/image" Target="../media/image95.svg"/><Relationship Id="rId76" Type="http://schemas.openxmlformats.org/officeDocument/2006/relationships/image" Target="../media/image116.png"/><Relationship Id="rId97" Type="http://schemas.openxmlformats.org/officeDocument/2006/relationships/image" Target="../media/image135.svg"/><Relationship Id="rId7" Type="http://schemas.openxmlformats.org/officeDocument/2006/relationships/image" Target="../media/image51.svg"/><Relationship Id="rId71" Type="http://schemas.openxmlformats.org/officeDocument/2006/relationships/image" Target="../media/image111.svg"/><Relationship Id="rId92" Type="http://schemas.openxmlformats.org/officeDocument/2006/relationships/image" Target="../media/image132.png"/><Relationship Id="rId2" Type="http://schemas.openxmlformats.org/officeDocument/2006/relationships/image" Target="../media/image46.png"/><Relationship Id="rId29" Type="http://schemas.openxmlformats.org/officeDocument/2006/relationships/image" Target="../media/image71.svg"/><Relationship Id="rId24" Type="http://schemas.openxmlformats.org/officeDocument/2006/relationships/image" Target="../media/image66.png"/><Relationship Id="rId40" Type="http://schemas.openxmlformats.org/officeDocument/2006/relationships/image" Target="../media/image82.png"/><Relationship Id="rId45" Type="http://schemas.openxmlformats.org/officeDocument/2006/relationships/image" Target="../media/image31.svg"/><Relationship Id="rId66" Type="http://schemas.openxmlformats.org/officeDocument/2006/relationships/image" Target="../media/image106.png"/><Relationship Id="rId87" Type="http://schemas.openxmlformats.org/officeDocument/2006/relationships/image" Target="../media/image127.svg"/><Relationship Id="rId61" Type="http://schemas.openxmlformats.org/officeDocument/2006/relationships/image" Target="../media/image101.svg"/><Relationship Id="rId82" Type="http://schemas.openxmlformats.org/officeDocument/2006/relationships/image" Target="../media/image122.png"/><Relationship Id="rId19" Type="http://schemas.openxmlformats.org/officeDocument/2006/relationships/image" Target="../media/image35.svg"/><Relationship Id="rId14" Type="http://schemas.openxmlformats.org/officeDocument/2006/relationships/image" Target="../media/image58.png"/><Relationship Id="rId30" Type="http://schemas.openxmlformats.org/officeDocument/2006/relationships/image" Target="../media/image72.png"/><Relationship Id="rId35" Type="http://schemas.openxmlformats.org/officeDocument/2006/relationships/image" Target="../media/image77.svg"/><Relationship Id="rId56" Type="http://schemas.openxmlformats.org/officeDocument/2006/relationships/image" Target="../media/image96.png"/><Relationship Id="rId77" Type="http://schemas.openxmlformats.org/officeDocument/2006/relationships/image" Target="../media/image117.svg"/><Relationship Id="rId100" Type="http://schemas.openxmlformats.org/officeDocument/2006/relationships/image" Target="../media/image136.png"/><Relationship Id="rId8" Type="http://schemas.openxmlformats.org/officeDocument/2006/relationships/image" Target="../media/image52.png"/><Relationship Id="rId51" Type="http://schemas.openxmlformats.org/officeDocument/2006/relationships/image" Target="../media/image91.svg"/><Relationship Id="rId72" Type="http://schemas.openxmlformats.org/officeDocument/2006/relationships/image" Target="../media/image112.png"/><Relationship Id="rId93" Type="http://schemas.openxmlformats.org/officeDocument/2006/relationships/image" Target="../media/image133.svg"/><Relationship Id="rId98" Type="http://schemas.openxmlformats.org/officeDocument/2006/relationships/image" Target="../media/image25.png"/><Relationship Id="rId3" Type="http://schemas.openxmlformats.org/officeDocument/2006/relationships/image" Target="../media/image47.svg"/></Relationships>
</file>

<file path=ppt/slides/_rels/slide3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42000">
              <a:schemeClr val="accent4"/>
            </a:gs>
            <a:gs pos="68000">
              <a:schemeClr val="accent4"/>
            </a:gs>
          </a:gsLst>
          <a:lin ang="5400000" scaled="1"/>
          <a:tileRect/>
        </a:gra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EA7EBB44-A1C1-44E8-B1B9-3F274C5C1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758" y="4635534"/>
            <a:ext cx="3013236" cy="2913128"/>
          </a:xfrm>
          <a:prstGeom prst="rect">
            <a:avLst/>
          </a:prstGeom>
        </p:spPr>
      </p:pic>
      <p:pic>
        <p:nvPicPr>
          <p:cNvPr id="24" name="图片 23">
            <a:extLst>
              <a:ext uri="{FF2B5EF4-FFF2-40B4-BE49-F238E27FC236}">
                <a16:creationId xmlns:a16="http://schemas.microsoft.com/office/drawing/2014/main" id="{A55B0782-BC4F-4516-8A5C-35228BD73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05839" y="-552192"/>
            <a:ext cx="2788182" cy="2695551"/>
          </a:xfrm>
          <a:prstGeom prst="rect">
            <a:avLst/>
          </a:prstGeom>
        </p:spPr>
      </p:pic>
      <p:pic>
        <p:nvPicPr>
          <p:cNvPr id="249" name="图形 248">
            <a:extLst>
              <a:ext uri="{FF2B5EF4-FFF2-40B4-BE49-F238E27FC236}">
                <a16:creationId xmlns:a16="http://schemas.microsoft.com/office/drawing/2014/main" id="{95EC811B-B1D1-4B9C-8FE3-850C21F7050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8074"/>
          <a:stretch/>
        </p:blipFill>
        <p:spPr>
          <a:xfrm>
            <a:off x="695325" y="3489325"/>
            <a:ext cx="1297785" cy="3429000"/>
          </a:xfrm>
          <a:prstGeom prst="rect">
            <a:avLst/>
          </a:prstGeom>
        </p:spPr>
      </p:pic>
      <p:grpSp>
        <p:nvGrpSpPr>
          <p:cNvPr id="282" name="组合 281">
            <a:extLst>
              <a:ext uri="{FF2B5EF4-FFF2-40B4-BE49-F238E27FC236}">
                <a16:creationId xmlns:a16="http://schemas.microsoft.com/office/drawing/2014/main" id="{D9600B26-38AC-40F3-ADE7-59D4ED4435F6}"/>
              </a:ext>
            </a:extLst>
          </p:cNvPr>
          <p:cNvGrpSpPr/>
          <p:nvPr/>
        </p:nvGrpSpPr>
        <p:grpSpPr>
          <a:xfrm>
            <a:off x="-528536" y="1930940"/>
            <a:ext cx="13249071" cy="2996120"/>
            <a:chOff x="-528536" y="1930940"/>
            <a:chExt cx="13249071" cy="2996120"/>
          </a:xfrm>
        </p:grpSpPr>
        <p:sp>
          <p:nvSpPr>
            <p:cNvPr id="21" name="矩形 20">
              <a:extLst>
                <a:ext uri="{FF2B5EF4-FFF2-40B4-BE49-F238E27FC236}">
                  <a16:creationId xmlns:a16="http://schemas.microsoft.com/office/drawing/2014/main" id="{764DA828-01BA-43F2-92AE-DDD6631CE69C}"/>
                </a:ext>
              </a:extLst>
            </p:cNvPr>
            <p:cNvSpPr/>
            <p:nvPr/>
          </p:nvSpPr>
          <p:spPr>
            <a:xfrm>
              <a:off x="-528536" y="1930940"/>
              <a:ext cx="13249071" cy="2996120"/>
            </a:xfrm>
            <a:prstGeom prst="rect">
              <a:avLst/>
            </a:prstGeom>
            <a:gradFill>
              <a:gsLst>
                <a:gs pos="60000">
                  <a:schemeClr val="accent1"/>
                </a:gs>
                <a:gs pos="100000">
                  <a:schemeClr val="accent4"/>
                </a:gs>
              </a:gsLst>
              <a:lin ang="5400000" scaled="1"/>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22" name="矩形 21">
              <a:extLst>
                <a:ext uri="{FF2B5EF4-FFF2-40B4-BE49-F238E27FC236}">
                  <a16:creationId xmlns:a16="http://schemas.microsoft.com/office/drawing/2014/main" id="{47141A5E-D16F-4CCD-9C89-E145F6612B9F}"/>
                </a:ext>
              </a:extLst>
            </p:cNvPr>
            <p:cNvSpPr/>
            <p:nvPr/>
          </p:nvSpPr>
          <p:spPr>
            <a:xfrm>
              <a:off x="-382622" y="2067128"/>
              <a:ext cx="12957243" cy="2723744"/>
            </a:xfrm>
            <a:prstGeom prst="rect">
              <a:avLst/>
            </a:prstGeom>
            <a:gradFill>
              <a:gsLst>
                <a:gs pos="0">
                  <a:schemeClr val="accent1"/>
                </a:gs>
                <a:gs pos="91000">
                  <a:schemeClr val="accent4"/>
                </a:gs>
              </a:gsLst>
              <a:lin ang="5400000" scaled="1"/>
            </a:gradFill>
            <a:ln w="317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33" name="文本框 32">
            <a:extLst>
              <a:ext uri="{FF2B5EF4-FFF2-40B4-BE49-F238E27FC236}">
                <a16:creationId xmlns:a16="http://schemas.microsoft.com/office/drawing/2014/main" id="{892D8D7A-6E19-490E-870C-AD213B0DEC3D}"/>
              </a:ext>
            </a:extLst>
          </p:cNvPr>
          <p:cNvSpPr txBox="1"/>
          <p:nvPr/>
        </p:nvSpPr>
        <p:spPr>
          <a:xfrm>
            <a:off x="3248906" y="3578272"/>
            <a:ext cx="5694188" cy="615553"/>
          </a:xfrm>
          <a:prstGeom prst="rect">
            <a:avLst/>
          </a:prstGeom>
          <a:noFill/>
          <a:effectLst/>
        </p:spPr>
        <p:txBody>
          <a:bodyPr wrap="square" lIns="0" tIns="0" rIns="0" bIns="0" rtlCol="0">
            <a:spAutoFit/>
          </a:bodyPr>
          <a:lstStyle/>
          <a:p>
            <a:pPr algn="dist"/>
            <a:r>
              <a:rPr lang="zh-CN" altLang="en-US" sz="4000" dirty="0">
                <a:solidFill>
                  <a:schemeClr val="accent2"/>
                </a:solidFill>
                <a:effectLst>
                  <a:outerShdw blurRad="50800" dist="38100" dir="2700000" algn="tl" rotWithShape="0">
                    <a:prstClr val="black">
                      <a:alpha val="19000"/>
                    </a:prstClr>
                  </a:outerShdw>
                </a:effectLst>
                <a:latin typeface="+mj-ea"/>
                <a:ea typeface="+mj-ea"/>
              </a:rPr>
              <a:t>圣诞风品牌营销策划方案</a:t>
            </a:r>
            <a:endParaRPr lang="zh-CN" altLang="en-US" sz="1100" dirty="0">
              <a:solidFill>
                <a:schemeClr val="accent2"/>
              </a:solidFill>
              <a:effectLst>
                <a:outerShdw blurRad="50800" dist="38100" dir="2700000" algn="tl" rotWithShape="0">
                  <a:prstClr val="black">
                    <a:alpha val="19000"/>
                  </a:prstClr>
                </a:outerShdw>
              </a:effectLst>
              <a:latin typeface="+mj-ea"/>
              <a:ea typeface="+mj-ea"/>
            </a:endParaRPr>
          </a:p>
        </p:txBody>
      </p:sp>
      <p:pic>
        <p:nvPicPr>
          <p:cNvPr id="159" name="图形 158">
            <a:extLst>
              <a:ext uri="{FF2B5EF4-FFF2-40B4-BE49-F238E27FC236}">
                <a16:creationId xmlns:a16="http://schemas.microsoft.com/office/drawing/2014/main" id="{03FD7D14-14D9-42EC-8A13-44079E8612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375629" y="-1498600"/>
            <a:ext cx="842754" cy="3595742"/>
          </a:xfrm>
          <a:prstGeom prst="rect">
            <a:avLst/>
          </a:prstGeom>
        </p:spPr>
      </p:pic>
      <p:pic>
        <p:nvPicPr>
          <p:cNvPr id="160" name="图形 159">
            <a:extLst>
              <a:ext uri="{FF2B5EF4-FFF2-40B4-BE49-F238E27FC236}">
                <a16:creationId xmlns:a16="http://schemas.microsoft.com/office/drawing/2014/main" id="{3F6216AE-535B-4481-8D7C-4B3FD0B310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02629" y="6018113"/>
            <a:ext cx="537632" cy="581224"/>
          </a:xfrm>
          <a:prstGeom prst="rect">
            <a:avLst/>
          </a:prstGeom>
        </p:spPr>
      </p:pic>
      <p:pic>
        <p:nvPicPr>
          <p:cNvPr id="161" name="图形 160">
            <a:extLst>
              <a:ext uri="{FF2B5EF4-FFF2-40B4-BE49-F238E27FC236}">
                <a16:creationId xmlns:a16="http://schemas.microsoft.com/office/drawing/2014/main" id="{0CCA3323-8083-402A-84BB-B61F28ADB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2977" y="1716930"/>
            <a:ext cx="646021" cy="756767"/>
          </a:xfrm>
          <a:prstGeom prst="rect">
            <a:avLst/>
          </a:prstGeom>
        </p:spPr>
      </p:pic>
      <p:grpSp>
        <p:nvGrpSpPr>
          <p:cNvPr id="162" name="组合 161">
            <a:extLst>
              <a:ext uri="{FF2B5EF4-FFF2-40B4-BE49-F238E27FC236}">
                <a16:creationId xmlns:a16="http://schemas.microsoft.com/office/drawing/2014/main" id="{16F8F743-08E1-42FD-BD10-CF6C2384E40E}"/>
              </a:ext>
            </a:extLst>
          </p:cNvPr>
          <p:cNvGrpSpPr/>
          <p:nvPr/>
        </p:nvGrpSpPr>
        <p:grpSpPr>
          <a:xfrm>
            <a:off x="10030537" y="4180733"/>
            <a:ext cx="652605" cy="644185"/>
            <a:chOff x="0" y="2923934"/>
            <a:chExt cx="765908" cy="756026"/>
          </a:xfrm>
          <a:solidFill>
            <a:schemeClr val="bg2">
              <a:alpha val="99000"/>
            </a:schemeClr>
          </a:solidFill>
        </p:grpSpPr>
        <p:sp>
          <p:nvSpPr>
            <p:cNvPr id="163" name="任意多边形: 形状 162">
              <a:extLst>
                <a:ext uri="{FF2B5EF4-FFF2-40B4-BE49-F238E27FC236}">
                  <a16:creationId xmlns:a16="http://schemas.microsoft.com/office/drawing/2014/main" id="{B26F4053-07F3-4E54-8FA6-1882A8095A06}"/>
                </a:ext>
              </a:extLst>
            </p:cNvPr>
            <p:cNvSpPr/>
            <p:nvPr/>
          </p:nvSpPr>
          <p:spPr>
            <a:xfrm>
              <a:off x="343649" y="2945003"/>
              <a:ext cx="10171" cy="11624"/>
            </a:xfrm>
            <a:custGeom>
              <a:avLst/>
              <a:gdLst>
                <a:gd name="connsiteX0" fmla="*/ 10171 w 10171"/>
                <a:gd name="connsiteY0" fmla="*/ 436 h 11624"/>
                <a:gd name="connsiteX1" fmla="*/ 4650 w 10171"/>
                <a:gd name="connsiteY1" fmla="*/ 11624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436"/>
                  </a:moveTo>
                  <a:lnTo>
                    <a:pt x="4650" y="11624"/>
                  </a:lnTo>
                  <a:lnTo>
                    <a:pt x="0" y="0"/>
                  </a:lnTo>
                </a:path>
              </a:pathLst>
            </a:custGeom>
            <a:grpFill/>
            <a:ln w="7239" cap="rnd">
              <a:solidFill>
                <a:srgbClr val="F4BD6E"/>
              </a:solidFill>
              <a:prstDash val="solid"/>
              <a:round/>
            </a:ln>
          </p:spPr>
          <p:txBody>
            <a:bodyPr rtlCol="0" anchor="ctr"/>
            <a:lstStyle/>
            <a:p>
              <a:endParaRPr lang="zh-CN" altLang="en-US"/>
            </a:p>
          </p:txBody>
        </p:sp>
        <p:sp>
          <p:nvSpPr>
            <p:cNvPr id="164" name="任意多边形: 形状 163">
              <a:extLst>
                <a:ext uri="{FF2B5EF4-FFF2-40B4-BE49-F238E27FC236}">
                  <a16:creationId xmlns:a16="http://schemas.microsoft.com/office/drawing/2014/main" id="{14DDF9BD-044E-45DB-8F27-C10A39670D52}"/>
                </a:ext>
              </a:extLst>
            </p:cNvPr>
            <p:cNvSpPr/>
            <p:nvPr/>
          </p:nvSpPr>
          <p:spPr>
            <a:xfrm>
              <a:off x="372855" y="2923934"/>
              <a:ext cx="10026" cy="11624"/>
            </a:xfrm>
            <a:custGeom>
              <a:avLst/>
              <a:gdLst>
                <a:gd name="connsiteX0" fmla="*/ 0 w 10026"/>
                <a:gd name="connsiteY0" fmla="*/ 11189 h 11624"/>
                <a:gd name="connsiteX1" fmla="*/ 5522 w 10026"/>
                <a:gd name="connsiteY1" fmla="*/ 0 h 11624"/>
                <a:gd name="connsiteX2" fmla="*/ 10026 w 10026"/>
                <a:gd name="connsiteY2" fmla="*/ 11625 h 11624"/>
              </a:gdLst>
              <a:ahLst/>
              <a:cxnLst>
                <a:cxn ang="0">
                  <a:pos x="connsiteX0" y="connsiteY0"/>
                </a:cxn>
                <a:cxn ang="0">
                  <a:pos x="connsiteX1" y="connsiteY1"/>
                </a:cxn>
                <a:cxn ang="0">
                  <a:pos x="connsiteX2" y="connsiteY2"/>
                </a:cxn>
              </a:cxnLst>
              <a:rect l="l" t="t" r="r" b="b"/>
              <a:pathLst>
                <a:path w="10026" h="11624">
                  <a:moveTo>
                    <a:pt x="0" y="11189"/>
                  </a:moveTo>
                  <a:lnTo>
                    <a:pt x="5522" y="0"/>
                  </a:lnTo>
                  <a:lnTo>
                    <a:pt x="10026" y="11625"/>
                  </a:lnTo>
                </a:path>
              </a:pathLst>
            </a:custGeom>
            <a:grpFill/>
            <a:ln w="7239" cap="rnd">
              <a:solidFill>
                <a:srgbClr val="F4BD6E"/>
              </a:solidFill>
              <a:prstDash val="solid"/>
              <a:round/>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95098BDB-8E6C-470F-AC62-4DFBD7F51E2F}"/>
                </a:ext>
              </a:extLst>
            </p:cNvPr>
            <p:cNvSpPr/>
            <p:nvPr/>
          </p:nvSpPr>
          <p:spPr>
            <a:xfrm>
              <a:off x="391455" y="2957209"/>
              <a:ext cx="64370" cy="162306"/>
            </a:xfrm>
            <a:custGeom>
              <a:avLst/>
              <a:gdLst>
                <a:gd name="connsiteX0" fmla="*/ 0 w 64370"/>
                <a:gd name="connsiteY0" fmla="*/ 0 h 162306"/>
                <a:gd name="connsiteX1" fmla="*/ 64371 w 64370"/>
                <a:gd name="connsiteY1" fmla="*/ 162307 h 162306"/>
              </a:gdLst>
              <a:ahLst/>
              <a:cxnLst>
                <a:cxn ang="0">
                  <a:pos x="connsiteX0" y="connsiteY0"/>
                </a:cxn>
                <a:cxn ang="0">
                  <a:pos x="connsiteX1" y="connsiteY1"/>
                </a:cxn>
              </a:cxnLst>
              <a:rect l="l" t="t" r="r" b="b"/>
              <a:pathLst>
                <a:path w="64370" h="162306">
                  <a:moveTo>
                    <a:pt x="0" y="0"/>
                  </a:moveTo>
                  <a:lnTo>
                    <a:pt x="64371" y="162307"/>
                  </a:lnTo>
                </a:path>
              </a:pathLst>
            </a:custGeom>
            <a:grpFill/>
            <a:ln w="7239" cap="rnd">
              <a:solidFill>
                <a:srgbClr val="F4BD6E"/>
              </a:solidFill>
              <a:custDash>
                <a:ds d="120000" sp="120000"/>
              </a:custDash>
              <a:round/>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3E58FFB7-233E-4F92-9237-0BE59AD7559B}"/>
                </a:ext>
              </a:extLst>
            </p:cNvPr>
            <p:cNvSpPr/>
            <p:nvPr/>
          </p:nvSpPr>
          <p:spPr>
            <a:xfrm>
              <a:off x="460184" y="3130268"/>
              <a:ext cx="17000" cy="11624"/>
            </a:xfrm>
            <a:custGeom>
              <a:avLst/>
              <a:gdLst>
                <a:gd name="connsiteX0" fmla="*/ 0 w 17000"/>
                <a:gd name="connsiteY0" fmla="*/ 0 h 11624"/>
                <a:gd name="connsiteX1" fmla="*/ 4505 w 17000"/>
                <a:gd name="connsiteY1" fmla="*/ 11624 h 11624"/>
                <a:gd name="connsiteX2" fmla="*/ 17001 w 17000"/>
                <a:gd name="connsiteY2" fmla="*/ 10753 h 11624"/>
              </a:gdLst>
              <a:ahLst/>
              <a:cxnLst>
                <a:cxn ang="0">
                  <a:pos x="connsiteX0" y="connsiteY0"/>
                </a:cxn>
                <a:cxn ang="0">
                  <a:pos x="connsiteX1" y="connsiteY1"/>
                </a:cxn>
                <a:cxn ang="0">
                  <a:pos x="connsiteX2" y="connsiteY2"/>
                </a:cxn>
              </a:cxnLst>
              <a:rect l="l" t="t" r="r" b="b"/>
              <a:pathLst>
                <a:path w="17000" h="11624">
                  <a:moveTo>
                    <a:pt x="0" y="0"/>
                  </a:moveTo>
                  <a:lnTo>
                    <a:pt x="4505" y="11624"/>
                  </a:lnTo>
                  <a:lnTo>
                    <a:pt x="17001" y="10753"/>
                  </a:lnTo>
                </a:path>
              </a:pathLst>
            </a:custGeom>
            <a:grpFill/>
            <a:ln w="7239" cap="rnd">
              <a:solidFill>
                <a:srgbClr val="F4BD6E"/>
              </a:solidFill>
              <a:prstDash val="solid"/>
              <a:round/>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71D4FE6E-D19A-4974-A636-8D138841D83C}"/>
                </a:ext>
              </a:extLst>
            </p:cNvPr>
            <p:cNvSpPr/>
            <p:nvPr/>
          </p:nvSpPr>
          <p:spPr>
            <a:xfrm>
              <a:off x="500579" y="3127507"/>
              <a:ext cx="174948" cy="11915"/>
            </a:xfrm>
            <a:custGeom>
              <a:avLst/>
              <a:gdLst>
                <a:gd name="connsiteX0" fmla="*/ 0 w 174948"/>
                <a:gd name="connsiteY0" fmla="*/ 11915 h 11915"/>
                <a:gd name="connsiteX1" fmla="*/ 174948 w 174948"/>
                <a:gd name="connsiteY1" fmla="*/ 0 h 11915"/>
              </a:gdLst>
              <a:ahLst/>
              <a:cxnLst>
                <a:cxn ang="0">
                  <a:pos x="connsiteX0" y="connsiteY0"/>
                </a:cxn>
                <a:cxn ang="0">
                  <a:pos x="connsiteX1" y="connsiteY1"/>
                </a:cxn>
              </a:cxnLst>
              <a:rect l="l" t="t" r="r" b="b"/>
              <a:pathLst>
                <a:path w="174948" h="11915">
                  <a:moveTo>
                    <a:pt x="0" y="11915"/>
                  </a:moveTo>
                  <a:lnTo>
                    <a:pt x="174948" y="0"/>
                  </a:lnTo>
                </a:path>
              </a:pathLst>
            </a:custGeom>
            <a:grpFill/>
            <a:ln w="7239" cap="rnd">
              <a:solidFill>
                <a:srgbClr val="F4BD6E"/>
              </a:solidFill>
              <a:custDash>
                <a:ds d="120750" sp="120750"/>
              </a:custDash>
              <a:round/>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F221CC9E-84FE-4E44-BD39-39A8D9E49FBE}"/>
                </a:ext>
              </a:extLst>
            </p:cNvPr>
            <p:cNvSpPr/>
            <p:nvPr/>
          </p:nvSpPr>
          <p:spPr>
            <a:xfrm>
              <a:off x="687152" y="3125764"/>
              <a:ext cx="12496" cy="9880"/>
            </a:xfrm>
            <a:custGeom>
              <a:avLst/>
              <a:gdLst>
                <a:gd name="connsiteX0" fmla="*/ 0 w 12496"/>
                <a:gd name="connsiteY0" fmla="*/ 872 h 9880"/>
                <a:gd name="connsiteX1" fmla="*/ 12496 w 12496"/>
                <a:gd name="connsiteY1" fmla="*/ 0 h 9880"/>
                <a:gd name="connsiteX2" fmla="*/ 4650 w 12496"/>
                <a:gd name="connsiteY2" fmla="*/ 9881 h 9880"/>
              </a:gdLst>
              <a:ahLst/>
              <a:cxnLst>
                <a:cxn ang="0">
                  <a:pos x="connsiteX0" y="connsiteY0"/>
                </a:cxn>
                <a:cxn ang="0">
                  <a:pos x="connsiteX1" y="connsiteY1"/>
                </a:cxn>
                <a:cxn ang="0">
                  <a:pos x="connsiteX2" y="connsiteY2"/>
                </a:cxn>
              </a:cxnLst>
              <a:rect l="l" t="t" r="r" b="b"/>
              <a:pathLst>
                <a:path w="12496" h="9880">
                  <a:moveTo>
                    <a:pt x="0" y="872"/>
                  </a:moveTo>
                  <a:lnTo>
                    <a:pt x="12496" y="0"/>
                  </a:lnTo>
                  <a:lnTo>
                    <a:pt x="4650" y="9881"/>
                  </a:lnTo>
                </a:path>
              </a:pathLst>
            </a:custGeom>
            <a:grpFill/>
            <a:ln w="7239" cap="rnd">
              <a:solidFill>
                <a:srgbClr val="F4BD6E"/>
              </a:solidFill>
              <a:prstDash val="solid"/>
              <a:round/>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E10F21B0-F0B6-4C1B-A4AD-7A45EA0C66B8}"/>
                </a:ext>
              </a:extLst>
            </p:cNvPr>
            <p:cNvSpPr/>
            <p:nvPr/>
          </p:nvSpPr>
          <p:spPr>
            <a:xfrm>
              <a:off x="568292" y="3153808"/>
              <a:ext cx="108979" cy="136732"/>
            </a:xfrm>
            <a:custGeom>
              <a:avLst/>
              <a:gdLst>
                <a:gd name="connsiteX0" fmla="*/ 108979 w 108979"/>
                <a:gd name="connsiteY0" fmla="*/ 0 h 136732"/>
                <a:gd name="connsiteX1" fmla="*/ 0 w 108979"/>
                <a:gd name="connsiteY1" fmla="*/ 136733 h 136732"/>
              </a:gdLst>
              <a:ahLst/>
              <a:cxnLst>
                <a:cxn ang="0">
                  <a:pos x="connsiteX0" y="connsiteY0"/>
                </a:cxn>
                <a:cxn ang="0">
                  <a:pos x="connsiteX1" y="connsiteY1"/>
                </a:cxn>
              </a:cxnLst>
              <a:rect l="l" t="t" r="r" b="b"/>
              <a:pathLst>
                <a:path w="108979" h="136732">
                  <a:moveTo>
                    <a:pt x="108979" y="0"/>
                  </a:moveTo>
                  <a:lnTo>
                    <a:pt x="0" y="136733"/>
                  </a:lnTo>
                </a:path>
              </a:pathLst>
            </a:custGeom>
            <a:grpFill/>
            <a:ln w="7239" cap="rnd">
              <a:solidFill>
                <a:srgbClr val="F4BD6E"/>
              </a:solidFill>
              <a:custDash>
                <a:ds d="120000" sp="120000"/>
              </a:custDash>
              <a:round/>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7C1286AA-D0F0-4686-9912-D93C120554B9}"/>
                </a:ext>
              </a:extLst>
            </p:cNvPr>
            <p:cNvSpPr/>
            <p:nvPr/>
          </p:nvSpPr>
          <p:spPr>
            <a:xfrm>
              <a:off x="553180" y="3299550"/>
              <a:ext cx="7846" cy="20197"/>
            </a:xfrm>
            <a:custGeom>
              <a:avLst/>
              <a:gdLst>
                <a:gd name="connsiteX0" fmla="*/ 7847 w 7846"/>
                <a:gd name="connsiteY0" fmla="*/ 0 h 20197"/>
                <a:gd name="connsiteX1" fmla="*/ 0 w 7846"/>
                <a:gd name="connsiteY1" fmla="*/ 9735 h 20197"/>
                <a:gd name="connsiteX2" fmla="*/ 6975 w 7846"/>
                <a:gd name="connsiteY2" fmla="*/ 20198 h 20197"/>
              </a:gdLst>
              <a:ahLst/>
              <a:cxnLst>
                <a:cxn ang="0">
                  <a:pos x="connsiteX0" y="connsiteY0"/>
                </a:cxn>
                <a:cxn ang="0">
                  <a:pos x="connsiteX1" y="connsiteY1"/>
                </a:cxn>
                <a:cxn ang="0">
                  <a:pos x="connsiteX2" y="connsiteY2"/>
                </a:cxn>
              </a:cxnLst>
              <a:rect l="l" t="t" r="r" b="b"/>
              <a:pathLst>
                <a:path w="7846" h="20197">
                  <a:moveTo>
                    <a:pt x="7847" y="0"/>
                  </a:moveTo>
                  <a:lnTo>
                    <a:pt x="0" y="9735"/>
                  </a:lnTo>
                  <a:lnTo>
                    <a:pt x="6975" y="20198"/>
                  </a:lnTo>
                </a:path>
              </a:pathLst>
            </a:custGeom>
            <a:grpFill/>
            <a:ln w="7239" cap="rnd">
              <a:solidFill>
                <a:srgbClr val="F4BD6E"/>
              </a:solidFill>
              <a:prstDash val="solid"/>
              <a:round/>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CD67FF4A-57BE-4C06-A2C3-ADABEF3FE1D1}"/>
                </a:ext>
              </a:extLst>
            </p:cNvPr>
            <p:cNvSpPr/>
            <p:nvPr/>
          </p:nvSpPr>
          <p:spPr>
            <a:xfrm>
              <a:off x="573232" y="3339073"/>
              <a:ext cx="97936" cy="144724"/>
            </a:xfrm>
            <a:custGeom>
              <a:avLst/>
              <a:gdLst>
                <a:gd name="connsiteX0" fmla="*/ 0 w 97936"/>
                <a:gd name="connsiteY0" fmla="*/ 0 h 144724"/>
                <a:gd name="connsiteX1" fmla="*/ 97936 w 97936"/>
                <a:gd name="connsiteY1" fmla="*/ 144725 h 144724"/>
              </a:gdLst>
              <a:ahLst/>
              <a:cxnLst>
                <a:cxn ang="0">
                  <a:pos x="connsiteX0" y="connsiteY0"/>
                </a:cxn>
                <a:cxn ang="0">
                  <a:pos x="connsiteX1" y="connsiteY1"/>
                </a:cxn>
              </a:cxnLst>
              <a:rect l="l" t="t" r="r" b="b"/>
              <a:pathLst>
                <a:path w="97936" h="144724">
                  <a:moveTo>
                    <a:pt x="0" y="0"/>
                  </a:moveTo>
                  <a:lnTo>
                    <a:pt x="97936" y="144725"/>
                  </a:lnTo>
                </a:path>
              </a:pathLst>
            </a:custGeom>
            <a:grpFill/>
            <a:ln w="7239" cap="rnd">
              <a:solidFill>
                <a:srgbClr val="F4BD6E"/>
              </a:solidFill>
              <a:custDash>
                <a:ds d="120000" sp="120000"/>
              </a:custDash>
              <a:round/>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EEE6C214-E329-463C-9081-9F2AC27C5E0A}"/>
                </a:ext>
              </a:extLst>
            </p:cNvPr>
            <p:cNvSpPr/>
            <p:nvPr/>
          </p:nvSpPr>
          <p:spPr>
            <a:xfrm>
              <a:off x="672331" y="3493533"/>
              <a:ext cx="12350" cy="10316"/>
            </a:xfrm>
            <a:custGeom>
              <a:avLst/>
              <a:gdLst>
                <a:gd name="connsiteX0" fmla="*/ 5376 w 12350"/>
                <a:gd name="connsiteY0" fmla="*/ 0 h 10316"/>
                <a:gd name="connsiteX1" fmla="*/ 12351 w 12350"/>
                <a:gd name="connsiteY1" fmla="*/ 10317 h 10316"/>
                <a:gd name="connsiteX2" fmla="*/ 0 w 12350"/>
                <a:gd name="connsiteY2" fmla="*/ 8428 h 10316"/>
              </a:gdLst>
              <a:ahLst/>
              <a:cxnLst>
                <a:cxn ang="0">
                  <a:pos x="connsiteX0" y="connsiteY0"/>
                </a:cxn>
                <a:cxn ang="0">
                  <a:pos x="connsiteX1" y="connsiteY1"/>
                </a:cxn>
                <a:cxn ang="0">
                  <a:pos x="connsiteX2" y="connsiteY2"/>
                </a:cxn>
              </a:cxnLst>
              <a:rect l="l" t="t" r="r" b="b"/>
              <a:pathLst>
                <a:path w="12350" h="10316">
                  <a:moveTo>
                    <a:pt x="5376" y="0"/>
                  </a:moveTo>
                  <a:lnTo>
                    <a:pt x="12351" y="10317"/>
                  </a:lnTo>
                  <a:lnTo>
                    <a:pt x="0" y="8428"/>
                  </a:lnTo>
                </a:path>
              </a:pathLst>
            </a:custGeom>
            <a:grpFill/>
            <a:ln w="7239" cap="rnd">
              <a:solidFill>
                <a:srgbClr val="F4BD6E"/>
              </a:solidFill>
              <a:prstDash val="solid"/>
              <a:round/>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4638B4C3-E899-41E8-8FE8-264658B0FAFC}"/>
                </a:ext>
              </a:extLst>
            </p:cNvPr>
            <p:cNvSpPr/>
            <p:nvPr/>
          </p:nvSpPr>
          <p:spPr>
            <a:xfrm>
              <a:off x="475732" y="3472900"/>
              <a:ext cx="173349" cy="25719"/>
            </a:xfrm>
            <a:custGeom>
              <a:avLst/>
              <a:gdLst>
                <a:gd name="connsiteX0" fmla="*/ 173350 w 173349"/>
                <a:gd name="connsiteY0" fmla="*/ 25719 h 25719"/>
                <a:gd name="connsiteX1" fmla="*/ 0 w 173349"/>
                <a:gd name="connsiteY1" fmla="*/ 0 h 25719"/>
              </a:gdLst>
              <a:ahLst/>
              <a:cxnLst>
                <a:cxn ang="0">
                  <a:pos x="connsiteX0" y="connsiteY0"/>
                </a:cxn>
                <a:cxn ang="0">
                  <a:pos x="connsiteX1" y="connsiteY1"/>
                </a:cxn>
              </a:cxnLst>
              <a:rect l="l" t="t" r="r" b="b"/>
              <a:pathLst>
                <a:path w="173349" h="25719">
                  <a:moveTo>
                    <a:pt x="173350" y="25719"/>
                  </a:moveTo>
                  <a:lnTo>
                    <a:pt x="0" y="0"/>
                  </a:lnTo>
                </a:path>
              </a:pathLst>
            </a:custGeom>
            <a:grpFill/>
            <a:ln w="7239" cap="rnd">
              <a:solidFill>
                <a:srgbClr val="F4BD6E"/>
              </a:solidFill>
              <a:custDash>
                <a:ds d="120750" sp="120750"/>
              </a:custDash>
              <a:round/>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8BF403D4-401C-46CF-B0D5-C221CEC6B5BC}"/>
                </a:ext>
              </a:extLst>
            </p:cNvPr>
            <p:cNvSpPr/>
            <p:nvPr/>
          </p:nvSpPr>
          <p:spPr>
            <a:xfrm>
              <a:off x="446235" y="3469267"/>
              <a:ext cx="17872" cy="11333"/>
            </a:xfrm>
            <a:custGeom>
              <a:avLst/>
              <a:gdLst>
                <a:gd name="connsiteX0" fmla="*/ 17873 w 17872"/>
                <a:gd name="connsiteY0" fmla="*/ 1889 h 11333"/>
                <a:gd name="connsiteX1" fmla="*/ 5522 w 17872"/>
                <a:gd name="connsiteY1" fmla="*/ 0 h 11333"/>
                <a:gd name="connsiteX2" fmla="*/ 0 w 17872"/>
                <a:gd name="connsiteY2" fmla="*/ 11334 h 11333"/>
              </a:gdLst>
              <a:ahLst/>
              <a:cxnLst>
                <a:cxn ang="0">
                  <a:pos x="connsiteX0" y="connsiteY0"/>
                </a:cxn>
                <a:cxn ang="0">
                  <a:pos x="connsiteX1" y="connsiteY1"/>
                </a:cxn>
                <a:cxn ang="0">
                  <a:pos x="connsiteX2" y="connsiteY2"/>
                </a:cxn>
              </a:cxnLst>
              <a:rect l="l" t="t" r="r" b="b"/>
              <a:pathLst>
                <a:path w="17872" h="11333">
                  <a:moveTo>
                    <a:pt x="17873" y="1889"/>
                  </a:moveTo>
                  <a:lnTo>
                    <a:pt x="5522" y="0"/>
                  </a:lnTo>
                  <a:lnTo>
                    <a:pt x="0" y="11334"/>
                  </a:lnTo>
                </a:path>
              </a:pathLst>
            </a:custGeom>
            <a:grpFill/>
            <a:ln w="7239" cap="rnd">
              <a:solidFill>
                <a:srgbClr val="F4BD6E"/>
              </a:solidFill>
              <a:prstDash val="solid"/>
              <a:round/>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3EC23A00-8E97-44B1-9350-23560A27C74D}"/>
                </a:ext>
              </a:extLst>
            </p:cNvPr>
            <p:cNvSpPr/>
            <p:nvPr/>
          </p:nvSpPr>
          <p:spPr>
            <a:xfrm>
              <a:off x="358906" y="3501380"/>
              <a:ext cx="77012" cy="156785"/>
            </a:xfrm>
            <a:custGeom>
              <a:avLst/>
              <a:gdLst>
                <a:gd name="connsiteX0" fmla="*/ 77012 w 77012"/>
                <a:gd name="connsiteY0" fmla="*/ 0 h 156785"/>
                <a:gd name="connsiteX1" fmla="*/ 0 w 77012"/>
                <a:gd name="connsiteY1" fmla="*/ 156785 h 156785"/>
              </a:gdLst>
              <a:ahLst/>
              <a:cxnLst>
                <a:cxn ang="0">
                  <a:pos x="connsiteX0" y="connsiteY0"/>
                </a:cxn>
                <a:cxn ang="0">
                  <a:pos x="connsiteX1" y="connsiteY1"/>
                </a:cxn>
              </a:cxnLst>
              <a:rect l="l" t="t" r="r" b="b"/>
              <a:pathLst>
                <a:path w="77012" h="156785">
                  <a:moveTo>
                    <a:pt x="77012" y="0"/>
                  </a:moveTo>
                  <a:lnTo>
                    <a:pt x="0" y="156785"/>
                  </a:lnTo>
                </a:path>
              </a:pathLst>
            </a:custGeom>
            <a:grpFill/>
            <a:ln w="7239" cap="rnd">
              <a:solidFill>
                <a:srgbClr val="F4BD6E"/>
              </a:solidFill>
              <a:custDash>
                <a:ds d="120000" sp="120000"/>
              </a:custDash>
              <a:round/>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3E208139-E3B0-4420-81B9-18670AF06F30}"/>
                </a:ext>
              </a:extLst>
            </p:cNvPr>
            <p:cNvSpPr/>
            <p:nvPr/>
          </p:nvSpPr>
          <p:spPr>
            <a:xfrm>
              <a:off x="343649" y="3668336"/>
              <a:ext cx="10171" cy="11624"/>
            </a:xfrm>
            <a:custGeom>
              <a:avLst/>
              <a:gdLst>
                <a:gd name="connsiteX0" fmla="*/ 10171 w 10171"/>
                <a:gd name="connsiteY0" fmla="*/ 290 h 11624"/>
                <a:gd name="connsiteX1" fmla="*/ 4650 w 10171"/>
                <a:gd name="connsiteY1" fmla="*/ 11624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290"/>
                  </a:moveTo>
                  <a:lnTo>
                    <a:pt x="4650" y="11624"/>
                  </a:lnTo>
                  <a:lnTo>
                    <a:pt x="0" y="0"/>
                  </a:lnTo>
                </a:path>
              </a:pathLst>
            </a:custGeom>
            <a:grpFill/>
            <a:ln w="7239" cap="rnd">
              <a:solidFill>
                <a:srgbClr val="F4BD6E"/>
              </a:solidFill>
              <a:prstDash val="solid"/>
              <a:round/>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D41E553D-E006-49AD-9CC2-1EE4DC7CA3FA}"/>
                </a:ext>
              </a:extLst>
            </p:cNvPr>
            <p:cNvSpPr/>
            <p:nvPr/>
          </p:nvSpPr>
          <p:spPr>
            <a:xfrm>
              <a:off x="270851" y="3484234"/>
              <a:ext cx="64225" cy="162452"/>
            </a:xfrm>
            <a:custGeom>
              <a:avLst/>
              <a:gdLst>
                <a:gd name="connsiteX0" fmla="*/ 64225 w 64225"/>
                <a:gd name="connsiteY0" fmla="*/ 162452 h 162452"/>
                <a:gd name="connsiteX1" fmla="*/ 0 w 64225"/>
                <a:gd name="connsiteY1" fmla="*/ 0 h 162452"/>
              </a:gdLst>
              <a:ahLst/>
              <a:cxnLst>
                <a:cxn ang="0">
                  <a:pos x="connsiteX0" y="connsiteY0"/>
                </a:cxn>
                <a:cxn ang="0">
                  <a:pos x="connsiteX1" y="connsiteY1"/>
                </a:cxn>
              </a:cxnLst>
              <a:rect l="l" t="t" r="r" b="b"/>
              <a:pathLst>
                <a:path w="64225" h="162452">
                  <a:moveTo>
                    <a:pt x="64225" y="162452"/>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49129312-B637-4D14-874F-B02083A1D3A0}"/>
                </a:ext>
              </a:extLst>
            </p:cNvPr>
            <p:cNvSpPr/>
            <p:nvPr/>
          </p:nvSpPr>
          <p:spPr>
            <a:xfrm>
              <a:off x="249345" y="3461856"/>
              <a:ext cx="17146" cy="11624"/>
            </a:xfrm>
            <a:custGeom>
              <a:avLst/>
              <a:gdLst>
                <a:gd name="connsiteX0" fmla="*/ 17146 w 17146"/>
                <a:gd name="connsiteY0" fmla="*/ 11625 h 11624"/>
                <a:gd name="connsiteX1" fmla="*/ 12496 w 17146"/>
                <a:gd name="connsiteY1" fmla="*/ 0 h 11624"/>
                <a:gd name="connsiteX2" fmla="*/ 0 w 17146"/>
                <a:gd name="connsiteY2" fmla="*/ 872 h 11624"/>
              </a:gdLst>
              <a:ahLst/>
              <a:cxnLst>
                <a:cxn ang="0">
                  <a:pos x="connsiteX0" y="connsiteY0"/>
                </a:cxn>
                <a:cxn ang="0">
                  <a:pos x="connsiteX1" y="connsiteY1"/>
                </a:cxn>
                <a:cxn ang="0">
                  <a:pos x="connsiteX2" y="connsiteY2"/>
                </a:cxn>
              </a:cxnLst>
              <a:rect l="l" t="t" r="r" b="b"/>
              <a:pathLst>
                <a:path w="17146" h="11624">
                  <a:moveTo>
                    <a:pt x="17146" y="11625"/>
                  </a:moveTo>
                  <a:lnTo>
                    <a:pt x="12496" y="0"/>
                  </a:lnTo>
                  <a:lnTo>
                    <a:pt x="0" y="872"/>
                  </a:lnTo>
                </a:path>
              </a:pathLst>
            </a:custGeom>
            <a:grpFill/>
            <a:ln w="7239" cap="rnd">
              <a:solidFill>
                <a:srgbClr val="F4BD6E"/>
              </a:solidFill>
              <a:prstDash val="solid"/>
              <a:round/>
            </a:ln>
          </p:spPr>
          <p:txBody>
            <a:bodyPr rtlCol="0" anchor="ctr"/>
            <a:lstStyle/>
            <a:p>
              <a:endParaRPr lang="zh-CN" altLang="en-US"/>
            </a:p>
          </p:txBody>
        </p:sp>
        <p:sp>
          <p:nvSpPr>
            <p:cNvPr id="179" name="任意多边形: 形状 178">
              <a:extLst>
                <a:ext uri="{FF2B5EF4-FFF2-40B4-BE49-F238E27FC236}">
                  <a16:creationId xmlns:a16="http://schemas.microsoft.com/office/drawing/2014/main" id="{C3EAF5FB-3814-4C2F-92F8-53EFDD7E6065}"/>
                </a:ext>
              </a:extLst>
            </p:cNvPr>
            <p:cNvSpPr/>
            <p:nvPr/>
          </p:nvSpPr>
          <p:spPr>
            <a:xfrm>
              <a:off x="51148" y="3464327"/>
              <a:ext cx="174948" cy="11915"/>
            </a:xfrm>
            <a:custGeom>
              <a:avLst/>
              <a:gdLst>
                <a:gd name="connsiteX0" fmla="*/ 174948 w 174948"/>
                <a:gd name="connsiteY0" fmla="*/ 0 h 11915"/>
                <a:gd name="connsiteX1" fmla="*/ 0 w 174948"/>
                <a:gd name="connsiteY1" fmla="*/ 11915 h 11915"/>
              </a:gdLst>
              <a:ahLst/>
              <a:cxnLst>
                <a:cxn ang="0">
                  <a:pos x="connsiteX0" y="connsiteY0"/>
                </a:cxn>
                <a:cxn ang="0">
                  <a:pos x="connsiteX1" y="connsiteY1"/>
                </a:cxn>
              </a:cxnLst>
              <a:rect l="l" t="t" r="r" b="b"/>
              <a:pathLst>
                <a:path w="174948" h="11915">
                  <a:moveTo>
                    <a:pt x="174948" y="0"/>
                  </a:moveTo>
                  <a:lnTo>
                    <a:pt x="0" y="11915"/>
                  </a:lnTo>
                </a:path>
              </a:pathLst>
            </a:custGeom>
            <a:grpFill/>
            <a:ln w="7239" cap="rnd">
              <a:solidFill>
                <a:srgbClr val="F4BD6E"/>
              </a:solidFill>
              <a:custDash>
                <a:ds d="120750" sp="120750"/>
              </a:custDash>
              <a:round/>
            </a:ln>
          </p:spPr>
          <p:txBody>
            <a:bodyPr rtlCol="0" anchor="ctr"/>
            <a:lstStyle/>
            <a:p>
              <a:endParaRPr lang="zh-CN" altLang="en-US"/>
            </a:p>
          </p:txBody>
        </p:sp>
        <p:sp>
          <p:nvSpPr>
            <p:cNvPr id="180" name="任意多边形: 形状 179">
              <a:extLst>
                <a:ext uri="{FF2B5EF4-FFF2-40B4-BE49-F238E27FC236}">
                  <a16:creationId xmlns:a16="http://schemas.microsoft.com/office/drawing/2014/main" id="{D1420F7B-33C7-4D8C-A7EC-0016D04A4595}"/>
                </a:ext>
              </a:extLst>
            </p:cNvPr>
            <p:cNvSpPr/>
            <p:nvPr/>
          </p:nvSpPr>
          <p:spPr>
            <a:xfrm>
              <a:off x="27027" y="3468104"/>
              <a:ext cx="12496" cy="9880"/>
            </a:xfrm>
            <a:custGeom>
              <a:avLst/>
              <a:gdLst>
                <a:gd name="connsiteX0" fmla="*/ 12496 w 12496"/>
                <a:gd name="connsiteY0" fmla="*/ 9009 h 9880"/>
                <a:gd name="connsiteX1" fmla="*/ 0 w 12496"/>
                <a:gd name="connsiteY1" fmla="*/ 9881 h 9880"/>
                <a:gd name="connsiteX2" fmla="*/ 7701 w 12496"/>
                <a:gd name="connsiteY2" fmla="*/ 0 h 9880"/>
              </a:gdLst>
              <a:ahLst/>
              <a:cxnLst>
                <a:cxn ang="0">
                  <a:pos x="connsiteX0" y="connsiteY0"/>
                </a:cxn>
                <a:cxn ang="0">
                  <a:pos x="connsiteX1" y="connsiteY1"/>
                </a:cxn>
                <a:cxn ang="0">
                  <a:pos x="connsiteX2" y="connsiteY2"/>
                </a:cxn>
              </a:cxnLst>
              <a:rect l="l" t="t" r="r" b="b"/>
              <a:pathLst>
                <a:path w="12496" h="9880">
                  <a:moveTo>
                    <a:pt x="12496" y="9009"/>
                  </a:moveTo>
                  <a:lnTo>
                    <a:pt x="0" y="9881"/>
                  </a:lnTo>
                  <a:lnTo>
                    <a:pt x="7701" y="0"/>
                  </a:lnTo>
                </a:path>
              </a:pathLst>
            </a:custGeom>
            <a:grpFill/>
            <a:ln w="7239" cap="rnd">
              <a:solidFill>
                <a:srgbClr val="F4BD6E"/>
              </a:solidFill>
              <a:prstDash val="solid"/>
              <a:round/>
            </a:ln>
          </p:spPr>
          <p:txBody>
            <a:bodyPr rtlCol="0" anchor="ctr"/>
            <a:lstStyle/>
            <a:p>
              <a:endParaRPr lang="zh-CN" altLang="en-US"/>
            </a:p>
          </p:txBody>
        </p:sp>
        <p:sp>
          <p:nvSpPr>
            <p:cNvPr id="181" name="任意多边形: 形状 180">
              <a:extLst>
                <a:ext uri="{FF2B5EF4-FFF2-40B4-BE49-F238E27FC236}">
                  <a16:creationId xmlns:a16="http://schemas.microsoft.com/office/drawing/2014/main" id="{29BB3E2D-59EE-4B81-BF0F-2079D9BB3F28}"/>
                </a:ext>
              </a:extLst>
            </p:cNvPr>
            <p:cNvSpPr/>
            <p:nvPr/>
          </p:nvSpPr>
          <p:spPr>
            <a:xfrm>
              <a:off x="49404" y="3313354"/>
              <a:ext cx="108979" cy="136587"/>
            </a:xfrm>
            <a:custGeom>
              <a:avLst/>
              <a:gdLst>
                <a:gd name="connsiteX0" fmla="*/ 0 w 108979"/>
                <a:gd name="connsiteY0" fmla="*/ 136587 h 136587"/>
                <a:gd name="connsiteX1" fmla="*/ 108979 w 108979"/>
                <a:gd name="connsiteY1" fmla="*/ 0 h 136587"/>
              </a:gdLst>
              <a:ahLst/>
              <a:cxnLst>
                <a:cxn ang="0">
                  <a:pos x="connsiteX0" y="connsiteY0"/>
                </a:cxn>
                <a:cxn ang="0">
                  <a:pos x="connsiteX1" y="connsiteY1"/>
                </a:cxn>
              </a:cxnLst>
              <a:rect l="l" t="t" r="r" b="b"/>
              <a:pathLst>
                <a:path w="108979" h="136587">
                  <a:moveTo>
                    <a:pt x="0" y="136587"/>
                  </a:moveTo>
                  <a:lnTo>
                    <a:pt x="108979" y="0"/>
                  </a:lnTo>
                </a:path>
              </a:pathLst>
            </a:custGeom>
            <a:grpFill/>
            <a:ln w="7239" cap="rnd">
              <a:solidFill>
                <a:srgbClr val="F4BD6E"/>
              </a:solidFill>
              <a:custDash>
                <a:ds d="120000" sp="120000"/>
              </a:custDash>
              <a:round/>
            </a:ln>
          </p:spPr>
          <p:txBody>
            <a:bodyPr rtlCol="0" anchor="ctr"/>
            <a:lstStyle/>
            <a:p>
              <a:endParaRPr lang="zh-CN" altLang="en-US"/>
            </a:p>
          </p:txBody>
        </p:sp>
        <p:sp>
          <p:nvSpPr>
            <p:cNvPr id="182" name="任意多边形: 形状 181">
              <a:extLst>
                <a:ext uri="{FF2B5EF4-FFF2-40B4-BE49-F238E27FC236}">
                  <a16:creationId xmlns:a16="http://schemas.microsoft.com/office/drawing/2014/main" id="{E65B11D3-1BBA-4777-A800-915EBE171369}"/>
                </a:ext>
              </a:extLst>
            </p:cNvPr>
            <p:cNvSpPr/>
            <p:nvPr/>
          </p:nvSpPr>
          <p:spPr>
            <a:xfrm>
              <a:off x="165649" y="3284002"/>
              <a:ext cx="7846" cy="20197"/>
            </a:xfrm>
            <a:custGeom>
              <a:avLst/>
              <a:gdLst>
                <a:gd name="connsiteX0" fmla="*/ 0 w 7846"/>
                <a:gd name="connsiteY0" fmla="*/ 20198 h 20197"/>
                <a:gd name="connsiteX1" fmla="*/ 7847 w 7846"/>
                <a:gd name="connsiteY1" fmla="*/ 10462 h 20197"/>
                <a:gd name="connsiteX2" fmla="*/ 872 w 7846"/>
                <a:gd name="connsiteY2" fmla="*/ 0 h 20197"/>
              </a:gdLst>
              <a:ahLst/>
              <a:cxnLst>
                <a:cxn ang="0">
                  <a:pos x="connsiteX0" y="connsiteY0"/>
                </a:cxn>
                <a:cxn ang="0">
                  <a:pos x="connsiteX1" y="connsiteY1"/>
                </a:cxn>
                <a:cxn ang="0">
                  <a:pos x="connsiteX2" y="connsiteY2"/>
                </a:cxn>
              </a:cxnLst>
              <a:rect l="l" t="t" r="r" b="b"/>
              <a:pathLst>
                <a:path w="7846" h="20197">
                  <a:moveTo>
                    <a:pt x="0" y="20198"/>
                  </a:moveTo>
                  <a:lnTo>
                    <a:pt x="7847" y="10462"/>
                  </a:lnTo>
                  <a:lnTo>
                    <a:pt x="872" y="0"/>
                  </a:lnTo>
                </a:path>
              </a:pathLst>
            </a:custGeom>
            <a:grpFill/>
            <a:ln w="7239" cap="rnd">
              <a:solidFill>
                <a:srgbClr val="F4BD6E"/>
              </a:solidFill>
              <a:prstDash val="solid"/>
              <a:round/>
            </a:ln>
          </p:spPr>
          <p:txBody>
            <a:bodyPr rtlCol="0" anchor="ctr"/>
            <a:lstStyle/>
            <a:p>
              <a:endParaRPr lang="zh-CN" altLang="en-US"/>
            </a:p>
          </p:txBody>
        </p:sp>
        <p:sp>
          <p:nvSpPr>
            <p:cNvPr id="183" name="任意多边形: 形状 182">
              <a:extLst>
                <a:ext uri="{FF2B5EF4-FFF2-40B4-BE49-F238E27FC236}">
                  <a16:creationId xmlns:a16="http://schemas.microsoft.com/office/drawing/2014/main" id="{587A1D52-CCA2-48EC-91A6-2BCA7E47D77C}"/>
                </a:ext>
              </a:extLst>
            </p:cNvPr>
            <p:cNvSpPr/>
            <p:nvPr/>
          </p:nvSpPr>
          <p:spPr>
            <a:xfrm>
              <a:off x="55507" y="3119952"/>
              <a:ext cx="97936" cy="144724"/>
            </a:xfrm>
            <a:custGeom>
              <a:avLst/>
              <a:gdLst>
                <a:gd name="connsiteX0" fmla="*/ 97936 w 97936"/>
                <a:gd name="connsiteY0" fmla="*/ 144725 h 144724"/>
                <a:gd name="connsiteX1" fmla="*/ 0 w 97936"/>
                <a:gd name="connsiteY1" fmla="*/ 0 h 144724"/>
              </a:gdLst>
              <a:ahLst/>
              <a:cxnLst>
                <a:cxn ang="0">
                  <a:pos x="connsiteX0" y="connsiteY0"/>
                </a:cxn>
                <a:cxn ang="0">
                  <a:pos x="connsiteX1" y="connsiteY1"/>
                </a:cxn>
              </a:cxnLst>
              <a:rect l="l" t="t" r="r" b="b"/>
              <a:pathLst>
                <a:path w="97936" h="144724">
                  <a:moveTo>
                    <a:pt x="97936" y="144725"/>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184" name="任意多边形: 形状 183">
              <a:extLst>
                <a:ext uri="{FF2B5EF4-FFF2-40B4-BE49-F238E27FC236}">
                  <a16:creationId xmlns:a16="http://schemas.microsoft.com/office/drawing/2014/main" id="{7FE7BC0D-E274-4BD7-9435-10D4718E792F}"/>
                </a:ext>
              </a:extLst>
            </p:cNvPr>
            <p:cNvSpPr/>
            <p:nvPr/>
          </p:nvSpPr>
          <p:spPr>
            <a:xfrm>
              <a:off x="41994" y="3099899"/>
              <a:ext cx="12351" cy="10462"/>
            </a:xfrm>
            <a:custGeom>
              <a:avLst/>
              <a:gdLst>
                <a:gd name="connsiteX0" fmla="*/ 6975 w 12351"/>
                <a:gd name="connsiteY0" fmla="*/ 10462 h 10462"/>
                <a:gd name="connsiteX1" fmla="*/ 0 w 12351"/>
                <a:gd name="connsiteY1" fmla="*/ 0 h 10462"/>
                <a:gd name="connsiteX2" fmla="*/ 12351 w 12351"/>
                <a:gd name="connsiteY2" fmla="*/ 1889 h 10462"/>
              </a:gdLst>
              <a:ahLst/>
              <a:cxnLst>
                <a:cxn ang="0">
                  <a:pos x="connsiteX0" y="connsiteY0"/>
                </a:cxn>
                <a:cxn ang="0">
                  <a:pos x="connsiteX1" y="connsiteY1"/>
                </a:cxn>
                <a:cxn ang="0">
                  <a:pos x="connsiteX2" y="connsiteY2"/>
                </a:cxn>
              </a:cxnLst>
              <a:rect l="l" t="t" r="r" b="b"/>
              <a:pathLst>
                <a:path w="12351" h="10462">
                  <a:moveTo>
                    <a:pt x="6975" y="10462"/>
                  </a:moveTo>
                  <a:lnTo>
                    <a:pt x="0" y="0"/>
                  </a:lnTo>
                  <a:lnTo>
                    <a:pt x="12351" y="1889"/>
                  </a:lnTo>
                </a:path>
              </a:pathLst>
            </a:custGeom>
            <a:grpFill/>
            <a:ln w="7239" cap="rnd">
              <a:solidFill>
                <a:srgbClr val="F4BD6E"/>
              </a:solidFill>
              <a:prstDash val="solid"/>
              <a:round/>
            </a:ln>
          </p:spPr>
          <p:txBody>
            <a:bodyPr rtlCol="0" anchor="ctr"/>
            <a:lstStyle/>
            <a:p>
              <a:endParaRPr lang="zh-CN" altLang="en-US"/>
            </a:p>
          </p:txBody>
        </p:sp>
        <p:sp>
          <p:nvSpPr>
            <p:cNvPr id="185" name="任意多边形: 形状 184">
              <a:extLst>
                <a:ext uri="{FF2B5EF4-FFF2-40B4-BE49-F238E27FC236}">
                  <a16:creationId xmlns:a16="http://schemas.microsoft.com/office/drawing/2014/main" id="{FA46727D-A585-44ED-BFBC-01540BCFDAAD}"/>
                </a:ext>
              </a:extLst>
            </p:cNvPr>
            <p:cNvSpPr/>
            <p:nvPr/>
          </p:nvSpPr>
          <p:spPr>
            <a:xfrm>
              <a:off x="77448" y="3105130"/>
              <a:ext cx="173495" cy="25719"/>
            </a:xfrm>
            <a:custGeom>
              <a:avLst/>
              <a:gdLst>
                <a:gd name="connsiteX0" fmla="*/ 0 w 173495"/>
                <a:gd name="connsiteY0" fmla="*/ 0 h 25719"/>
                <a:gd name="connsiteX1" fmla="*/ 173495 w 173495"/>
                <a:gd name="connsiteY1" fmla="*/ 25719 h 25719"/>
              </a:gdLst>
              <a:ahLst/>
              <a:cxnLst>
                <a:cxn ang="0">
                  <a:pos x="connsiteX0" y="connsiteY0"/>
                </a:cxn>
                <a:cxn ang="0">
                  <a:pos x="connsiteX1" y="connsiteY1"/>
                </a:cxn>
              </a:cxnLst>
              <a:rect l="l" t="t" r="r" b="b"/>
              <a:pathLst>
                <a:path w="173495" h="25719">
                  <a:moveTo>
                    <a:pt x="0" y="0"/>
                  </a:moveTo>
                  <a:lnTo>
                    <a:pt x="173495" y="25719"/>
                  </a:lnTo>
                </a:path>
              </a:pathLst>
            </a:custGeom>
            <a:grpFill/>
            <a:ln w="7239" cap="rnd">
              <a:solidFill>
                <a:srgbClr val="F4BD6E"/>
              </a:solidFill>
              <a:custDash>
                <a:ds d="120750" sp="120750"/>
              </a:custDash>
              <a:round/>
            </a:ln>
          </p:spPr>
          <p:txBody>
            <a:bodyPr rtlCol="0" anchor="ctr"/>
            <a:lstStyle/>
            <a:p>
              <a:endParaRPr lang="zh-CN" altLang="en-US"/>
            </a:p>
          </p:txBody>
        </p:sp>
        <p:sp>
          <p:nvSpPr>
            <p:cNvPr id="186" name="任意多边形: 形状 185">
              <a:extLst>
                <a:ext uri="{FF2B5EF4-FFF2-40B4-BE49-F238E27FC236}">
                  <a16:creationId xmlns:a16="http://schemas.microsoft.com/office/drawing/2014/main" id="{DEE39ED3-0280-4010-976C-05597AA7E74A}"/>
                </a:ext>
              </a:extLst>
            </p:cNvPr>
            <p:cNvSpPr/>
            <p:nvPr/>
          </p:nvSpPr>
          <p:spPr>
            <a:xfrm>
              <a:off x="262568" y="3123294"/>
              <a:ext cx="17872" cy="11188"/>
            </a:xfrm>
            <a:custGeom>
              <a:avLst/>
              <a:gdLst>
                <a:gd name="connsiteX0" fmla="*/ 0 w 17872"/>
                <a:gd name="connsiteY0" fmla="*/ 9300 h 11188"/>
                <a:gd name="connsiteX1" fmla="*/ 12351 w 17872"/>
                <a:gd name="connsiteY1" fmla="*/ 11189 h 11188"/>
                <a:gd name="connsiteX2" fmla="*/ 17873 w 17872"/>
                <a:gd name="connsiteY2" fmla="*/ 0 h 11188"/>
              </a:gdLst>
              <a:ahLst/>
              <a:cxnLst>
                <a:cxn ang="0">
                  <a:pos x="connsiteX0" y="connsiteY0"/>
                </a:cxn>
                <a:cxn ang="0">
                  <a:pos x="connsiteX1" y="connsiteY1"/>
                </a:cxn>
                <a:cxn ang="0">
                  <a:pos x="connsiteX2" y="connsiteY2"/>
                </a:cxn>
              </a:cxnLst>
              <a:rect l="l" t="t" r="r" b="b"/>
              <a:pathLst>
                <a:path w="17872" h="11188">
                  <a:moveTo>
                    <a:pt x="0" y="9300"/>
                  </a:moveTo>
                  <a:lnTo>
                    <a:pt x="12351" y="11189"/>
                  </a:lnTo>
                  <a:lnTo>
                    <a:pt x="17873" y="0"/>
                  </a:lnTo>
                </a:path>
              </a:pathLst>
            </a:custGeom>
            <a:grpFill/>
            <a:ln w="7239" cap="rnd">
              <a:solidFill>
                <a:srgbClr val="F4BD6E"/>
              </a:solidFill>
              <a:prstDash val="solid"/>
              <a:round/>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E06161B0-E34E-484B-9189-407ACDBE115C}"/>
                </a:ext>
              </a:extLst>
            </p:cNvPr>
            <p:cNvSpPr/>
            <p:nvPr/>
          </p:nvSpPr>
          <p:spPr>
            <a:xfrm>
              <a:off x="290758" y="2945584"/>
              <a:ext cx="76866" cy="156785"/>
            </a:xfrm>
            <a:custGeom>
              <a:avLst/>
              <a:gdLst>
                <a:gd name="connsiteX0" fmla="*/ 0 w 76866"/>
                <a:gd name="connsiteY0" fmla="*/ 156785 h 156785"/>
                <a:gd name="connsiteX1" fmla="*/ 76867 w 76866"/>
                <a:gd name="connsiteY1" fmla="*/ 0 h 156785"/>
              </a:gdLst>
              <a:ahLst/>
              <a:cxnLst>
                <a:cxn ang="0">
                  <a:pos x="connsiteX0" y="connsiteY0"/>
                </a:cxn>
                <a:cxn ang="0">
                  <a:pos x="connsiteX1" y="connsiteY1"/>
                </a:cxn>
              </a:cxnLst>
              <a:rect l="l" t="t" r="r" b="b"/>
              <a:pathLst>
                <a:path w="76866" h="156785">
                  <a:moveTo>
                    <a:pt x="0" y="156785"/>
                  </a:moveTo>
                  <a:lnTo>
                    <a:pt x="76867" y="0"/>
                  </a:lnTo>
                </a:path>
              </a:pathLst>
            </a:custGeom>
            <a:grpFill/>
            <a:ln w="7239" cap="rnd">
              <a:solidFill>
                <a:srgbClr val="F4BD6E"/>
              </a:solidFill>
              <a:custDash>
                <a:ds d="120000" sp="120000"/>
              </a:custDash>
              <a:round/>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C09F75F7-DF8E-49B8-A1B5-6BF6A6CA1CF6}"/>
                </a:ext>
              </a:extLst>
            </p:cNvPr>
            <p:cNvSpPr/>
            <p:nvPr/>
          </p:nvSpPr>
          <p:spPr>
            <a:xfrm>
              <a:off x="367043" y="3070402"/>
              <a:ext cx="10026" cy="11769"/>
            </a:xfrm>
            <a:custGeom>
              <a:avLst/>
              <a:gdLst>
                <a:gd name="connsiteX0" fmla="*/ 0 w 10026"/>
                <a:gd name="connsiteY0" fmla="*/ 11334 h 11769"/>
                <a:gd name="connsiteX1" fmla="*/ 5522 w 10026"/>
                <a:gd name="connsiteY1" fmla="*/ 0 h 11769"/>
                <a:gd name="connsiteX2" fmla="*/ 10026 w 10026"/>
                <a:gd name="connsiteY2" fmla="*/ 11770 h 11769"/>
              </a:gdLst>
              <a:ahLst/>
              <a:cxnLst>
                <a:cxn ang="0">
                  <a:pos x="connsiteX0" y="connsiteY0"/>
                </a:cxn>
                <a:cxn ang="0">
                  <a:pos x="connsiteX1" y="connsiteY1"/>
                </a:cxn>
                <a:cxn ang="0">
                  <a:pos x="connsiteX2" y="connsiteY2"/>
                </a:cxn>
              </a:cxnLst>
              <a:rect l="l" t="t" r="r" b="b"/>
              <a:pathLst>
                <a:path w="10026" h="11769">
                  <a:moveTo>
                    <a:pt x="0" y="11334"/>
                  </a:moveTo>
                  <a:lnTo>
                    <a:pt x="5522" y="0"/>
                  </a:lnTo>
                  <a:lnTo>
                    <a:pt x="10026" y="11770"/>
                  </a:lnTo>
                </a:path>
              </a:pathLst>
            </a:custGeom>
            <a:grpFill/>
            <a:ln w="7239" cap="rnd">
              <a:solidFill>
                <a:srgbClr val="F4BD6E"/>
              </a:solidFill>
              <a:prstDash val="solid"/>
              <a:round/>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A6B96BAA-91D4-4E61-ADB6-71B1B0BC27FE}"/>
                </a:ext>
              </a:extLst>
            </p:cNvPr>
            <p:cNvSpPr/>
            <p:nvPr/>
          </p:nvSpPr>
          <p:spPr>
            <a:xfrm>
              <a:off x="385642" y="3103823"/>
              <a:ext cx="30078" cy="75704"/>
            </a:xfrm>
            <a:custGeom>
              <a:avLst/>
              <a:gdLst>
                <a:gd name="connsiteX0" fmla="*/ 0 w 30078"/>
                <a:gd name="connsiteY0" fmla="*/ 0 h 75704"/>
                <a:gd name="connsiteX1" fmla="*/ 30078 w 30078"/>
                <a:gd name="connsiteY1" fmla="*/ 75704 h 75704"/>
              </a:gdLst>
              <a:ahLst/>
              <a:cxnLst>
                <a:cxn ang="0">
                  <a:pos x="connsiteX0" y="connsiteY0"/>
                </a:cxn>
                <a:cxn ang="0">
                  <a:pos x="connsiteX1" y="connsiteY1"/>
                </a:cxn>
              </a:cxnLst>
              <a:rect l="l" t="t" r="r" b="b"/>
              <a:pathLst>
                <a:path w="30078" h="75704">
                  <a:moveTo>
                    <a:pt x="0" y="0"/>
                  </a:moveTo>
                  <a:lnTo>
                    <a:pt x="30078" y="75704"/>
                  </a:lnTo>
                </a:path>
              </a:pathLst>
            </a:custGeom>
            <a:grpFill/>
            <a:ln w="7239" cap="rnd">
              <a:solidFill>
                <a:srgbClr val="F4BD6E"/>
              </a:solidFill>
              <a:custDash>
                <a:ds d="120000" sp="120000"/>
              </a:custDash>
              <a:round/>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B700D8A0-EF21-4B8B-827C-BD7D45F1BF06}"/>
                </a:ext>
              </a:extLst>
            </p:cNvPr>
            <p:cNvSpPr/>
            <p:nvPr/>
          </p:nvSpPr>
          <p:spPr>
            <a:xfrm>
              <a:off x="420080" y="3190280"/>
              <a:ext cx="17000" cy="11624"/>
            </a:xfrm>
            <a:custGeom>
              <a:avLst/>
              <a:gdLst>
                <a:gd name="connsiteX0" fmla="*/ 0 w 17000"/>
                <a:gd name="connsiteY0" fmla="*/ 0 h 11624"/>
                <a:gd name="connsiteX1" fmla="*/ 4504 w 17000"/>
                <a:gd name="connsiteY1" fmla="*/ 11625 h 11624"/>
                <a:gd name="connsiteX2" fmla="*/ 17001 w 17000"/>
                <a:gd name="connsiteY2" fmla="*/ 10753 h 11624"/>
              </a:gdLst>
              <a:ahLst/>
              <a:cxnLst>
                <a:cxn ang="0">
                  <a:pos x="connsiteX0" y="connsiteY0"/>
                </a:cxn>
                <a:cxn ang="0">
                  <a:pos x="connsiteX1" y="connsiteY1"/>
                </a:cxn>
                <a:cxn ang="0">
                  <a:pos x="connsiteX2" y="connsiteY2"/>
                </a:cxn>
              </a:cxnLst>
              <a:rect l="l" t="t" r="r" b="b"/>
              <a:pathLst>
                <a:path w="17000" h="11624">
                  <a:moveTo>
                    <a:pt x="0" y="0"/>
                  </a:moveTo>
                  <a:lnTo>
                    <a:pt x="4504" y="11625"/>
                  </a:lnTo>
                  <a:lnTo>
                    <a:pt x="17001" y="10753"/>
                  </a:lnTo>
                </a:path>
              </a:pathLst>
            </a:custGeom>
            <a:grpFill/>
            <a:ln w="7239" cap="rnd">
              <a:solidFill>
                <a:srgbClr val="F4BD6E"/>
              </a:solidFill>
              <a:prstDash val="solid"/>
              <a:round/>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CD2E5887-52B2-42B8-9158-4EBD01F3828F}"/>
                </a:ext>
              </a:extLst>
            </p:cNvPr>
            <p:cNvSpPr/>
            <p:nvPr/>
          </p:nvSpPr>
          <p:spPr>
            <a:xfrm>
              <a:off x="460475" y="3193912"/>
              <a:ext cx="81661" cy="5521"/>
            </a:xfrm>
            <a:custGeom>
              <a:avLst/>
              <a:gdLst>
                <a:gd name="connsiteX0" fmla="*/ 0 w 81661"/>
                <a:gd name="connsiteY0" fmla="*/ 5522 h 5521"/>
                <a:gd name="connsiteX1" fmla="*/ 81662 w 81661"/>
                <a:gd name="connsiteY1" fmla="*/ 0 h 5521"/>
              </a:gdLst>
              <a:ahLst/>
              <a:cxnLst>
                <a:cxn ang="0">
                  <a:pos x="connsiteX0" y="connsiteY0"/>
                </a:cxn>
                <a:cxn ang="0">
                  <a:pos x="connsiteX1" y="connsiteY1"/>
                </a:cxn>
              </a:cxnLst>
              <a:rect l="l" t="t" r="r" b="b"/>
              <a:pathLst>
                <a:path w="81661" h="5521">
                  <a:moveTo>
                    <a:pt x="0" y="5522"/>
                  </a:moveTo>
                  <a:lnTo>
                    <a:pt x="81662" y="0"/>
                  </a:lnTo>
                </a:path>
              </a:pathLst>
            </a:custGeom>
            <a:grpFill/>
            <a:ln w="7239" cap="rnd">
              <a:solidFill>
                <a:srgbClr val="F4BD6E"/>
              </a:solidFill>
              <a:custDash>
                <a:ds d="120750" sp="120750"/>
              </a:custDash>
              <a:round/>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E84FF4EF-62F7-4D08-BBED-982BC729E829}"/>
                </a:ext>
              </a:extLst>
            </p:cNvPr>
            <p:cNvSpPr/>
            <p:nvPr/>
          </p:nvSpPr>
          <p:spPr>
            <a:xfrm>
              <a:off x="553761" y="3192314"/>
              <a:ext cx="12496" cy="9735"/>
            </a:xfrm>
            <a:custGeom>
              <a:avLst/>
              <a:gdLst>
                <a:gd name="connsiteX0" fmla="*/ 0 w 12496"/>
                <a:gd name="connsiteY0" fmla="*/ 727 h 9735"/>
                <a:gd name="connsiteX1" fmla="*/ 12496 w 12496"/>
                <a:gd name="connsiteY1" fmla="*/ 0 h 9735"/>
                <a:gd name="connsiteX2" fmla="*/ 4650 w 12496"/>
                <a:gd name="connsiteY2" fmla="*/ 9736 h 9735"/>
              </a:gdLst>
              <a:ahLst/>
              <a:cxnLst>
                <a:cxn ang="0">
                  <a:pos x="connsiteX0" y="connsiteY0"/>
                </a:cxn>
                <a:cxn ang="0">
                  <a:pos x="connsiteX1" y="connsiteY1"/>
                </a:cxn>
                <a:cxn ang="0">
                  <a:pos x="connsiteX2" y="connsiteY2"/>
                </a:cxn>
              </a:cxnLst>
              <a:rect l="l" t="t" r="r" b="b"/>
              <a:pathLst>
                <a:path w="12496" h="9735">
                  <a:moveTo>
                    <a:pt x="0" y="727"/>
                  </a:moveTo>
                  <a:lnTo>
                    <a:pt x="12496" y="0"/>
                  </a:lnTo>
                  <a:lnTo>
                    <a:pt x="4650" y="9736"/>
                  </a:lnTo>
                </a:path>
              </a:pathLst>
            </a:custGeom>
            <a:grpFill/>
            <a:ln w="7239" cap="rnd">
              <a:solidFill>
                <a:srgbClr val="F4BD6E"/>
              </a:solidFill>
              <a:prstDash val="solid"/>
              <a:round/>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2DAC97F2-F046-4417-8A8A-DAA12162E468}"/>
                </a:ext>
              </a:extLst>
            </p:cNvPr>
            <p:cNvSpPr/>
            <p:nvPr/>
          </p:nvSpPr>
          <p:spPr>
            <a:xfrm>
              <a:off x="493023" y="3220213"/>
              <a:ext cx="50857" cy="63789"/>
            </a:xfrm>
            <a:custGeom>
              <a:avLst/>
              <a:gdLst>
                <a:gd name="connsiteX0" fmla="*/ 50857 w 50857"/>
                <a:gd name="connsiteY0" fmla="*/ 0 h 63789"/>
                <a:gd name="connsiteX1" fmla="*/ 0 w 50857"/>
                <a:gd name="connsiteY1" fmla="*/ 63789 h 63789"/>
              </a:gdLst>
              <a:ahLst/>
              <a:cxnLst>
                <a:cxn ang="0">
                  <a:pos x="connsiteX0" y="connsiteY0"/>
                </a:cxn>
                <a:cxn ang="0">
                  <a:pos x="connsiteX1" y="connsiteY1"/>
                </a:cxn>
              </a:cxnLst>
              <a:rect l="l" t="t" r="r" b="b"/>
              <a:pathLst>
                <a:path w="50857" h="63789">
                  <a:moveTo>
                    <a:pt x="50857" y="0"/>
                  </a:moveTo>
                  <a:lnTo>
                    <a:pt x="0" y="63789"/>
                  </a:lnTo>
                </a:path>
              </a:pathLst>
            </a:custGeom>
            <a:grpFill/>
            <a:ln w="7239" cap="rnd">
              <a:solidFill>
                <a:srgbClr val="F4BD6E"/>
              </a:solidFill>
              <a:custDash>
                <a:ds d="120000" sp="120000"/>
              </a:custDash>
              <a:round/>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B761D39E-A126-4705-ACB5-9853DAF1B9E5}"/>
                </a:ext>
              </a:extLst>
            </p:cNvPr>
            <p:cNvSpPr/>
            <p:nvPr/>
          </p:nvSpPr>
          <p:spPr>
            <a:xfrm>
              <a:off x="477912" y="3293156"/>
              <a:ext cx="7846" cy="20052"/>
            </a:xfrm>
            <a:custGeom>
              <a:avLst/>
              <a:gdLst>
                <a:gd name="connsiteX0" fmla="*/ 7847 w 7846"/>
                <a:gd name="connsiteY0" fmla="*/ 0 h 20052"/>
                <a:gd name="connsiteX1" fmla="*/ 0 w 7846"/>
                <a:gd name="connsiteY1" fmla="*/ 9735 h 20052"/>
                <a:gd name="connsiteX2" fmla="*/ 6975 w 7846"/>
                <a:gd name="connsiteY2" fmla="*/ 20052 h 20052"/>
              </a:gdLst>
              <a:ahLst/>
              <a:cxnLst>
                <a:cxn ang="0">
                  <a:pos x="connsiteX0" y="connsiteY0"/>
                </a:cxn>
                <a:cxn ang="0">
                  <a:pos x="connsiteX1" y="connsiteY1"/>
                </a:cxn>
                <a:cxn ang="0">
                  <a:pos x="connsiteX2" y="connsiteY2"/>
                </a:cxn>
              </a:cxnLst>
              <a:rect l="l" t="t" r="r" b="b"/>
              <a:pathLst>
                <a:path w="7846" h="20052">
                  <a:moveTo>
                    <a:pt x="7847" y="0"/>
                  </a:moveTo>
                  <a:lnTo>
                    <a:pt x="0" y="9735"/>
                  </a:lnTo>
                  <a:lnTo>
                    <a:pt x="6975" y="20052"/>
                  </a:lnTo>
                </a:path>
              </a:pathLst>
            </a:custGeom>
            <a:grpFill/>
            <a:ln w="7239" cap="rnd">
              <a:solidFill>
                <a:srgbClr val="F4BD6E"/>
              </a:solidFill>
              <a:prstDash val="solid"/>
              <a:round/>
            </a:ln>
          </p:spPr>
          <p:txBody>
            <a:bodyPr rtlCol="0" anchor="ctr"/>
            <a:lstStyle/>
            <a:p>
              <a:endParaRPr lang="zh-CN" altLang="en-US"/>
            </a:p>
          </p:txBody>
        </p:sp>
        <p:sp>
          <p:nvSpPr>
            <p:cNvPr id="195" name="任意多边形: 形状 194">
              <a:extLst>
                <a:ext uri="{FF2B5EF4-FFF2-40B4-BE49-F238E27FC236}">
                  <a16:creationId xmlns:a16="http://schemas.microsoft.com/office/drawing/2014/main" id="{688CF58C-A4F7-41B9-A0E8-9B816D41B697}"/>
                </a:ext>
              </a:extLst>
            </p:cNvPr>
            <p:cNvSpPr/>
            <p:nvPr/>
          </p:nvSpPr>
          <p:spPr>
            <a:xfrm>
              <a:off x="497964" y="3332534"/>
              <a:ext cx="45626" cy="67567"/>
            </a:xfrm>
            <a:custGeom>
              <a:avLst/>
              <a:gdLst>
                <a:gd name="connsiteX0" fmla="*/ 0 w 45626"/>
                <a:gd name="connsiteY0" fmla="*/ 0 h 67567"/>
                <a:gd name="connsiteX1" fmla="*/ 45626 w 45626"/>
                <a:gd name="connsiteY1" fmla="*/ 67567 h 67567"/>
              </a:gdLst>
              <a:ahLst/>
              <a:cxnLst>
                <a:cxn ang="0">
                  <a:pos x="connsiteX0" y="connsiteY0"/>
                </a:cxn>
                <a:cxn ang="0">
                  <a:pos x="connsiteX1" y="connsiteY1"/>
                </a:cxn>
              </a:cxnLst>
              <a:rect l="l" t="t" r="r" b="b"/>
              <a:pathLst>
                <a:path w="45626" h="67567">
                  <a:moveTo>
                    <a:pt x="0" y="0"/>
                  </a:moveTo>
                  <a:lnTo>
                    <a:pt x="45626" y="67567"/>
                  </a:lnTo>
                </a:path>
              </a:pathLst>
            </a:custGeom>
            <a:grpFill/>
            <a:ln w="7239" cap="rnd">
              <a:solidFill>
                <a:srgbClr val="F4BD6E"/>
              </a:solidFill>
              <a:custDash>
                <a:ds d="120000" sp="120000"/>
              </a:custDash>
              <a:round/>
            </a:ln>
          </p:spPr>
          <p:txBody>
            <a:bodyPr rtlCol="0" anchor="ctr"/>
            <a:lstStyle/>
            <a:p>
              <a:endParaRPr lang="zh-CN" altLang="en-US"/>
            </a:p>
          </p:txBody>
        </p:sp>
        <p:sp>
          <p:nvSpPr>
            <p:cNvPr id="196" name="任意多边形: 形状 195">
              <a:extLst>
                <a:ext uri="{FF2B5EF4-FFF2-40B4-BE49-F238E27FC236}">
                  <a16:creationId xmlns:a16="http://schemas.microsoft.com/office/drawing/2014/main" id="{1B2FA888-0E63-4B74-BD3C-431D55455800}"/>
                </a:ext>
              </a:extLst>
            </p:cNvPr>
            <p:cNvSpPr/>
            <p:nvPr/>
          </p:nvSpPr>
          <p:spPr>
            <a:xfrm>
              <a:off x="544752" y="3409837"/>
              <a:ext cx="12496" cy="10316"/>
            </a:xfrm>
            <a:custGeom>
              <a:avLst/>
              <a:gdLst>
                <a:gd name="connsiteX0" fmla="*/ 5376 w 12496"/>
                <a:gd name="connsiteY0" fmla="*/ 0 h 10316"/>
                <a:gd name="connsiteX1" fmla="*/ 12496 w 12496"/>
                <a:gd name="connsiteY1" fmla="*/ 10317 h 10316"/>
                <a:gd name="connsiteX2" fmla="*/ 0 w 12496"/>
                <a:gd name="connsiteY2" fmla="*/ 8428 h 10316"/>
              </a:gdLst>
              <a:ahLst/>
              <a:cxnLst>
                <a:cxn ang="0">
                  <a:pos x="connsiteX0" y="connsiteY0"/>
                </a:cxn>
                <a:cxn ang="0">
                  <a:pos x="connsiteX1" y="connsiteY1"/>
                </a:cxn>
                <a:cxn ang="0">
                  <a:pos x="connsiteX2" y="connsiteY2"/>
                </a:cxn>
              </a:cxnLst>
              <a:rect l="l" t="t" r="r" b="b"/>
              <a:pathLst>
                <a:path w="12496" h="10316">
                  <a:moveTo>
                    <a:pt x="5376" y="0"/>
                  </a:moveTo>
                  <a:lnTo>
                    <a:pt x="12496" y="10317"/>
                  </a:lnTo>
                  <a:lnTo>
                    <a:pt x="0" y="8428"/>
                  </a:lnTo>
                </a:path>
              </a:pathLst>
            </a:custGeom>
            <a:grpFill/>
            <a:ln w="7239" cap="rnd">
              <a:solidFill>
                <a:srgbClr val="F4BD6E"/>
              </a:solidFill>
              <a:prstDash val="solid"/>
              <a:round/>
            </a:ln>
          </p:spPr>
          <p:txBody>
            <a:bodyPr rtlCol="0" anchor="ctr"/>
            <a:lstStyle/>
            <a:p>
              <a:endParaRPr lang="zh-CN" altLang="en-US"/>
            </a:p>
          </p:txBody>
        </p:sp>
        <p:sp>
          <p:nvSpPr>
            <p:cNvPr id="197" name="任意多边形: 形状 196">
              <a:extLst>
                <a:ext uri="{FF2B5EF4-FFF2-40B4-BE49-F238E27FC236}">
                  <a16:creationId xmlns:a16="http://schemas.microsoft.com/office/drawing/2014/main" id="{6C348979-EF68-4183-8E1A-1E89A13A4058}"/>
                </a:ext>
              </a:extLst>
            </p:cNvPr>
            <p:cNvSpPr/>
            <p:nvPr/>
          </p:nvSpPr>
          <p:spPr>
            <a:xfrm>
              <a:off x="440713" y="3402862"/>
              <a:ext cx="80935" cy="12060"/>
            </a:xfrm>
            <a:custGeom>
              <a:avLst/>
              <a:gdLst>
                <a:gd name="connsiteX0" fmla="*/ 80935 w 80935"/>
                <a:gd name="connsiteY0" fmla="*/ 12060 h 12060"/>
                <a:gd name="connsiteX1" fmla="*/ 0 w 80935"/>
                <a:gd name="connsiteY1" fmla="*/ 0 h 12060"/>
              </a:gdLst>
              <a:ahLst/>
              <a:cxnLst>
                <a:cxn ang="0">
                  <a:pos x="connsiteX0" y="connsiteY0"/>
                </a:cxn>
                <a:cxn ang="0">
                  <a:pos x="connsiteX1" y="connsiteY1"/>
                </a:cxn>
              </a:cxnLst>
              <a:rect l="l" t="t" r="r" b="b"/>
              <a:pathLst>
                <a:path w="80935" h="12060">
                  <a:moveTo>
                    <a:pt x="80935" y="12060"/>
                  </a:moveTo>
                  <a:lnTo>
                    <a:pt x="0" y="0"/>
                  </a:lnTo>
                </a:path>
              </a:pathLst>
            </a:custGeom>
            <a:grpFill/>
            <a:ln w="7239" cap="rnd">
              <a:solidFill>
                <a:srgbClr val="F4BD6E"/>
              </a:solidFill>
              <a:custDash>
                <a:ds d="120750" sp="120750"/>
              </a:custDash>
              <a:round/>
            </a:ln>
          </p:spPr>
          <p:txBody>
            <a:bodyPr rtlCol="0" anchor="ctr"/>
            <a:lstStyle/>
            <a:p>
              <a:endParaRPr lang="zh-CN" altLang="en-US"/>
            </a:p>
          </p:txBody>
        </p:sp>
        <p:sp>
          <p:nvSpPr>
            <p:cNvPr id="198" name="任意多边形: 形状 197">
              <a:extLst>
                <a:ext uri="{FF2B5EF4-FFF2-40B4-BE49-F238E27FC236}">
                  <a16:creationId xmlns:a16="http://schemas.microsoft.com/office/drawing/2014/main" id="{5FC5649F-5EB4-4D77-A52B-E3E8A5FD983B}"/>
                </a:ext>
              </a:extLst>
            </p:cNvPr>
            <p:cNvSpPr/>
            <p:nvPr/>
          </p:nvSpPr>
          <p:spPr>
            <a:xfrm>
              <a:off x="411216" y="3399375"/>
              <a:ext cx="17872" cy="11188"/>
            </a:xfrm>
            <a:custGeom>
              <a:avLst/>
              <a:gdLst>
                <a:gd name="connsiteX0" fmla="*/ 17873 w 17872"/>
                <a:gd name="connsiteY0" fmla="*/ 1744 h 11188"/>
                <a:gd name="connsiteX1" fmla="*/ 5522 w 17872"/>
                <a:gd name="connsiteY1" fmla="*/ 0 h 11188"/>
                <a:gd name="connsiteX2" fmla="*/ 0 w 17872"/>
                <a:gd name="connsiteY2" fmla="*/ 11189 h 11188"/>
              </a:gdLst>
              <a:ahLst/>
              <a:cxnLst>
                <a:cxn ang="0">
                  <a:pos x="connsiteX0" y="connsiteY0"/>
                </a:cxn>
                <a:cxn ang="0">
                  <a:pos x="connsiteX1" y="connsiteY1"/>
                </a:cxn>
                <a:cxn ang="0">
                  <a:pos x="connsiteX2" y="connsiteY2"/>
                </a:cxn>
              </a:cxnLst>
              <a:rect l="l" t="t" r="r" b="b"/>
              <a:pathLst>
                <a:path w="17872" h="11188">
                  <a:moveTo>
                    <a:pt x="17873" y="1744"/>
                  </a:moveTo>
                  <a:lnTo>
                    <a:pt x="5522" y="0"/>
                  </a:lnTo>
                  <a:lnTo>
                    <a:pt x="0" y="11189"/>
                  </a:lnTo>
                </a:path>
              </a:pathLst>
            </a:custGeom>
            <a:grpFill/>
            <a:ln w="7239" cap="rnd">
              <a:solidFill>
                <a:srgbClr val="F4BD6E"/>
              </a:solidFill>
              <a:prstDash val="solid"/>
              <a:round/>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C3855C52-2BE6-4888-9FFA-A2B8BC1E433A}"/>
                </a:ext>
              </a:extLst>
            </p:cNvPr>
            <p:cNvSpPr/>
            <p:nvPr/>
          </p:nvSpPr>
          <p:spPr>
            <a:xfrm>
              <a:off x="365009" y="3431487"/>
              <a:ext cx="36035" cy="73088"/>
            </a:xfrm>
            <a:custGeom>
              <a:avLst/>
              <a:gdLst>
                <a:gd name="connsiteX0" fmla="*/ 36036 w 36035"/>
                <a:gd name="connsiteY0" fmla="*/ 0 h 73088"/>
                <a:gd name="connsiteX1" fmla="*/ 0 w 36035"/>
                <a:gd name="connsiteY1" fmla="*/ 73089 h 73088"/>
              </a:gdLst>
              <a:ahLst/>
              <a:cxnLst>
                <a:cxn ang="0">
                  <a:pos x="connsiteX0" y="connsiteY0"/>
                </a:cxn>
                <a:cxn ang="0">
                  <a:pos x="connsiteX1" y="connsiteY1"/>
                </a:cxn>
              </a:cxnLst>
              <a:rect l="l" t="t" r="r" b="b"/>
              <a:pathLst>
                <a:path w="36035" h="73088">
                  <a:moveTo>
                    <a:pt x="36036" y="0"/>
                  </a:moveTo>
                  <a:lnTo>
                    <a:pt x="0" y="73089"/>
                  </a:lnTo>
                </a:path>
              </a:pathLst>
            </a:custGeom>
            <a:grpFill/>
            <a:ln w="7239" cap="rnd">
              <a:solidFill>
                <a:srgbClr val="F4BD6E"/>
              </a:solidFill>
              <a:custDash>
                <a:ds d="120000" sp="120000"/>
              </a:custDash>
              <a:round/>
            </a:ln>
          </p:spPr>
          <p:txBody>
            <a:bodyPr rtlCol="0" anchor="ctr"/>
            <a:lstStyle/>
            <a:p>
              <a:endParaRPr lang="zh-CN" altLang="en-US"/>
            </a:p>
          </p:txBody>
        </p:sp>
        <p:sp>
          <p:nvSpPr>
            <p:cNvPr id="200" name="任意多边形: 形状 199">
              <a:extLst>
                <a:ext uri="{FF2B5EF4-FFF2-40B4-BE49-F238E27FC236}">
                  <a16:creationId xmlns:a16="http://schemas.microsoft.com/office/drawing/2014/main" id="{964E13BB-6E30-46BF-9C78-716F151F029D}"/>
                </a:ext>
              </a:extLst>
            </p:cNvPr>
            <p:cNvSpPr/>
            <p:nvPr/>
          </p:nvSpPr>
          <p:spPr>
            <a:xfrm>
              <a:off x="349752" y="3514603"/>
              <a:ext cx="10171" cy="11624"/>
            </a:xfrm>
            <a:custGeom>
              <a:avLst/>
              <a:gdLst>
                <a:gd name="connsiteX0" fmla="*/ 10171 w 10171"/>
                <a:gd name="connsiteY0" fmla="*/ 436 h 11624"/>
                <a:gd name="connsiteX1" fmla="*/ 4650 w 10171"/>
                <a:gd name="connsiteY1" fmla="*/ 11624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436"/>
                  </a:moveTo>
                  <a:lnTo>
                    <a:pt x="4650" y="11624"/>
                  </a:lnTo>
                  <a:lnTo>
                    <a:pt x="0" y="0"/>
                  </a:lnTo>
                </a:path>
              </a:pathLst>
            </a:custGeom>
            <a:grpFill/>
            <a:ln w="7239" cap="rnd">
              <a:solidFill>
                <a:srgbClr val="F4BD6E"/>
              </a:solidFill>
              <a:prstDash val="solid"/>
              <a:round/>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24D4D37C-56B1-47A3-9CF2-8A92001A00BC}"/>
                </a:ext>
              </a:extLst>
            </p:cNvPr>
            <p:cNvSpPr/>
            <p:nvPr/>
          </p:nvSpPr>
          <p:spPr>
            <a:xfrm>
              <a:off x="311246" y="3417248"/>
              <a:ext cx="29933" cy="75704"/>
            </a:xfrm>
            <a:custGeom>
              <a:avLst/>
              <a:gdLst>
                <a:gd name="connsiteX0" fmla="*/ 29933 w 29933"/>
                <a:gd name="connsiteY0" fmla="*/ 75704 h 75704"/>
                <a:gd name="connsiteX1" fmla="*/ 0 w 29933"/>
                <a:gd name="connsiteY1" fmla="*/ 0 h 75704"/>
              </a:gdLst>
              <a:ahLst/>
              <a:cxnLst>
                <a:cxn ang="0">
                  <a:pos x="connsiteX0" y="connsiteY0"/>
                </a:cxn>
                <a:cxn ang="0">
                  <a:pos x="connsiteX1" y="connsiteY1"/>
                </a:cxn>
              </a:cxnLst>
              <a:rect l="l" t="t" r="r" b="b"/>
              <a:pathLst>
                <a:path w="29933" h="75704">
                  <a:moveTo>
                    <a:pt x="29933" y="75704"/>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7077F2B2-199A-4A8A-854D-BF7105DED13D}"/>
                </a:ext>
              </a:extLst>
            </p:cNvPr>
            <p:cNvSpPr/>
            <p:nvPr/>
          </p:nvSpPr>
          <p:spPr>
            <a:xfrm>
              <a:off x="289886" y="3394870"/>
              <a:ext cx="17000" cy="11624"/>
            </a:xfrm>
            <a:custGeom>
              <a:avLst/>
              <a:gdLst>
                <a:gd name="connsiteX0" fmla="*/ 17001 w 17000"/>
                <a:gd name="connsiteY0" fmla="*/ 11625 h 11624"/>
                <a:gd name="connsiteX1" fmla="*/ 12496 w 17000"/>
                <a:gd name="connsiteY1" fmla="*/ 0 h 11624"/>
                <a:gd name="connsiteX2" fmla="*/ 0 w 17000"/>
                <a:gd name="connsiteY2" fmla="*/ 872 h 11624"/>
              </a:gdLst>
              <a:ahLst/>
              <a:cxnLst>
                <a:cxn ang="0">
                  <a:pos x="connsiteX0" y="connsiteY0"/>
                </a:cxn>
                <a:cxn ang="0">
                  <a:pos x="connsiteX1" y="connsiteY1"/>
                </a:cxn>
                <a:cxn ang="0">
                  <a:pos x="connsiteX2" y="connsiteY2"/>
                </a:cxn>
              </a:cxnLst>
              <a:rect l="l" t="t" r="r" b="b"/>
              <a:pathLst>
                <a:path w="17000" h="11624">
                  <a:moveTo>
                    <a:pt x="17001" y="11625"/>
                  </a:moveTo>
                  <a:lnTo>
                    <a:pt x="12496" y="0"/>
                  </a:lnTo>
                  <a:lnTo>
                    <a:pt x="0" y="872"/>
                  </a:lnTo>
                </a:path>
              </a:pathLst>
            </a:custGeom>
            <a:grpFill/>
            <a:ln w="7239" cap="rnd">
              <a:solidFill>
                <a:srgbClr val="F4BD6E"/>
              </a:solidFill>
              <a:prstDash val="solid"/>
              <a:round/>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CC892B43-B387-46D4-9A88-404C7FDCAA28}"/>
                </a:ext>
              </a:extLst>
            </p:cNvPr>
            <p:cNvSpPr/>
            <p:nvPr/>
          </p:nvSpPr>
          <p:spPr>
            <a:xfrm>
              <a:off x="184830" y="3397341"/>
              <a:ext cx="81661" cy="5521"/>
            </a:xfrm>
            <a:custGeom>
              <a:avLst/>
              <a:gdLst>
                <a:gd name="connsiteX0" fmla="*/ 81662 w 81661"/>
                <a:gd name="connsiteY0" fmla="*/ 0 h 5521"/>
                <a:gd name="connsiteX1" fmla="*/ 0 w 81661"/>
                <a:gd name="connsiteY1" fmla="*/ 5522 h 5521"/>
              </a:gdLst>
              <a:ahLst/>
              <a:cxnLst>
                <a:cxn ang="0">
                  <a:pos x="connsiteX0" y="connsiteY0"/>
                </a:cxn>
                <a:cxn ang="0">
                  <a:pos x="connsiteX1" y="connsiteY1"/>
                </a:cxn>
              </a:cxnLst>
              <a:rect l="l" t="t" r="r" b="b"/>
              <a:pathLst>
                <a:path w="81661" h="5521">
                  <a:moveTo>
                    <a:pt x="81662" y="0"/>
                  </a:moveTo>
                  <a:lnTo>
                    <a:pt x="0" y="5522"/>
                  </a:lnTo>
                </a:path>
              </a:pathLst>
            </a:custGeom>
            <a:grpFill/>
            <a:ln w="7239" cap="rnd">
              <a:solidFill>
                <a:srgbClr val="F4BD6E"/>
              </a:solidFill>
              <a:custDash>
                <a:ds d="120750" sp="120750"/>
              </a:custDash>
              <a:round/>
            </a:ln>
          </p:spPr>
          <p:txBody>
            <a:bodyPr rtlCol="0" anchor="ctr"/>
            <a:lstStyle/>
            <a:p>
              <a:endParaRPr lang="zh-CN" altLang="en-US"/>
            </a:p>
          </p:txBody>
        </p:sp>
        <p:sp>
          <p:nvSpPr>
            <p:cNvPr id="204" name="任意多边形: 形状 203">
              <a:extLst>
                <a:ext uri="{FF2B5EF4-FFF2-40B4-BE49-F238E27FC236}">
                  <a16:creationId xmlns:a16="http://schemas.microsoft.com/office/drawing/2014/main" id="{4D8DA58B-099F-4135-98ED-8A47A86F930D}"/>
                </a:ext>
              </a:extLst>
            </p:cNvPr>
            <p:cNvSpPr/>
            <p:nvPr/>
          </p:nvSpPr>
          <p:spPr>
            <a:xfrm>
              <a:off x="160709" y="3394725"/>
              <a:ext cx="12496" cy="9735"/>
            </a:xfrm>
            <a:custGeom>
              <a:avLst/>
              <a:gdLst>
                <a:gd name="connsiteX0" fmla="*/ 12496 w 12496"/>
                <a:gd name="connsiteY0" fmla="*/ 9009 h 9735"/>
                <a:gd name="connsiteX1" fmla="*/ 0 w 12496"/>
                <a:gd name="connsiteY1" fmla="*/ 9735 h 9735"/>
                <a:gd name="connsiteX2" fmla="*/ 7847 w 12496"/>
                <a:gd name="connsiteY2" fmla="*/ 0 h 9735"/>
              </a:gdLst>
              <a:ahLst/>
              <a:cxnLst>
                <a:cxn ang="0">
                  <a:pos x="connsiteX0" y="connsiteY0"/>
                </a:cxn>
                <a:cxn ang="0">
                  <a:pos x="connsiteX1" y="connsiteY1"/>
                </a:cxn>
                <a:cxn ang="0">
                  <a:pos x="connsiteX2" y="connsiteY2"/>
                </a:cxn>
              </a:cxnLst>
              <a:rect l="l" t="t" r="r" b="b"/>
              <a:pathLst>
                <a:path w="12496" h="9735">
                  <a:moveTo>
                    <a:pt x="12496" y="9009"/>
                  </a:moveTo>
                  <a:lnTo>
                    <a:pt x="0" y="9735"/>
                  </a:lnTo>
                  <a:lnTo>
                    <a:pt x="7847" y="0"/>
                  </a:lnTo>
                </a:path>
              </a:pathLst>
            </a:custGeom>
            <a:grpFill/>
            <a:ln w="7239" cap="rnd">
              <a:solidFill>
                <a:srgbClr val="F4BD6E"/>
              </a:solidFill>
              <a:prstDash val="solid"/>
              <a:round/>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D4D4DC67-6D87-4818-B879-03D8050EE631}"/>
                </a:ext>
              </a:extLst>
            </p:cNvPr>
            <p:cNvSpPr/>
            <p:nvPr/>
          </p:nvSpPr>
          <p:spPr>
            <a:xfrm>
              <a:off x="183086" y="3312773"/>
              <a:ext cx="50857" cy="63789"/>
            </a:xfrm>
            <a:custGeom>
              <a:avLst/>
              <a:gdLst>
                <a:gd name="connsiteX0" fmla="*/ 0 w 50857"/>
                <a:gd name="connsiteY0" fmla="*/ 63789 h 63789"/>
                <a:gd name="connsiteX1" fmla="*/ 50857 w 50857"/>
                <a:gd name="connsiteY1" fmla="*/ 0 h 63789"/>
              </a:gdLst>
              <a:ahLst/>
              <a:cxnLst>
                <a:cxn ang="0">
                  <a:pos x="connsiteX0" y="connsiteY0"/>
                </a:cxn>
                <a:cxn ang="0">
                  <a:pos x="connsiteX1" y="connsiteY1"/>
                </a:cxn>
              </a:cxnLst>
              <a:rect l="l" t="t" r="r" b="b"/>
              <a:pathLst>
                <a:path w="50857" h="63789">
                  <a:moveTo>
                    <a:pt x="0" y="63789"/>
                  </a:moveTo>
                  <a:lnTo>
                    <a:pt x="50857" y="0"/>
                  </a:lnTo>
                </a:path>
              </a:pathLst>
            </a:custGeom>
            <a:grpFill/>
            <a:ln w="7239" cap="rnd">
              <a:solidFill>
                <a:srgbClr val="F4BD6E"/>
              </a:solidFill>
              <a:custDash>
                <a:ds d="120000" sp="120000"/>
              </a:custDash>
              <a:round/>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F0587179-4817-413B-9E64-20A48F008CAE}"/>
                </a:ext>
              </a:extLst>
            </p:cNvPr>
            <p:cNvSpPr/>
            <p:nvPr/>
          </p:nvSpPr>
          <p:spPr>
            <a:xfrm>
              <a:off x="241208" y="3283566"/>
              <a:ext cx="7846" cy="20052"/>
            </a:xfrm>
            <a:custGeom>
              <a:avLst/>
              <a:gdLst>
                <a:gd name="connsiteX0" fmla="*/ 0 w 7846"/>
                <a:gd name="connsiteY0" fmla="*/ 20052 h 20052"/>
                <a:gd name="connsiteX1" fmla="*/ 7847 w 7846"/>
                <a:gd name="connsiteY1" fmla="*/ 10317 h 20052"/>
                <a:gd name="connsiteX2" fmla="*/ 872 w 7846"/>
                <a:gd name="connsiteY2" fmla="*/ 0 h 20052"/>
              </a:gdLst>
              <a:ahLst/>
              <a:cxnLst>
                <a:cxn ang="0">
                  <a:pos x="connsiteX0" y="connsiteY0"/>
                </a:cxn>
                <a:cxn ang="0">
                  <a:pos x="connsiteX1" y="connsiteY1"/>
                </a:cxn>
                <a:cxn ang="0">
                  <a:pos x="connsiteX2" y="connsiteY2"/>
                </a:cxn>
              </a:cxnLst>
              <a:rect l="l" t="t" r="r" b="b"/>
              <a:pathLst>
                <a:path w="7846" h="20052">
                  <a:moveTo>
                    <a:pt x="0" y="20052"/>
                  </a:moveTo>
                  <a:lnTo>
                    <a:pt x="7847" y="10317"/>
                  </a:lnTo>
                  <a:lnTo>
                    <a:pt x="872" y="0"/>
                  </a:lnTo>
                </a:path>
              </a:pathLst>
            </a:custGeom>
            <a:grpFill/>
            <a:ln w="7239" cap="rnd">
              <a:solidFill>
                <a:srgbClr val="F4BD6E"/>
              </a:solidFill>
              <a:prstDash val="solid"/>
              <a:round/>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2E9801D4-78AB-4D98-8A83-432A1B14CDED}"/>
                </a:ext>
              </a:extLst>
            </p:cNvPr>
            <p:cNvSpPr/>
            <p:nvPr/>
          </p:nvSpPr>
          <p:spPr>
            <a:xfrm>
              <a:off x="183231" y="3196673"/>
              <a:ext cx="45771" cy="67567"/>
            </a:xfrm>
            <a:custGeom>
              <a:avLst/>
              <a:gdLst>
                <a:gd name="connsiteX0" fmla="*/ 45771 w 45771"/>
                <a:gd name="connsiteY0" fmla="*/ 67567 h 67567"/>
                <a:gd name="connsiteX1" fmla="*/ 0 w 45771"/>
                <a:gd name="connsiteY1" fmla="*/ 0 h 67567"/>
              </a:gdLst>
              <a:ahLst/>
              <a:cxnLst>
                <a:cxn ang="0">
                  <a:pos x="connsiteX0" y="connsiteY0"/>
                </a:cxn>
                <a:cxn ang="0">
                  <a:pos x="connsiteX1" y="connsiteY1"/>
                </a:cxn>
              </a:cxnLst>
              <a:rect l="l" t="t" r="r" b="b"/>
              <a:pathLst>
                <a:path w="45771" h="67567">
                  <a:moveTo>
                    <a:pt x="45771" y="67567"/>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208" name="任意多边形: 形状 207">
              <a:extLst>
                <a:ext uri="{FF2B5EF4-FFF2-40B4-BE49-F238E27FC236}">
                  <a16:creationId xmlns:a16="http://schemas.microsoft.com/office/drawing/2014/main" id="{EA4933BA-B78F-4173-9071-480735DDDBD7}"/>
                </a:ext>
              </a:extLst>
            </p:cNvPr>
            <p:cNvSpPr/>
            <p:nvPr/>
          </p:nvSpPr>
          <p:spPr>
            <a:xfrm>
              <a:off x="169718" y="3176621"/>
              <a:ext cx="12350" cy="10316"/>
            </a:xfrm>
            <a:custGeom>
              <a:avLst/>
              <a:gdLst>
                <a:gd name="connsiteX0" fmla="*/ 6975 w 12350"/>
                <a:gd name="connsiteY0" fmla="*/ 10317 h 10316"/>
                <a:gd name="connsiteX1" fmla="*/ 0 w 12350"/>
                <a:gd name="connsiteY1" fmla="*/ 0 h 10316"/>
                <a:gd name="connsiteX2" fmla="*/ 12351 w 12350"/>
                <a:gd name="connsiteY2" fmla="*/ 1889 h 10316"/>
              </a:gdLst>
              <a:ahLst/>
              <a:cxnLst>
                <a:cxn ang="0">
                  <a:pos x="connsiteX0" y="connsiteY0"/>
                </a:cxn>
                <a:cxn ang="0">
                  <a:pos x="connsiteX1" y="connsiteY1"/>
                </a:cxn>
                <a:cxn ang="0">
                  <a:pos x="connsiteX2" y="connsiteY2"/>
                </a:cxn>
              </a:cxnLst>
              <a:rect l="l" t="t" r="r" b="b"/>
              <a:pathLst>
                <a:path w="12350" h="10316">
                  <a:moveTo>
                    <a:pt x="6975" y="10317"/>
                  </a:moveTo>
                  <a:lnTo>
                    <a:pt x="0" y="0"/>
                  </a:lnTo>
                  <a:lnTo>
                    <a:pt x="12351" y="1889"/>
                  </a:lnTo>
                </a:path>
              </a:pathLst>
            </a:custGeom>
            <a:grpFill/>
            <a:ln w="7239" cap="rnd">
              <a:solidFill>
                <a:srgbClr val="F4BD6E"/>
              </a:solidFill>
              <a:prstDash val="solid"/>
              <a:round/>
            </a:ln>
          </p:spPr>
          <p:txBody>
            <a:bodyPr rtlCol="0" anchor="ctr"/>
            <a:lstStyle/>
            <a:p>
              <a:endParaRPr lang="zh-CN" altLang="en-US"/>
            </a:p>
          </p:txBody>
        </p:sp>
        <p:sp>
          <p:nvSpPr>
            <p:cNvPr id="209" name="任意多边形: 形状 208">
              <a:extLst>
                <a:ext uri="{FF2B5EF4-FFF2-40B4-BE49-F238E27FC236}">
                  <a16:creationId xmlns:a16="http://schemas.microsoft.com/office/drawing/2014/main" id="{9647878E-69F4-43E6-84E9-A6C9CFEB9D00}"/>
                </a:ext>
              </a:extLst>
            </p:cNvPr>
            <p:cNvSpPr/>
            <p:nvPr/>
          </p:nvSpPr>
          <p:spPr>
            <a:xfrm>
              <a:off x="205318" y="3181852"/>
              <a:ext cx="80935" cy="12060"/>
            </a:xfrm>
            <a:custGeom>
              <a:avLst/>
              <a:gdLst>
                <a:gd name="connsiteX0" fmla="*/ 0 w 80935"/>
                <a:gd name="connsiteY0" fmla="*/ 0 h 12060"/>
                <a:gd name="connsiteX1" fmla="*/ 80935 w 80935"/>
                <a:gd name="connsiteY1" fmla="*/ 12060 h 12060"/>
              </a:gdLst>
              <a:ahLst/>
              <a:cxnLst>
                <a:cxn ang="0">
                  <a:pos x="connsiteX0" y="connsiteY0"/>
                </a:cxn>
                <a:cxn ang="0">
                  <a:pos x="connsiteX1" y="connsiteY1"/>
                </a:cxn>
              </a:cxnLst>
              <a:rect l="l" t="t" r="r" b="b"/>
              <a:pathLst>
                <a:path w="80935" h="12060">
                  <a:moveTo>
                    <a:pt x="0" y="0"/>
                  </a:moveTo>
                  <a:lnTo>
                    <a:pt x="80935" y="12060"/>
                  </a:lnTo>
                </a:path>
              </a:pathLst>
            </a:custGeom>
            <a:grpFill/>
            <a:ln w="7239" cap="rnd">
              <a:solidFill>
                <a:srgbClr val="F4BD6E"/>
              </a:solidFill>
              <a:custDash>
                <a:ds d="120750" sp="120750"/>
              </a:custDash>
              <a:round/>
            </a:ln>
          </p:spPr>
          <p:txBody>
            <a:bodyPr rtlCol="0" anchor="ctr"/>
            <a:lstStyle/>
            <a:p>
              <a:endParaRPr lang="zh-CN" altLang="en-US"/>
            </a:p>
          </p:txBody>
        </p:sp>
        <p:sp>
          <p:nvSpPr>
            <p:cNvPr id="210" name="任意多边形: 形状 209">
              <a:extLst>
                <a:ext uri="{FF2B5EF4-FFF2-40B4-BE49-F238E27FC236}">
                  <a16:creationId xmlns:a16="http://schemas.microsoft.com/office/drawing/2014/main" id="{E8CB713B-CE18-43C7-85B1-82B8E18B6FD9}"/>
                </a:ext>
              </a:extLst>
            </p:cNvPr>
            <p:cNvSpPr/>
            <p:nvPr/>
          </p:nvSpPr>
          <p:spPr>
            <a:xfrm>
              <a:off x="297732" y="3186211"/>
              <a:ext cx="18017" cy="11188"/>
            </a:xfrm>
            <a:custGeom>
              <a:avLst/>
              <a:gdLst>
                <a:gd name="connsiteX0" fmla="*/ 0 w 18017"/>
                <a:gd name="connsiteY0" fmla="*/ 9445 h 11188"/>
                <a:gd name="connsiteX1" fmla="*/ 12496 w 18017"/>
                <a:gd name="connsiteY1" fmla="*/ 11189 h 11188"/>
                <a:gd name="connsiteX2" fmla="*/ 18018 w 18017"/>
                <a:gd name="connsiteY2" fmla="*/ 0 h 11188"/>
              </a:gdLst>
              <a:ahLst/>
              <a:cxnLst>
                <a:cxn ang="0">
                  <a:pos x="connsiteX0" y="connsiteY0"/>
                </a:cxn>
                <a:cxn ang="0">
                  <a:pos x="connsiteX1" y="connsiteY1"/>
                </a:cxn>
                <a:cxn ang="0">
                  <a:pos x="connsiteX2" y="connsiteY2"/>
                </a:cxn>
              </a:cxnLst>
              <a:rect l="l" t="t" r="r" b="b"/>
              <a:pathLst>
                <a:path w="18017" h="11188">
                  <a:moveTo>
                    <a:pt x="0" y="9445"/>
                  </a:moveTo>
                  <a:lnTo>
                    <a:pt x="12496" y="11189"/>
                  </a:lnTo>
                  <a:lnTo>
                    <a:pt x="18018" y="0"/>
                  </a:lnTo>
                </a:path>
              </a:pathLst>
            </a:custGeom>
            <a:grpFill/>
            <a:ln w="7239" cap="rnd">
              <a:solidFill>
                <a:srgbClr val="F4BD6E"/>
              </a:solidFill>
              <a:prstDash val="solid"/>
              <a:round/>
            </a:ln>
          </p:spPr>
          <p:txBody>
            <a:bodyPr rtlCol="0" anchor="ctr"/>
            <a:lstStyle/>
            <a:p>
              <a:endParaRPr lang="zh-CN" altLang="en-US"/>
            </a:p>
          </p:txBody>
        </p:sp>
        <p:sp>
          <p:nvSpPr>
            <p:cNvPr id="211" name="任意多边形: 形状 210">
              <a:extLst>
                <a:ext uri="{FF2B5EF4-FFF2-40B4-BE49-F238E27FC236}">
                  <a16:creationId xmlns:a16="http://schemas.microsoft.com/office/drawing/2014/main" id="{6C10A801-6AB0-4FED-BD0C-8A920603F8A5}"/>
                </a:ext>
              </a:extLst>
            </p:cNvPr>
            <p:cNvSpPr/>
            <p:nvPr/>
          </p:nvSpPr>
          <p:spPr>
            <a:xfrm>
              <a:off x="325922" y="3092198"/>
              <a:ext cx="35890" cy="73088"/>
            </a:xfrm>
            <a:custGeom>
              <a:avLst/>
              <a:gdLst>
                <a:gd name="connsiteX0" fmla="*/ 0 w 35890"/>
                <a:gd name="connsiteY0" fmla="*/ 73089 h 73088"/>
                <a:gd name="connsiteX1" fmla="*/ 35891 w 35890"/>
                <a:gd name="connsiteY1" fmla="*/ 0 h 73088"/>
              </a:gdLst>
              <a:ahLst/>
              <a:cxnLst>
                <a:cxn ang="0">
                  <a:pos x="connsiteX0" y="connsiteY0"/>
                </a:cxn>
                <a:cxn ang="0">
                  <a:pos x="connsiteX1" y="connsiteY1"/>
                </a:cxn>
              </a:cxnLst>
              <a:rect l="l" t="t" r="r" b="b"/>
              <a:pathLst>
                <a:path w="35890" h="73088">
                  <a:moveTo>
                    <a:pt x="0" y="73089"/>
                  </a:moveTo>
                  <a:lnTo>
                    <a:pt x="35891" y="0"/>
                  </a:lnTo>
                </a:path>
              </a:pathLst>
            </a:custGeom>
            <a:grpFill/>
            <a:ln w="7239" cap="rnd">
              <a:solidFill>
                <a:srgbClr val="F4BD6E"/>
              </a:solidFill>
              <a:custDash>
                <a:ds d="120000" sp="120000"/>
              </a:custDash>
              <a:round/>
            </a:ln>
          </p:spPr>
          <p:txBody>
            <a:bodyPr rtlCol="0" anchor="ctr"/>
            <a:lstStyle/>
            <a:p>
              <a:endParaRPr lang="zh-CN" altLang="en-US"/>
            </a:p>
          </p:txBody>
        </p:sp>
        <p:sp>
          <p:nvSpPr>
            <p:cNvPr id="212" name="任意多边形: 形状 211">
              <a:extLst>
                <a:ext uri="{FF2B5EF4-FFF2-40B4-BE49-F238E27FC236}">
                  <a16:creationId xmlns:a16="http://schemas.microsoft.com/office/drawing/2014/main" id="{A43B3F6E-C0D1-4A3F-B559-73F639175C9A}"/>
                </a:ext>
              </a:extLst>
            </p:cNvPr>
            <p:cNvSpPr/>
            <p:nvPr/>
          </p:nvSpPr>
          <p:spPr>
            <a:xfrm>
              <a:off x="362393" y="3187955"/>
              <a:ext cx="10026" cy="11624"/>
            </a:xfrm>
            <a:custGeom>
              <a:avLst/>
              <a:gdLst>
                <a:gd name="connsiteX0" fmla="*/ 0 w 10026"/>
                <a:gd name="connsiteY0" fmla="*/ 11189 h 11624"/>
                <a:gd name="connsiteX1" fmla="*/ 5522 w 10026"/>
                <a:gd name="connsiteY1" fmla="*/ 0 h 11624"/>
                <a:gd name="connsiteX2" fmla="*/ 10026 w 10026"/>
                <a:gd name="connsiteY2" fmla="*/ 11624 h 11624"/>
              </a:gdLst>
              <a:ahLst/>
              <a:cxnLst>
                <a:cxn ang="0">
                  <a:pos x="connsiteX0" y="connsiteY0"/>
                </a:cxn>
                <a:cxn ang="0">
                  <a:pos x="connsiteX1" y="connsiteY1"/>
                </a:cxn>
                <a:cxn ang="0">
                  <a:pos x="connsiteX2" y="connsiteY2"/>
                </a:cxn>
              </a:cxnLst>
              <a:rect l="l" t="t" r="r" b="b"/>
              <a:pathLst>
                <a:path w="10026" h="11624">
                  <a:moveTo>
                    <a:pt x="0" y="11189"/>
                  </a:moveTo>
                  <a:lnTo>
                    <a:pt x="5522" y="0"/>
                  </a:lnTo>
                  <a:lnTo>
                    <a:pt x="10026" y="11624"/>
                  </a:lnTo>
                </a:path>
              </a:pathLst>
            </a:custGeom>
            <a:grpFill/>
            <a:ln w="7239" cap="rnd">
              <a:solidFill>
                <a:srgbClr val="F4BD6E"/>
              </a:solidFill>
              <a:prstDash val="solid"/>
              <a:round/>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D01F5AED-EFB5-4188-94F1-B3E38C95ECFD}"/>
                </a:ext>
              </a:extLst>
            </p:cNvPr>
            <p:cNvSpPr/>
            <p:nvPr/>
          </p:nvSpPr>
          <p:spPr>
            <a:xfrm>
              <a:off x="377796" y="3213093"/>
              <a:ext cx="7991" cy="20197"/>
            </a:xfrm>
            <a:custGeom>
              <a:avLst/>
              <a:gdLst>
                <a:gd name="connsiteX0" fmla="*/ 0 w 7991"/>
                <a:gd name="connsiteY0" fmla="*/ 0 h 20197"/>
                <a:gd name="connsiteX1" fmla="*/ 7992 w 7991"/>
                <a:gd name="connsiteY1" fmla="*/ 20197 h 20197"/>
              </a:gdLst>
              <a:ahLst/>
              <a:cxnLst>
                <a:cxn ang="0">
                  <a:pos x="connsiteX0" y="connsiteY0"/>
                </a:cxn>
                <a:cxn ang="0">
                  <a:pos x="connsiteX1" y="connsiteY1"/>
                </a:cxn>
              </a:cxnLst>
              <a:rect l="l" t="t" r="r" b="b"/>
              <a:pathLst>
                <a:path w="7991" h="20197">
                  <a:moveTo>
                    <a:pt x="0" y="0"/>
                  </a:moveTo>
                  <a:lnTo>
                    <a:pt x="7992" y="20197"/>
                  </a:lnTo>
                </a:path>
              </a:pathLst>
            </a:custGeom>
            <a:grpFill/>
            <a:ln w="7239" cap="rnd">
              <a:solidFill>
                <a:srgbClr val="F4BD6E"/>
              </a:solidFill>
              <a:custDash>
                <a:ds d="75000" sp="75000"/>
              </a:custDash>
              <a:round/>
            </a:ln>
          </p:spPr>
          <p:txBody>
            <a:bodyPr rtlCol="0" anchor="ctr"/>
            <a:lstStyle/>
            <a:p>
              <a:endParaRPr lang="zh-CN" altLang="en-US"/>
            </a:p>
          </p:txBody>
        </p:sp>
        <p:sp>
          <p:nvSpPr>
            <p:cNvPr id="214" name="任意多边形: 形状 213">
              <a:extLst>
                <a:ext uri="{FF2B5EF4-FFF2-40B4-BE49-F238E27FC236}">
                  <a16:creationId xmlns:a16="http://schemas.microsoft.com/office/drawing/2014/main" id="{15E16525-B9C1-4A53-9481-1A5341E2DCBC}"/>
                </a:ext>
              </a:extLst>
            </p:cNvPr>
            <p:cNvSpPr/>
            <p:nvPr/>
          </p:nvSpPr>
          <p:spPr>
            <a:xfrm>
              <a:off x="388548" y="3239974"/>
              <a:ext cx="17000" cy="11624"/>
            </a:xfrm>
            <a:custGeom>
              <a:avLst/>
              <a:gdLst>
                <a:gd name="connsiteX0" fmla="*/ 0 w 17000"/>
                <a:gd name="connsiteY0" fmla="*/ 0 h 11624"/>
                <a:gd name="connsiteX1" fmla="*/ 4504 w 17000"/>
                <a:gd name="connsiteY1" fmla="*/ 11625 h 11624"/>
                <a:gd name="connsiteX2" fmla="*/ 17001 w 17000"/>
                <a:gd name="connsiteY2" fmla="*/ 10898 h 11624"/>
              </a:gdLst>
              <a:ahLst/>
              <a:cxnLst>
                <a:cxn ang="0">
                  <a:pos x="connsiteX0" y="connsiteY0"/>
                </a:cxn>
                <a:cxn ang="0">
                  <a:pos x="connsiteX1" y="connsiteY1"/>
                </a:cxn>
                <a:cxn ang="0">
                  <a:pos x="connsiteX2" y="connsiteY2"/>
                </a:cxn>
              </a:cxnLst>
              <a:rect l="l" t="t" r="r" b="b"/>
              <a:pathLst>
                <a:path w="17000" h="11624">
                  <a:moveTo>
                    <a:pt x="0" y="0"/>
                  </a:moveTo>
                  <a:lnTo>
                    <a:pt x="4504" y="11625"/>
                  </a:lnTo>
                  <a:lnTo>
                    <a:pt x="17001" y="10898"/>
                  </a:lnTo>
                </a:path>
              </a:pathLst>
            </a:custGeom>
            <a:grpFill/>
            <a:ln w="7239" cap="rnd">
              <a:solidFill>
                <a:srgbClr val="F4BD6E"/>
              </a:solidFill>
              <a:prstDash val="solid"/>
              <a:round/>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D9C7E600-69AE-48F5-A29E-FBDCED82F9AA}"/>
                </a:ext>
              </a:extLst>
            </p:cNvPr>
            <p:cNvSpPr/>
            <p:nvPr/>
          </p:nvSpPr>
          <p:spPr>
            <a:xfrm>
              <a:off x="420080" y="3248257"/>
              <a:ext cx="21941" cy="1598"/>
            </a:xfrm>
            <a:custGeom>
              <a:avLst/>
              <a:gdLst>
                <a:gd name="connsiteX0" fmla="*/ 0 w 21941"/>
                <a:gd name="connsiteY0" fmla="*/ 1598 h 1598"/>
                <a:gd name="connsiteX1" fmla="*/ 21941 w 21941"/>
                <a:gd name="connsiteY1" fmla="*/ 0 h 1598"/>
              </a:gdLst>
              <a:ahLst/>
              <a:cxnLst>
                <a:cxn ang="0">
                  <a:pos x="connsiteX0" y="connsiteY0"/>
                </a:cxn>
                <a:cxn ang="0">
                  <a:pos x="connsiteX1" y="connsiteY1"/>
                </a:cxn>
              </a:cxnLst>
              <a:rect l="l" t="t" r="r" b="b"/>
              <a:pathLst>
                <a:path w="21941" h="1598">
                  <a:moveTo>
                    <a:pt x="0" y="1598"/>
                  </a:moveTo>
                  <a:lnTo>
                    <a:pt x="21941" y="0"/>
                  </a:lnTo>
                </a:path>
              </a:pathLst>
            </a:custGeom>
            <a:grpFill/>
            <a:ln w="7239" cap="rnd">
              <a:solidFill>
                <a:srgbClr val="F4BD6E"/>
              </a:solidFill>
              <a:custDash>
                <a:ds d="75000" sp="75000"/>
              </a:custDash>
              <a:round/>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FA0E7D54-F9B0-45A8-9F69-85B533DFDF33}"/>
                </a:ext>
              </a:extLst>
            </p:cNvPr>
            <p:cNvSpPr/>
            <p:nvPr/>
          </p:nvSpPr>
          <p:spPr>
            <a:xfrm>
              <a:off x="449286" y="3246949"/>
              <a:ext cx="12351" cy="9735"/>
            </a:xfrm>
            <a:custGeom>
              <a:avLst/>
              <a:gdLst>
                <a:gd name="connsiteX0" fmla="*/ 0 w 12351"/>
                <a:gd name="connsiteY0" fmla="*/ 872 h 9735"/>
                <a:gd name="connsiteX1" fmla="*/ 12351 w 12351"/>
                <a:gd name="connsiteY1" fmla="*/ 0 h 9735"/>
                <a:gd name="connsiteX2" fmla="*/ 4650 w 12351"/>
                <a:gd name="connsiteY2" fmla="*/ 9735 h 9735"/>
              </a:gdLst>
              <a:ahLst/>
              <a:cxnLst>
                <a:cxn ang="0">
                  <a:pos x="connsiteX0" y="connsiteY0"/>
                </a:cxn>
                <a:cxn ang="0">
                  <a:pos x="connsiteX1" y="connsiteY1"/>
                </a:cxn>
                <a:cxn ang="0">
                  <a:pos x="connsiteX2" y="connsiteY2"/>
                </a:cxn>
              </a:cxnLst>
              <a:rect l="l" t="t" r="r" b="b"/>
              <a:pathLst>
                <a:path w="12351" h="9735">
                  <a:moveTo>
                    <a:pt x="0" y="872"/>
                  </a:moveTo>
                  <a:lnTo>
                    <a:pt x="12351" y="0"/>
                  </a:lnTo>
                  <a:lnTo>
                    <a:pt x="4650" y="9735"/>
                  </a:lnTo>
                </a:path>
              </a:pathLst>
            </a:custGeom>
            <a:grpFill/>
            <a:ln w="7239" cap="rnd">
              <a:solidFill>
                <a:srgbClr val="F4BD6E"/>
              </a:solidFill>
              <a:prstDash val="solid"/>
              <a:round/>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A711DDCA-74E1-41FF-8A5A-793F56E4D07C}"/>
                </a:ext>
              </a:extLst>
            </p:cNvPr>
            <p:cNvSpPr/>
            <p:nvPr/>
          </p:nvSpPr>
          <p:spPr>
            <a:xfrm>
              <a:off x="431268" y="3268018"/>
              <a:ext cx="13513" cy="17146"/>
            </a:xfrm>
            <a:custGeom>
              <a:avLst/>
              <a:gdLst>
                <a:gd name="connsiteX0" fmla="*/ 13513 w 13513"/>
                <a:gd name="connsiteY0" fmla="*/ 0 h 17146"/>
                <a:gd name="connsiteX1" fmla="*/ 0 w 13513"/>
                <a:gd name="connsiteY1" fmla="*/ 17146 h 17146"/>
              </a:gdLst>
              <a:ahLst/>
              <a:cxnLst>
                <a:cxn ang="0">
                  <a:pos x="connsiteX0" y="connsiteY0"/>
                </a:cxn>
                <a:cxn ang="0">
                  <a:pos x="connsiteX1" y="connsiteY1"/>
                </a:cxn>
              </a:cxnLst>
              <a:rect l="l" t="t" r="r" b="b"/>
              <a:pathLst>
                <a:path w="13513" h="17146">
                  <a:moveTo>
                    <a:pt x="13513" y="0"/>
                  </a:moveTo>
                  <a:lnTo>
                    <a:pt x="0" y="17146"/>
                  </a:lnTo>
                </a:path>
              </a:pathLst>
            </a:custGeom>
            <a:grpFill/>
            <a:ln w="7239" cap="rnd">
              <a:solidFill>
                <a:srgbClr val="F4BD6E"/>
              </a:solidFill>
              <a:custDash>
                <a:ds d="75000" sp="75000"/>
              </a:custDash>
              <a:round/>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F9684028-7F5E-4DA0-B5E6-317A78470AD1}"/>
                </a:ext>
              </a:extLst>
            </p:cNvPr>
            <p:cNvSpPr/>
            <p:nvPr/>
          </p:nvSpPr>
          <p:spPr>
            <a:xfrm>
              <a:off x="418917" y="3290831"/>
              <a:ext cx="7846" cy="20052"/>
            </a:xfrm>
            <a:custGeom>
              <a:avLst/>
              <a:gdLst>
                <a:gd name="connsiteX0" fmla="*/ 7847 w 7846"/>
                <a:gd name="connsiteY0" fmla="*/ 0 h 20052"/>
                <a:gd name="connsiteX1" fmla="*/ 0 w 7846"/>
                <a:gd name="connsiteY1" fmla="*/ 9736 h 20052"/>
                <a:gd name="connsiteX2" fmla="*/ 6975 w 7846"/>
                <a:gd name="connsiteY2" fmla="*/ 20052 h 20052"/>
              </a:gdLst>
              <a:ahLst/>
              <a:cxnLst>
                <a:cxn ang="0">
                  <a:pos x="connsiteX0" y="connsiteY0"/>
                </a:cxn>
                <a:cxn ang="0">
                  <a:pos x="connsiteX1" y="connsiteY1"/>
                </a:cxn>
                <a:cxn ang="0">
                  <a:pos x="connsiteX2" y="connsiteY2"/>
                </a:cxn>
              </a:cxnLst>
              <a:rect l="l" t="t" r="r" b="b"/>
              <a:pathLst>
                <a:path w="7846" h="20052">
                  <a:moveTo>
                    <a:pt x="7847" y="0"/>
                  </a:moveTo>
                  <a:lnTo>
                    <a:pt x="0" y="9736"/>
                  </a:lnTo>
                  <a:lnTo>
                    <a:pt x="6975" y="20052"/>
                  </a:lnTo>
                </a:path>
              </a:pathLst>
            </a:custGeom>
            <a:grpFill/>
            <a:ln w="7239" cap="rnd">
              <a:solidFill>
                <a:srgbClr val="F4BD6E"/>
              </a:solidFill>
              <a:prstDash val="solid"/>
              <a:round/>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163E2289-2637-40E5-94AB-913AB3953493}"/>
                </a:ext>
              </a:extLst>
            </p:cNvPr>
            <p:cNvSpPr/>
            <p:nvPr/>
          </p:nvSpPr>
          <p:spPr>
            <a:xfrm>
              <a:off x="434029" y="3322944"/>
              <a:ext cx="12205" cy="18017"/>
            </a:xfrm>
            <a:custGeom>
              <a:avLst/>
              <a:gdLst>
                <a:gd name="connsiteX0" fmla="*/ 0 w 12205"/>
                <a:gd name="connsiteY0" fmla="*/ 0 h 18017"/>
                <a:gd name="connsiteX1" fmla="*/ 12206 w 12205"/>
                <a:gd name="connsiteY1" fmla="*/ 18018 h 18017"/>
              </a:gdLst>
              <a:ahLst/>
              <a:cxnLst>
                <a:cxn ang="0">
                  <a:pos x="connsiteX0" y="connsiteY0"/>
                </a:cxn>
                <a:cxn ang="0">
                  <a:pos x="connsiteX1" y="connsiteY1"/>
                </a:cxn>
              </a:cxnLst>
              <a:rect l="l" t="t" r="r" b="b"/>
              <a:pathLst>
                <a:path w="12205" h="18017">
                  <a:moveTo>
                    <a:pt x="0" y="0"/>
                  </a:moveTo>
                  <a:lnTo>
                    <a:pt x="12206" y="18018"/>
                  </a:lnTo>
                </a:path>
              </a:pathLst>
            </a:custGeom>
            <a:grpFill/>
            <a:ln w="7239" cap="rnd">
              <a:solidFill>
                <a:srgbClr val="F4BD6E"/>
              </a:solidFill>
              <a:custDash>
                <a:ds d="75000" sp="75000"/>
              </a:custDash>
              <a:round/>
            </a:ln>
          </p:spPr>
          <p:txBody>
            <a:bodyPr rtlCol="0" anchor="ctr"/>
            <a:lstStyle/>
            <a:p>
              <a:endParaRPr lang="zh-CN" altLang="en-US"/>
            </a:p>
          </p:txBody>
        </p:sp>
        <p:sp>
          <p:nvSpPr>
            <p:cNvPr id="220" name="任意多边形: 形状 219">
              <a:extLst>
                <a:ext uri="{FF2B5EF4-FFF2-40B4-BE49-F238E27FC236}">
                  <a16:creationId xmlns:a16="http://schemas.microsoft.com/office/drawing/2014/main" id="{5CF03E0C-3FEF-47C4-AF88-C7A632C7E584}"/>
                </a:ext>
              </a:extLst>
            </p:cNvPr>
            <p:cNvSpPr/>
            <p:nvPr/>
          </p:nvSpPr>
          <p:spPr>
            <a:xfrm>
              <a:off x="444927" y="3347065"/>
              <a:ext cx="12351" cy="10316"/>
            </a:xfrm>
            <a:custGeom>
              <a:avLst/>
              <a:gdLst>
                <a:gd name="connsiteX0" fmla="*/ 5376 w 12351"/>
                <a:gd name="connsiteY0" fmla="*/ 0 h 10316"/>
                <a:gd name="connsiteX1" fmla="*/ 12351 w 12351"/>
                <a:gd name="connsiteY1" fmla="*/ 10317 h 10316"/>
                <a:gd name="connsiteX2" fmla="*/ 0 w 12351"/>
                <a:gd name="connsiteY2" fmla="*/ 8428 h 10316"/>
              </a:gdLst>
              <a:ahLst/>
              <a:cxnLst>
                <a:cxn ang="0">
                  <a:pos x="connsiteX0" y="connsiteY0"/>
                </a:cxn>
                <a:cxn ang="0">
                  <a:pos x="connsiteX1" y="connsiteY1"/>
                </a:cxn>
                <a:cxn ang="0">
                  <a:pos x="connsiteX2" y="connsiteY2"/>
                </a:cxn>
              </a:cxnLst>
              <a:rect l="l" t="t" r="r" b="b"/>
              <a:pathLst>
                <a:path w="12351" h="10316">
                  <a:moveTo>
                    <a:pt x="5376" y="0"/>
                  </a:moveTo>
                  <a:lnTo>
                    <a:pt x="12351" y="10317"/>
                  </a:lnTo>
                  <a:lnTo>
                    <a:pt x="0" y="8428"/>
                  </a:lnTo>
                </a:path>
              </a:pathLst>
            </a:custGeom>
            <a:grpFill/>
            <a:ln w="7239" cap="rnd">
              <a:solidFill>
                <a:srgbClr val="F4BD6E"/>
              </a:solidFill>
              <a:prstDash val="solid"/>
              <a:round/>
            </a:ln>
          </p:spPr>
          <p:txBody>
            <a:bodyPr rtlCol="0" anchor="ctr"/>
            <a:lstStyle/>
            <a:p>
              <a:endParaRPr lang="zh-CN" altLang="en-US"/>
            </a:p>
          </p:txBody>
        </p:sp>
        <p:sp>
          <p:nvSpPr>
            <p:cNvPr id="221" name="任意多边形: 形状 220">
              <a:extLst>
                <a:ext uri="{FF2B5EF4-FFF2-40B4-BE49-F238E27FC236}">
                  <a16:creationId xmlns:a16="http://schemas.microsoft.com/office/drawing/2014/main" id="{C3C16BFC-A152-4DD1-A418-339D8B160177}"/>
                </a:ext>
              </a:extLst>
            </p:cNvPr>
            <p:cNvSpPr/>
            <p:nvPr/>
          </p:nvSpPr>
          <p:spPr>
            <a:xfrm>
              <a:off x="408891" y="3350116"/>
              <a:ext cx="21650" cy="3342"/>
            </a:xfrm>
            <a:custGeom>
              <a:avLst/>
              <a:gdLst>
                <a:gd name="connsiteX0" fmla="*/ 21651 w 21650"/>
                <a:gd name="connsiteY0" fmla="*/ 3342 h 3342"/>
                <a:gd name="connsiteX1" fmla="*/ 0 w 21650"/>
                <a:gd name="connsiteY1" fmla="*/ 0 h 3342"/>
              </a:gdLst>
              <a:ahLst/>
              <a:cxnLst>
                <a:cxn ang="0">
                  <a:pos x="connsiteX0" y="connsiteY0"/>
                </a:cxn>
                <a:cxn ang="0">
                  <a:pos x="connsiteX1" y="connsiteY1"/>
                </a:cxn>
              </a:cxnLst>
              <a:rect l="l" t="t" r="r" b="b"/>
              <a:pathLst>
                <a:path w="21650" h="3342">
                  <a:moveTo>
                    <a:pt x="21651" y="3342"/>
                  </a:moveTo>
                  <a:lnTo>
                    <a:pt x="0" y="0"/>
                  </a:lnTo>
                </a:path>
              </a:pathLst>
            </a:custGeom>
            <a:grpFill/>
            <a:ln w="7239" cap="rnd">
              <a:solidFill>
                <a:srgbClr val="F4BD6E"/>
              </a:solidFill>
              <a:custDash>
                <a:ds d="75000" sp="75000"/>
              </a:custDash>
              <a:round/>
            </a:ln>
          </p:spPr>
          <p:txBody>
            <a:bodyPr rtlCol="0" anchor="ctr"/>
            <a:lstStyle/>
            <a:p>
              <a:endParaRPr lang="zh-CN" altLang="en-US"/>
            </a:p>
          </p:txBody>
        </p:sp>
        <p:sp>
          <p:nvSpPr>
            <p:cNvPr id="222" name="任意多边形: 形状 221">
              <a:extLst>
                <a:ext uri="{FF2B5EF4-FFF2-40B4-BE49-F238E27FC236}">
                  <a16:creationId xmlns:a16="http://schemas.microsoft.com/office/drawing/2014/main" id="{B0B206F6-A501-47E8-9FB6-B9680308B74C}"/>
                </a:ext>
              </a:extLst>
            </p:cNvPr>
            <p:cNvSpPr/>
            <p:nvPr/>
          </p:nvSpPr>
          <p:spPr>
            <a:xfrm>
              <a:off x="383753" y="3347210"/>
              <a:ext cx="17872" cy="11333"/>
            </a:xfrm>
            <a:custGeom>
              <a:avLst/>
              <a:gdLst>
                <a:gd name="connsiteX0" fmla="*/ 17873 w 17872"/>
                <a:gd name="connsiteY0" fmla="*/ 1889 h 11333"/>
                <a:gd name="connsiteX1" fmla="*/ 5522 w 17872"/>
                <a:gd name="connsiteY1" fmla="*/ 0 h 11333"/>
                <a:gd name="connsiteX2" fmla="*/ 0 w 17872"/>
                <a:gd name="connsiteY2" fmla="*/ 11334 h 11333"/>
              </a:gdLst>
              <a:ahLst/>
              <a:cxnLst>
                <a:cxn ang="0">
                  <a:pos x="connsiteX0" y="connsiteY0"/>
                </a:cxn>
                <a:cxn ang="0">
                  <a:pos x="connsiteX1" y="connsiteY1"/>
                </a:cxn>
                <a:cxn ang="0">
                  <a:pos x="connsiteX2" y="connsiteY2"/>
                </a:cxn>
              </a:cxnLst>
              <a:rect l="l" t="t" r="r" b="b"/>
              <a:pathLst>
                <a:path w="17872" h="11333">
                  <a:moveTo>
                    <a:pt x="17873" y="1889"/>
                  </a:moveTo>
                  <a:lnTo>
                    <a:pt x="5522" y="0"/>
                  </a:lnTo>
                  <a:lnTo>
                    <a:pt x="0" y="11334"/>
                  </a:lnTo>
                </a:path>
              </a:pathLst>
            </a:custGeom>
            <a:grpFill/>
            <a:ln w="7239" cap="rnd">
              <a:solidFill>
                <a:srgbClr val="F4BD6E"/>
              </a:solidFill>
              <a:prstDash val="solid"/>
              <a:round/>
            </a:ln>
          </p:spPr>
          <p:txBody>
            <a:bodyPr rtlCol="0" anchor="ctr"/>
            <a:lstStyle/>
            <a:p>
              <a:endParaRPr lang="zh-CN" altLang="en-US"/>
            </a:p>
          </p:txBody>
        </p:sp>
        <p:sp>
          <p:nvSpPr>
            <p:cNvPr id="223" name="任意多边形: 形状 222">
              <a:extLst>
                <a:ext uri="{FF2B5EF4-FFF2-40B4-BE49-F238E27FC236}">
                  <a16:creationId xmlns:a16="http://schemas.microsoft.com/office/drawing/2014/main" id="{6DE56AE2-0504-4AA9-8231-25B01703BC6F}"/>
                </a:ext>
              </a:extLst>
            </p:cNvPr>
            <p:cNvSpPr/>
            <p:nvPr/>
          </p:nvSpPr>
          <p:spPr>
            <a:xfrm>
              <a:off x="367770" y="3371476"/>
              <a:ext cx="9590" cy="19616"/>
            </a:xfrm>
            <a:custGeom>
              <a:avLst/>
              <a:gdLst>
                <a:gd name="connsiteX0" fmla="*/ 9590 w 9590"/>
                <a:gd name="connsiteY0" fmla="*/ 0 h 19616"/>
                <a:gd name="connsiteX1" fmla="*/ 0 w 9590"/>
                <a:gd name="connsiteY1" fmla="*/ 19616 h 19616"/>
              </a:gdLst>
              <a:ahLst/>
              <a:cxnLst>
                <a:cxn ang="0">
                  <a:pos x="connsiteX0" y="connsiteY0"/>
                </a:cxn>
                <a:cxn ang="0">
                  <a:pos x="connsiteX1" y="connsiteY1"/>
                </a:cxn>
              </a:cxnLst>
              <a:rect l="l" t="t" r="r" b="b"/>
              <a:pathLst>
                <a:path w="9590" h="19616">
                  <a:moveTo>
                    <a:pt x="9590" y="0"/>
                  </a:moveTo>
                  <a:lnTo>
                    <a:pt x="0" y="19616"/>
                  </a:lnTo>
                </a:path>
              </a:pathLst>
            </a:custGeom>
            <a:grpFill/>
            <a:ln w="7239" cap="rnd">
              <a:solidFill>
                <a:srgbClr val="F4BD6E"/>
              </a:solidFill>
              <a:custDash>
                <a:ds d="75000" sp="75000"/>
              </a:custDash>
              <a:round/>
            </a:ln>
          </p:spPr>
          <p:txBody>
            <a:bodyPr rtlCol="0" anchor="ctr"/>
            <a:lstStyle/>
            <a:p>
              <a:endParaRPr lang="zh-CN" altLang="en-US"/>
            </a:p>
          </p:txBody>
        </p:sp>
        <p:sp>
          <p:nvSpPr>
            <p:cNvPr id="224" name="任意多边形: 形状 223">
              <a:extLst>
                <a:ext uri="{FF2B5EF4-FFF2-40B4-BE49-F238E27FC236}">
                  <a16:creationId xmlns:a16="http://schemas.microsoft.com/office/drawing/2014/main" id="{97F6B0C2-B38D-4F65-ADFF-CD06F18AC789}"/>
                </a:ext>
              </a:extLst>
            </p:cNvPr>
            <p:cNvSpPr/>
            <p:nvPr/>
          </p:nvSpPr>
          <p:spPr>
            <a:xfrm>
              <a:off x="354402" y="3397195"/>
              <a:ext cx="10171" cy="11624"/>
            </a:xfrm>
            <a:custGeom>
              <a:avLst/>
              <a:gdLst>
                <a:gd name="connsiteX0" fmla="*/ 10171 w 10171"/>
                <a:gd name="connsiteY0" fmla="*/ 436 h 11624"/>
                <a:gd name="connsiteX1" fmla="*/ 4650 w 10171"/>
                <a:gd name="connsiteY1" fmla="*/ 11625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436"/>
                  </a:moveTo>
                  <a:lnTo>
                    <a:pt x="4650" y="11625"/>
                  </a:lnTo>
                  <a:lnTo>
                    <a:pt x="0" y="0"/>
                  </a:lnTo>
                </a:path>
              </a:pathLst>
            </a:custGeom>
            <a:grpFill/>
            <a:ln w="7239" cap="rnd">
              <a:solidFill>
                <a:srgbClr val="F4BD6E"/>
              </a:solidFill>
              <a:prstDash val="solid"/>
              <a:round/>
            </a:ln>
          </p:spPr>
          <p:txBody>
            <a:bodyPr rtlCol="0" anchor="ctr"/>
            <a:lstStyle/>
            <a:p>
              <a:endParaRPr lang="zh-CN" altLang="en-US"/>
            </a:p>
          </p:txBody>
        </p:sp>
        <p:sp>
          <p:nvSpPr>
            <p:cNvPr id="225" name="任意多边形: 形状 224">
              <a:extLst>
                <a:ext uri="{FF2B5EF4-FFF2-40B4-BE49-F238E27FC236}">
                  <a16:creationId xmlns:a16="http://schemas.microsoft.com/office/drawing/2014/main" id="{1B25B85A-155B-433E-ABD7-E91F050D26A7}"/>
                </a:ext>
              </a:extLst>
            </p:cNvPr>
            <p:cNvSpPr/>
            <p:nvPr/>
          </p:nvSpPr>
          <p:spPr>
            <a:xfrm>
              <a:off x="341179" y="3363484"/>
              <a:ext cx="7991" cy="20197"/>
            </a:xfrm>
            <a:custGeom>
              <a:avLst/>
              <a:gdLst>
                <a:gd name="connsiteX0" fmla="*/ 7992 w 7991"/>
                <a:gd name="connsiteY0" fmla="*/ 20197 h 20197"/>
                <a:gd name="connsiteX1" fmla="*/ 0 w 7991"/>
                <a:gd name="connsiteY1" fmla="*/ 0 h 20197"/>
              </a:gdLst>
              <a:ahLst/>
              <a:cxnLst>
                <a:cxn ang="0">
                  <a:pos x="connsiteX0" y="connsiteY0"/>
                </a:cxn>
                <a:cxn ang="0">
                  <a:pos x="connsiteX1" y="connsiteY1"/>
                </a:cxn>
              </a:cxnLst>
              <a:rect l="l" t="t" r="r" b="b"/>
              <a:pathLst>
                <a:path w="7991" h="20197">
                  <a:moveTo>
                    <a:pt x="7992" y="20197"/>
                  </a:moveTo>
                  <a:lnTo>
                    <a:pt x="0" y="0"/>
                  </a:lnTo>
                </a:path>
              </a:pathLst>
            </a:custGeom>
            <a:grpFill/>
            <a:ln w="7239" cap="rnd">
              <a:solidFill>
                <a:srgbClr val="F4BD6E"/>
              </a:solidFill>
              <a:custDash>
                <a:ds d="75000" sp="75000"/>
              </a:custDash>
              <a:round/>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DD5874EA-C447-4648-8DA0-6D089691B87D}"/>
                </a:ext>
              </a:extLst>
            </p:cNvPr>
            <p:cNvSpPr/>
            <p:nvPr/>
          </p:nvSpPr>
          <p:spPr>
            <a:xfrm>
              <a:off x="321417" y="3345031"/>
              <a:ext cx="17000" cy="11769"/>
            </a:xfrm>
            <a:custGeom>
              <a:avLst/>
              <a:gdLst>
                <a:gd name="connsiteX0" fmla="*/ 17001 w 17000"/>
                <a:gd name="connsiteY0" fmla="*/ 11770 h 11769"/>
                <a:gd name="connsiteX1" fmla="*/ 12496 w 17000"/>
                <a:gd name="connsiteY1" fmla="*/ 0 h 11769"/>
                <a:gd name="connsiteX2" fmla="*/ 0 w 17000"/>
                <a:gd name="connsiteY2" fmla="*/ 872 h 11769"/>
              </a:gdLst>
              <a:ahLst/>
              <a:cxnLst>
                <a:cxn ang="0">
                  <a:pos x="connsiteX0" y="connsiteY0"/>
                </a:cxn>
                <a:cxn ang="0">
                  <a:pos x="connsiteX1" y="connsiteY1"/>
                </a:cxn>
                <a:cxn ang="0">
                  <a:pos x="connsiteX2" y="connsiteY2"/>
                </a:cxn>
              </a:cxnLst>
              <a:rect l="l" t="t" r="r" b="b"/>
              <a:pathLst>
                <a:path w="17000" h="11769">
                  <a:moveTo>
                    <a:pt x="17001" y="11770"/>
                  </a:moveTo>
                  <a:lnTo>
                    <a:pt x="12496" y="0"/>
                  </a:lnTo>
                  <a:lnTo>
                    <a:pt x="0" y="872"/>
                  </a:lnTo>
                </a:path>
              </a:pathLst>
            </a:custGeom>
            <a:grpFill/>
            <a:ln w="7239" cap="rnd">
              <a:solidFill>
                <a:srgbClr val="F4BD6E"/>
              </a:solidFill>
              <a:prstDash val="solid"/>
              <a:round/>
            </a:ln>
          </p:spPr>
          <p:txBody>
            <a:bodyPr rtlCol="0" anchor="ctr"/>
            <a:lstStyle/>
            <a:p>
              <a:endParaRPr lang="zh-CN" altLang="en-US"/>
            </a:p>
          </p:txBody>
        </p:sp>
        <p:sp>
          <p:nvSpPr>
            <p:cNvPr id="227" name="任意多边形: 形状 226">
              <a:extLst>
                <a:ext uri="{FF2B5EF4-FFF2-40B4-BE49-F238E27FC236}">
                  <a16:creationId xmlns:a16="http://schemas.microsoft.com/office/drawing/2014/main" id="{9547AAE3-E9F0-41BF-8672-2FD27C0891D9}"/>
                </a:ext>
              </a:extLst>
            </p:cNvPr>
            <p:cNvSpPr/>
            <p:nvPr/>
          </p:nvSpPr>
          <p:spPr>
            <a:xfrm>
              <a:off x="284945" y="3346919"/>
              <a:ext cx="21795" cy="1598"/>
            </a:xfrm>
            <a:custGeom>
              <a:avLst/>
              <a:gdLst>
                <a:gd name="connsiteX0" fmla="*/ 21796 w 21795"/>
                <a:gd name="connsiteY0" fmla="*/ 0 h 1598"/>
                <a:gd name="connsiteX1" fmla="*/ 0 w 21795"/>
                <a:gd name="connsiteY1" fmla="*/ 1598 h 1598"/>
              </a:gdLst>
              <a:ahLst/>
              <a:cxnLst>
                <a:cxn ang="0">
                  <a:pos x="connsiteX0" y="connsiteY0"/>
                </a:cxn>
                <a:cxn ang="0">
                  <a:pos x="connsiteX1" y="connsiteY1"/>
                </a:cxn>
              </a:cxnLst>
              <a:rect l="l" t="t" r="r" b="b"/>
              <a:pathLst>
                <a:path w="21795" h="1598">
                  <a:moveTo>
                    <a:pt x="21796" y="0"/>
                  </a:moveTo>
                  <a:lnTo>
                    <a:pt x="0" y="1598"/>
                  </a:lnTo>
                </a:path>
              </a:pathLst>
            </a:custGeom>
            <a:grpFill/>
            <a:ln w="7239" cap="rnd">
              <a:solidFill>
                <a:srgbClr val="F4BD6E"/>
              </a:solidFill>
              <a:custDash>
                <a:ds d="75000" sp="75000"/>
              </a:custDash>
              <a:round/>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F4C93F8A-71E3-4D37-ACFC-FA26B2D3BEE8}"/>
                </a:ext>
              </a:extLst>
            </p:cNvPr>
            <p:cNvSpPr/>
            <p:nvPr/>
          </p:nvSpPr>
          <p:spPr>
            <a:xfrm>
              <a:off x="265184" y="3340090"/>
              <a:ext cx="12496" cy="9735"/>
            </a:xfrm>
            <a:custGeom>
              <a:avLst/>
              <a:gdLst>
                <a:gd name="connsiteX0" fmla="*/ 12496 w 12496"/>
                <a:gd name="connsiteY0" fmla="*/ 8864 h 9735"/>
                <a:gd name="connsiteX1" fmla="*/ 0 w 12496"/>
                <a:gd name="connsiteY1" fmla="*/ 9735 h 9735"/>
                <a:gd name="connsiteX2" fmla="*/ 7847 w 12496"/>
                <a:gd name="connsiteY2" fmla="*/ 0 h 9735"/>
              </a:gdLst>
              <a:ahLst/>
              <a:cxnLst>
                <a:cxn ang="0">
                  <a:pos x="connsiteX0" y="connsiteY0"/>
                </a:cxn>
                <a:cxn ang="0">
                  <a:pos x="connsiteX1" y="connsiteY1"/>
                </a:cxn>
                <a:cxn ang="0">
                  <a:pos x="connsiteX2" y="connsiteY2"/>
                </a:cxn>
              </a:cxnLst>
              <a:rect l="l" t="t" r="r" b="b"/>
              <a:pathLst>
                <a:path w="12496" h="9735">
                  <a:moveTo>
                    <a:pt x="12496" y="8864"/>
                  </a:moveTo>
                  <a:lnTo>
                    <a:pt x="0" y="9735"/>
                  </a:lnTo>
                  <a:lnTo>
                    <a:pt x="7847" y="0"/>
                  </a:lnTo>
                </a:path>
              </a:pathLst>
            </a:custGeom>
            <a:grpFill/>
            <a:ln w="7239" cap="rnd">
              <a:solidFill>
                <a:srgbClr val="F4BD6E"/>
              </a:solidFill>
              <a:prstDash val="solid"/>
              <a:round/>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5D927C9C-F3DF-46E7-A894-28D1512D50F2}"/>
                </a:ext>
              </a:extLst>
            </p:cNvPr>
            <p:cNvSpPr/>
            <p:nvPr/>
          </p:nvSpPr>
          <p:spPr>
            <a:xfrm>
              <a:off x="282039" y="3311610"/>
              <a:ext cx="13658" cy="17000"/>
            </a:xfrm>
            <a:custGeom>
              <a:avLst/>
              <a:gdLst>
                <a:gd name="connsiteX0" fmla="*/ 0 w 13658"/>
                <a:gd name="connsiteY0" fmla="*/ 17001 h 17000"/>
                <a:gd name="connsiteX1" fmla="*/ 13659 w 13658"/>
                <a:gd name="connsiteY1" fmla="*/ 0 h 17000"/>
              </a:gdLst>
              <a:ahLst/>
              <a:cxnLst>
                <a:cxn ang="0">
                  <a:pos x="connsiteX0" y="connsiteY0"/>
                </a:cxn>
                <a:cxn ang="0">
                  <a:pos x="connsiteX1" y="connsiteY1"/>
                </a:cxn>
              </a:cxnLst>
              <a:rect l="l" t="t" r="r" b="b"/>
              <a:pathLst>
                <a:path w="13658" h="17000">
                  <a:moveTo>
                    <a:pt x="0" y="17001"/>
                  </a:moveTo>
                  <a:lnTo>
                    <a:pt x="13659" y="0"/>
                  </a:lnTo>
                </a:path>
              </a:pathLst>
            </a:custGeom>
            <a:grpFill/>
            <a:ln w="7239" cap="rnd">
              <a:solidFill>
                <a:srgbClr val="F4BD6E"/>
              </a:solidFill>
              <a:custDash>
                <a:ds d="75000" sp="75000"/>
              </a:custDash>
              <a:round/>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229AF1FE-0733-4016-99EB-5E2B4D12720A}"/>
                </a:ext>
              </a:extLst>
            </p:cNvPr>
            <p:cNvSpPr/>
            <p:nvPr/>
          </p:nvSpPr>
          <p:spPr>
            <a:xfrm>
              <a:off x="300202" y="3285891"/>
              <a:ext cx="7846" cy="20052"/>
            </a:xfrm>
            <a:custGeom>
              <a:avLst/>
              <a:gdLst>
                <a:gd name="connsiteX0" fmla="*/ 0 w 7846"/>
                <a:gd name="connsiteY0" fmla="*/ 20052 h 20052"/>
                <a:gd name="connsiteX1" fmla="*/ 7847 w 7846"/>
                <a:gd name="connsiteY1" fmla="*/ 10317 h 20052"/>
                <a:gd name="connsiteX2" fmla="*/ 727 w 7846"/>
                <a:gd name="connsiteY2" fmla="*/ 0 h 20052"/>
              </a:gdLst>
              <a:ahLst/>
              <a:cxnLst>
                <a:cxn ang="0">
                  <a:pos x="connsiteX0" y="connsiteY0"/>
                </a:cxn>
                <a:cxn ang="0">
                  <a:pos x="connsiteX1" y="connsiteY1"/>
                </a:cxn>
                <a:cxn ang="0">
                  <a:pos x="connsiteX2" y="connsiteY2"/>
                </a:cxn>
              </a:cxnLst>
              <a:rect l="l" t="t" r="r" b="b"/>
              <a:pathLst>
                <a:path w="7846" h="20052">
                  <a:moveTo>
                    <a:pt x="0" y="20052"/>
                  </a:moveTo>
                  <a:lnTo>
                    <a:pt x="7847" y="10317"/>
                  </a:lnTo>
                  <a:lnTo>
                    <a:pt x="727" y="0"/>
                  </a:lnTo>
                </a:path>
              </a:pathLst>
            </a:custGeom>
            <a:grpFill/>
            <a:ln w="7239" cap="rnd">
              <a:solidFill>
                <a:srgbClr val="F4BD6E"/>
              </a:solidFill>
              <a:prstDash val="solid"/>
              <a:round/>
            </a:ln>
          </p:spPr>
          <p:txBody>
            <a:bodyPr rtlCol="0" anchor="ctr"/>
            <a:lstStyle/>
            <a:p>
              <a:endParaRPr lang="zh-CN" altLang="en-US"/>
            </a:p>
          </p:txBody>
        </p:sp>
        <p:sp>
          <p:nvSpPr>
            <p:cNvPr id="231" name="任意多边形: 形状 230">
              <a:extLst>
                <a:ext uri="{FF2B5EF4-FFF2-40B4-BE49-F238E27FC236}">
                  <a16:creationId xmlns:a16="http://schemas.microsoft.com/office/drawing/2014/main" id="{8B098FD4-DAA4-44B0-8E66-2C40410618EA}"/>
                </a:ext>
              </a:extLst>
            </p:cNvPr>
            <p:cNvSpPr/>
            <p:nvPr/>
          </p:nvSpPr>
          <p:spPr>
            <a:xfrm>
              <a:off x="280731" y="3255813"/>
              <a:ext cx="12205" cy="18017"/>
            </a:xfrm>
            <a:custGeom>
              <a:avLst/>
              <a:gdLst>
                <a:gd name="connsiteX0" fmla="*/ 12206 w 12205"/>
                <a:gd name="connsiteY0" fmla="*/ 18018 h 18017"/>
                <a:gd name="connsiteX1" fmla="*/ 0 w 12205"/>
                <a:gd name="connsiteY1" fmla="*/ 0 h 18017"/>
              </a:gdLst>
              <a:ahLst/>
              <a:cxnLst>
                <a:cxn ang="0">
                  <a:pos x="connsiteX0" y="connsiteY0"/>
                </a:cxn>
                <a:cxn ang="0">
                  <a:pos x="connsiteX1" y="connsiteY1"/>
                </a:cxn>
              </a:cxnLst>
              <a:rect l="l" t="t" r="r" b="b"/>
              <a:pathLst>
                <a:path w="12205" h="18017">
                  <a:moveTo>
                    <a:pt x="12206" y="18018"/>
                  </a:moveTo>
                  <a:lnTo>
                    <a:pt x="0" y="0"/>
                  </a:lnTo>
                </a:path>
              </a:pathLst>
            </a:custGeom>
            <a:grpFill/>
            <a:ln w="7239" cap="rnd">
              <a:solidFill>
                <a:srgbClr val="F4BD6E"/>
              </a:solidFill>
              <a:custDash>
                <a:ds d="75000" sp="75000"/>
              </a:custDash>
              <a:round/>
            </a:ln>
          </p:spPr>
          <p:txBody>
            <a:bodyPr rtlCol="0" anchor="ctr"/>
            <a:lstStyle/>
            <a:p>
              <a:endParaRPr lang="zh-CN" altLang="en-US"/>
            </a:p>
          </p:txBody>
        </p:sp>
        <p:sp>
          <p:nvSpPr>
            <p:cNvPr id="232" name="任意多边形: 形状 231">
              <a:extLst>
                <a:ext uri="{FF2B5EF4-FFF2-40B4-BE49-F238E27FC236}">
                  <a16:creationId xmlns:a16="http://schemas.microsoft.com/office/drawing/2014/main" id="{3B6D618F-BF72-4B00-8B89-87359B2CC761}"/>
                </a:ext>
              </a:extLst>
            </p:cNvPr>
            <p:cNvSpPr/>
            <p:nvPr/>
          </p:nvSpPr>
          <p:spPr>
            <a:xfrm>
              <a:off x="269543" y="3239393"/>
              <a:ext cx="12496" cy="10316"/>
            </a:xfrm>
            <a:custGeom>
              <a:avLst/>
              <a:gdLst>
                <a:gd name="connsiteX0" fmla="*/ 7120 w 12496"/>
                <a:gd name="connsiteY0" fmla="*/ 10317 h 10316"/>
                <a:gd name="connsiteX1" fmla="*/ 0 w 12496"/>
                <a:gd name="connsiteY1" fmla="*/ 0 h 10316"/>
                <a:gd name="connsiteX2" fmla="*/ 12496 w 12496"/>
                <a:gd name="connsiteY2" fmla="*/ 1889 h 10316"/>
              </a:gdLst>
              <a:ahLst/>
              <a:cxnLst>
                <a:cxn ang="0">
                  <a:pos x="connsiteX0" y="connsiteY0"/>
                </a:cxn>
                <a:cxn ang="0">
                  <a:pos x="connsiteX1" y="connsiteY1"/>
                </a:cxn>
                <a:cxn ang="0">
                  <a:pos x="connsiteX2" y="connsiteY2"/>
                </a:cxn>
              </a:cxnLst>
              <a:rect l="l" t="t" r="r" b="b"/>
              <a:pathLst>
                <a:path w="12496" h="10316">
                  <a:moveTo>
                    <a:pt x="7120" y="10317"/>
                  </a:moveTo>
                  <a:lnTo>
                    <a:pt x="0" y="0"/>
                  </a:lnTo>
                  <a:lnTo>
                    <a:pt x="12496" y="1889"/>
                  </a:lnTo>
                </a:path>
              </a:pathLst>
            </a:custGeom>
            <a:grpFill/>
            <a:ln w="7239" cap="rnd">
              <a:solidFill>
                <a:srgbClr val="F4BD6E"/>
              </a:solidFill>
              <a:prstDash val="solid"/>
              <a:round/>
            </a:ln>
          </p:spPr>
          <p:txBody>
            <a:bodyPr rtlCol="0" anchor="ctr"/>
            <a:lstStyle/>
            <a:p>
              <a:endParaRPr lang="zh-CN" altLang="en-US"/>
            </a:p>
          </p:txBody>
        </p:sp>
        <p:sp>
          <p:nvSpPr>
            <p:cNvPr id="233" name="任意多边形: 形状 232">
              <a:extLst>
                <a:ext uri="{FF2B5EF4-FFF2-40B4-BE49-F238E27FC236}">
                  <a16:creationId xmlns:a16="http://schemas.microsoft.com/office/drawing/2014/main" id="{AC9B9E98-8877-4C63-954A-1966494E6A9E}"/>
                </a:ext>
              </a:extLst>
            </p:cNvPr>
            <p:cNvSpPr/>
            <p:nvPr/>
          </p:nvSpPr>
          <p:spPr>
            <a:xfrm>
              <a:off x="296424" y="3243316"/>
              <a:ext cx="21650" cy="3196"/>
            </a:xfrm>
            <a:custGeom>
              <a:avLst/>
              <a:gdLst>
                <a:gd name="connsiteX0" fmla="*/ 0 w 21650"/>
                <a:gd name="connsiteY0" fmla="*/ 0 h 3196"/>
                <a:gd name="connsiteX1" fmla="*/ 21651 w 21650"/>
                <a:gd name="connsiteY1" fmla="*/ 3197 h 3196"/>
              </a:gdLst>
              <a:ahLst/>
              <a:cxnLst>
                <a:cxn ang="0">
                  <a:pos x="connsiteX0" y="connsiteY0"/>
                </a:cxn>
                <a:cxn ang="0">
                  <a:pos x="connsiteX1" y="connsiteY1"/>
                </a:cxn>
              </a:cxnLst>
              <a:rect l="l" t="t" r="r" b="b"/>
              <a:pathLst>
                <a:path w="21650" h="3196">
                  <a:moveTo>
                    <a:pt x="0" y="0"/>
                  </a:moveTo>
                  <a:lnTo>
                    <a:pt x="21651" y="3197"/>
                  </a:lnTo>
                </a:path>
              </a:pathLst>
            </a:custGeom>
            <a:grpFill/>
            <a:ln w="7239" cap="rnd">
              <a:solidFill>
                <a:srgbClr val="F4BD6E"/>
              </a:solidFill>
              <a:custDash>
                <a:ds d="75000" sp="75000"/>
              </a:custDash>
              <a:round/>
            </a:ln>
          </p:spPr>
          <p:txBody>
            <a:bodyPr rtlCol="0" anchor="ctr"/>
            <a:lstStyle/>
            <a:p>
              <a:endParaRPr lang="zh-CN" altLang="en-US"/>
            </a:p>
          </p:txBody>
        </p:sp>
        <p:sp>
          <p:nvSpPr>
            <p:cNvPr id="234" name="任意多边形: 形状 233">
              <a:extLst>
                <a:ext uri="{FF2B5EF4-FFF2-40B4-BE49-F238E27FC236}">
                  <a16:creationId xmlns:a16="http://schemas.microsoft.com/office/drawing/2014/main" id="{A5993AC9-2CCE-4108-B2A9-A7A0922668C1}"/>
                </a:ext>
              </a:extLst>
            </p:cNvPr>
            <p:cNvSpPr/>
            <p:nvPr/>
          </p:nvSpPr>
          <p:spPr>
            <a:xfrm>
              <a:off x="325340" y="3238231"/>
              <a:ext cx="17872" cy="11188"/>
            </a:xfrm>
            <a:custGeom>
              <a:avLst/>
              <a:gdLst>
                <a:gd name="connsiteX0" fmla="*/ 0 w 17872"/>
                <a:gd name="connsiteY0" fmla="*/ 9445 h 11188"/>
                <a:gd name="connsiteX1" fmla="*/ 12351 w 17872"/>
                <a:gd name="connsiteY1" fmla="*/ 11189 h 11188"/>
                <a:gd name="connsiteX2" fmla="*/ 17873 w 17872"/>
                <a:gd name="connsiteY2" fmla="*/ 0 h 11188"/>
              </a:gdLst>
              <a:ahLst/>
              <a:cxnLst>
                <a:cxn ang="0">
                  <a:pos x="connsiteX0" y="connsiteY0"/>
                </a:cxn>
                <a:cxn ang="0">
                  <a:pos x="connsiteX1" y="connsiteY1"/>
                </a:cxn>
                <a:cxn ang="0">
                  <a:pos x="connsiteX2" y="connsiteY2"/>
                </a:cxn>
              </a:cxnLst>
              <a:rect l="l" t="t" r="r" b="b"/>
              <a:pathLst>
                <a:path w="17872" h="11188">
                  <a:moveTo>
                    <a:pt x="0" y="9445"/>
                  </a:moveTo>
                  <a:lnTo>
                    <a:pt x="12351" y="11189"/>
                  </a:lnTo>
                  <a:lnTo>
                    <a:pt x="17873" y="0"/>
                  </a:lnTo>
                </a:path>
              </a:pathLst>
            </a:custGeom>
            <a:grpFill/>
            <a:ln w="7239" cap="rnd">
              <a:solidFill>
                <a:srgbClr val="F4BD6E"/>
              </a:solidFill>
              <a:prstDash val="solid"/>
              <a:round/>
            </a:ln>
          </p:spPr>
          <p:txBody>
            <a:bodyPr rtlCol="0" anchor="ctr"/>
            <a:lstStyle/>
            <a:p>
              <a:endParaRPr lang="zh-CN" altLang="en-US"/>
            </a:p>
          </p:txBody>
        </p:sp>
        <p:sp>
          <p:nvSpPr>
            <p:cNvPr id="235" name="任意多边形: 形状 234">
              <a:extLst>
                <a:ext uri="{FF2B5EF4-FFF2-40B4-BE49-F238E27FC236}">
                  <a16:creationId xmlns:a16="http://schemas.microsoft.com/office/drawing/2014/main" id="{5CF8C349-AC73-442A-8FA1-02637239A87B}"/>
                </a:ext>
              </a:extLst>
            </p:cNvPr>
            <p:cNvSpPr/>
            <p:nvPr/>
          </p:nvSpPr>
          <p:spPr>
            <a:xfrm>
              <a:off x="349606" y="3205682"/>
              <a:ext cx="9590" cy="19616"/>
            </a:xfrm>
            <a:custGeom>
              <a:avLst/>
              <a:gdLst>
                <a:gd name="connsiteX0" fmla="*/ 0 w 9590"/>
                <a:gd name="connsiteY0" fmla="*/ 19616 h 19616"/>
                <a:gd name="connsiteX1" fmla="*/ 9590 w 9590"/>
                <a:gd name="connsiteY1" fmla="*/ 0 h 19616"/>
              </a:gdLst>
              <a:ahLst/>
              <a:cxnLst>
                <a:cxn ang="0">
                  <a:pos x="connsiteX0" y="connsiteY0"/>
                </a:cxn>
                <a:cxn ang="0">
                  <a:pos x="connsiteX1" y="connsiteY1"/>
                </a:cxn>
              </a:cxnLst>
              <a:rect l="l" t="t" r="r" b="b"/>
              <a:pathLst>
                <a:path w="9590" h="19616">
                  <a:moveTo>
                    <a:pt x="0" y="19616"/>
                  </a:moveTo>
                  <a:lnTo>
                    <a:pt x="9590" y="0"/>
                  </a:lnTo>
                </a:path>
              </a:pathLst>
            </a:custGeom>
            <a:grpFill/>
            <a:ln w="7239" cap="rnd">
              <a:solidFill>
                <a:srgbClr val="F4BD6E"/>
              </a:solidFill>
              <a:custDash>
                <a:ds d="75000" sp="75000"/>
              </a:custDash>
              <a:round/>
            </a:ln>
          </p:spPr>
          <p:txBody>
            <a:bodyPr rtlCol="0" anchor="ctr"/>
            <a:lstStyle/>
            <a:p>
              <a:endParaRPr lang="zh-CN" altLang="en-US"/>
            </a:p>
          </p:txBody>
        </p:sp>
        <p:sp>
          <p:nvSpPr>
            <p:cNvPr id="236" name="任意多边形: 形状 235">
              <a:extLst>
                <a:ext uri="{FF2B5EF4-FFF2-40B4-BE49-F238E27FC236}">
                  <a16:creationId xmlns:a16="http://schemas.microsoft.com/office/drawing/2014/main" id="{DB36F050-11DE-4D4B-9714-49E5C2FE828B}"/>
                </a:ext>
              </a:extLst>
            </p:cNvPr>
            <p:cNvSpPr/>
            <p:nvPr/>
          </p:nvSpPr>
          <p:spPr>
            <a:xfrm>
              <a:off x="189189" y="2979005"/>
              <a:ext cx="6102" cy="10897"/>
            </a:xfrm>
            <a:custGeom>
              <a:avLst/>
              <a:gdLst>
                <a:gd name="connsiteX0" fmla="*/ 0 w 6102"/>
                <a:gd name="connsiteY0" fmla="*/ 0 h 10897"/>
                <a:gd name="connsiteX1" fmla="*/ 6103 w 6102"/>
                <a:gd name="connsiteY1" fmla="*/ 10898 h 10897"/>
              </a:gdLst>
              <a:ahLst/>
              <a:cxnLst>
                <a:cxn ang="0">
                  <a:pos x="connsiteX0" y="connsiteY0"/>
                </a:cxn>
                <a:cxn ang="0">
                  <a:pos x="connsiteX1" y="connsiteY1"/>
                </a:cxn>
              </a:cxnLst>
              <a:rect l="l" t="t" r="r" b="b"/>
              <a:pathLst>
                <a:path w="6102" h="10897">
                  <a:moveTo>
                    <a:pt x="0" y="0"/>
                  </a:moveTo>
                  <a:lnTo>
                    <a:pt x="6103" y="10898"/>
                  </a:lnTo>
                </a:path>
              </a:pathLst>
            </a:custGeom>
            <a:grpFill/>
            <a:ln w="7239" cap="rnd">
              <a:solidFill>
                <a:srgbClr val="F4BD6E"/>
              </a:solidFill>
              <a:prstDash val="solid"/>
              <a:round/>
            </a:ln>
          </p:spPr>
          <p:txBody>
            <a:bodyPr rtlCol="0" anchor="ctr"/>
            <a:lstStyle/>
            <a:p>
              <a:endParaRPr lang="zh-CN" altLang="en-US"/>
            </a:p>
          </p:txBody>
        </p:sp>
        <p:sp>
          <p:nvSpPr>
            <p:cNvPr id="237" name="任意多边形: 形状 236">
              <a:extLst>
                <a:ext uri="{FF2B5EF4-FFF2-40B4-BE49-F238E27FC236}">
                  <a16:creationId xmlns:a16="http://schemas.microsoft.com/office/drawing/2014/main" id="{396E683C-8FA3-4034-A59E-E7DF2B76897D}"/>
                </a:ext>
              </a:extLst>
            </p:cNvPr>
            <p:cNvSpPr/>
            <p:nvPr/>
          </p:nvSpPr>
          <p:spPr>
            <a:xfrm>
              <a:off x="207643" y="3012716"/>
              <a:ext cx="317929" cy="579189"/>
            </a:xfrm>
            <a:custGeom>
              <a:avLst/>
              <a:gdLst>
                <a:gd name="connsiteX0" fmla="*/ 0 w 317929"/>
                <a:gd name="connsiteY0" fmla="*/ 0 h 579189"/>
                <a:gd name="connsiteX1" fmla="*/ 317929 w 317929"/>
                <a:gd name="connsiteY1" fmla="*/ 579189 h 579189"/>
              </a:gdLst>
              <a:ahLst/>
              <a:cxnLst>
                <a:cxn ang="0">
                  <a:pos x="connsiteX0" y="connsiteY0"/>
                </a:cxn>
                <a:cxn ang="0">
                  <a:pos x="connsiteX1" y="connsiteY1"/>
                </a:cxn>
              </a:cxnLst>
              <a:rect l="l" t="t" r="r" b="b"/>
              <a:pathLst>
                <a:path w="317929" h="579189">
                  <a:moveTo>
                    <a:pt x="0" y="0"/>
                  </a:moveTo>
                  <a:lnTo>
                    <a:pt x="317929" y="579189"/>
                  </a:lnTo>
                </a:path>
              </a:pathLst>
            </a:custGeom>
            <a:grpFill/>
            <a:ln w="7239" cap="rnd">
              <a:solidFill>
                <a:srgbClr val="F4BD6E"/>
              </a:solidFill>
              <a:custDash>
                <a:ds d="133500" sp="133500"/>
              </a:custDash>
              <a:round/>
            </a:ln>
          </p:spPr>
          <p:txBody>
            <a:bodyPr rtlCol="0" anchor="ctr"/>
            <a:lstStyle/>
            <a:p>
              <a:endParaRPr lang="zh-CN" altLang="en-US" dirty="0"/>
            </a:p>
          </p:txBody>
        </p:sp>
        <p:sp>
          <p:nvSpPr>
            <p:cNvPr id="238" name="任意多边形: 形状 237">
              <a:extLst>
                <a:ext uri="{FF2B5EF4-FFF2-40B4-BE49-F238E27FC236}">
                  <a16:creationId xmlns:a16="http://schemas.microsoft.com/office/drawing/2014/main" id="{8687E8C6-9E76-40E8-A2F7-A722600CB82D}"/>
                </a:ext>
              </a:extLst>
            </p:cNvPr>
            <p:cNvSpPr/>
            <p:nvPr/>
          </p:nvSpPr>
          <p:spPr>
            <a:xfrm>
              <a:off x="531820" y="3603239"/>
              <a:ext cx="6102" cy="11043"/>
            </a:xfrm>
            <a:custGeom>
              <a:avLst/>
              <a:gdLst>
                <a:gd name="connsiteX0" fmla="*/ 0 w 6102"/>
                <a:gd name="connsiteY0" fmla="*/ 0 h 11043"/>
                <a:gd name="connsiteX1" fmla="*/ 6103 w 6102"/>
                <a:gd name="connsiteY1" fmla="*/ 11043 h 11043"/>
              </a:gdLst>
              <a:ahLst/>
              <a:cxnLst>
                <a:cxn ang="0">
                  <a:pos x="connsiteX0" y="connsiteY0"/>
                </a:cxn>
                <a:cxn ang="0">
                  <a:pos x="connsiteX1" y="connsiteY1"/>
                </a:cxn>
              </a:cxnLst>
              <a:rect l="l" t="t" r="r" b="b"/>
              <a:pathLst>
                <a:path w="6102" h="11043">
                  <a:moveTo>
                    <a:pt x="0" y="0"/>
                  </a:moveTo>
                  <a:lnTo>
                    <a:pt x="6103" y="11043"/>
                  </a:lnTo>
                </a:path>
              </a:pathLst>
            </a:custGeom>
            <a:grpFill/>
            <a:ln w="7239" cap="rnd">
              <a:solidFill>
                <a:srgbClr val="F4BD6E"/>
              </a:solidFill>
              <a:prstDash val="solid"/>
              <a:round/>
            </a:ln>
          </p:spPr>
          <p:txBody>
            <a:bodyPr rtlCol="0" anchor="ctr"/>
            <a:lstStyle/>
            <a:p>
              <a:endParaRPr lang="zh-CN" altLang="en-US"/>
            </a:p>
          </p:txBody>
        </p:sp>
        <p:sp>
          <p:nvSpPr>
            <p:cNvPr id="239" name="任意多边形: 形状 238">
              <a:extLst>
                <a:ext uri="{FF2B5EF4-FFF2-40B4-BE49-F238E27FC236}">
                  <a16:creationId xmlns:a16="http://schemas.microsoft.com/office/drawing/2014/main" id="{A145A77F-EB4F-403D-9ED1-C7A406367E48}"/>
                </a:ext>
              </a:extLst>
            </p:cNvPr>
            <p:cNvSpPr/>
            <p:nvPr/>
          </p:nvSpPr>
          <p:spPr>
            <a:xfrm>
              <a:off x="540102" y="2983800"/>
              <a:ext cx="6393" cy="10752"/>
            </a:xfrm>
            <a:custGeom>
              <a:avLst/>
              <a:gdLst>
                <a:gd name="connsiteX0" fmla="*/ 6393 w 6393"/>
                <a:gd name="connsiteY0" fmla="*/ 0 h 10752"/>
                <a:gd name="connsiteX1" fmla="*/ 0 w 6393"/>
                <a:gd name="connsiteY1" fmla="*/ 10753 h 10752"/>
              </a:gdLst>
              <a:ahLst/>
              <a:cxnLst>
                <a:cxn ang="0">
                  <a:pos x="connsiteX0" y="connsiteY0"/>
                </a:cxn>
                <a:cxn ang="0">
                  <a:pos x="connsiteX1" y="connsiteY1"/>
                </a:cxn>
              </a:cxnLst>
              <a:rect l="l" t="t" r="r" b="b"/>
              <a:pathLst>
                <a:path w="6393" h="10752">
                  <a:moveTo>
                    <a:pt x="6393" y="0"/>
                  </a:moveTo>
                  <a:lnTo>
                    <a:pt x="0" y="10753"/>
                  </a:lnTo>
                </a:path>
              </a:pathLst>
            </a:custGeom>
            <a:grpFill/>
            <a:ln w="7239" cap="rnd">
              <a:solidFill>
                <a:srgbClr val="F4BD6E"/>
              </a:solidFill>
              <a:prstDash val="solid"/>
              <a:round/>
            </a:ln>
          </p:spPr>
          <p:txBody>
            <a:bodyPr rtlCol="0" anchor="ctr"/>
            <a:lstStyle/>
            <a:p>
              <a:endParaRPr lang="zh-CN" altLang="en-US"/>
            </a:p>
          </p:txBody>
        </p:sp>
        <p:sp>
          <p:nvSpPr>
            <p:cNvPr id="240" name="任意多边形: 形状 239">
              <a:extLst>
                <a:ext uri="{FF2B5EF4-FFF2-40B4-BE49-F238E27FC236}">
                  <a16:creationId xmlns:a16="http://schemas.microsoft.com/office/drawing/2014/main" id="{C7148B0E-5BA0-4E10-8F27-3CF3696901F0}"/>
                </a:ext>
              </a:extLst>
            </p:cNvPr>
            <p:cNvSpPr/>
            <p:nvPr/>
          </p:nvSpPr>
          <p:spPr>
            <a:xfrm>
              <a:off x="193403" y="3016930"/>
              <a:ext cx="333622" cy="570471"/>
            </a:xfrm>
            <a:custGeom>
              <a:avLst/>
              <a:gdLst>
                <a:gd name="connsiteX0" fmla="*/ 333622 w 333622"/>
                <a:gd name="connsiteY0" fmla="*/ 0 h 570471"/>
                <a:gd name="connsiteX1" fmla="*/ 0 w 333622"/>
                <a:gd name="connsiteY1" fmla="*/ 570471 h 570471"/>
              </a:gdLst>
              <a:ahLst/>
              <a:cxnLst>
                <a:cxn ang="0">
                  <a:pos x="connsiteX0" y="connsiteY0"/>
                </a:cxn>
                <a:cxn ang="0">
                  <a:pos x="connsiteX1" y="connsiteY1"/>
                </a:cxn>
              </a:cxnLst>
              <a:rect l="l" t="t" r="r" b="b"/>
              <a:pathLst>
                <a:path w="333622" h="570471">
                  <a:moveTo>
                    <a:pt x="333622" y="0"/>
                  </a:moveTo>
                  <a:lnTo>
                    <a:pt x="0" y="570471"/>
                  </a:lnTo>
                </a:path>
              </a:pathLst>
            </a:custGeom>
            <a:grpFill/>
            <a:ln w="7239" cap="rnd">
              <a:solidFill>
                <a:srgbClr val="F4BD6E"/>
              </a:solidFill>
              <a:custDash>
                <a:ds d="133500" sp="133500"/>
              </a:custDash>
              <a:round/>
            </a:ln>
          </p:spPr>
          <p:txBody>
            <a:bodyPr rtlCol="0" anchor="ctr"/>
            <a:lstStyle/>
            <a:p>
              <a:endParaRPr lang="zh-CN" altLang="en-US"/>
            </a:p>
          </p:txBody>
        </p:sp>
        <p:sp>
          <p:nvSpPr>
            <p:cNvPr id="241" name="任意多边形: 形状 240">
              <a:extLst>
                <a:ext uri="{FF2B5EF4-FFF2-40B4-BE49-F238E27FC236}">
                  <a16:creationId xmlns:a16="http://schemas.microsoft.com/office/drawing/2014/main" id="{A7D67FF0-BDFE-4BB5-9560-A9305FD6849A}"/>
                </a:ext>
              </a:extLst>
            </p:cNvPr>
            <p:cNvSpPr/>
            <p:nvPr/>
          </p:nvSpPr>
          <p:spPr>
            <a:xfrm>
              <a:off x="180616" y="3598589"/>
              <a:ext cx="6248" cy="10897"/>
            </a:xfrm>
            <a:custGeom>
              <a:avLst/>
              <a:gdLst>
                <a:gd name="connsiteX0" fmla="*/ 6248 w 6248"/>
                <a:gd name="connsiteY0" fmla="*/ 0 h 10897"/>
                <a:gd name="connsiteX1" fmla="*/ 0 w 6248"/>
                <a:gd name="connsiteY1" fmla="*/ 10898 h 10897"/>
              </a:gdLst>
              <a:ahLst/>
              <a:cxnLst>
                <a:cxn ang="0">
                  <a:pos x="connsiteX0" y="connsiteY0"/>
                </a:cxn>
                <a:cxn ang="0">
                  <a:pos x="connsiteX1" y="connsiteY1"/>
                </a:cxn>
              </a:cxnLst>
              <a:rect l="l" t="t" r="r" b="b"/>
              <a:pathLst>
                <a:path w="6248" h="10897">
                  <a:moveTo>
                    <a:pt x="6248" y="0"/>
                  </a:moveTo>
                  <a:lnTo>
                    <a:pt x="0" y="10898"/>
                  </a:lnTo>
                </a:path>
              </a:pathLst>
            </a:custGeom>
            <a:grpFill/>
            <a:ln w="7239" cap="rnd">
              <a:solidFill>
                <a:srgbClr val="F4BD6E"/>
              </a:solidFill>
              <a:prstDash val="solid"/>
              <a:round/>
            </a:ln>
          </p:spPr>
          <p:txBody>
            <a:bodyPr rtlCol="0" anchor="ctr"/>
            <a:lstStyle/>
            <a:p>
              <a:endParaRPr lang="zh-CN" altLang="en-US"/>
            </a:p>
          </p:txBody>
        </p:sp>
        <p:sp>
          <p:nvSpPr>
            <p:cNvPr id="242" name="任意多边形: 形状 241">
              <a:extLst>
                <a:ext uri="{FF2B5EF4-FFF2-40B4-BE49-F238E27FC236}">
                  <a16:creationId xmlns:a16="http://schemas.microsoft.com/office/drawing/2014/main" id="{AE7D73CC-03A3-4853-885A-44D24ED2C259}"/>
                </a:ext>
              </a:extLst>
            </p:cNvPr>
            <p:cNvSpPr/>
            <p:nvPr/>
          </p:nvSpPr>
          <p:spPr>
            <a:xfrm>
              <a:off x="714615" y="3295191"/>
              <a:ext cx="12496" cy="145"/>
            </a:xfrm>
            <a:custGeom>
              <a:avLst/>
              <a:gdLst>
                <a:gd name="connsiteX0" fmla="*/ 12496 w 12496"/>
                <a:gd name="connsiteY0" fmla="*/ 0 h 145"/>
                <a:gd name="connsiteX1" fmla="*/ 0 w 12496"/>
                <a:gd name="connsiteY1" fmla="*/ 145 h 145"/>
              </a:gdLst>
              <a:ahLst/>
              <a:cxnLst>
                <a:cxn ang="0">
                  <a:pos x="connsiteX0" y="connsiteY0"/>
                </a:cxn>
                <a:cxn ang="0">
                  <a:pos x="connsiteX1" y="connsiteY1"/>
                </a:cxn>
              </a:cxnLst>
              <a:rect l="l" t="t" r="r" b="b"/>
              <a:pathLst>
                <a:path w="12496" h="145">
                  <a:moveTo>
                    <a:pt x="12496" y="0"/>
                  </a:moveTo>
                  <a:lnTo>
                    <a:pt x="0" y="145"/>
                  </a:lnTo>
                </a:path>
              </a:pathLst>
            </a:custGeom>
            <a:grpFill/>
            <a:ln w="7239" cap="rnd">
              <a:solidFill>
                <a:srgbClr val="F4BD6E"/>
              </a:solidFill>
              <a:prstDash val="solid"/>
              <a:round/>
            </a:ln>
          </p:spPr>
          <p:txBody>
            <a:bodyPr rtlCol="0" anchor="ctr"/>
            <a:lstStyle/>
            <a:p>
              <a:endParaRPr lang="zh-CN" altLang="en-US"/>
            </a:p>
          </p:txBody>
        </p:sp>
        <p:sp>
          <p:nvSpPr>
            <p:cNvPr id="243" name="任意多边形: 形状 242">
              <a:extLst>
                <a:ext uri="{FF2B5EF4-FFF2-40B4-BE49-F238E27FC236}">
                  <a16:creationId xmlns:a16="http://schemas.microsoft.com/office/drawing/2014/main" id="{C9DC8AD3-FC18-48D8-8734-0F33B5A6CAAF}"/>
                </a:ext>
              </a:extLst>
            </p:cNvPr>
            <p:cNvSpPr/>
            <p:nvPr/>
          </p:nvSpPr>
          <p:spPr>
            <a:xfrm>
              <a:off x="24557" y="3295337"/>
              <a:ext cx="665791" cy="2615"/>
            </a:xfrm>
            <a:custGeom>
              <a:avLst/>
              <a:gdLst>
                <a:gd name="connsiteX0" fmla="*/ 665792 w 665791"/>
                <a:gd name="connsiteY0" fmla="*/ 0 h 2615"/>
                <a:gd name="connsiteX1" fmla="*/ 0 w 665791"/>
                <a:gd name="connsiteY1" fmla="*/ 2616 h 2615"/>
              </a:gdLst>
              <a:ahLst/>
              <a:cxnLst>
                <a:cxn ang="0">
                  <a:pos x="connsiteX0" y="connsiteY0"/>
                </a:cxn>
                <a:cxn ang="0">
                  <a:pos x="connsiteX1" y="connsiteY1"/>
                </a:cxn>
              </a:cxnLst>
              <a:rect l="l" t="t" r="r" b="b"/>
              <a:pathLst>
                <a:path w="665791" h="2615">
                  <a:moveTo>
                    <a:pt x="665792" y="0"/>
                  </a:moveTo>
                  <a:lnTo>
                    <a:pt x="0" y="2616"/>
                  </a:lnTo>
                </a:path>
              </a:pathLst>
            </a:custGeom>
            <a:grpFill/>
            <a:ln w="7239" cap="rnd">
              <a:solidFill>
                <a:srgbClr val="F4BD6E"/>
              </a:solidFill>
              <a:custDash>
                <a:ds d="125250" sp="125250"/>
              </a:custDash>
              <a:round/>
            </a:ln>
          </p:spPr>
          <p:txBody>
            <a:bodyPr rtlCol="0" anchor="ctr"/>
            <a:lstStyle/>
            <a:p>
              <a:endParaRPr lang="zh-CN" altLang="en-US" dirty="0"/>
            </a:p>
          </p:txBody>
        </p:sp>
        <p:sp>
          <p:nvSpPr>
            <p:cNvPr id="244" name="任意多边形: 形状 243">
              <a:extLst>
                <a:ext uri="{FF2B5EF4-FFF2-40B4-BE49-F238E27FC236}">
                  <a16:creationId xmlns:a16="http://schemas.microsoft.com/office/drawing/2014/main" id="{5C6FC481-E4FF-414F-A28C-99F76E89FB00}"/>
                </a:ext>
              </a:extLst>
            </p:cNvPr>
            <p:cNvSpPr/>
            <p:nvPr/>
          </p:nvSpPr>
          <p:spPr>
            <a:xfrm>
              <a:off x="0" y="3297951"/>
              <a:ext cx="12496" cy="14530"/>
            </a:xfrm>
            <a:custGeom>
              <a:avLst/>
              <a:gdLst>
                <a:gd name="connsiteX0" fmla="*/ 12496 w 12496"/>
                <a:gd name="connsiteY0" fmla="*/ 0 h 14530"/>
                <a:gd name="connsiteX1" fmla="*/ 0 w 12496"/>
                <a:gd name="connsiteY1" fmla="*/ 0 h 14530"/>
              </a:gdLst>
              <a:ahLst/>
              <a:cxnLst>
                <a:cxn ang="0">
                  <a:pos x="connsiteX0" y="connsiteY0"/>
                </a:cxn>
                <a:cxn ang="0">
                  <a:pos x="connsiteX1" y="connsiteY1"/>
                </a:cxn>
              </a:cxnLst>
              <a:rect l="l" t="t" r="r" b="b"/>
              <a:pathLst>
                <a:path w="12496" h="14530">
                  <a:moveTo>
                    <a:pt x="12496" y="0"/>
                  </a:moveTo>
                  <a:lnTo>
                    <a:pt x="0" y="0"/>
                  </a:lnTo>
                </a:path>
              </a:pathLst>
            </a:custGeom>
            <a:grpFill/>
            <a:ln w="7239" cap="rnd">
              <a:solidFill>
                <a:srgbClr val="F4BD6E"/>
              </a:solidFill>
              <a:prstDash val="solid"/>
              <a:round/>
            </a:ln>
          </p:spPr>
          <p:txBody>
            <a:bodyPr rtlCol="0" anchor="ctr"/>
            <a:lstStyle/>
            <a:p>
              <a:endParaRPr lang="zh-CN" altLang="en-US"/>
            </a:p>
          </p:txBody>
        </p:sp>
        <p:sp>
          <p:nvSpPr>
            <p:cNvPr id="245" name="任意多边形: 形状 244">
              <a:extLst>
                <a:ext uri="{FF2B5EF4-FFF2-40B4-BE49-F238E27FC236}">
                  <a16:creationId xmlns:a16="http://schemas.microsoft.com/office/drawing/2014/main" id="{233901A7-E84D-4A16-AF87-10068626F480}"/>
                </a:ext>
              </a:extLst>
            </p:cNvPr>
            <p:cNvSpPr/>
            <p:nvPr/>
          </p:nvSpPr>
          <p:spPr>
            <a:xfrm>
              <a:off x="753412" y="3468104"/>
              <a:ext cx="12496" cy="9880"/>
            </a:xfrm>
            <a:custGeom>
              <a:avLst/>
              <a:gdLst>
                <a:gd name="connsiteX0" fmla="*/ 12496 w 12496"/>
                <a:gd name="connsiteY0" fmla="*/ 9009 h 9880"/>
                <a:gd name="connsiteX1" fmla="*/ 0 w 12496"/>
                <a:gd name="connsiteY1" fmla="*/ 9881 h 9880"/>
                <a:gd name="connsiteX2" fmla="*/ 7847 w 12496"/>
                <a:gd name="connsiteY2" fmla="*/ 0 h 9880"/>
              </a:gdLst>
              <a:ahLst/>
              <a:cxnLst>
                <a:cxn ang="0">
                  <a:pos x="connsiteX0" y="connsiteY0"/>
                </a:cxn>
                <a:cxn ang="0">
                  <a:pos x="connsiteX1" y="connsiteY1"/>
                </a:cxn>
                <a:cxn ang="0">
                  <a:pos x="connsiteX2" y="connsiteY2"/>
                </a:cxn>
              </a:cxnLst>
              <a:rect l="l" t="t" r="r" b="b"/>
              <a:pathLst>
                <a:path w="12496" h="9880">
                  <a:moveTo>
                    <a:pt x="12496" y="9009"/>
                  </a:moveTo>
                  <a:lnTo>
                    <a:pt x="0" y="9881"/>
                  </a:lnTo>
                  <a:lnTo>
                    <a:pt x="7847" y="0"/>
                  </a:lnTo>
                </a:path>
              </a:pathLst>
            </a:custGeom>
            <a:grpFill/>
            <a:ln w="7239" cap="rnd">
              <a:solidFill>
                <a:srgbClr val="F4BD6E"/>
              </a:solidFill>
              <a:prstDash val="solid"/>
              <a:round/>
            </a:ln>
          </p:spPr>
          <p:txBody>
            <a:bodyPr rtlCol="0" anchor="ctr"/>
            <a:lstStyle/>
            <a:p>
              <a:endParaRPr lang="zh-CN" altLang="en-US"/>
            </a:p>
          </p:txBody>
        </p:sp>
        <p:sp>
          <p:nvSpPr>
            <p:cNvPr id="246" name="任意多边形: 形状 245">
              <a:extLst>
                <a:ext uri="{FF2B5EF4-FFF2-40B4-BE49-F238E27FC236}">
                  <a16:creationId xmlns:a16="http://schemas.microsoft.com/office/drawing/2014/main" id="{B2742C7E-001C-4C91-95B4-6BAA5D9344BB}"/>
                </a:ext>
              </a:extLst>
            </p:cNvPr>
            <p:cNvSpPr/>
            <p:nvPr/>
          </p:nvSpPr>
          <p:spPr>
            <a:xfrm>
              <a:off x="726385" y="3297951"/>
              <a:ext cx="12496" cy="14530"/>
            </a:xfrm>
            <a:custGeom>
              <a:avLst/>
              <a:gdLst>
                <a:gd name="connsiteX0" fmla="*/ 12496 w 12496"/>
                <a:gd name="connsiteY0" fmla="*/ 0 h 14530"/>
                <a:gd name="connsiteX1" fmla="*/ 0 w 12496"/>
                <a:gd name="connsiteY1" fmla="*/ 0 h 14530"/>
              </a:gdLst>
              <a:ahLst/>
              <a:cxnLst>
                <a:cxn ang="0">
                  <a:pos x="connsiteX0" y="connsiteY0"/>
                </a:cxn>
                <a:cxn ang="0">
                  <a:pos x="connsiteX1" y="connsiteY1"/>
                </a:cxn>
              </a:cxnLst>
              <a:rect l="l" t="t" r="r" b="b"/>
              <a:pathLst>
                <a:path w="12496" h="14530">
                  <a:moveTo>
                    <a:pt x="12496" y="0"/>
                  </a:moveTo>
                  <a:lnTo>
                    <a:pt x="0" y="0"/>
                  </a:lnTo>
                </a:path>
              </a:pathLst>
            </a:custGeom>
            <a:grpFill/>
            <a:ln w="7239" cap="rnd">
              <a:solidFill>
                <a:srgbClr val="F4BD6E"/>
              </a:solidFill>
              <a:prstDash val="solid"/>
              <a:round/>
            </a:ln>
          </p:spPr>
          <p:txBody>
            <a:bodyPr rtlCol="0" anchor="ctr"/>
            <a:lstStyle/>
            <a:p>
              <a:endParaRPr lang="zh-CN" altLang="en-US"/>
            </a:p>
          </p:txBody>
        </p:sp>
        <p:sp>
          <p:nvSpPr>
            <p:cNvPr id="247" name="任意多边形: 形状 246">
              <a:extLst>
                <a:ext uri="{FF2B5EF4-FFF2-40B4-BE49-F238E27FC236}">
                  <a16:creationId xmlns:a16="http://schemas.microsoft.com/office/drawing/2014/main" id="{6DFB2B62-71CF-4098-99E2-8F2FD5B1AF26}"/>
                </a:ext>
              </a:extLst>
            </p:cNvPr>
            <p:cNvSpPr/>
            <p:nvPr/>
          </p:nvSpPr>
          <p:spPr>
            <a:xfrm>
              <a:off x="372855" y="3647121"/>
              <a:ext cx="10026" cy="11624"/>
            </a:xfrm>
            <a:custGeom>
              <a:avLst/>
              <a:gdLst>
                <a:gd name="connsiteX0" fmla="*/ 0 w 10026"/>
                <a:gd name="connsiteY0" fmla="*/ 11189 h 11624"/>
                <a:gd name="connsiteX1" fmla="*/ 5522 w 10026"/>
                <a:gd name="connsiteY1" fmla="*/ 0 h 11624"/>
                <a:gd name="connsiteX2" fmla="*/ 10026 w 10026"/>
                <a:gd name="connsiteY2" fmla="*/ 11625 h 11624"/>
              </a:gdLst>
              <a:ahLst/>
              <a:cxnLst>
                <a:cxn ang="0">
                  <a:pos x="connsiteX0" y="connsiteY0"/>
                </a:cxn>
                <a:cxn ang="0">
                  <a:pos x="connsiteX1" y="connsiteY1"/>
                </a:cxn>
                <a:cxn ang="0">
                  <a:pos x="connsiteX2" y="connsiteY2"/>
                </a:cxn>
              </a:cxnLst>
              <a:rect l="l" t="t" r="r" b="b"/>
              <a:pathLst>
                <a:path w="10026" h="11624">
                  <a:moveTo>
                    <a:pt x="0" y="11189"/>
                  </a:moveTo>
                  <a:lnTo>
                    <a:pt x="5522" y="0"/>
                  </a:lnTo>
                  <a:lnTo>
                    <a:pt x="10026" y="11625"/>
                  </a:lnTo>
                </a:path>
              </a:pathLst>
            </a:custGeom>
            <a:grpFill/>
            <a:ln w="7239" cap="rnd">
              <a:solidFill>
                <a:srgbClr val="F4BD6E"/>
              </a:solidFill>
              <a:prstDash val="solid"/>
              <a:round/>
            </a:ln>
          </p:spPr>
          <p:txBody>
            <a:bodyPr rtlCol="0" anchor="ctr"/>
            <a:lstStyle/>
            <a:p>
              <a:endParaRPr lang="zh-CN" altLang="en-US"/>
            </a:p>
          </p:txBody>
        </p:sp>
      </p:grpSp>
      <p:sp>
        <p:nvSpPr>
          <p:cNvPr id="252" name="文本框 251">
            <a:extLst>
              <a:ext uri="{FF2B5EF4-FFF2-40B4-BE49-F238E27FC236}">
                <a16:creationId xmlns:a16="http://schemas.microsoft.com/office/drawing/2014/main" id="{CFEFF7B6-27B0-4091-A88A-9A3BEB655CAC}"/>
              </a:ext>
            </a:extLst>
          </p:cNvPr>
          <p:cNvSpPr txBox="1"/>
          <p:nvPr/>
        </p:nvSpPr>
        <p:spPr>
          <a:xfrm>
            <a:off x="2371038" y="2476231"/>
            <a:ext cx="7449925" cy="1015663"/>
          </a:xfrm>
          <a:prstGeom prst="rect">
            <a:avLst/>
          </a:prstGeom>
          <a:noFill/>
        </p:spPr>
        <p:txBody>
          <a:bodyPr wrap="none" lIns="0" tIns="0" rIns="0" bIns="0" rtlCol="0">
            <a:spAutoFit/>
          </a:bodyPr>
          <a:lstStyle/>
          <a:p>
            <a:pPr algn="l" rtl="0"/>
            <a:r>
              <a:rPr lang="en-US" altLang="zh-CN" sz="6600" b="0" i="0" dirty="0">
                <a:solidFill>
                  <a:schemeClr val="bg2"/>
                </a:solidFill>
                <a:effectLst>
                  <a:outerShdw blurRad="50800" dist="38100" algn="l" rotWithShape="0">
                    <a:prstClr val="black">
                      <a:alpha val="16000"/>
                    </a:prstClr>
                  </a:outerShdw>
                </a:effectLst>
                <a:latin typeface="+mj-lt"/>
                <a:ea typeface="思源宋体 CN Heavy" panose="02020900000000000000" pitchFamily="18" charset="-122"/>
              </a:rPr>
              <a:t>Merry Christmas</a:t>
            </a:r>
          </a:p>
        </p:txBody>
      </p:sp>
      <p:grpSp>
        <p:nvGrpSpPr>
          <p:cNvPr id="259" name="组合 258">
            <a:extLst>
              <a:ext uri="{FF2B5EF4-FFF2-40B4-BE49-F238E27FC236}">
                <a16:creationId xmlns:a16="http://schemas.microsoft.com/office/drawing/2014/main" id="{67FB5098-B1B5-4F84-8E07-9C0F73FFD90A}"/>
              </a:ext>
            </a:extLst>
          </p:cNvPr>
          <p:cNvGrpSpPr/>
          <p:nvPr/>
        </p:nvGrpSpPr>
        <p:grpSpPr>
          <a:xfrm>
            <a:off x="5022516" y="2384797"/>
            <a:ext cx="791134" cy="601481"/>
            <a:chOff x="5383448" y="2254169"/>
            <a:chExt cx="791134" cy="601481"/>
          </a:xfrm>
        </p:grpSpPr>
        <p:sp>
          <p:nvSpPr>
            <p:cNvPr id="254" name="任意多边形: 形状 253">
              <a:extLst>
                <a:ext uri="{FF2B5EF4-FFF2-40B4-BE49-F238E27FC236}">
                  <a16:creationId xmlns:a16="http://schemas.microsoft.com/office/drawing/2014/main" id="{26C578FB-FEFA-41AF-8574-0917D055F0DE}"/>
                </a:ext>
              </a:extLst>
            </p:cNvPr>
            <p:cNvSpPr/>
            <p:nvPr/>
          </p:nvSpPr>
          <p:spPr>
            <a:xfrm rot="950221">
              <a:off x="5473655" y="2254169"/>
              <a:ext cx="674973" cy="426842"/>
            </a:xfrm>
            <a:custGeom>
              <a:avLst/>
              <a:gdLst>
                <a:gd name="connsiteX0" fmla="*/ 0 w 460724"/>
                <a:gd name="connsiteY0" fmla="*/ 224189 h 247716"/>
                <a:gd name="connsiteX1" fmla="*/ 52578 w 460724"/>
                <a:gd name="connsiteY1" fmla="*/ 189423 h 247716"/>
                <a:gd name="connsiteX2" fmla="*/ 171641 w 460724"/>
                <a:gd name="connsiteY2" fmla="*/ 64836 h 247716"/>
                <a:gd name="connsiteX3" fmla="*/ 373761 w 460724"/>
                <a:gd name="connsiteY3" fmla="*/ 1685 h 247716"/>
                <a:gd name="connsiteX4" fmla="*/ 460724 w 460724"/>
                <a:gd name="connsiteY4" fmla="*/ 79981 h 247716"/>
                <a:gd name="connsiteX5" fmla="*/ 201549 w 460724"/>
                <a:gd name="connsiteY5" fmla="*/ 226761 h 247716"/>
                <a:gd name="connsiteX6" fmla="*/ 160877 w 460724"/>
                <a:gd name="connsiteY6" fmla="*/ 214760 h 247716"/>
                <a:gd name="connsiteX7" fmla="*/ 16574 w 460724"/>
                <a:gd name="connsiteY7" fmla="*/ 247716 h 24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724" h="247716">
                  <a:moveTo>
                    <a:pt x="0" y="224189"/>
                  </a:moveTo>
                  <a:cubicBezTo>
                    <a:pt x="0" y="224189"/>
                    <a:pt x="23717" y="220284"/>
                    <a:pt x="52578" y="189423"/>
                  </a:cubicBezTo>
                  <a:cubicBezTo>
                    <a:pt x="83534" y="156371"/>
                    <a:pt x="121253" y="95411"/>
                    <a:pt x="171641" y="64836"/>
                  </a:cubicBezTo>
                  <a:cubicBezTo>
                    <a:pt x="268986" y="5591"/>
                    <a:pt x="319564" y="-4792"/>
                    <a:pt x="373761" y="1685"/>
                  </a:cubicBezTo>
                  <a:cubicBezTo>
                    <a:pt x="427958" y="8162"/>
                    <a:pt x="460724" y="79981"/>
                    <a:pt x="460724" y="79981"/>
                  </a:cubicBezTo>
                  <a:lnTo>
                    <a:pt x="201549" y="226761"/>
                  </a:lnTo>
                  <a:lnTo>
                    <a:pt x="160877" y="214760"/>
                  </a:lnTo>
                  <a:lnTo>
                    <a:pt x="16574" y="247716"/>
                  </a:lnTo>
                  <a:close/>
                </a:path>
              </a:pathLst>
            </a:custGeom>
            <a:solidFill>
              <a:srgbClr val="921E0B"/>
            </a:solidFill>
            <a:ln w="9525" cap="flat">
              <a:noFill/>
              <a:prstDash val="solid"/>
              <a:miter/>
            </a:ln>
          </p:spPr>
          <p:txBody>
            <a:bodyPr rtlCol="0" anchor="ctr"/>
            <a:lstStyle/>
            <a:p>
              <a:endParaRPr lang="zh-CN" altLang="en-US"/>
            </a:p>
          </p:txBody>
        </p:sp>
        <p:sp>
          <p:nvSpPr>
            <p:cNvPr id="255" name="任意多边形: 形状 254">
              <a:extLst>
                <a:ext uri="{FF2B5EF4-FFF2-40B4-BE49-F238E27FC236}">
                  <a16:creationId xmlns:a16="http://schemas.microsoft.com/office/drawing/2014/main" id="{2863D4B5-8218-4C29-93D2-142A2142280E}"/>
                </a:ext>
              </a:extLst>
            </p:cNvPr>
            <p:cNvSpPr/>
            <p:nvPr/>
          </p:nvSpPr>
          <p:spPr>
            <a:xfrm rot="950221">
              <a:off x="5383448" y="2540003"/>
              <a:ext cx="176841" cy="218018"/>
            </a:xfrm>
            <a:custGeom>
              <a:avLst/>
              <a:gdLst>
                <a:gd name="connsiteX0" fmla="*/ 115061 w 120709"/>
                <a:gd name="connsiteY0" fmla="*/ 62493 h 126526"/>
                <a:gd name="connsiteX1" fmla="*/ 105536 w 120709"/>
                <a:gd name="connsiteY1" fmla="*/ 63256 h 126526"/>
                <a:gd name="connsiteX2" fmla="*/ 105536 w 120709"/>
                <a:gd name="connsiteY2" fmla="*/ 61065 h 126526"/>
                <a:gd name="connsiteX3" fmla="*/ 115061 w 120709"/>
                <a:gd name="connsiteY3" fmla="*/ 30680 h 126526"/>
                <a:gd name="connsiteX4" fmla="*/ 104488 w 120709"/>
                <a:gd name="connsiteY4" fmla="*/ 20202 h 126526"/>
                <a:gd name="connsiteX5" fmla="*/ 97154 w 120709"/>
                <a:gd name="connsiteY5" fmla="*/ 23346 h 126526"/>
                <a:gd name="connsiteX6" fmla="*/ 23345 w 120709"/>
                <a:gd name="connsiteY6" fmla="*/ 9153 h 126526"/>
                <a:gd name="connsiteX7" fmla="*/ 189 w 120709"/>
                <a:gd name="connsiteY7" fmla="*/ 57636 h 126526"/>
                <a:gd name="connsiteX8" fmla="*/ 5524 w 120709"/>
                <a:gd name="connsiteY8" fmla="*/ 76686 h 126526"/>
                <a:gd name="connsiteX9" fmla="*/ 13906 w 120709"/>
                <a:gd name="connsiteY9" fmla="*/ 109261 h 126526"/>
                <a:gd name="connsiteX10" fmla="*/ 18096 w 120709"/>
                <a:gd name="connsiteY10" fmla="*/ 113071 h 126526"/>
                <a:gd name="connsiteX11" fmla="*/ 22002 w 120709"/>
                <a:gd name="connsiteY11" fmla="*/ 109547 h 126526"/>
                <a:gd name="connsiteX12" fmla="*/ 21430 w 120709"/>
                <a:gd name="connsiteY12" fmla="*/ 103927 h 126526"/>
                <a:gd name="connsiteX13" fmla="*/ 62769 w 120709"/>
                <a:gd name="connsiteY13" fmla="*/ 126406 h 126526"/>
                <a:gd name="connsiteX14" fmla="*/ 66388 w 120709"/>
                <a:gd name="connsiteY14" fmla="*/ 124501 h 126526"/>
                <a:gd name="connsiteX15" fmla="*/ 65531 w 120709"/>
                <a:gd name="connsiteY15" fmla="*/ 121072 h 126526"/>
                <a:gd name="connsiteX16" fmla="*/ 56006 w 120709"/>
                <a:gd name="connsiteY16" fmla="*/ 106308 h 126526"/>
                <a:gd name="connsiteX17" fmla="*/ 57340 w 120709"/>
                <a:gd name="connsiteY17" fmla="*/ 106308 h 126526"/>
                <a:gd name="connsiteX18" fmla="*/ 89153 w 120709"/>
                <a:gd name="connsiteY18" fmla="*/ 92402 h 126526"/>
                <a:gd name="connsiteX19" fmla="*/ 119347 w 120709"/>
                <a:gd name="connsiteY19" fmla="*/ 69828 h 126526"/>
                <a:gd name="connsiteX20" fmla="*/ 119919 w 120709"/>
                <a:gd name="connsiteY20" fmla="*/ 63446 h 126526"/>
                <a:gd name="connsiteX21" fmla="*/ 115061 w 120709"/>
                <a:gd name="connsiteY21" fmla="*/ 62493 h 12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09" h="126526">
                  <a:moveTo>
                    <a:pt x="115061" y="62493"/>
                  </a:moveTo>
                  <a:lnTo>
                    <a:pt x="105536" y="63256"/>
                  </a:lnTo>
                  <a:cubicBezTo>
                    <a:pt x="105536" y="62493"/>
                    <a:pt x="105536" y="61731"/>
                    <a:pt x="105536" y="61065"/>
                  </a:cubicBezTo>
                  <a:cubicBezTo>
                    <a:pt x="114232" y="53569"/>
                    <a:pt x="117919" y="41796"/>
                    <a:pt x="115061" y="30680"/>
                  </a:cubicBezTo>
                  <a:cubicBezTo>
                    <a:pt x="113537" y="25632"/>
                    <a:pt x="109727" y="20393"/>
                    <a:pt x="104488" y="20202"/>
                  </a:cubicBezTo>
                  <a:cubicBezTo>
                    <a:pt x="101726" y="20241"/>
                    <a:pt x="99088" y="21374"/>
                    <a:pt x="97154" y="23346"/>
                  </a:cubicBezTo>
                  <a:cubicBezTo>
                    <a:pt x="80695" y="-952"/>
                    <a:pt x="47643" y="-7315"/>
                    <a:pt x="23345" y="9153"/>
                  </a:cubicBezTo>
                  <a:cubicBezTo>
                    <a:pt x="7419" y="19936"/>
                    <a:pt x="-1430" y="38471"/>
                    <a:pt x="189" y="57636"/>
                  </a:cubicBezTo>
                  <a:cubicBezTo>
                    <a:pt x="790" y="64256"/>
                    <a:pt x="2599" y="70714"/>
                    <a:pt x="5524" y="76686"/>
                  </a:cubicBezTo>
                  <a:cubicBezTo>
                    <a:pt x="5752" y="88049"/>
                    <a:pt x="8619" y="99203"/>
                    <a:pt x="13906" y="109261"/>
                  </a:cubicBezTo>
                  <a:cubicBezTo>
                    <a:pt x="14858" y="111071"/>
                    <a:pt x="16191" y="112976"/>
                    <a:pt x="18096" y="113071"/>
                  </a:cubicBezTo>
                  <a:cubicBezTo>
                    <a:pt x="20068" y="112957"/>
                    <a:pt x="21687" y="111490"/>
                    <a:pt x="22002" y="109547"/>
                  </a:cubicBezTo>
                  <a:cubicBezTo>
                    <a:pt x="22240" y="107652"/>
                    <a:pt x="22049" y="105737"/>
                    <a:pt x="21430" y="103927"/>
                  </a:cubicBezTo>
                  <a:cubicBezTo>
                    <a:pt x="29603" y="118881"/>
                    <a:pt x="45776" y="127673"/>
                    <a:pt x="62769" y="126406"/>
                  </a:cubicBezTo>
                  <a:cubicBezTo>
                    <a:pt x="64198" y="126406"/>
                    <a:pt x="65912" y="125835"/>
                    <a:pt x="66388" y="124501"/>
                  </a:cubicBezTo>
                  <a:cubicBezTo>
                    <a:pt x="66569" y="123292"/>
                    <a:pt x="66264" y="122053"/>
                    <a:pt x="65531" y="121072"/>
                  </a:cubicBezTo>
                  <a:cubicBezTo>
                    <a:pt x="62388" y="116215"/>
                    <a:pt x="59340" y="111547"/>
                    <a:pt x="56006" y="106308"/>
                  </a:cubicBezTo>
                  <a:lnTo>
                    <a:pt x="57340" y="106308"/>
                  </a:lnTo>
                  <a:cubicBezTo>
                    <a:pt x="69217" y="105423"/>
                    <a:pt x="80438" y="100517"/>
                    <a:pt x="89153" y="92402"/>
                  </a:cubicBezTo>
                  <a:cubicBezTo>
                    <a:pt x="101583" y="88716"/>
                    <a:pt x="112299" y="80715"/>
                    <a:pt x="119347" y="69828"/>
                  </a:cubicBezTo>
                  <a:cubicBezTo>
                    <a:pt x="120490" y="67828"/>
                    <a:pt x="121443" y="65160"/>
                    <a:pt x="119919" y="63446"/>
                  </a:cubicBezTo>
                  <a:cubicBezTo>
                    <a:pt x="118509" y="62446"/>
                    <a:pt x="116737" y="62093"/>
                    <a:pt x="115061" y="62493"/>
                  </a:cubicBezTo>
                  <a:close/>
                </a:path>
              </a:pathLst>
            </a:custGeom>
            <a:solidFill>
              <a:srgbClr val="FFFFFF">
                <a:alpha val="70000"/>
              </a:srgbClr>
            </a:solidFill>
            <a:ln w="9525" cap="flat">
              <a:noFill/>
              <a:prstDash val="solid"/>
              <a:miter/>
            </a:ln>
          </p:spPr>
          <p:txBody>
            <a:bodyPr rtlCol="0" anchor="ctr"/>
            <a:lstStyle/>
            <a:p>
              <a:endParaRPr lang="zh-CN" altLang="en-US"/>
            </a:p>
          </p:txBody>
        </p:sp>
        <p:sp>
          <p:nvSpPr>
            <p:cNvPr id="256" name="任意多边形: 形状 255">
              <a:extLst>
                <a:ext uri="{FF2B5EF4-FFF2-40B4-BE49-F238E27FC236}">
                  <a16:creationId xmlns:a16="http://schemas.microsoft.com/office/drawing/2014/main" id="{D4127954-7518-4ACC-B9B4-83EF91D3F7F9}"/>
                </a:ext>
              </a:extLst>
            </p:cNvPr>
            <p:cNvSpPr/>
            <p:nvPr/>
          </p:nvSpPr>
          <p:spPr>
            <a:xfrm rot="950221">
              <a:off x="5727919" y="2417394"/>
              <a:ext cx="446663" cy="438256"/>
            </a:xfrm>
            <a:custGeom>
              <a:avLst/>
              <a:gdLst>
                <a:gd name="connsiteX0" fmla="*/ 72130 w 354738"/>
                <a:gd name="connsiteY0" fmla="*/ 182824 h 254340"/>
                <a:gd name="connsiteX1" fmla="*/ 130423 w 354738"/>
                <a:gd name="connsiteY1" fmla="*/ 135676 h 254340"/>
                <a:gd name="connsiteX2" fmla="*/ 221196 w 354738"/>
                <a:gd name="connsiteY2" fmla="*/ 97576 h 254340"/>
                <a:gd name="connsiteX3" fmla="*/ 270631 w 354738"/>
                <a:gd name="connsiteY3" fmla="*/ 90241 h 254340"/>
                <a:gd name="connsiteX4" fmla="*/ 317399 w 354738"/>
                <a:gd name="connsiteY4" fmla="*/ 105862 h 254340"/>
                <a:gd name="connsiteX5" fmla="*/ 353022 w 354738"/>
                <a:gd name="connsiteY5" fmla="*/ 111958 h 254340"/>
                <a:gd name="connsiteX6" fmla="*/ 354451 w 354738"/>
                <a:gd name="connsiteY6" fmla="*/ 100624 h 254340"/>
                <a:gd name="connsiteX7" fmla="*/ 322542 w 354738"/>
                <a:gd name="connsiteY7" fmla="*/ 59380 h 254340"/>
                <a:gd name="connsiteX8" fmla="*/ 288538 w 354738"/>
                <a:gd name="connsiteY8" fmla="*/ 32520 h 254340"/>
                <a:gd name="connsiteX9" fmla="*/ 280823 w 354738"/>
                <a:gd name="connsiteY9" fmla="*/ 16327 h 254340"/>
                <a:gd name="connsiteX10" fmla="*/ 247676 w 354738"/>
                <a:gd name="connsiteY10" fmla="*/ 611 h 254340"/>
                <a:gd name="connsiteX11" fmla="*/ 105753 w 354738"/>
                <a:gd name="connsiteY11" fmla="*/ 48236 h 254340"/>
                <a:gd name="connsiteX12" fmla="*/ 21457 w 354738"/>
                <a:gd name="connsiteY12" fmla="*/ 116626 h 254340"/>
                <a:gd name="connsiteX13" fmla="*/ 2407 w 354738"/>
                <a:gd name="connsiteY13" fmla="*/ 177109 h 254340"/>
                <a:gd name="connsiteX14" fmla="*/ 15838 w 354738"/>
                <a:gd name="connsiteY14" fmla="*/ 203589 h 254340"/>
                <a:gd name="connsiteX15" fmla="*/ 22505 w 354738"/>
                <a:gd name="connsiteY15" fmla="*/ 236260 h 254340"/>
                <a:gd name="connsiteX16" fmla="*/ 37745 w 354738"/>
                <a:gd name="connsiteY16" fmla="*/ 254167 h 254340"/>
                <a:gd name="connsiteX17" fmla="*/ 72130 w 354738"/>
                <a:gd name="connsiteY17" fmla="*/ 182824 h 254340"/>
                <a:gd name="connsiteX0" fmla="*/ 72130 w 354738"/>
                <a:gd name="connsiteY0" fmla="*/ 182824 h 254340"/>
                <a:gd name="connsiteX1" fmla="*/ 130423 w 354738"/>
                <a:gd name="connsiteY1" fmla="*/ 135676 h 254340"/>
                <a:gd name="connsiteX2" fmla="*/ 221196 w 354738"/>
                <a:gd name="connsiteY2" fmla="*/ 97576 h 254340"/>
                <a:gd name="connsiteX3" fmla="*/ 270631 w 354738"/>
                <a:gd name="connsiteY3" fmla="*/ 90241 h 254340"/>
                <a:gd name="connsiteX4" fmla="*/ 311822 w 354738"/>
                <a:gd name="connsiteY4" fmla="*/ 121209 h 254340"/>
                <a:gd name="connsiteX5" fmla="*/ 353022 w 354738"/>
                <a:gd name="connsiteY5" fmla="*/ 111958 h 254340"/>
                <a:gd name="connsiteX6" fmla="*/ 354451 w 354738"/>
                <a:gd name="connsiteY6" fmla="*/ 100624 h 254340"/>
                <a:gd name="connsiteX7" fmla="*/ 322542 w 354738"/>
                <a:gd name="connsiteY7" fmla="*/ 59380 h 254340"/>
                <a:gd name="connsiteX8" fmla="*/ 288538 w 354738"/>
                <a:gd name="connsiteY8" fmla="*/ 32520 h 254340"/>
                <a:gd name="connsiteX9" fmla="*/ 280823 w 354738"/>
                <a:gd name="connsiteY9" fmla="*/ 16327 h 254340"/>
                <a:gd name="connsiteX10" fmla="*/ 247676 w 354738"/>
                <a:gd name="connsiteY10" fmla="*/ 611 h 254340"/>
                <a:gd name="connsiteX11" fmla="*/ 105753 w 354738"/>
                <a:gd name="connsiteY11" fmla="*/ 48236 h 254340"/>
                <a:gd name="connsiteX12" fmla="*/ 21457 w 354738"/>
                <a:gd name="connsiteY12" fmla="*/ 116626 h 254340"/>
                <a:gd name="connsiteX13" fmla="*/ 2407 w 354738"/>
                <a:gd name="connsiteY13" fmla="*/ 177109 h 254340"/>
                <a:gd name="connsiteX14" fmla="*/ 15838 w 354738"/>
                <a:gd name="connsiteY14" fmla="*/ 203589 h 254340"/>
                <a:gd name="connsiteX15" fmla="*/ 22505 w 354738"/>
                <a:gd name="connsiteY15" fmla="*/ 236260 h 254340"/>
                <a:gd name="connsiteX16" fmla="*/ 37745 w 354738"/>
                <a:gd name="connsiteY16" fmla="*/ 254167 h 254340"/>
                <a:gd name="connsiteX17" fmla="*/ 72130 w 354738"/>
                <a:gd name="connsiteY17" fmla="*/ 182824 h 254340"/>
                <a:gd name="connsiteX0" fmla="*/ 72130 w 354471"/>
                <a:gd name="connsiteY0" fmla="*/ 182824 h 254340"/>
                <a:gd name="connsiteX1" fmla="*/ 130423 w 354471"/>
                <a:gd name="connsiteY1" fmla="*/ 135676 h 254340"/>
                <a:gd name="connsiteX2" fmla="*/ 221196 w 354471"/>
                <a:gd name="connsiteY2" fmla="*/ 97576 h 254340"/>
                <a:gd name="connsiteX3" fmla="*/ 270631 w 354471"/>
                <a:gd name="connsiteY3" fmla="*/ 90241 h 254340"/>
                <a:gd name="connsiteX4" fmla="*/ 311822 w 354471"/>
                <a:gd name="connsiteY4" fmla="*/ 121209 h 254340"/>
                <a:gd name="connsiteX5" fmla="*/ 331848 w 354471"/>
                <a:gd name="connsiteY5" fmla="*/ 127111 h 254340"/>
                <a:gd name="connsiteX6" fmla="*/ 354451 w 354471"/>
                <a:gd name="connsiteY6" fmla="*/ 100624 h 254340"/>
                <a:gd name="connsiteX7" fmla="*/ 322542 w 354471"/>
                <a:gd name="connsiteY7" fmla="*/ 59380 h 254340"/>
                <a:gd name="connsiteX8" fmla="*/ 288538 w 354471"/>
                <a:gd name="connsiteY8" fmla="*/ 32520 h 254340"/>
                <a:gd name="connsiteX9" fmla="*/ 280823 w 354471"/>
                <a:gd name="connsiteY9" fmla="*/ 16327 h 254340"/>
                <a:gd name="connsiteX10" fmla="*/ 247676 w 354471"/>
                <a:gd name="connsiteY10" fmla="*/ 611 h 254340"/>
                <a:gd name="connsiteX11" fmla="*/ 105753 w 354471"/>
                <a:gd name="connsiteY11" fmla="*/ 48236 h 254340"/>
                <a:gd name="connsiteX12" fmla="*/ 21457 w 354471"/>
                <a:gd name="connsiteY12" fmla="*/ 116626 h 254340"/>
                <a:gd name="connsiteX13" fmla="*/ 2407 w 354471"/>
                <a:gd name="connsiteY13" fmla="*/ 177109 h 254340"/>
                <a:gd name="connsiteX14" fmla="*/ 15838 w 354471"/>
                <a:gd name="connsiteY14" fmla="*/ 203589 h 254340"/>
                <a:gd name="connsiteX15" fmla="*/ 22505 w 354471"/>
                <a:gd name="connsiteY15" fmla="*/ 236260 h 254340"/>
                <a:gd name="connsiteX16" fmla="*/ 37745 w 354471"/>
                <a:gd name="connsiteY16" fmla="*/ 254167 h 254340"/>
                <a:gd name="connsiteX17" fmla="*/ 72130 w 354471"/>
                <a:gd name="connsiteY17" fmla="*/ 182824 h 254340"/>
                <a:gd name="connsiteX0" fmla="*/ 72130 w 332747"/>
                <a:gd name="connsiteY0" fmla="*/ 182824 h 254340"/>
                <a:gd name="connsiteX1" fmla="*/ 130423 w 332747"/>
                <a:gd name="connsiteY1" fmla="*/ 135676 h 254340"/>
                <a:gd name="connsiteX2" fmla="*/ 221196 w 332747"/>
                <a:gd name="connsiteY2" fmla="*/ 97576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22542 w 332747"/>
                <a:gd name="connsiteY7" fmla="*/ 59380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30423 w 332747"/>
                <a:gd name="connsiteY1" fmla="*/ 135676 h 254340"/>
                <a:gd name="connsiteX2" fmla="*/ 221196 w 332747"/>
                <a:gd name="connsiteY2" fmla="*/ 97576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30423 w 332747"/>
                <a:gd name="connsiteY1" fmla="*/ 135676 h 254340"/>
                <a:gd name="connsiteX2" fmla="*/ 205446 w 332747"/>
                <a:gd name="connsiteY2" fmla="*/ 74435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05446 w 332747"/>
                <a:gd name="connsiteY2" fmla="*/ 74435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05446 w 332747"/>
                <a:gd name="connsiteY2" fmla="*/ 74435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4112 w 332747"/>
                <a:gd name="connsiteY2" fmla="*/ 54537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4112 w 332747"/>
                <a:gd name="connsiteY2" fmla="*/ 54537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09821 w 332747"/>
                <a:gd name="connsiteY2" fmla="*/ 46599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09821 w 332747"/>
                <a:gd name="connsiteY2" fmla="*/ 46599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1475 w 332747"/>
                <a:gd name="connsiteY1" fmla="*/ 100734 h 254340"/>
                <a:gd name="connsiteX2" fmla="*/ 209821 w 332747"/>
                <a:gd name="connsiteY2" fmla="*/ 46599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1475 w 332747"/>
                <a:gd name="connsiteY1" fmla="*/ 100734 h 254340"/>
                <a:gd name="connsiteX2" fmla="*/ 210015 w 332747"/>
                <a:gd name="connsiteY2" fmla="*/ 51661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112"/>
                <a:gd name="connsiteY0" fmla="*/ 182824 h 254340"/>
                <a:gd name="connsiteX1" fmla="*/ 121475 w 332112"/>
                <a:gd name="connsiteY1" fmla="*/ 100734 h 254340"/>
                <a:gd name="connsiteX2" fmla="*/ 210015 w 332112"/>
                <a:gd name="connsiteY2" fmla="*/ 51661 h 254340"/>
                <a:gd name="connsiteX3" fmla="*/ 277238 w 332112"/>
                <a:gd name="connsiteY3" fmla="*/ 73378 h 254340"/>
                <a:gd name="connsiteX4" fmla="*/ 311822 w 332112"/>
                <a:gd name="connsiteY4" fmla="*/ 121209 h 254340"/>
                <a:gd name="connsiteX5" fmla="*/ 331848 w 332112"/>
                <a:gd name="connsiteY5" fmla="*/ 127111 h 254340"/>
                <a:gd name="connsiteX6" fmla="*/ 313603 w 332112"/>
                <a:gd name="connsiteY6" fmla="*/ 103766 h 254340"/>
                <a:gd name="connsiteX7" fmla="*/ 307546 w 332112"/>
                <a:gd name="connsiteY7" fmla="*/ 65431 h 254340"/>
                <a:gd name="connsiteX8" fmla="*/ 288538 w 332112"/>
                <a:gd name="connsiteY8" fmla="*/ 32520 h 254340"/>
                <a:gd name="connsiteX9" fmla="*/ 280823 w 332112"/>
                <a:gd name="connsiteY9" fmla="*/ 16327 h 254340"/>
                <a:gd name="connsiteX10" fmla="*/ 247676 w 332112"/>
                <a:gd name="connsiteY10" fmla="*/ 611 h 254340"/>
                <a:gd name="connsiteX11" fmla="*/ 105753 w 332112"/>
                <a:gd name="connsiteY11" fmla="*/ 48236 h 254340"/>
                <a:gd name="connsiteX12" fmla="*/ 21457 w 332112"/>
                <a:gd name="connsiteY12" fmla="*/ 116626 h 254340"/>
                <a:gd name="connsiteX13" fmla="*/ 2407 w 332112"/>
                <a:gd name="connsiteY13" fmla="*/ 177109 h 254340"/>
                <a:gd name="connsiteX14" fmla="*/ 15838 w 332112"/>
                <a:gd name="connsiteY14" fmla="*/ 203589 h 254340"/>
                <a:gd name="connsiteX15" fmla="*/ 22505 w 332112"/>
                <a:gd name="connsiteY15" fmla="*/ 236260 h 254340"/>
                <a:gd name="connsiteX16" fmla="*/ 37745 w 332112"/>
                <a:gd name="connsiteY16" fmla="*/ 254167 h 254340"/>
                <a:gd name="connsiteX17" fmla="*/ 72130 w 332112"/>
                <a:gd name="connsiteY17" fmla="*/ 182824 h 254340"/>
                <a:gd name="connsiteX0" fmla="*/ 72130 w 320891"/>
                <a:gd name="connsiteY0" fmla="*/ 182824 h 254340"/>
                <a:gd name="connsiteX1" fmla="*/ 121475 w 320891"/>
                <a:gd name="connsiteY1" fmla="*/ 100734 h 254340"/>
                <a:gd name="connsiteX2" fmla="*/ 210015 w 320891"/>
                <a:gd name="connsiteY2" fmla="*/ 51661 h 254340"/>
                <a:gd name="connsiteX3" fmla="*/ 277238 w 320891"/>
                <a:gd name="connsiteY3" fmla="*/ 73378 h 254340"/>
                <a:gd name="connsiteX4" fmla="*/ 311822 w 320891"/>
                <a:gd name="connsiteY4" fmla="*/ 121209 h 254340"/>
                <a:gd name="connsiteX5" fmla="*/ 320369 w 320891"/>
                <a:gd name="connsiteY5" fmla="*/ 120849 h 254340"/>
                <a:gd name="connsiteX6" fmla="*/ 313603 w 320891"/>
                <a:gd name="connsiteY6" fmla="*/ 103766 h 254340"/>
                <a:gd name="connsiteX7" fmla="*/ 307546 w 320891"/>
                <a:gd name="connsiteY7" fmla="*/ 65431 h 254340"/>
                <a:gd name="connsiteX8" fmla="*/ 288538 w 320891"/>
                <a:gd name="connsiteY8" fmla="*/ 32520 h 254340"/>
                <a:gd name="connsiteX9" fmla="*/ 280823 w 320891"/>
                <a:gd name="connsiteY9" fmla="*/ 16327 h 254340"/>
                <a:gd name="connsiteX10" fmla="*/ 247676 w 320891"/>
                <a:gd name="connsiteY10" fmla="*/ 611 h 254340"/>
                <a:gd name="connsiteX11" fmla="*/ 105753 w 320891"/>
                <a:gd name="connsiteY11" fmla="*/ 48236 h 254340"/>
                <a:gd name="connsiteX12" fmla="*/ 21457 w 320891"/>
                <a:gd name="connsiteY12" fmla="*/ 116626 h 254340"/>
                <a:gd name="connsiteX13" fmla="*/ 2407 w 320891"/>
                <a:gd name="connsiteY13" fmla="*/ 177109 h 254340"/>
                <a:gd name="connsiteX14" fmla="*/ 15838 w 320891"/>
                <a:gd name="connsiteY14" fmla="*/ 203589 h 254340"/>
                <a:gd name="connsiteX15" fmla="*/ 22505 w 320891"/>
                <a:gd name="connsiteY15" fmla="*/ 236260 h 254340"/>
                <a:gd name="connsiteX16" fmla="*/ 37745 w 320891"/>
                <a:gd name="connsiteY16" fmla="*/ 254167 h 254340"/>
                <a:gd name="connsiteX17" fmla="*/ 72130 w 320891"/>
                <a:gd name="connsiteY17" fmla="*/ 182824 h 254340"/>
                <a:gd name="connsiteX0" fmla="*/ 72130 w 315293"/>
                <a:gd name="connsiteY0" fmla="*/ 182824 h 254340"/>
                <a:gd name="connsiteX1" fmla="*/ 121475 w 315293"/>
                <a:gd name="connsiteY1" fmla="*/ 100734 h 254340"/>
                <a:gd name="connsiteX2" fmla="*/ 210015 w 315293"/>
                <a:gd name="connsiteY2" fmla="*/ 51661 h 254340"/>
                <a:gd name="connsiteX3" fmla="*/ 277238 w 315293"/>
                <a:gd name="connsiteY3" fmla="*/ 73378 h 254340"/>
                <a:gd name="connsiteX4" fmla="*/ 311822 w 315293"/>
                <a:gd name="connsiteY4" fmla="*/ 121209 h 254340"/>
                <a:gd name="connsiteX5" fmla="*/ 313603 w 315293"/>
                <a:gd name="connsiteY5" fmla="*/ 103766 h 254340"/>
                <a:gd name="connsiteX6" fmla="*/ 307546 w 315293"/>
                <a:gd name="connsiteY6" fmla="*/ 65431 h 254340"/>
                <a:gd name="connsiteX7" fmla="*/ 288538 w 315293"/>
                <a:gd name="connsiteY7" fmla="*/ 32520 h 254340"/>
                <a:gd name="connsiteX8" fmla="*/ 280823 w 315293"/>
                <a:gd name="connsiteY8" fmla="*/ 16327 h 254340"/>
                <a:gd name="connsiteX9" fmla="*/ 247676 w 315293"/>
                <a:gd name="connsiteY9" fmla="*/ 611 h 254340"/>
                <a:gd name="connsiteX10" fmla="*/ 105753 w 315293"/>
                <a:gd name="connsiteY10" fmla="*/ 48236 h 254340"/>
                <a:gd name="connsiteX11" fmla="*/ 21457 w 315293"/>
                <a:gd name="connsiteY11" fmla="*/ 116626 h 254340"/>
                <a:gd name="connsiteX12" fmla="*/ 2407 w 315293"/>
                <a:gd name="connsiteY12" fmla="*/ 177109 h 254340"/>
                <a:gd name="connsiteX13" fmla="*/ 15838 w 315293"/>
                <a:gd name="connsiteY13" fmla="*/ 203589 h 254340"/>
                <a:gd name="connsiteX14" fmla="*/ 22505 w 315293"/>
                <a:gd name="connsiteY14" fmla="*/ 236260 h 254340"/>
                <a:gd name="connsiteX15" fmla="*/ 37745 w 315293"/>
                <a:gd name="connsiteY15" fmla="*/ 254167 h 254340"/>
                <a:gd name="connsiteX16" fmla="*/ 72130 w 315293"/>
                <a:gd name="connsiteY16" fmla="*/ 182824 h 25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293" h="254340">
                  <a:moveTo>
                    <a:pt x="72130" y="182824"/>
                  </a:moveTo>
                  <a:cubicBezTo>
                    <a:pt x="88504" y="163670"/>
                    <a:pt x="99320" y="112745"/>
                    <a:pt x="121475" y="100734"/>
                  </a:cubicBezTo>
                  <a:cubicBezTo>
                    <a:pt x="146955" y="70920"/>
                    <a:pt x="185456" y="58804"/>
                    <a:pt x="210015" y="51661"/>
                  </a:cubicBezTo>
                  <a:cubicBezTo>
                    <a:pt x="259473" y="58161"/>
                    <a:pt x="260270" y="61787"/>
                    <a:pt x="277238" y="73378"/>
                  </a:cubicBezTo>
                  <a:cubicBezTo>
                    <a:pt x="294206" y="84969"/>
                    <a:pt x="298325" y="111094"/>
                    <a:pt x="311822" y="121209"/>
                  </a:cubicBezTo>
                  <a:cubicBezTo>
                    <a:pt x="317883" y="126274"/>
                    <a:pt x="314316" y="113062"/>
                    <a:pt x="313603" y="103766"/>
                  </a:cubicBezTo>
                  <a:cubicBezTo>
                    <a:pt x="312890" y="94470"/>
                    <a:pt x="311723" y="77305"/>
                    <a:pt x="307546" y="65431"/>
                  </a:cubicBezTo>
                  <a:cubicBezTo>
                    <a:pt x="303369" y="53557"/>
                    <a:pt x="292992" y="40704"/>
                    <a:pt x="288538" y="32520"/>
                  </a:cubicBezTo>
                  <a:cubicBezTo>
                    <a:pt x="284084" y="24336"/>
                    <a:pt x="284061" y="21376"/>
                    <a:pt x="280823" y="16327"/>
                  </a:cubicBezTo>
                  <a:cubicBezTo>
                    <a:pt x="272641" y="6450"/>
                    <a:pt x="260506" y="697"/>
                    <a:pt x="247676" y="611"/>
                  </a:cubicBezTo>
                  <a:cubicBezTo>
                    <a:pt x="197098" y="-4247"/>
                    <a:pt x="148616" y="20614"/>
                    <a:pt x="105753" y="48236"/>
                  </a:cubicBezTo>
                  <a:cubicBezTo>
                    <a:pt x="74407" y="66715"/>
                    <a:pt x="45994" y="89765"/>
                    <a:pt x="21457" y="116626"/>
                  </a:cubicBezTo>
                  <a:cubicBezTo>
                    <a:pt x="7074" y="133485"/>
                    <a:pt x="-5403" y="156059"/>
                    <a:pt x="2407" y="177109"/>
                  </a:cubicBezTo>
                  <a:cubicBezTo>
                    <a:pt x="5646" y="186634"/>
                    <a:pt x="11932" y="194254"/>
                    <a:pt x="15838" y="203589"/>
                  </a:cubicBezTo>
                  <a:cubicBezTo>
                    <a:pt x="19247" y="214200"/>
                    <a:pt x="21486" y="225154"/>
                    <a:pt x="22505" y="236260"/>
                  </a:cubicBezTo>
                  <a:cubicBezTo>
                    <a:pt x="23838" y="245785"/>
                    <a:pt x="27077" y="255786"/>
                    <a:pt x="37745" y="254167"/>
                  </a:cubicBezTo>
                  <a:cubicBezTo>
                    <a:pt x="42612" y="227735"/>
                    <a:pt x="54480" y="203094"/>
                    <a:pt x="72130" y="182824"/>
                  </a:cubicBezTo>
                  <a:close/>
                </a:path>
              </a:pathLst>
            </a:custGeom>
            <a:solidFill>
              <a:schemeClr val="bg2"/>
            </a:solidFill>
            <a:ln w="9525" cap="flat">
              <a:noFill/>
              <a:prstDash val="solid"/>
              <a:miter/>
            </a:ln>
          </p:spPr>
          <p:txBody>
            <a:bodyPr rtlCol="0" anchor="ctr"/>
            <a:lstStyle/>
            <a:p>
              <a:endParaRPr lang="zh-CN" altLang="en-US" dirty="0"/>
            </a:p>
          </p:txBody>
        </p:sp>
      </p:grpSp>
      <p:pic>
        <p:nvPicPr>
          <p:cNvPr id="290" name="图形 289">
            <a:extLst>
              <a:ext uri="{FF2B5EF4-FFF2-40B4-BE49-F238E27FC236}">
                <a16:creationId xmlns:a16="http://schemas.microsoft.com/office/drawing/2014/main" id="{96510ACF-62BB-4DC7-8545-156994779B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47142" y="-1075988"/>
            <a:ext cx="416008" cy="1774960"/>
          </a:xfrm>
          <a:prstGeom prst="rect">
            <a:avLst/>
          </a:prstGeom>
        </p:spPr>
      </p:pic>
    </p:spTree>
    <p:extLst>
      <p:ext uri="{BB962C8B-B14F-4D97-AF65-F5344CB8AC3E}">
        <p14:creationId xmlns:p14="http://schemas.microsoft.com/office/powerpoint/2010/main" val="1710737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占位符 49">
            <a:extLst>
              <a:ext uri="{FF2B5EF4-FFF2-40B4-BE49-F238E27FC236}">
                <a16:creationId xmlns:a16="http://schemas.microsoft.com/office/drawing/2014/main" id="{E56BF89E-272E-43C1-95C8-21AC42CAEA57}"/>
              </a:ext>
            </a:extLst>
          </p:cNvPr>
          <p:cNvSpPr>
            <a:spLocks noGrp="1"/>
          </p:cNvSpPr>
          <p:nvPr>
            <p:ph type="body" sz="quarter" idx="10"/>
          </p:nvPr>
        </p:nvSpPr>
        <p:spPr/>
        <p:txBody>
          <a:bodyPr/>
          <a:lstStyle/>
          <a:p>
            <a:r>
              <a:rPr lang="en-US" altLang="zh-CN" dirty="0"/>
              <a:t>02</a:t>
            </a:r>
            <a:endParaRPr lang="zh-CN" altLang="en-US" dirty="0"/>
          </a:p>
        </p:txBody>
      </p:sp>
      <p:sp>
        <p:nvSpPr>
          <p:cNvPr id="51" name="文本占位符 50">
            <a:extLst>
              <a:ext uri="{FF2B5EF4-FFF2-40B4-BE49-F238E27FC236}">
                <a16:creationId xmlns:a16="http://schemas.microsoft.com/office/drawing/2014/main" id="{198BDFB5-BE36-43AC-AD9F-5C8120FBD6AF}"/>
              </a:ext>
            </a:extLst>
          </p:cNvPr>
          <p:cNvSpPr>
            <a:spLocks noGrp="1"/>
          </p:cNvSpPr>
          <p:nvPr>
            <p:ph type="body" sz="quarter" idx="11"/>
          </p:nvPr>
        </p:nvSpPr>
        <p:spPr>
          <a:xfrm>
            <a:off x="5854158" y="2767331"/>
            <a:ext cx="3930563" cy="1061829"/>
          </a:xfrm>
        </p:spPr>
        <p:txBody>
          <a:bodyPr/>
          <a:lstStyle/>
          <a:p>
            <a:r>
              <a:rPr lang="zh-CN" altLang="en-US" dirty="0"/>
              <a:t>营销</a:t>
            </a:r>
            <a:r>
              <a:rPr lang="zh-CN" altLang="en-US" dirty="0">
                <a:solidFill>
                  <a:schemeClr val="accent2"/>
                </a:solidFill>
              </a:rPr>
              <a:t>目标</a:t>
            </a:r>
          </a:p>
        </p:txBody>
      </p:sp>
      <p:sp>
        <p:nvSpPr>
          <p:cNvPr id="52" name="文本占位符 51">
            <a:extLst>
              <a:ext uri="{FF2B5EF4-FFF2-40B4-BE49-F238E27FC236}">
                <a16:creationId xmlns:a16="http://schemas.microsoft.com/office/drawing/2014/main" id="{7A722276-FBCA-4F16-8545-CA4E2255ADB3}"/>
              </a:ext>
            </a:extLst>
          </p:cNvPr>
          <p:cNvSpPr>
            <a:spLocks noGrp="1"/>
          </p:cNvSpPr>
          <p:nvPr>
            <p:ph type="body" sz="quarter" idx="4294967295"/>
          </p:nvPr>
        </p:nvSpPr>
        <p:spPr>
          <a:xfrm>
            <a:off x="5854158" y="4295030"/>
            <a:ext cx="5042442" cy="442070"/>
          </a:xfrm>
          <a:prstGeom prst="rect">
            <a:avLst/>
          </a:prstGeom>
        </p:spPr>
        <p:txBody>
          <a:bodyPr/>
          <a:lstStyle/>
          <a:p>
            <a:pPr marL="0" indent="0">
              <a:buNone/>
            </a:pPr>
            <a:r>
              <a:rPr lang="en-US" altLang="zh-CN" sz="3200" dirty="0">
                <a:solidFill>
                  <a:schemeClr val="accent5">
                    <a:alpha val="50000"/>
                  </a:schemeClr>
                </a:solidFill>
                <a:latin typeface="+mj-lt"/>
              </a:rPr>
              <a:t>Marketing Objectives</a:t>
            </a:r>
            <a:endParaRPr lang="zh-CN" altLang="en-US" sz="3200" dirty="0">
              <a:solidFill>
                <a:schemeClr val="accent5">
                  <a:alpha val="50000"/>
                </a:schemeClr>
              </a:solidFill>
              <a:latin typeface="+mj-lt"/>
            </a:endParaRPr>
          </a:p>
        </p:txBody>
      </p:sp>
    </p:spTree>
    <p:extLst>
      <p:ext uri="{BB962C8B-B14F-4D97-AF65-F5344CB8AC3E}">
        <p14:creationId xmlns:p14="http://schemas.microsoft.com/office/powerpoint/2010/main" val="270178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EFA2B94B-6AE9-4678-B69B-0B17890C5C6E}"/>
              </a:ext>
            </a:extLst>
          </p:cNvPr>
          <p:cNvGrpSpPr/>
          <p:nvPr/>
        </p:nvGrpSpPr>
        <p:grpSpPr>
          <a:xfrm>
            <a:off x="695325" y="1352615"/>
            <a:ext cx="5111541" cy="5111750"/>
            <a:chOff x="1163926" y="-4749800"/>
            <a:chExt cx="9864148" cy="7346950"/>
          </a:xfrm>
        </p:grpSpPr>
        <p:sp>
          <p:nvSpPr>
            <p:cNvPr id="29" name="椭圆 28">
              <a:extLst>
                <a:ext uri="{FF2B5EF4-FFF2-40B4-BE49-F238E27FC236}">
                  <a16:creationId xmlns:a16="http://schemas.microsoft.com/office/drawing/2014/main" id="{5AA4B8E6-28D3-4C3C-B589-E3A08277BA55}"/>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31" name="椭圆 30">
              <a:extLst>
                <a:ext uri="{FF2B5EF4-FFF2-40B4-BE49-F238E27FC236}">
                  <a16:creationId xmlns:a16="http://schemas.microsoft.com/office/drawing/2014/main" id="{25755C5D-09A8-4B36-BCCC-A1A50E6038C9}"/>
                </a:ext>
              </a:extLst>
            </p:cNvPr>
            <p:cNvSpPr/>
            <p:nvPr/>
          </p:nvSpPr>
          <p:spPr>
            <a:xfrm>
              <a:off x="1404911" y="-4570307"/>
              <a:ext cx="9382179" cy="6987971"/>
            </a:xfrm>
            <a:prstGeom prst="ellipse">
              <a:avLst/>
            </a:prstGeom>
            <a:blipFill>
              <a:blip r:embed="rId2">
                <a:alphaModFix amt="10000"/>
              </a:blip>
              <a:srcRect/>
              <a:stretch>
                <a:fillRect l="-23436" t="657" r="-10034" b="-657"/>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15" name="文本占位符 14">
            <a:extLst>
              <a:ext uri="{FF2B5EF4-FFF2-40B4-BE49-F238E27FC236}">
                <a16:creationId xmlns:a16="http://schemas.microsoft.com/office/drawing/2014/main" id="{89DDE932-F18C-4A52-97E2-E536035ECBD8}"/>
              </a:ext>
            </a:extLst>
          </p:cNvPr>
          <p:cNvSpPr>
            <a:spLocks noGrp="1"/>
          </p:cNvSpPr>
          <p:nvPr>
            <p:ph type="body" sz="quarter" idx="10"/>
          </p:nvPr>
        </p:nvSpPr>
        <p:spPr/>
        <p:txBody>
          <a:bodyPr/>
          <a:lstStyle/>
          <a:p>
            <a:r>
              <a:rPr lang="zh-CN" altLang="en-US" dirty="0">
                <a:solidFill>
                  <a:schemeClr val="bg2"/>
                </a:solidFill>
              </a:rPr>
              <a:t>营销</a:t>
            </a:r>
            <a:r>
              <a:rPr lang="zh-CN" altLang="en-US" dirty="0"/>
              <a:t>目标</a:t>
            </a:r>
          </a:p>
        </p:txBody>
      </p:sp>
      <p:sp>
        <p:nvSpPr>
          <p:cNvPr id="16" name="文本占位符 15">
            <a:extLst>
              <a:ext uri="{FF2B5EF4-FFF2-40B4-BE49-F238E27FC236}">
                <a16:creationId xmlns:a16="http://schemas.microsoft.com/office/drawing/2014/main" id="{6499842F-F430-48D1-A215-D40C934CBA76}"/>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objectives</a:t>
            </a:r>
            <a:endParaRPr lang="zh-CN" altLang="en-US" dirty="0">
              <a:solidFill>
                <a:schemeClr val="accent5">
                  <a:alpha val="50000"/>
                </a:schemeClr>
              </a:solidFill>
            </a:endParaRPr>
          </a:p>
        </p:txBody>
      </p:sp>
      <p:grpSp>
        <p:nvGrpSpPr>
          <p:cNvPr id="12" name="组合 11">
            <a:extLst>
              <a:ext uri="{FF2B5EF4-FFF2-40B4-BE49-F238E27FC236}">
                <a16:creationId xmlns:a16="http://schemas.microsoft.com/office/drawing/2014/main" id="{6863A480-606E-44A9-B77F-C34476BCC318}"/>
              </a:ext>
            </a:extLst>
          </p:cNvPr>
          <p:cNvGrpSpPr/>
          <p:nvPr/>
        </p:nvGrpSpPr>
        <p:grpSpPr>
          <a:xfrm>
            <a:off x="5729289" y="1469300"/>
            <a:ext cx="6462713" cy="4878380"/>
            <a:chOff x="5729289" y="1473209"/>
            <a:chExt cx="6462713" cy="4878380"/>
          </a:xfrm>
        </p:grpSpPr>
        <p:grpSp>
          <p:nvGrpSpPr>
            <p:cNvPr id="40" name="组合 39">
              <a:extLst>
                <a:ext uri="{FF2B5EF4-FFF2-40B4-BE49-F238E27FC236}">
                  <a16:creationId xmlns:a16="http://schemas.microsoft.com/office/drawing/2014/main" id="{754FF046-280C-4C93-8207-0448C1B767EF}"/>
                </a:ext>
              </a:extLst>
            </p:cNvPr>
            <p:cNvGrpSpPr/>
            <p:nvPr/>
          </p:nvGrpSpPr>
          <p:grpSpPr>
            <a:xfrm>
              <a:off x="5729289" y="4010026"/>
              <a:ext cx="6462713" cy="2341563"/>
              <a:chOff x="5729289" y="1216025"/>
              <a:chExt cx="6462713" cy="2341563"/>
            </a:xfrm>
          </p:grpSpPr>
          <p:sp>
            <p:nvSpPr>
              <p:cNvPr id="41" name="矩形 40">
                <a:extLst>
                  <a:ext uri="{FF2B5EF4-FFF2-40B4-BE49-F238E27FC236}">
                    <a16:creationId xmlns:a16="http://schemas.microsoft.com/office/drawing/2014/main" id="{23D2A815-FC9E-4971-9238-4F2A23C71387}"/>
                  </a:ext>
                </a:extLst>
              </p:cNvPr>
              <p:cNvSpPr/>
              <p:nvPr/>
            </p:nvSpPr>
            <p:spPr>
              <a:xfrm rot="16200000">
                <a:off x="8310904" y="-532608"/>
                <a:ext cx="1923369" cy="5838827"/>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nvGrpSpPr>
              <p:cNvPr id="42" name="组合 41">
                <a:extLst>
                  <a:ext uri="{FF2B5EF4-FFF2-40B4-BE49-F238E27FC236}">
                    <a16:creationId xmlns:a16="http://schemas.microsoft.com/office/drawing/2014/main" id="{0F57BB7E-36C8-4B2D-80CE-B2846F57A516}"/>
                  </a:ext>
                </a:extLst>
              </p:cNvPr>
              <p:cNvGrpSpPr/>
              <p:nvPr/>
            </p:nvGrpSpPr>
            <p:grpSpPr>
              <a:xfrm>
                <a:off x="5729289" y="1216025"/>
                <a:ext cx="2341467" cy="2341563"/>
                <a:chOff x="1163926" y="-4749800"/>
                <a:chExt cx="9864148" cy="7346950"/>
              </a:xfrm>
            </p:grpSpPr>
            <p:sp>
              <p:nvSpPr>
                <p:cNvPr id="45" name="椭圆 44">
                  <a:extLst>
                    <a:ext uri="{FF2B5EF4-FFF2-40B4-BE49-F238E27FC236}">
                      <a16:creationId xmlns:a16="http://schemas.microsoft.com/office/drawing/2014/main" id="{B559FB2F-2822-45F3-BD56-B1E33741F762}"/>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47" name="椭圆 46">
                  <a:extLst>
                    <a:ext uri="{FF2B5EF4-FFF2-40B4-BE49-F238E27FC236}">
                      <a16:creationId xmlns:a16="http://schemas.microsoft.com/office/drawing/2014/main" id="{C45A0ED2-F7C9-4986-B353-47FA3650865D}"/>
                    </a:ext>
                  </a:extLst>
                </p:cNvPr>
                <p:cNvSpPr/>
                <p:nvPr/>
              </p:nvSpPr>
              <p:spPr>
                <a:xfrm flipH="1">
                  <a:off x="1404911" y="-4570309"/>
                  <a:ext cx="9382178" cy="6987971"/>
                </a:xfrm>
                <a:prstGeom prst="ellipse">
                  <a:avLst/>
                </a:prstGeom>
                <a:blipFill>
                  <a:blip r:embed="rId3">
                    <a:alphaModFix amt="80000"/>
                  </a:blip>
                  <a:srcRect/>
                  <a:stretch>
                    <a:fillRect l="-16768" r="-16768"/>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grpSp>
          <p:nvGrpSpPr>
            <p:cNvPr id="9" name="组合 8">
              <a:extLst>
                <a:ext uri="{FF2B5EF4-FFF2-40B4-BE49-F238E27FC236}">
                  <a16:creationId xmlns:a16="http://schemas.microsoft.com/office/drawing/2014/main" id="{D2AF30D9-02DE-4769-82C6-C14D26DADE7B}"/>
                </a:ext>
              </a:extLst>
            </p:cNvPr>
            <p:cNvGrpSpPr/>
            <p:nvPr/>
          </p:nvGrpSpPr>
          <p:grpSpPr>
            <a:xfrm>
              <a:off x="5729289" y="1473209"/>
              <a:ext cx="6462713" cy="2341563"/>
              <a:chOff x="5729289" y="1216025"/>
              <a:chExt cx="6462713" cy="2341563"/>
            </a:xfrm>
          </p:grpSpPr>
          <p:sp>
            <p:nvSpPr>
              <p:cNvPr id="38" name="矩形 37">
                <a:extLst>
                  <a:ext uri="{FF2B5EF4-FFF2-40B4-BE49-F238E27FC236}">
                    <a16:creationId xmlns:a16="http://schemas.microsoft.com/office/drawing/2014/main" id="{AA1DA5C9-186F-4368-B746-1CFEFE36058F}"/>
                  </a:ext>
                </a:extLst>
              </p:cNvPr>
              <p:cNvSpPr/>
              <p:nvPr/>
            </p:nvSpPr>
            <p:spPr>
              <a:xfrm rot="16200000">
                <a:off x="8269374" y="-574139"/>
                <a:ext cx="2006429" cy="5838827"/>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nvGrpSpPr>
              <p:cNvPr id="44" name="组合 43">
                <a:extLst>
                  <a:ext uri="{FF2B5EF4-FFF2-40B4-BE49-F238E27FC236}">
                    <a16:creationId xmlns:a16="http://schemas.microsoft.com/office/drawing/2014/main" id="{42C1D92F-26C0-4B54-97D1-B044D8584336}"/>
                  </a:ext>
                </a:extLst>
              </p:cNvPr>
              <p:cNvGrpSpPr/>
              <p:nvPr/>
            </p:nvGrpSpPr>
            <p:grpSpPr>
              <a:xfrm>
                <a:off x="5729289" y="1216025"/>
                <a:ext cx="2341467" cy="2341563"/>
                <a:chOff x="1163926" y="-4749800"/>
                <a:chExt cx="9864148" cy="7346950"/>
              </a:xfrm>
            </p:grpSpPr>
            <p:sp>
              <p:nvSpPr>
                <p:cNvPr id="46" name="椭圆 45">
                  <a:extLst>
                    <a:ext uri="{FF2B5EF4-FFF2-40B4-BE49-F238E27FC236}">
                      <a16:creationId xmlns:a16="http://schemas.microsoft.com/office/drawing/2014/main" id="{E1EB345B-A30F-4512-B37D-12FD324893A9}"/>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48" name="椭圆 47">
                  <a:extLst>
                    <a:ext uri="{FF2B5EF4-FFF2-40B4-BE49-F238E27FC236}">
                      <a16:creationId xmlns:a16="http://schemas.microsoft.com/office/drawing/2014/main" id="{F6C79C79-6C30-4639-84EF-B020C8FD914F}"/>
                    </a:ext>
                  </a:extLst>
                </p:cNvPr>
                <p:cNvSpPr/>
                <p:nvPr/>
              </p:nvSpPr>
              <p:spPr>
                <a:xfrm>
                  <a:off x="1404911" y="-4570309"/>
                  <a:ext cx="9382178" cy="6987971"/>
                </a:xfrm>
                <a:prstGeom prst="ellipse">
                  <a:avLst/>
                </a:prstGeom>
                <a:blipFill>
                  <a:blip r:embed="rId4">
                    <a:alphaModFix amt="80000"/>
                  </a:blip>
                  <a:srcRect/>
                  <a:stretch>
                    <a:fillRect l="-11540" t="-31078" r="-67234" b="-2996"/>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grpSp>
      <p:sp>
        <p:nvSpPr>
          <p:cNvPr id="25" name="文本框 24">
            <a:extLst>
              <a:ext uri="{FF2B5EF4-FFF2-40B4-BE49-F238E27FC236}">
                <a16:creationId xmlns:a16="http://schemas.microsoft.com/office/drawing/2014/main" id="{14CDB016-618C-4754-ABBE-C37FF877833A}"/>
              </a:ext>
            </a:extLst>
          </p:cNvPr>
          <p:cNvSpPr txBox="1"/>
          <p:nvPr/>
        </p:nvSpPr>
        <p:spPr>
          <a:xfrm>
            <a:off x="8329613" y="2503816"/>
            <a:ext cx="3167062" cy="625364"/>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sz="1400" dirty="0"/>
              <a:t>财务目标由利润额、销售额、市场占有率、投资收益率等指标组成。</a:t>
            </a:r>
            <a:endParaRPr lang="en-US" altLang="zh-CN" sz="1400" dirty="0"/>
          </a:p>
        </p:txBody>
      </p:sp>
      <p:sp>
        <p:nvSpPr>
          <p:cNvPr id="24" name="文本框 23">
            <a:extLst>
              <a:ext uri="{FF2B5EF4-FFF2-40B4-BE49-F238E27FC236}">
                <a16:creationId xmlns:a16="http://schemas.microsoft.com/office/drawing/2014/main" id="{84DA9948-7149-43F2-B576-177E8C842F03}"/>
              </a:ext>
            </a:extLst>
          </p:cNvPr>
          <p:cNvSpPr txBox="1"/>
          <p:nvPr/>
        </p:nvSpPr>
        <p:spPr>
          <a:xfrm>
            <a:off x="9131291" y="2158800"/>
            <a:ext cx="1563706" cy="369332"/>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sz="1800" dirty="0"/>
              <a:t>财务目标</a:t>
            </a:r>
            <a:endParaRPr lang="zh-CN" altLang="zh-CN" sz="1800" dirty="0">
              <a:solidFill>
                <a:schemeClr val="accent2"/>
              </a:solidFill>
            </a:endParaRPr>
          </a:p>
        </p:txBody>
      </p:sp>
      <p:sp>
        <p:nvSpPr>
          <p:cNvPr id="23" name="文本框 22">
            <a:extLst>
              <a:ext uri="{FF2B5EF4-FFF2-40B4-BE49-F238E27FC236}">
                <a16:creationId xmlns:a16="http://schemas.microsoft.com/office/drawing/2014/main" id="{2CF73167-A37F-4372-BD93-307D9D210EEC}"/>
              </a:ext>
            </a:extLst>
          </p:cNvPr>
          <p:cNvSpPr txBox="1"/>
          <p:nvPr/>
        </p:nvSpPr>
        <p:spPr>
          <a:xfrm>
            <a:off x="8373978" y="4960159"/>
            <a:ext cx="3265572" cy="905441"/>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sz="1400" dirty="0"/>
              <a:t>市场营销目标由销售额、市场占有率、分销网覆盖面、客户</a:t>
            </a:r>
            <a:r>
              <a:rPr lang="en-US" altLang="zh-CN" sz="1400" dirty="0"/>
              <a:t>/</a:t>
            </a:r>
            <a:r>
              <a:rPr lang="zh-CN" altLang="en-US" sz="1400" dirty="0"/>
              <a:t>行业渗透情况、价格水平等指标组成。</a:t>
            </a:r>
            <a:endParaRPr lang="zh-CN" altLang="zh-CN" sz="1400" dirty="0"/>
          </a:p>
        </p:txBody>
      </p:sp>
      <p:sp>
        <p:nvSpPr>
          <p:cNvPr id="30" name="文本框 29">
            <a:extLst>
              <a:ext uri="{FF2B5EF4-FFF2-40B4-BE49-F238E27FC236}">
                <a16:creationId xmlns:a16="http://schemas.microsoft.com/office/drawing/2014/main" id="{4B95808B-78A7-4690-A2F5-6D7D37FA3108}"/>
              </a:ext>
            </a:extLst>
          </p:cNvPr>
          <p:cNvSpPr txBox="1"/>
          <p:nvPr/>
        </p:nvSpPr>
        <p:spPr>
          <a:xfrm>
            <a:off x="9208535" y="4618943"/>
            <a:ext cx="1596458" cy="369332"/>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sz="1800" dirty="0"/>
              <a:t>市场营销目标</a:t>
            </a:r>
            <a:endParaRPr lang="zh-CN" altLang="zh-CN" sz="1800" dirty="0">
              <a:solidFill>
                <a:schemeClr val="accent2"/>
              </a:solidFill>
            </a:endParaRPr>
          </a:p>
        </p:txBody>
      </p:sp>
      <p:sp>
        <p:nvSpPr>
          <p:cNvPr id="54" name="文本框 53">
            <a:extLst>
              <a:ext uri="{FF2B5EF4-FFF2-40B4-BE49-F238E27FC236}">
                <a16:creationId xmlns:a16="http://schemas.microsoft.com/office/drawing/2014/main" id="{9FB54180-54C7-4C7D-88C0-8AC5CEEC1C3C}"/>
              </a:ext>
            </a:extLst>
          </p:cNvPr>
          <p:cNvSpPr txBox="1"/>
          <p:nvPr/>
        </p:nvSpPr>
        <p:spPr>
          <a:xfrm>
            <a:off x="1744340" y="2872079"/>
            <a:ext cx="3085025"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dirty="0"/>
              <a:t>营销</a:t>
            </a:r>
            <a:r>
              <a:rPr lang="zh-CN" altLang="en-US" dirty="0">
                <a:solidFill>
                  <a:schemeClr val="accent2"/>
                </a:solidFill>
              </a:rPr>
              <a:t>目标</a:t>
            </a:r>
            <a:endParaRPr lang="zh-CN" altLang="zh-CN" dirty="0">
              <a:solidFill>
                <a:schemeClr val="accent2"/>
              </a:solidFill>
            </a:endParaRPr>
          </a:p>
        </p:txBody>
      </p:sp>
      <p:sp>
        <p:nvSpPr>
          <p:cNvPr id="55" name="文本框 54">
            <a:extLst>
              <a:ext uri="{FF2B5EF4-FFF2-40B4-BE49-F238E27FC236}">
                <a16:creationId xmlns:a16="http://schemas.microsoft.com/office/drawing/2014/main" id="{E1D3731A-3470-44D1-B894-B127B7D60B0A}"/>
              </a:ext>
            </a:extLst>
          </p:cNvPr>
          <p:cNvSpPr txBox="1"/>
          <p:nvPr/>
        </p:nvSpPr>
        <p:spPr>
          <a:xfrm>
            <a:off x="1475767" y="3434848"/>
            <a:ext cx="3696307" cy="1341649"/>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dirty="0">
                <a:solidFill>
                  <a:schemeClr val="bg2">
                    <a:alpha val="90000"/>
                  </a:schemeClr>
                </a:solidFill>
              </a:rPr>
              <a:t>营销目标是指在本计划期内所要达到的目标，是营销计划的核心部分，对营销策略和行动方案的拟定具有指导作用。一般包括财务目标和营销目标两类。</a:t>
            </a:r>
            <a:endParaRPr lang="en-US" altLang="zh-CN" dirty="0">
              <a:solidFill>
                <a:schemeClr val="bg2">
                  <a:alpha val="90000"/>
                </a:schemeClr>
              </a:solidFill>
            </a:endParaRPr>
          </a:p>
        </p:txBody>
      </p:sp>
    </p:spTree>
    <p:extLst>
      <p:ext uri="{BB962C8B-B14F-4D97-AF65-F5344CB8AC3E}">
        <p14:creationId xmlns:p14="http://schemas.microsoft.com/office/powerpoint/2010/main" val="1347499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89DDE932-F18C-4A52-97E2-E536035ECBD8}"/>
              </a:ext>
            </a:extLst>
          </p:cNvPr>
          <p:cNvSpPr>
            <a:spLocks noGrp="1"/>
          </p:cNvSpPr>
          <p:nvPr>
            <p:ph type="body" sz="quarter" idx="10"/>
          </p:nvPr>
        </p:nvSpPr>
        <p:spPr/>
        <p:txBody>
          <a:bodyPr/>
          <a:lstStyle/>
          <a:p>
            <a:r>
              <a:rPr lang="zh-CN" altLang="en-US" sz="3200" dirty="0">
                <a:solidFill>
                  <a:schemeClr val="bg2"/>
                </a:solidFill>
              </a:rPr>
              <a:t>财务</a:t>
            </a:r>
            <a:r>
              <a:rPr lang="zh-CN" altLang="en-US" dirty="0"/>
              <a:t>目标</a:t>
            </a:r>
          </a:p>
        </p:txBody>
      </p:sp>
      <p:sp>
        <p:nvSpPr>
          <p:cNvPr id="16" name="文本占位符 15">
            <a:extLst>
              <a:ext uri="{FF2B5EF4-FFF2-40B4-BE49-F238E27FC236}">
                <a16:creationId xmlns:a16="http://schemas.microsoft.com/office/drawing/2014/main" id="{6499842F-F430-48D1-A215-D40C934CBA76}"/>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Financial objectives</a:t>
            </a:r>
            <a:endParaRPr lang="zh-CN" altLang="en-US" dirty="0">
              <a:solidFill>
                <a:schemeClr val="accent5">
                  <a:alpha val="50000"/>
                </a:schemeClr>
              </a:solidFill>
            </a:endParaRPr>
          </a:p>
        </p:txBody>
      </p:sp>
      <p:graphicFrame>
        <p:nvGraphicFramePr>
          <p:cNvPr id="51" name="图表 50">
            <a:extLst>
              <a:ext uri="{FF2B5EF4-FFF2-40B4-BE49-F238E27FC236}">
                <a16:creationId xmlns:a16="http://schemas.microsoft.com/office/drawing/2014/main" id="{26038085-D399-4ABF-944A-3326B4D328DF}"/>
              </a:ext>
            </a:extLst>
          </p:cNvPr>
          <p:cNvGraphicFramePr/>
          <p:nvPr>
            <p:extLst>
              <p:ext uri="{D42A27DB-BD31-4B8C-83A1-F6EECF244321}">
                <p14:modId xmlns:p14="http://schemas.microsoft.com/office/powerpoint/2010/main" val="171178478"/>
              </p:ext>
            </p:extLst>
          </p:nvPr>
        </p:nvGraphicFramePr>
        <p:xfrm>
          <a:off x="573090" y="1139822"/>
          <a:ext cx="11042648" cy="3446465"/>
        </p:xfrm>
        <a:graphic>
          <a:graphicData uri="http://schemas.openxmlformats.org/drawingml/2006/chart">
            <c:chart xmlns:c="http://schemas.openxmlformats.org/drawingml/2006/chart" xmlns:r="http://schemas.openxmlformats.org/officeDocument/2006/relationships" r:id="rId2"/>
          </a:graphicData>
        </a:graphic>
      </p:graphicFrame>
      <p:sp>
        <p:nvSpPr>
          <p:cNvPr id="54" name="矩形 53">
            <a:extLst>
              <a:ext uri="{FF2B5EF4-FFF2-40B4-BE49-F238E27FC236}">
                <a16:creationId xmlns:a16="http://schemas.microsoft.com/office/drawing/2014/main" id="{6C38700E-0142-45D6-9B85-D4350C8CF63C}"/>
              </a:ext>
            </a:extLst>
          </p:cNvPr>
          <p:cNvSpPr/>
          <p:nvPr/>
        </p:nvSpPr>
        <p:spPr>
          <a:xfrm rot="16200000">
            <a:off x="1115222" y="4166393"/>
            <a:ext cx="1722436" cy="2562226"/>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56" name="矩形 55">
            <a:extLst>
              <a:ext uri="{FF2B5EF4-FFF2-40B4-BE49-F238E27FC236}">
                <a16:creationId xmlns:a16="http://schemas.microsoft.com/office/drawing/2014/main" id="{AAA38D6D-1EE0-4123-97C0-9D027E33EAF8}"/>
              </a:ext>
            </a:extLst>
          </p:cNvPr>
          <p:cNvSpPr/>
          <p:nvPr/>
        </p:nvSpPr>
        <p:spPr>
          <a:xfrm>
            <a:off x="954740" y="5249624"/>
            <a:ext cx="2111690" cy="417550"/>
          </a:xfrm>
          <a:prstGeom prst="rect">
            <a:avLst/>
          </a:prstGeom>
        </p:spPr>
        <p:txBody>
          <a:bodyPr wrap="square" lIns="0" rIns="0">
            <a:spAutoFit/>
          </a:bodyPr>
          <a:lstStyle/>
          <a:p>
            <a:pPr>
              <a:lnSpc>
                <a:spcPct val="130000"/>
              </a:lnSpc>
            </a:pPr>
            <a:r>
              <a:rPr lang="zh-CN" altLang="en-US" dirty="0">
                <a:solidFill>
                  <a:schemeClr val="accent2"/>
                </a:solidFill>
                <a:latin typeface="+mj-ea"/>
                <a:ea typeface="+mj-ea"/>
              </a:rPr>
              <a:t>第一季度销售额</a:t>
            </a:r>
            <a:endParaRPr lang="en-US" altLang="zh-CN" dirty="0">
              <a:solidFill>
                <a:schemeClr val="accent2"/>
              </a:solidFill>
              <a:latin typeface="+mj-ea"/>
              <a:ea typeface="+mj-ea"/>
            </a:endParaRPr>
          </a:p>
        </p:txBody>
      </p:sp>
      <p:sp>
        <p:nvSpPr>
          <p:cNvPr id="57" name="文本框 56">
            <a:extLst>
              <a:ext uri="{FF2B5EF4-FFF2-40B4-BE49-F238E27FC236}">
                <a16:creationId xmlns:a16="http://schemas.microsoft.com/office/drawing/2014/main" id="{2FA19113-259D-48EE-8729-84032E38FE0B}"/>
              </a:ext>
            </a:extLst>
          </p:cNvPr>
          <p:cNvSpPr txBox="1"/>
          <p:nvPr/>
        </p:nvSpPr>
        <p:spPr>
          <a:xfrm>
            <a:off x="850723" y="4778766"/>
            <a:ext cx="734496" cy="369332"/>
          </a:xfrm>
          <a:prstGeom prst="rect">
            <a:avLst/>
          </a:prstGeom>
          <a:noFill/>
        </p:spPr>
        <p:txBody>
          <a:bodyPr wrap="none" rtlCol="0">
            <a:spAutoFit/>
          </a:bodyPr>
          <a:lstStyle/>
          <a:p>
            <a:r>
              <a:rPr lang="en-US" altLang="zh-CN" dirty="0">
                <a:solidFill>
                  <a:schemeClr val="bg2">
                    <a:alpha val="65000"/>
                  </a:schemeClr>
                </a:solidFill>
                <a:latin typeface="+mj-lt"/>
                <a:ea typeface="思源黑体 CN Normal" panose="020B0400000000000000" pitchFamily="34" charset="-122"/>
              </a:rPr>
              <a:t>Data</a:t>
            </a:r>
            <a:endParaRPr lang="zh-CN" altLang="en-US" dirty="0">
              <a:solidFill>
                <a:schemeClr val="bg2">
                  <a:alpha val="65000"/>
                </a:schemeClr>
              </a:solidFill>
              <a:latin typeface="+mj-lt"/>
              <a:ea typeface="思源黑体 CN Normal" panose="020B0400000000000000" pitchFamily="34" charset="-122"/>
            </a:endParaRPr>
          </a:p>
        </p:txBody>
      </p:sp>
      <p:sp>
        <p:nvSpPr>
          <p:cNvPr id="29" name="文本框 28">
            <a:extLst>
              <a:ext uri="{FF2B5EF4-FFF2-40B4-BE49-F238E27FC236}">
                <a16:creationId xmlns:a16="http://schemas.microsoft.com/office/drawing/2014/main" id="{73D29E0B-AC48-4799-81DB-B085617E9BD5}"/>
              </a:ext>
            </a:extLst>
          </p:cNvPr>
          <p:cNvSpPr txBox="1"/>
          <p:nvPr/>
        </p:nvSpPr>
        <p:spPr>
          <a:xfrm>
            <a:off x="828119" y="5636368"/>
            <a:ext cx="1550424"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en-US" altLang="zh-CN" sz="2400" b="1" dirty="0">
                <a:solidFill>
                  <a:schemeClr val="bg2"/>
                </a:solidFill>
                <a:latin typeface="+mj-ea"/>
                <a:ea typeface="+mj-ea"/>
              </a:rPr>
              <a:t>2700</a:t>
            </a:r>
            <a:r>
              <a:rPr lang="zh-CN" altLang="en-US" sz="2400" b="1" dirty="0">
                <a:solidFill>
                  <a:schemeClr val="bg2"/>
                </a:solidFill>
                <a:latin typeface="+mj-ea"/>
                <a:ea typeface="+mj-ea"/>
              </a:rPr>
              <a:t>万元</a:t>
            </a:r>
          </a:p>
        </p:txBody>
      </p:sp>
      <p:sp>
        <p:nvSpPr>
          <p:cNvPr id="33" name="矩形 32">
            <a:extLst>
              <a:ext uri="{FF2B5EF4-FFF2-40B4-BE49-F238E27FC236}">
                <a16:creationId xmlns:a16="http://schemas.microsoft.com/office/drawing/2014/main" id="{46F03DB0-A32C-4EA6-86C1-A9491DC43ADA}"/>
              </a:ext>
            </a:extLst>
          </p:cNvPr>
          <p:cNvSpPr/>
          <p:nvPr/>
        </p:nvSpPr>
        <p:spPr>
          <a:xfrm rot="16200000">
            <a:off x="3861596" y="4166393"/>
            <a:ext cx="1722436" cy="2562226"/>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37" name="矩形 36">
            <a:extLst>
              <a:ext uri="{FF2B5EF4-FFF2-40B4-BE49-F238E27FC236}">
                <a16:creationId xmlns:a16="http://schemas.microsoft.com/office/drawing/2014/main" id="{5E389B97-E470-4FC9-B1F8-A191EA65BF3C}"/>
              </a:ext>
            </a:extLst>
          </p:cNvPr>
          <p:cNvSpPr/>
          <p:nvPr/>
        </p:nvSpPr>
        <p:spPr>
          <a:xfrm>
            <a:off x="3701114" y="5249624"/>
            <a:ext cx="2111690" cy="417550"/>
          </a:xfrm>
          <a:prstGeom prst="rect">
            <a:avLst/>
          </a:prstGeom>
        </p:spPr>
        <p:txBody>
          <a:bodyPr wrap="square" lIns="0" rIns="0">
            <a:spAutoFit/>
          </a:bodyPr>
          <a:lstStyle/>
          <a:p>
            <a:pPr>
              <a:lnSpc>
                <a:spcPct val="130000"/>
              </a:lnSpc>
            </a:pPr>
            <a:r>
              <a:rPr lang="zh-CN" altLang="en-US" dirty="0">
                <a:solidFill>
                  <a:schemeClr val="accent2"/>
                </a:solidFill>
                <a:latin typeface="+mj-ea"/>
                <a:ea typeface="+mj-ea"/>
              </a:rPr>
              <a:t>第二季度销售额</a:t>
            </a:r>
            <a:endParaRPr lang="en-US" altLang="zh-CN" dirty="0">
              <a:solidFill>
                <a:schemeClr val="accent2"/>
              </a:solidFill>
              <a:latin typeface="+mj-ea"/>
              <a:ea typeface="+mj-ea"/>
            </a:endParaRPr>
          </a:p>
        </p:txBody>
      </p:sp>
      <p:sp>
        <p:nvSpPr>
          <p:cNvPr id="38" name="文本框 37">
            <a:extLst>
              <a:ext uri="{FF2B5EF4-FFF2-40B4-BE49-F238E27FC236}">
                <a16:creationId xmlns:a16="http://schemas.microsoft.com/office/drawing/2014/main" id="{4850632C-3553-498F-8ABF-E48B8AB69B13}"/>
              </a:ext>
            </a:extLst>
          </p:cNvPr>
          <p:cNvSpPr txBox="1"/>
          <p:nvPr/>
        </p:nvSpPr>
        <p:spPr>
          <a:xfrm>
            <a:off x="3597097" y="4778766"/>
            <a:ext cx="734496" cy="369332"/>
          </a:xfrm>
          <a:prstGeom prst="rect">
            <a:avLst/>
          </a:prstGeom>
          <a:noFill/>
        </p:spPr>
        <p:txBody>
          <a:bodyPr wrap="none" rtlCol="0">
            <a:spAutoFit/>
          </a:bodyPr>
          <a:lstStyle/>
          <a:p>
            <a:r>
              <a:rPr lang="en-US" altLang="zh-CN" dirty="0">
                <a:solidFill>
                  <a:schemeClr val="bg2">
                    <a:alpha val="65000"/>
                  </a:schemeClr>
                </a:solidFill>
                <a:latin typeface="+mj-lt"/>
                <a:ea typeface="思源黑体 CN Normal" panose="020B0400000000000000" pitchFamily="34" charset="-122"/>
              </a:rPr>
              <a:t>Data</a:t>
            </a:r>
            <a:endParaRPr lang="zh-CN" altLang="en-US" dirty="0">
              <a:solidFill>
                <a:schemeClr val="bg2">
                  <a:alpha val="65000"/>
                </a:schemeClr>
              </a:solidFill>
              <a:latin typeface="+mj-lt"/>
              <a:ea typeface="思源黑体 CN Normal" panose="020B0400000000000000" pitchFamily="34" charset="-122"/>
            </a:endParaRPr>
          </a:p>
        </p:txBody>
      </p:sp>
      <p:sp>
        <p:nvSpPr>
          <p:cNvPr id="36" name="文本框 35">
            <a:extLst>
              <a:ext uri="{FF2B5EF4-FFF2-40B4-BE49-F238E27FC236}">
                <a16:creationId xmlns:a16="http://schemas.microsoft.com/office/drawing/2014/main" id="{78761FB2-A3BE-4245-8BB3-5D5EF5C23FEA}"/>
              </a:ext>
            </a:extLst>
          </p:cNvPr>
          <p:cNvSpPr txBox="1"/>
          <p:nvPr/>
        </p:nvSpPr>
        <p:spPr>
          <a:xfrm>
            <a:off x="3574493" y="5636368"/>
            <a:ext cx="1550424"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en-US" altLang="zh-CN" sz="2400" b="1" dirty="0">
                <a:solidFill>
                  <a:schemeClr val="bg2"/>
                </a:solidFill>
                <a:latin typeface="+mj-ea"/>
                <a:ea typeface="+mj-ea"/>
              </a:rPr>
              <a:t>1100</a:t>
            </a:r>
            <a:r>
              <a:rPr lang="zh-CN" altLang="en-US" sz="2400" b="1" dirty="0">
                <a:solidFill>
                  <a:schemeClr val="bg2"/>
                </a:solidFill>
                <a:latin typeface="+mj-ea"/>
                <a:ea typeface="+mj-ea"/>
              </a:rPr>
              <a:t>万元</a:t>
            </a:r>
          </a:p>
        </p:txBody>
      </p:sp>
      <p:sp>
        <p:nvSpPr>
          <p:cNvPr id="41" name="矩形 40">
            <a:extLst>
              <a:ext uri="{FF2B5EF4-FFF2-40B4-BE49-F238E27FC236}">
                <a16:creationId xmlns:a16="http://schemas.microsoft.com/office/drawing/2014/main" id="{8328373B-CDE3-4608-A0A1-30FC56513C9F}"/>
              </a:ext>
            </a:extLst>
          </p:cNvPr>
          <p:cNvSpPr/>
          <p:nvPr/>
        </p:nvSpPr>
        <p:spPr>
          <a:xfrm rot="16200000">
            <a:off x="6607970" y="4166393"/>
            <a:ext cx="1722436" cy="2562226"/>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45" name="矩形 44">
            <a:extLst>
              <a:ext uri="{FF2B5EF4-FFF2-40B4-BE49-F238E27FC236}">
                <a16:creationId xmlns:a16="http://schemas.microsoft.com/office/drawing/2014/main" id="{34F5C50A-CC18-4B07-9DC1-D06FC55DA1E9}"/>
              </a:ext>
            </a:extLst>
          </p:cNvPr>
          <p:cNvSpPr/>
          <p:nvPr/>
        </p:nvSpPr>
        <p:spPr>
          <a:xfrm>
            <a:off x="6447488" y="5249624"/>
            <a:ext cx="2111690" cy="417550"/>
          </a:xfrm>
          <a:prstGeom prst="rect">
            <a:avLst/>
          </a:prstGeom>
        </p:spPr>
        <p:txBody>
          <a:bodyPr wrap="square" lIns="0" rIns="0">
            <a:spAutoFit/>
          </a:bodyPr>
          <a:lstStyle/>
          <a:p>
            <a:pPr>
              <a:lnSpc>
                <a:spcPct val="130000"/>
              </a:lnSpc>
            </a:pPr>
            <a:r>
              <a:rPr lang="zh-CN" altLang="en-US" dirty="0">
                <a:solidFill>
                  <a:schemeClr val="accent2"/>
                </a:solidFill>
                <a:latin typeface="+mj-ea"/>
                <a:ea typeface="+mj-ea"/>
              </a:rPr>
              <a:t>第三季度销售额</a:t>
            </a:r>
            <a:endParaRPr lang="en-US" altLang="zh-CN" dirty="0">
              <a:solidFill>
                <a:schemeClr val="accent2"/>
              </a:solidFill>
              <a:latin typeface="+mj-ea"/>
              <a:ea typeface="+mj-ea"/>
            </a:endParaRPr>
          </a:p>
        </p:txBody>
      </p:sp>
      <p:sp>
        <p:nvSpPr>
          <p:cNvPr id="46" name="文本框 45">
            <a:extLst>
              <a:ext uri="{FF2B5EF4-FFF2-40B4-BE49-F238E27FC236}">
                <a16:creationId xmlns:a16="http://schemas.microsoft.com/office/drawing/2014/main" id="{5D768915-4C87-4E3B-A4B9-1B7FE43AAD5F}"/>
              </a:ext>
            </a:extLst>
          </p:cNvPr>
          <p:cNvSpPr txBox="1"/>
          <p:nvPr/>
        </p:nvSpPr>
        <p:spPr>
          <a:xfrm>
            <a:off x="6343471" y="4778766"/>
            <a:ext cx="734496" cy="369332"/>
          </a:xfrm>
          <a:prstGeom prst="rect">
            <a:avLst/>
          </a:prstGeom>
          <a:noFill/>
        </p:spPr>
        <p:txBody>
          <a:bodyPr wrap="none" rtlCol="0">
            <a:spAutoFit/>
          </a:bodyPr>
          <a:lstStyle/>
          <a:p>
            <a:r>
              <a:rPr lang="en-US" altLang="zh-CN" dirty="0">
                <a:solidFill>
                  <a:schemeClr val="bg2">
                    <a:alpha val="65000"/>
                  </a:schemeClr>
                </a:solidFill>
                <a:latin typeface="+mj-lt"/>
                <a:ea typeface="思源黑体 CN Normal" panose="020B0400000000000000" pitchFamily="34" charset="-122"/>
              </a:rPr>
              <a:t>Data</a:t>
            </a:r>
            <a:endParaRPr lang="zh-CN" altLang="en-US" dirty="0">
              <a:solidFill>
                <a:schemeClr val="bg2">
                  <a:alpha val="65000"/>
                </a:schemeClr>
              </a:solidFill>
              <a:latin typeface="+mj-lt"/>
              <a:ea typeface="思源黑体 CN Normal" panose="020B0400000000000000" pitchFamily="34" charset="-122"/>
            </a:endParaRPr>
          </a:p>
        </p:txBody>
      </p:sp>
      <p:sp>
        <p:nvSpPr>
          <p:cNvPr id="44" name="文本框 43">
            <a:extLst>
              <a:ext uri="{FF2B5EF4-FFF2-40B4-BE49-F238E27FC236}">
                <a16:creationId xmlns:a16="http://schemas.microsoft.com/office/drawing/2014/main" id="{33BFED1F-CB05-489C-AABD-A13421BF21A6}"/>
              </a:ext>
            </a:extLst>
          </p:cNvPr>
          <p:cNvSpPr txBox="1"/>
          <p:nvPr/>
        </p:nvSpPr>
        <p:spPr>
          <a:xfrm>
            <a:off x="6320867" y="5636368"/>
            <a:ext cx="1550424"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en-US" altLang="zh-CN" sz="2400" b="1" dirty="0">
                <a:solidFill>
                  <a:schemeClr val="bg2"/>
                </a:solidFill>
                <a:latin typeface="+mj-ea"/>
                <a:ea typeface="+mj-ea"/>
              </a:rPr>
              <a:t>2400</a:t>
            </a:r>
            <a:r>
              <a:rPr lang="zh-CN" altLang="en-US" sz="2400" b="1" dirty="0">
                <a:solidFill>
                  <a:schemeClr val="bg2"/>
                </a:solidFill>
                <a:latin typeface="+mj-ea"/>
                <a:ea typeface="+mj-ea"/>
              </a:rPr>
              <a:t>万元</a:t>
            </a:r>
          </a:p>
        </p:txBody>
      </p:sp>
      <p:sp>
        <p:nvSpPr>
          <p:cNvPr id="49" name="矩形 48">
            <a:extLst>
              <a:ext uri="{FF2B5EF4-FFF2-40B4-BE49-F238E27FC236}">
                <a16:creationId xmlns:a16="http://schemas.microsoft.com/office/drawing/2014/main" id="{E02E4025-918B-449E-A47D-3981A27F28F8}"/>
              </a:ext>
            </a:extLst>
          </p:cNvPr>
          <p:cNvSpPr/>
          <p:nvPr/>
        </p:nvSpPr>
        <p:spPr>
          <a:xfrm rot="16200000">
            <a:off x="9354344" y="4166393"/>
            <a:ext cx="1722436" cy="2562226"/>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78" name="矩形 77">
            <a:extLst>
              <a:ext uri="{FF2B5EF4-FFF2-40B4-BE49-F238E27FC236}">
                <a16:creationId xmlns:a16="http://schemas.microsoft.com/office/drawing/2014/main" id="{B0327F64-C591-4672-959B-E0F3F803508C}"/>
              </a:ext>
            </a:extLst>
          </p:cNvPr>
          <p:cNvSpPr/>
          <p:nvPr/>
        </p:nvSpPr>
        <p:spPr>
          <a:xfrm>
            <a:off x="9193862" y="5249624"/>
            <a:ext cx="2111690" cy="417550"/>
          </a:xfrm>
          <a:prstGeom prst="rect">
            <a:avLst/>
          </a:prstGeom>
        </p:spPr>
        <p:txBody>
          <a:bodyPr wrap="square" lIns="0" rIns="0">
            <a:spAutoFit/>
          </a:bodyPr>
          <a:lstStyle/>
          <a:p>
            <a:pPr>
              <a:lnSpc>
                <a:spcPct val="130000"/>
              </a:lnSpc>
            </a:pPr>
            <a:r>
              <a:rPr lang="zh-CN" altLang="en-US" dirty="0">
                <a:solidFill>
                  <a:schemeClr val="accent2"/>
                </a:solidFill>
                <a:latin typeface="+mj-ea"/>
                <a:ea typeface="+mj-ea"/>
              </a:rPr>
              <a:t>第四季度销售额</a:t>
            </a:r>
            <a:endParaRPr lang="en-US" altLang="zh-CN" dirty="0">
              <a:solidFill>
                <a:schemeClr val="accent2"/>
              </a:solidFill>
              <a:latin typeface="+mj-ea"/>
              <a:ea typeface="+mj-ea"/>
            </a:endParaRPr>
          </a:p>
        </p:txBody>
      </p:sp>
      <p:sp>
        <p:nvSpPr>
          <p:cNvPr id="79" name="文本框 78">
            <a:extLst>
              <a:ext uri="{FF2B5EF4-FFF2-40B4-BE49-F238E27FC236}">
                <a16:creationId xmlns:a16="http://schemas.microsoft.com/office/drawing/2014/main" id="{8A910163-E126-4D8F-B5FC-D911E21306AC}"/>
              </a:ext>
            </a:extLst>
          </p:cNvPr>
          <p:cNvSpPr txBox="1"/>
          <p:nvPr/>
        </p:nvSpPr>
        <p:spPr>
          <a:xfrm>
            <a:off x="9089845" y="4778766"/>
            <a:ext cx="734496" cy="369332"/>
          </a:xfrm>
          <a:prstGeom prst="rect">
            <a:avLst/>
          </a:prstGeom>
          <a:noFill/>
        </p:spPr>
        <p:txBody>
          <a:bodyPr wrap="none" rtlCol="0">
            <a:spAutoFit/>
          </a:bodyPr>
          <a:lstStyle/>
          <a:p>
            <a:r>
              <a:rPr lang="en-US" altLang="zh-CN" dirty="0">
                <a:solidFill>
                  <a:schemeClr val="bg2">
                    <a:alpha val="65000"/>
                  </a:schemeClr>
                </a:solidFill>
                <a:latin typeface="+mj-lt"/>
                <a:ea typeface="思源黑体 CN Normal" panose="020B0400000000000000" pitchFamily="34" charset="-122"/>
              </a:rPr>
              <a:t>Data</a:t>
            </a:r>
            <a:endParaRPr lang="zh-CN" altLang="en-US" dirty="0">
              <a:solidFill>
                <a:schemeClr val="bg2">
                  <a:alpha val="65000"/>
                </a:schemeClr>
              </a:solidFill>
              <a:latin typeface="+mj-lt"/>
              <a:ea typeface="思源黑体 CN Normal" panose="020B0400000000000000" pitchFamily="34" charset="-122"/>
            </a:endParaRPr>
          </a:p>
        </p:txBody>
      </p:sp>
      <p:sp>
        <p:nvSpPr>
          <p:cNvPr id="80" name="文本框 79">
            <a:extLst>
              <a:ext uri="{FF2B5EF4-FFF2-40B4-BE49-F238E27FC236}">
                <a16:creationId xmlns:a16="http://schemas.microsoft.com/office/drawing/2014/main" id="{2ABFE4B0-E435-4216-A91F-97E4506546B0}"/>
              </a:ext>
            </a:extLst>
          </p:cNvPr>
          <p:cNvSpPr txBox="1"/>
          <p:nvPr/>
        </p:nvSpPr>
        <p:spPr>
          <a:xfrm>
            <a:off x="10613008" y="4720937"/>
            <a:ext cx="761747" cy="584775"/>
          </a:xfrm>
          <a:prstGeom prst="rect">
            <a:avLst/>
          </a:prstGeom>
          <a:noFill/>
        </p:spPr>
        <p:txBody>
          <a:bodyPr wrap="none" rtlCol="0">
            <a:spAutoFit/>
          </a:bodyPr>
          <a:lstStyle/>
          <a:p>
            <a:r>
              <a:rPr lang="en-US" altLang="zh-CN" sz="3200" dirty="0">
                <a:solidFill>
                  <a:schemeClr val="bg2">
                    <a:alpha val="17000"/>
                  </a:schemeClr>
                </a:solidFill>
                <a:latin typeface="+mj-lt"/>
                <a:ea typeface="思源黑体 CN Normal" panose="020B0400000000000000" pitchFamily="34" charset="-122"/>
              </a:rPr>
              <a:t>Q4</a:t>
            </a:r>
            <a:endParaRPr lang="zh-CN" altLang="en-US" sz="2400" dirty="0">
              <a:solidFill>
                <a:schemeClr val="bg2">
                  <a:alpha val="17000"/>
                </a:schemeClr>
              </a:solidFill>
              <a:latin typeface="+mj-lt"/>
              <a:ea typeface="思源黑体 CN Normal" panose="020B0400000000000000" pitchFamily="34" charset="-122"/>
            </a:endParaRPr>
          </a:p>
        </p:txBody>
      </p:sp>
      <p:sp>
        <p:nvSpPr>
          <p:cNvPr id="77" name="文本框 76">
            <a:extLst>
              <a:ext uri="{FF2B5EF4-FFF2-40B4-BE49-F238E27FC236}">
                <a16:creationId xmlns:a16="http://schemas.microsoft.com/office/drawing/2014/main" id="{1847899A-327D-4BFE-9B19-4938AB76EED2}"/>
              </a:ext>
            </a:extLst>
          </p:cNvPr>
          <p:cNvSpPr txBox="1"/>
          <p:nvPr/>
        </p:nvSpPr>
        <p:spPr>
          <a:xfrm>
            <a:off x="9067241" y="5636368"/>
            <a:ext cx="1550424"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en-US" altLang="zh-CN" sz="2400" b="1" dirty="0">
                <a:solidFill>
                  <a:schemeClr val="bg2"/>
                </a:solidFill>
                <a:latin typeface="+mj-ea"/>
                <a:ea typeface="+mj-ea"/>
              </a:rPr>
              <a:t>2400</a:t>
            </a:r>
            <a:r>
              <a:rPr lang="zh-CN" altLang="en-US" sz="2400" b="1" dirty="0">
                <a:solidFill>
                  <a:schemeClr val="bg2"/>
                </a:solidFill>
                <a:latin typeface="+mj-ea"/>
                <a:ea typeface="+mj-ea"/>
              </a:rPr>
              <a:t>万元</a:t>
            </a:r>
          </a:p>
        </p:txBody>
      </p:sp>
      <p:sp>
        <p:nvSpPr>
          <p:cNvPr id="81" name="文本框 80">
            <a:extLst>
              <a:ext uri="{FF2B5EF4-FFF2-40B4-BE49-F238E27FC236}">
                <a16:creationId xmlns:a16="http://schemas.microsoft.com/office/drawing/2014/main" id="{923897B1-4E7E-49FA-8D75-468B32C9292D}"/>
              </a:ext>
            </a:extLst>
          </p:cNvPr>
          <p:cNvSpPr txBox="1"/>
          <p:nvPr/>
        </p:nvSpPr>
        <p:spPr>
          <a:xfrm>
            <a:off x="7868366" y="4720937"/>
            <a:ext cx="761747" cy="584775"/>
          </a:xfrm>
          <a:prstGeom prst="rect">
            <a:avLst/>
          </a:prstGeom>
          <a:noFill/>
        </p:spPr>
        <p:txBody>
          <a:bodyPr wrap="none" rtlCol="0">
            <a:spAutoFit/>
          </a:bodyPr>
          <a:lstStyle/>
          <a:p>
            <a:r>
              <a:rPr lang="en-US" altLang="zh-CN" sz="3200" dirty="0">
                <a:solidFill>
                  <a:schemeClr val="bg2">
                    <a:alpha val="17000"/>
                  </a:schemeClr>
                </a:solidFill>
                <a:latin typeface="+mj-lt"/>
                <a:ea typeface="思源黑体 CN Normal" panose="020B0400000000000000" pitchFamily="34" charset="-122"/>
              </a:rPr>
              <a:t>Q3</a:t>
            </a:r>
            <a:endParaRPr lang="zh-CN" altLang="en-US" sz="2400" dirty="0">
              <a:solidFill>
                <a:schemeClr val="bg2">
                  <a:alpha val="17000"/>
                </a:schemeClr>
              </a:solidFill>
              <a:latin typeface="+mj-lt"/>
              <a:ea typeface="思源黑体 CN Normal" panose="020B0400000000000000" pitchFamily="34" charset="-122"/>
            </a:endParaRPr>
          </a:p>
        </p:txBody>
      </p:sp>
      <p:sp>
        <p:nvSpPr>
          <p:cNvPr id="82" name="文本框 81">
            <a:extLst>
              <a:ext uri="{FF2B5EF4-FFF2-40B4-BE49-F238E27FC236}">
                <a16:creationId xmlns:a16="http://schemas.microsoft.com/office/drawing/2014/main" id="{6D398D99-76CF-4407-B786-FAE18E6CAC76}"/>
              </a:ext>
            </a:extLst>
          </p:cNvPr>
          <p:cNvSpPr txBox="1"/>
          <p:nvPr/>
        </p:nvSpPr>
        <p:spPr>
          <a:xfrm>
            <a:off x="5111368" y="4720937"/>
            <a:ext cx="761747" cy="584775"/>
          </a:xfrm>
          <a:prstGeom prst="rect">
            <a:avLst/>
          </a:prstGeom>
          <a:noFill/>
        </p:spPr>
        <p:txBody>
          <a:bodyPr wrap="none" rtlCol="0">
            <a:spAutoFit/>
          </a:bodyPr>
          <a:lstStyle/>
          <a:p>
            <a:r>
              <a:rPr lang="en-US" altLang="zh-CN" sz="3200" dirty="0">
                <a:solidFill>
                  <a:schemeClr val="bg2">
                    <a:alpha val="17000"/>
                  </a:schemeClr>
                </a:solidFill>
                <a:latin typeface="+mj-lt"/>
                <a:ea typeface="思源黑体 CN Normal" panose="020B0400000000000000" pitchFamily="34" charset="-122"/>
              </a:rPr>
              <a:t>Q2</a:t>
            </a:r>
            <a:endParaRPr lang="zh-CN" altLang="en-US" sz="2400" dirty="0">
              <a:solidFill>
                <a:schemeClr val="bg2">
                  <a:alpha val="17000"/>
                </a:schemeClr>
              </a:solidFill>
              <a:latin typeface="+mj-lt"/>
              <a:ea typeface="思源黑体 CN Normal" panose="020B0400000000000000" pitchFamily="34" charset="-122"/>
            </a:endParaRPr>
          </a:p>
        </p:txBody>
      </p:sp>
      <p:sp>
        <p:nvSpPr>
          <p:cNvPr id="83" name="文本框 82">
            <a:extLst>
              <a:ext uri="{FF2B5EF4-FFF2-40B4-BE49-F238E27FC236}">
                <a16:creationId xmlns:a16="http://schemas.microsoft.com/office/drawing/2014/main" id="{FFB380ED-F012-4408-9AF2-098167592829}"/>
              </a:ext>
            </a:extLst>
          </p:cNvPr>
          <p:cNvSpPr txBox="1"/>
          <p:nvPr/>
        </p:nvSpPr>
        <p:spPr>
          <a:xfrm>
            <a:off x="2366726" y="4720937"/>
            <a:ext cx="761747" cy="584775"/>
          </a:xfrm>
          <a:prstGeom prst="rect">
            <a:avLst/>
          </a:prstGeom>
          <a:noFill/>
        </p:spPr>
        <p:txBody>
          <a:bodyPr wrap="none" rtlCol="0">
            <a:spAutoFit/>
          </a:bodyPr>
          <a:lstStyle/>
          <a:p>
            <a:r>
              <a:rPr lang="en-US" altLang="zh-CN" sz="3200" dirty="0">
                <a:solidFill>
                  <a:schemeClr val="bg2">
                    <a:alpha val="17000"/>
                  </a:schemeClr>
                </a:solidFill>
                <a:latin typeface="+mj-lt"/>
                <a:ea typeface="思源黑体 CN Normal" panose="020B0400000000000000" pitchFamily="34" charset="-122"/>
              </a:rPr>
              <a:t>Q1</a:t>
            </a:r>
            <a:endParaRPr lang="zh-CN" altLang="en-US" sz="2400" dirty="0">
              <a:solidFill>
                <a:schemeClr val="bg2">
                  <a:alpha val="17000"/>
                </a:schemeClr>
              </a:solidFill>
              <a:latin typeface="+mj-lt"/>
              <a:ea typeface="思源黑体 CN Normal" panose="020B0400000000000000" pitchFamily="34" charset="-122"/>
            </a:endParaRPr>
          </a:p>
        </p:txBody>
      </p:sp>
    </p:spTree>
    <p:extLst>
      <p:ext uri="{BB962C8B-B14F-4D97-AF65-F5344CB8AC3E}">
        <p14:creationId xmlns:p14="http://schemas.microsoft.com/office/powerpoint/2010/main" val="416544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89DDE932-F18C-4A52-97E2-E536035ECBD8}"/>
              </a:ext>
            </a:extLst>
          </p:cNvPr>
          <p:cNvSpPr>
            <a:spLocks noGrp="1"/>
          </p:cNvSpPr>
          <p:nvPr>
            <p:ph type="body" sz="quarter" idx="10"/>
          </p:nvPr>
        </p:nvSpPr>
        <p:spPr/>
        <p:txBody>
          <a:bodyPr/>
          <a:lstStyle/>
          <a:p>
            <a:r>
              <a:rPr lang="zh-CN" altLang="en-US" dirty="0">
                <a:solidFill>
                  <a:schemeClr val="bg2"/>
                </a:solidFill>
              </a:rPr>
              <a:t>营销</a:t>
            </a:r>
            <a:r>
              <a:rPr lang="zh-CN" altLang="en-US" dirty="0"/>
              <a:t>目标</a:t>
            </a:r>
          </a:p>
        </p:txBody>
      </p:sp>
      <p:sp>
        <p:nvSpPr>
          <p:cNvPr id="16" name="文本占位符 15">
            <a:extLst>
              <a:ext uri="{FF2B5EF4-FFF2-40B4-BE49-F238E27FC236}">
                <a16:creationId xmlns:a16="http://schemas.microsoft.com/office/drawing/2014/main" id="{6499842F-F430-48D1-A215-D40C934CBA76}"/>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objectives</a:t>
            </a:r>
            <a:endParaRPr lang="zh-CN" altLang="en-US" dirty="0">
              <a:solidFill>
                <a:schemeClr val="accent5">
                  <a:alpha val="50000"/>
                </a:schemeClr>
              </a:solidFill>
            </a:endParaRPr>
          </a:p>
        </p:txBody>
      </p:sp>
      <p:graphicFrame>
        <p:nvGraphicFramePr>
          <p:cNvPr id="73" name="图表 72">
            <a:extLst>
              <a:ext uri="{FF2B5EF4-FFF2-40B4-BE49-F238E27FC236}">
                <a16:creationId xmlns:a16="http://schemas.microsoft.com/office/drawing/2014/main" id="{8D9DA874-9253-4233-93BA-4A42B5E45A32}"/>
              </a:ext>
            </a:extLst>
          </p:cNvPr>
          <p:cNvGraphicFramePr/>
          <p:nvPr/>
        </p:nvGraphicFramePr>
        <p:xfrm>
          <a:off x="695325" y="1285875"/>
          <a:ext cx="5408907" cy="5804463"/>
        </p:xfrm>
        <a:graphic>
          <a:graphicData uri="http://schemas.openxmlformats.org/drawingml/2006/chart">
            <c:chart xmlns:c="http://schemas.openxmlformats.org/drawingml/2006/chart" xmlns:r="http://schemas.openxmlformats.org/officeDocument/2006/relationships" r:id="rId2"/>
          </a:graphicData>
        </a:graphic>
      </p:graphicFrame>
      <p:sp>
        <p:nvSpPr>
          <p:cNvPr id="81" name="矩形 80">
            <a:extLst>
              <a:ext uri="{FF2B5EF4-FFF2-40B4-BE49-F238E27FC236}">
                <a16:creationId xmlns:a16="http://schemas.microsoft.com/office/drawing/2014/main" id="{B47695B7-E006-4A3C-B109-4EB1D93F6711}"/>
              </a:ext>
            </a:extLst>
          </p:cNvPr>
          <p:cNvSpPr/>
          <p:nvPr/>
        </p:nvSpPr>
        <p:spPr>
          <a:xfrm rot="16200000">
            <a:off x="6561859" y="1373908"/>
            <a:ext cx="4835541" cy="5034091"/>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79" name="文本框 78">
            <a:extLst>
              <a:ext uri="{FF2B5EF4-FFF2-40B4-BE49-F238E27FC236}">
                <a16:creationId xmlns:a16="http://schemas.microsoft.com/office/drawing/2014/main" id="{00E6C1AC-DCDC-4F7A-8D2B-B8E82D5FC0EF}"/>
              </a:ext>
            </a:extLst>
          </p:cNvPr>
          <p:cNvSpPr txBox="1"/>
          <p:nvPr/>
        </p:nvSpPr>
        <p:spPr>
          <a:xfrm>
            <a:off x="6745956" y="2098148"/>
            <a:ext cx="1107996"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latin typeface="+mj-ea"/>
                <a:ea typeface="+mj-ea"/>
              </a:rPr>
              <a:t>营销组</a:t>
            </a:r>
          </a:p>
        </p:txBody>
      </p:sp>
      <p:cxnSp>
        <p:nvCxnSpPr>
          <p:cNvPr id="5" name="直接连接符 4">
            <a:extLst>
              <a:ext uri="{FF2B5EF4-FFF2-40B4-BE49-F238E27FC236}">
                <a16:creationId xmlns:a16="http://schemas.microsoft.com/office/drawing/2014/main" id="{63CFC931-D0EA-4A64-9A89-E62E3C15F553}"/>
              </a:ext>
            </a:extLst>
          </p:cNvPr>
          <p:cNvCxnSpPr/>
          <p:nvPr/>
        </p:nvCxnSpPr>
        <p:spPr>
          <a:xfrm>
            <a:off x="6796216" y="2718487"/>
            <a:ext cx="4386649" cy="0"/>
          </a:xfrm>
          <a:prstGeom prst="line">
            <a:avLst/>
          </a:prstGeom>
          <a:ln w="15875">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8D798E9D-E242-498E-9BE2-4338EEFA9990}"/>
              </a:ext>
            </a:extLst>
          </p:cNvPr>
          <p:cNvCxnSpPr/>
          <p:nvPr/>
        </p:nvCxnSpPr>
        <p:spPr>
          <a:xfrm>
            <a:off x="6796216" y="3886074"/>
            <a:ext cx="4386649" cy="0"/>
          </a:xfrm>
          <a:prstGeom prst="line">
            <a:avLst/>
          </a:prstGeom>
          <a:ln w="15875">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BC1F6382-B7BF-4277-ACDD-D2C55F75E164}"/>
              </a:ext>
            </a:extLst>
          </p:cNvPr>
          <p:cNvCxnSpPr/>
          <p:nvPr/>
        </p:nvCxnSpPr>
        <p:spPr>
          <a:xfrm>
            <a:off x="6796216" y="5097035"/>
            <a:ext cx="4386649" cy="0"/>
          </a:xfrm>
          <a:prstGeom prst="line">
            <a:avLst/>
          </a:prstGeom>
          <a:ln w="15875">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5C5D07D-C0F7-466E-8EB5-E91833840C2C}"/>
              </a:ext>
            </a:extLst>
          </p:cNvPr>
          <p:cNvSpPr txBox="1"/>
          <p:nvPr/>
        </p:nvSpPr>
        <p:spPr>
          <a:xfrm>
            <a:off x="8008699" y="2098148"/>
            <a:ext cx="3047629"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solidFill>
                  <a:schemeClr val="bg2"/>
                </a:solidFill>
                <a:latin typeface="+mn-ea"/>
                <a:ea typeface="+mn-ea"/>
              </a:rPr>
              <a:t>营销金额：</a:t>
            </a:r>
            <a:r>
              <a:rPr lang="en-US" altLang="zh-CN" sz="2400" b="1" dirty="0">
                <a:solidFill>
                  <a:schemeClr val="bg2"/>
                </a:solidFill>
                <a:latin typeface="+mn-ea"/>
                <a:ea typeface="+mn-ea"/>
              </a:rPr>
              <a:t>1000</a:t>
            </a:r>
            <a:r>
              <a:rPr lang="zh-CN" altLang="en-US" sz="2400" b="1" dirty="0">
                <a:solidFill>
                  <a:schemeClr val="bg2"/>
                </a:solidFill>
                <a:latin typeface="+mn-ea"/>
                <a:ea typeface="+mn-ea"/>
              </a:rPr>
              <a:t>万元</a:t>
            </a:r>
          </a:p>
        </p:txBody>
      </p:sp>
      <p:sp>
        <p:nvSpPr>
          <p:cNvPr id="24" name="文本框 23">
            <a:extLst>
              <a:ext uri="{FF2B5EF4-FFF2-40B4-BE49-F238E27FC236}">
                <a16:creationId xmlns:a16="http://schemas.microsoft.com/office/drawing/2014/main" id="{652C96C6-FE77-4CBA-A86F-0C1F1A90CFA0}"/>
              </a:ext>
            </a:extLst>
          </p:cNvPr>
          <p:cNvSpPr txBox="1"/>
          <p:nvPr/>
        </p:nvSpPr>
        <p:spPr>
          <a:xfrm>
            <a:off x="6745956" y="3198167"/>
            <a:ext cx="1107996"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latin typeface="+mj-ea"/>
                <a:ea typeface="+mj-ea"/>
              </a:rPr>
              <a:t>推广组</a:t>
            </a:r>
          </a:p>
        </p:txBody>
      </p:sp>
      <p:sp>
        <p:nvSpPr>
          <p:cNvPr id="25" name="文本框 24">
            <a:extLst>
              <a:ext uri="{FF2B5EF4-FFF2-40B4-BE49-F238E27FC236}">
                <a16:creationId xmlns:a16="http://schemas.microsoft.com/office/drawing/2014/main" id="{7C68B9B4-BE58-4B68-8622-A3E788D70EFB}"/>
              </a:ext>
            </a:extLst>
          </p:cNvPr>
          <p:cNvSpPr txBox="1"/>
          <p:nvPr/>
        </p:nvSpPr>
        <p:spPr>
          <a:xfrm>
            <a:off x="8008699" y="3198167"/>
            <a:ext cx="2874505"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solidFill>
                  <a:schemeClr val="bg2"/>
                </a:solidFill>
                <a:latin typeface="+mn-ea"/>
                <a:ea typeface="+mn-ea"/>
              </a:rPr>
              <a:t>营销金额：</a:t>
            </a:r>
            <a:r>
              <a:rPr lang="en-US" altLang="zh-CN" sz="2400" b="1" dirty="0">
                <a:solidFill>
                  <a:schemeClr val="bg2"/>
                </a:solidFill>
                <a:latin typeface="+mn-ea"/>
                <a:ea typeface="+mn-ea"/>
              </a:rPr>
              <a:t>800</a:t>
            </a:r>
            <a:r>
              <a:rPr lang="zh-CN" altLang="en-US" sz="2400" b="1" dirty="0">
                <a:solidFill>
                  <a:schemeClr val="bg2"/>
                </a:solidFill>
                <a:latin typeface="+mn-ea"/>
                <a:ea typeface="+mn-ea"/>
              </a:rPr>
              <a:t>万元</a:t>
            </a:r>
          </a:p>
        </p:txBody>
      </p:sp>
      <p:sp>
        <p:nvSpPr>
          <p:cNvPr id="26" name="文本框 25">
            <a:extLst>
              <a:ext uri="{FF2B5EF4-FFF2-40B4-BE49-F238E27FC236}">
                <a16:creationId xmlns:a16="http://schemas.microsoft.com/office/drawing/2014/main" id="{E7EED782-BE76-4B1A-92F3-0D9430DAD0AC}"/>
              </a:ext>
            </a:extLst>
          </p:cNvPr>
          <p:cNvSpPr txBox="1"/>
          <p:nvPr/>
        </p:nvSpPr>
        <p:spPr>
          <a:xfrm>
            <a:off x="6745956" y="4373824"/>
            <a:ext cx="1107996"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latin typeface="+mj-ea"/>
                <a:ea typeface="+mj-ea"/>
              </a:rPr>
              <a:t>运营组</a:t>
            </a:r>
          </a:p>
        </p:txBody>
      </p:sp>
      <p:sp>
        <p:nvSpPr>
          <p:cNvPr id="27" name="文本框 26">
            <a:extLst>
              <a:ext uri="{FF2B5EF4-FFF2-40B4-BE49-F238E27FC236}">
                <a16:creationId xmlns:a16="http://schemas.microsoft.com/office/drawing/2014/main" id="{57E54122-AEC6-41F3-B8A2-D149273B5A4A}"/>
              </a:ext>
            </a:extLst>
          </p:cNvPr>
          <p:cNvSpPr txBox="1"/>
          <p:nvPr/>
        </p:nvSpPr>
        <p:spPr>
          <a:xfrm>
            <a:off x="8008699" y="4373824"/>
            <a:ext cx="2874505"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solidFill>
                  <a:schemeClr val="bg2"/>
                </a:solidFill>
                <a:latin typeface="+mn-ea"/>
                <a:ea typeface="+mn-ea"/>
              </a:rPr>
              <a:t>营销金额：</a:t>
            </a:r>
            <a:r>
              <a:rPr lang="en-US" altLang="zh-CN" sz="2400" b="1" dirty="0">
                <a:solidFill>
                  <a:schemeClr val="bg2"/>
                </a:solidFill>
                <a:latin typeface="+mn-ea"/>
                <a:ea typeface="+mn-ea"/>
              </a:rPr>
              <a:t>900</a:t>
            </a:r>
            <a:r>
              <a:rPr lang="zh-CN" altLang="en-US" sz="2400" b="1" dirty="0">
                <a:solidFill>
                  <a:schemeClr val="bg2"/>
                </a:solidFill>
                <a:latin typeface="+mn-ea"/>
                <a:ea typeface="+mn-ea"/>
              </a:rPr>
              <a:t>万元</a:t>
            </a:r>
          </a:p>
        </p:txBody>
      </p:sp>
      <p:sp>
        <p:nvSpPr>
          <p:cNvPr id="28" name="文本框 27">
            <a:extLst>
              <a:ext uri="{FF2B5EF4-FFF2-40B4-BE49-F238E27FC236}">
                <a16:creationId xmlns:a16="http://schemas.microsoft.com/office/drawing/2014/main" id="{E3CF986A-3E42-4589-9025-5B7B5046C0F1}"/>
              </a:ext>
            </a:extLst>
          </p:cNvPr>
          <p:cNvSpPr txBox="1"/>
          <p:nvPr/>
        </p:nvSpPr>
        <p:spPr>
          <a:xfrm>
            <a:off x="6745956" y="5534967"/>
            <a:ext cx="1107996"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latin typeface="+mj-ea"/>
                <a:ea typeface="+mj-ea"/>
              </a:rPr>
              <a:t>品牌组</a:t>
            </a:r>
          </a:p>
        </p:txBody>
      </p:sp>
      <p:sp>
        <p:nvSpPr>
          <p:cNvPr id="29" name="文本框 28">
            <a:extLst>
              <a:ext uri="{FF2B5EF4-FFF2-40B4-BE49-F238E27FC236}">
                <a16:creationId xmlns:a16="http://schemas.microsoft.com/office/drawing/2014/main" id="{A4A415BD-0883-4BBC-BFBF-C76B30E36A6F}"/>
              </a:ext>
            </a:extLst>
          </p:cNvPr>
          <p:cNvSpPr txBox="1"/>
          <p:nvPr/>
        </p:nvSpPr>
        <p:spPr>
          <a:xfrm>
            <a:off x="8008699" y="5534967"/>
            <a:ext cx="2874505" cy="461665"/>
          </a:xfrm>
          <a:prstGeom prst="rect">
            <a:avLst/>
          </a:prstGeom>
          <a:noFill/>
        </p:spPr>
        <p:txBody>
          <a:bodyPr wrap="none" rtlCol="0">
            <a:spAutoFit/>
          </a:bodyPr>
          <a:lstStyle>
            <a:defPPr>
              <a:defRPr lang="en-US"/>
            </a:defPPr>
            <a:lvl1pPr>
              <a:defRPr>
                <a:solidFill>
                  <a:schemeClr val="accent2"/>
                </a:solidFill>
                <a:latin typeface="+mj-lt"/>
                <a:ea typeface="思源黑体 CN Normal" panose="020B0400000000000000" pitchFamily="34" charset="-122"/>
              </a:defRPr>
            </a:lvl1pPr>
          </a:lstStyle>
          <a:p>
            <a:r>
              <a:rPr lang="zh-CN" altLang="en-US" sz="2400" dirty="0">
                <a:solidFill>
                  <a:schemeClr val="bg2"/>
                </a:solidFill>
                <a:latin typeface="+mn-ea"/>
                <a:ea typeface="+mn-ea"/>
              </a:rPr>
              <a:t>营销金额：</a:t>
            </a:r>
            <a:r>
              <a:rPr lang="en-US" altLang="zh-CN" sz="2400" b="1" dirty="0">
                <a:solidFill>
                  <a:schemeClr val="bg2"/>
                </a:solidFill>
                <a:latin typeface="+mn-ea"/>
                <a:ea typeface="+mn-ea"/>
              </a:rPr>
              <a:t>500</a:t>
            </a:r>
            <a:r>
              <a:rPr lang="zh-CN" altLang="en-US" sz="2400" b="1" dirty="0">
                <a:solidFill>
                  <a:schemeClr val="bg2"/>
                </a:solidFill>
                <a:latin typeface="+mn-ea"/>
                <a:ea typeface="+mn-ea"/>
              </a:rPr>
              <a:t>万元</a:t>
            </a:r>
          </a:p>
        </p:txBody>
      </p:sp>
    </p:spTree>
    <p:extLst>
      <p:ext uri="{BB962C8B-B14F-4D97-AF65-F5344CB8AC3E}">
        <p14:creationId xmlns:p14="http://schemas.microsoft.com/office/powerpoint/2010/main" val="397386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D08BDAAA-3D98-4633-9399-D3F1C1CB9E48}"/>
              </a:ext>
            </a:extLst>
          </p:cNvPr>
          <p:cNvGrpSpPr/>
          <p:nvPr/>
        </p:nvGrpSpPr>
        <p:grpSpPr>
          <a:xfrm>
            <a:off x="371475" y="82685"/>
            <a:ext cx="11387956" cy="6858000"/>
            <a:chOff x="371475" y="82685"/>
            <a:chExt cx="11387956" cy="6858000"/>
          </a:xfrm>
        </p:grpSpPr>
        <p:sp>
          <p:nvSpPr>
            <p:cNvPr id="89" name="任意多边形: 形状 88">
              <a:extLst>
                <a:ext uri="{FF2B5EF4-FFF2-40B4-BE49-F238E27FC236}">
                  <a16:creationId xmlns:a16="http://schemas.microsoft.com/office/drawing/2014/main" id="{07A04881-1808-4A95-98CC-A5AFD7BAE11C}"/>
                </a:ext>
              </a:extLst>
            </p:cNvPr>
            <p:cNvSpPr/>
            <p:nvPr/>
          </p:nvSpPr>
          <p:spPr>
            <a:xfrm>
              <a:off x="371475" y="82685"/>
              <a:ext cx="11387956" cy="6858000"/>
            </a:xfrm>
            <a:custGeom>
              <a:avLst/>
              <a:gdLst>
                <a:gd name="connsiteX0" fmla="*/ 5693978 w 11387956"/>
                <a:gd name="connsiteY0" fmla="*/ 0 h 6858000"/>
                <a:gd name="connsiteX1" fmla="*/ 11387956 w 11387956"/>
                <a:gd name="connsiteY1" fmla="*/ 5694214 h 6858000"/>
                <a:gd name="connsiteX2" fmla="*/ 11272275 w 11387956"/>
                <a:gd name="connsiteY2" fmla="*/ 6841797 h 6858000"/>
                <a:gd name="connsiteX3" fmla="*/ 11268535 w 11387956"/>
                <a:gd name="connsiteY3" fmla="*/ 6858000 h 6858000"/>
                <a:gd name="connsiteX4" fmla="*/ 119421 w 11387956"/>
                <a:gd name="connsiteY4" fmla="*/ 6858000 h 6858000"/>
                <a:gd name="connsiteX5" fmla="*/ 115681 w 11387956"/>
                <a:gd name="connsiteY5" fmla="*/ 6841797 h 6858000"/>
                <a:gd name="connsiteX6" fmla="*/ 0 w 11387956"/>
                <a:gd name="connsiteY6" fmla="*/ 5694214 h 6858000"/>
                <a:gd name="connsiteX7" fmla="*/ 5693978 w 1138795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7956" h="6858000">
                  <a:moveTo>
                    <a:pt x="5693978" y="0"/>
                  </a:moveTo>
                  <a:cubicBezTo>
                    <a:pt x="8838675" y="0"/>
                    <a:pt x="11387956" y="2549386"/>
                    <a:pt x="11387956" y="5694214"/>
                  </a:cubicBezTo>
                  <a:cubicBezTo>
                    <a:pt x="11387956" y="6087317"/>
                    <a:pt x="11348123" y="6471117"/>
                    <a:pt x="11272275" y="6841797"/>
                  </a:cubicBezTo>
                  <a:lnTo>
                    <a:pt x="11268535" y="6858000"/>
                  </a:lnTo>
                  <a:lnTo>
                    <a:pt x="119421" y="6858000"/>
                  </a:lnTo>
                  <a:lnTo>
                    <a:pt x="115681" y="6841797"/>
                  </a:lnTo>
                  <a:cubicBezTo>
                    <a:pt x="39833" y="6471117"/>
                    <a:pt x="0" y="6087317"/>
                    <a:pt x="0" y="5694214"/>
                  </a:cubicBezTo>
                  <a:cubicBezTo>
                    <a:pt x="0" y="2549386"/>
                    <a:pt x="2549281" y="0"/>
                    <a:pt x="5693978" y="0"/>
                  </a:cubicBezTo>
                  <a:close/>
                </a:path>
              </a:pathLst>
            </a:cu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94" name="任意多边形: 形状 93">
              <a:extLst>
                <a:ext uri="{FF2B5EF4-FFF2-40B4-BE49-F238E27FC236}">
                  <a16:creationId xmlns:a16="http://schemas.microsoft.com/office/drawing/2014/main" id="{7744C966-5F6F-4A9A-A317-AE5F6A26A24A}"/>
                </a:ext>
              </a:extLst>
            </p:cNvPr>
            <p:cNvSpPr/>
            <p:nvPr/>
          </p:nvSpPr>
          <p:spPr>
            <a:xfrm>
              <a:off x="676542" y="343989"/>
              <a:ext cx="10777822" cy="6552921"/>
            </a:xfrm>
            <a:custGeom>
              <a:avLst/>
              <a:gdLst>
                <a:gd name="connsiteX0" fmla="*/ 5388911 w 10777822"/>
                <a:gd name="connsiteY0" fmla="*/ 0 h 6552921"/>
                <a:gd name="connsiteX1" fmla="*/ 10777822 w 10777822"/>
                <a:gd name="connsiteY1" fmla="*/ 5389135 h 6552921"/>
                <a:gd name="connsiteX2" fmla="*/ 10668338 w 10777822"/>
                <a:gd name="connsiteY2" fmla="*/ 6475234 h 6552921"/>
                <a:gd name="connsiteX3" fmla="*/ 10650409 w 10777822"/>
                <a:gd name="connsiteY3" fmla="*/ 6552921 h 6552921"/>
                <a:gd name="connsiteX4" fmla="*/ 127413 w 10777822"/>
                <a:gd name="connsiteY4" fmla="*/ 6552921 h 6552921"/>
                <a:gd name="connsiteX5" fmla="*/ 109484 w 10777822"/>
                <a:gd name="connsiteY5" fmla="*/ 6475234 h 6552921"/>
                <a:gd name="connsiteX6" fmla="*/ 0 w 10777822"/>
                <a:gd name="connsiteY6" fmla="*/ 5389135 h 6552921"/>
                <a:gd name="connsiteX7" fmla="*/ 5388911 w 10777822"/>
                <a:gd name="connsiteY7" fmla="*/ 0 h 65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7822" h="6552921">
                  <a:moveTo>
                    <a:pt x="5388911" y="0"/>
                  </a:moveTo>
                  <a:cubicBezTo>
                    <a:pt x="8365124" y="0"/>
                    <a:pt x="10777822" y="2412798"/>
                    <a:pt x="10777822" y="5389135"/>
                  </a:cubicBezTo>
                  <a:cubicBezTo>
                    <a:pt x="10777822" y="5761177"/>
                    <a:pt x="10740124" y="6124414"/>
                    <a:pt x="10668338" y="6475234"/>
                  </a:cubicBezTo>
                  <a:lnTo>
                    <a:pt x="10650409" y="6552921"/>
                  </a:lnTo>
                  <a:lnTo>
                    <a:pt x="127413" y="6552921"/>
                  </a:lnTo>
                  <a:lnTo>
                    <a:pt x="109484" y="6475234"/>
                  </a:lnTo>
                  <a:cubicBezTo>
                    <a:pt x="37698" y="6124414"/>
                    <a:pt x="0" y="5761177"/>
                    <a:pt x="0" y="5389135"/>
                  </a:cubicBezTo>
                  <a:cubicBezTo>
                    <a:pt x="0" y="2412798"/>
                    <a:pt x="2412698" y="0"/>
                    <a:pt x="5388911" y="0"/>
                  </a:cubicBezTo>
                  <a:close/>
                </a:path>
              </a:pathLst>
            </a:custGeom>
            <a:gradFill flip="none" rotWithShape="1">
              <a:gsLst>
                <a:gs pos="0">
                  <a:schemeClr val="accent1"/>
                </a:gs>
                <a:gs pos="100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2"/>
                </a:solidFill>
              </a:endParaRPr>
            </a:p>
          </p:txBody>
        </p:sp>
      </p:grpSp>
      <p:sp>
        <p:nvSpPr>
          <p:cNvPr id="61" name="文本占位符 60">
            <a:extLst>
              <a:ext uri="{FF2B5EF4-FFF2-40B4-BE49-F238E27FC236}">
                <a16:creationId xmlns:a16="http://schemas.microsoft.com/office/drawing/2014/main" id="{E4BD196D-F7AF-47E4-B4FC-48151D60D80A}"/>
              </a:ext>
            </a:extLst>
          </p:cNvPr>
          <p:cNvSpPr>
            <a:spLocks noGrp="1"/>
          </p:cNvSpPr>
          <p:nvPr>
            <p:ph type="body" sz="quarter" idx="10"/>
          </p:nvPr>
        </p:nvSpPr>
        <p:spPr/>
        <p:txBody>
          <a:bodyPr/>
          <a:lstStyle/>
          <a:p>
            <a:r>
              <a:rPr lang="zh-CN" altLang="en-US" sz="3200" dirty="0">
                <a:solidFill>
                  <a:schemeClr val="bg2"/>
                </a:solidFill>
                <a:latin typeface="+mj-ea"/>
                <a:ea typeface="+mj-ea"/>
              </a:rPr>
              <a:t>营销</a:t>
            </a:r>
            <a:r>
              <a:rPr lang="zh-CN" altLang="en-US" sz="3200" dirty="0">
                <a:solidFill>
                  <a:schemeClr val="accent2"/>
                </a:solidFill>
                <a:latin typeface="+mj-ea"/>
                <a:ea typeface="+mj-ea"/>
              </a:rPr>
              <a:t>管理</a:t>
            </a:r>
          </a:p>
        </p:txBody>
      </p:sp>
      <p:sp>
        <p:nvSpPr>
          <p:cNvPr id="62" name="文本占位符 61">
            <a:extLst>
              <a:ext uri="{FF2B5EF4-FFF2-40B4-BE49-F238E27FC236}">
                <a16:creationId xmlns:a16="http://schemas.microsoft.com/office/drawing/2014/main" id="{295A835C-2AEB-432B-BE1E-06F30AAFE9A0}"/>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management</a:t>
            </a:r>
          </a:p>
        </p:txBody>
      </p:sp>
      <p:sp>
        <p:nvSpPr>
          <p:cNvPr id="63" name="文本框 62">
            <a:extLst>
              <a:ext uri="{FF2B5EF4-FFF2-40B4-BE49-F238E27FC236}">
                <a16:creationId xmlns:a16="http://schemas.microsoft.com/office/drawing/2014/main" id="{CE8FFD38-D663-47DF-85B6-677D199868D7}"/>
              </a:ext>
            </a:extLst>
          </p:cNvPr>
          <p:cNvSpPr txBox="1"/>
          <p:nvPr/>
        </p:nvSpPr>
        <p:spPr>
          <a:xfrm>
            <a:off x="5482398" y="1941357"/>
            <a:ext cx="1465382" cy="332399"/>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2400" dirty="0"/>
              <a:t>品牌</a:t>
            </a:r>
            <a:r>
              <a:rPr lang="zh-CN" altLang="en-US" sz="2400" dirty="0">
                <a:solidFill>
                  <a:schemeClr val="accent2"/>
                </a:solidFill>
              </a:rPr>
              <a:t>发展</a:t>
            </a:r>
            <a:endParaRPr lang="zh-CN" altLang="zh-CN" sz="2400" dirty="0">
              <a:solidFill>
                <a:schemeClr val="accent2"/>
              </a:solidFill>
            </a:endParaRPr>
          </a:p>
        </p:txBody>
      </p:sp>
      <p:sp>
        <p:nvSpPr>
          <p:cNvPr id="64" name="文本框 63">
            <a:extLst>
              <a:ext uri="{FF2B5EF4-FFF2-40B4-BE49-F238E27FC236}">
                <a16:creationId xmlns:a16="http://schemas.microsoft.com/office/drawing/2014/main" id="{7D578A50-9873-4F35-8A84-C677FAEFA70C}"/>
              </a:ext>
            </a:extLst>
          </p:cNvPr>
          <p:cNvSpPr txBox="1"/>
          <p:nvPr/>
        </p:nvSpPr>
        <p:spPr>
          <a:xfrm>
            <a:off x="3041515" y="3698327"/>
            <a:ext cx="6108970" cy="609141"/>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defTabSz="457200">
              <a:lnSpc>
                <a:spcPct val="130000"/>
              </a:lnSpc>
            </a:pPr>
            <a:r>
              <a:rPr lang="zh-CN" altLang="en-US" sz="1600" kern="1600" dirty="0">
                <a:solidFill>
                  <a:schemeClr val="bg2">
                    <a:alpha val="62000"/>
                  </a:schemeClr>
                </a:solidFill>
                <a:latin typeface="+mn-ea"/>
                <a:ea typeface="+mn-ea"/>
              </a:rPr>
              <a:t>通过快速成长挤身为一流的产品供应商以单个产品带动整个产品线的销售发展从而使得自身产品成为行业内知名品牌；</a:t>
            </a:r>
            <a:endParaRPr lang="zh-CN" altLang="zh-CN" sz="1600" kern="1600" dirty="0">
              <a:solidFill>
                <a:schemeClr val="bg2">
                  <a:alpha val="62000"/>
                </a:schemeClr>
              </a:solidFill>
              <a:latin typeface="+mn-ea"/>
              <a:ea typeface="+mn-ea"/>
            </a:endParaRPr>
          </a:p>
        </p:txBody>
      </p:sp>
      <p:sp>
        <p:nvSpPr>
          <p:cNvPr id="65" name="文本框 64">
            <a:extLst>
              <a:ext uri="{FF2B5EF4-FFF2-40B4-BE49-F238E27FC236}">
                <a16:creationId xmlns:a16="http://schemas.microsoft.com/office/drawing/2014/main" id="{A473D2E9-5F4E-4873-BF83-B149BF4A433D}"/>
              </a:ext>
            </a:extLst>
          </p:cNvPr>
          <p:cNvSpPr txBox="1"/>
          <p:nvPr/>
        </p:nvSpPr>
        <p:spPr>
          <a:xfrm>
            <a:off x="1841735" y="4578525"/>
            <a:ext cx="59627" cy="443198"/>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b="0" i="0" u="none" strike="noStrike" kern="1200" cap="none" spc="0" normalizeH="0" baseline="0" noProof="0">
                <a:ln>
                  <a:noFill/>
                </a:ln>
                <a:solidFill>
                  <a:srgbClr val="181818"/>
                </a:solidFill>
                <a:effectLst/>
                <a:uLnTx/>
                <a:uFillTx/>
                <a:latin typeface="思源宋体 CN ExtraLight"/>
                <a:ea typeface="思源宋体 CN Light"/>
                <a:cs typeface="+mn-cs"/>
              </a:rPr>
              <a:t> </a:t>
            </a:r>
            <a:endParaRPr lang="zh-CN" altLang="zh-CN" dirty="0"/>
          </a:p>
        </p:txBody>
      </p:sp>
      <p:grpSp>
        <p:nvGrpSpPr>
          <p:cNvPr id="8" name="组合 7">
            <a:extLst>
              <a:ext uri="{FF2B5EF4-FFF2-40B4-BE49-F238E27FC236}">
                <a16:creationId xmlns:a16="http://schemas.microsoft.com/office/drawing/2014/main" id="{8E994A09-89DC-4991-8274-ADFF2562F6D4}"/>
              </a:ext>
            </a:extLst>
          </p:cNvPr>
          <p:cNvGrpSpPr/>
          <p:nvPr/>
        </p:nvGrpSpPr>
        <p:grpSpPr>
          <a:xfrm>
            <a:off x="1412507" y="4872063"/>
            <a:ext cx="2401651" cy="1164288"/>
            <a:chOff x="1859976" y="4852607"/>
            <a:chExt cx="2401651" cy="1164288"/>
          </a:xfrm>
        </p:grpSpPr>
        <p:sp>
          <p:nvSpPr>
            <p:cNvPr id="66" name="文本框 65">
              <a:extLst>
                <a:ext uri="{FF2B5EF4-FFF2-40B4-BE49-F238E27FC236}">
                  <a16:creationId xmlns:a16="http://schemas.microsoft.com/office/drawing/2014/main" id="{B6E950D8-2DDC-4639-99EE-687D655D2A37}"/>
                </a:ext>
              </a:extLst>
            </p:cNvPr>
            <p:cNvSpPr txBox="1"/>
            <p:nvPr/>
          </p:nvSpPr>
          <p:spPr>
            <a:xfrm>
              <a:off x="1859976" y="4852607"/>
              <a:ext cx="2401651" cy="830997"/>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6000" b="0" i="0" u="none" strike="noStrike" kern="1200" cap="none" spc="0" normalizeH="0" baseline="0" noProof="0" dirty="0">
                  <a:ln>
                    <a:noFill/>
                  </a:ln>
                  <a:solidFill>
                    <a:schemeClr val="accent2"/>
                  </a:solidFill>
                  <a:effectLst/>
                  <a:uLnTx/>
                  <a:uFillTx/>
                  <a:latin typeface="+mj-lt"/>
                  <a:ea typeface="思源宋体 CN Light"/>
                  <a:cs typeface="+mn-cs"/>
                </a:rPr>
                <a:t>200</a:t>
              </a:r>
              <a:r>
                <a:rPr lang="en-US" altLang="zh-CN" dirty="0">
                  <a:solidFill>
                    <a:schemeClr val="accent2"/>
                  </a:solidFill>
                  <a:latin typeface="+mj-lt"/>
                </a:rPr>
                <a:t>W</a:t>
              </a:r>
              <a:endParaRPr lang="zh-CN" altLang="zh-CN" dirty="0">
                <a:solidFill>
                  <a:schemeClr val="accent2"/>
                </a:solidFill>
                <a:latin typeface="+mj-lt"/>
              </a:endParaRPr>
            </a:p>
          </p:txBody>
        </p:sp>
        <p:sp>
          <p:nvSpPr>
            <p:cNvPr id="74" name="文本框 73">
              <a:extLst>
                <a:ext uri="{FF2B5EF4-FFF2-40B4-BE49-F238E27FC236}">
                  <a16:creationId xmlns:a16="http://schemas.microsoft.com/office/drawing/2014/main" id="{CEE46179-EE31-4C39-9C48-8690CBAC3760}"/>
                </a:ext>
              </a:extLst>
            </p:cNvPr>
            <p:cNvSpPr txBox="1"/>
            <p:nvPr/>
          </p:nvSpPr>
          <p:spPr>
            <a:xfrm>
              <a:off x="2391906" y="5684496"/>
              <a:ext cx="769583" cy="332399"/>
            </a:xfrm>
            <a:prstGeom prst="rect">
              <a:avLst/>
            </a:prstGeom>
            <a:noFill/>
          </p:spPr>
          <p:txBody>
            <a:bodyPr wrap="squar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zh-CN" dirty="0">
                  <a:solidFill>
                    <a:schemeClr val="bg2">
                      <a:alpha val="65000"/>
                    </a:schemeClr>
                  </a:solidFill>
                </a:rPr>
                <a:t>季销</a:t>
              </a:r>
            </a:p>
          </p:txBody>
        </p:sp>
      </p:grpSp>
      <p:grpSp>
        <p:nvGrpSpPr>
          <p:cNvPr id="77" name="组合 76">
            <a:extLst>
              <a:ext uri="{FF2B5EF4-FFF2-40B4-BE49-F238E27FC236}">
                <a16:creationId xmlns:a16="http://schemas.microsoft.com/office/drawing/2014/main" id="{3A0CDAE8-BFCA-4E2F-B1FF-90B2DDC797DC}"/>
              </a:ext>
            </a:extLst>
          </p:cNvPr>
          <p:cNvGrpSpPr/>
          <p:nvPr/>
        </p:nvGrpSpPr>
        <p:grpSpPr>
          <a:xfrm>
            <a:off x="3914981" y="4852607"/>
            <a:ext cx="2401651" cy="1164288"/>
            <a:chOff x="1859976" y="4852607"/>
            <a:chExt cx="2401651" cy="1164288"/>
          </a:xfrm>
        </p:grpSpPr>
        <p:sp>
          <p:nvSpPr>
            <p:cNvPr id="78" name="文本框 77">
              <a:extLst>
                <a:ext uri="{FF2B5EF4-FFF2-40B4-BE49-F238E27FC236}">
                  <a16:creationId xmlns:a16="http://schemas.microsoft.com/office/drawing/2014/main" id="{FA428450-D4FE-4267-9356-0F78ECD1357A}"/>
                </a:ext>
              </a:extLst>
            </p:cNvPr>
            <p:cNvSpPr txBox="1"/>
            <p:nvPr/>
          </p:nvSpPr>
          <p:spPr>
            <a:xfrm>
              <a:off x="1859976" y="4852607"/>
              <a:ext cx="2401651" cy="830997"/>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6000" b="0" i="0" u="none" strike="noStrike" kern="1200" cap="none" spc="0" normalizeH="0" baseline="0" noProof="0" dirty="0">
                  <a:ln>
                    <a:noFill/>
                  </a:ln>
                  <a:solidFill>
                    <a:schemeClr val="accent2"/>
                  </a:solidFill>
                  <a:effectLst/>
                  <a:uLnTx/>
                  <a:uFillTx/>
                  <a:latin typeface="+mj-lt"/>
                  <a:ea typeface="思源宋体 CN Light"/>
                  <a:cs typeface="+mn-cs"/>
                </a:rPr>
                <a:t>200</a:t>
              </a:r>
              <a:r>
                <a:rPr lang="en-US" altLang="zh-CN" dirty="0">
                  <a:solidFill>
                    <a:schemeClr val="accent2"/>
                  </a:solidFill>
                  <a:latin typeface="+mj-lt"/>
                </a:rPr>
                <a:t>W</a:t>
              </a:r>
              <a:endParaRPr lang="zh-CN" altLang="zh-CN" dirty="0">
                <a:solidFill>
                  <a:schemeClr val="accent2"/>
                </a:solidFill>
                <a:latin typeface="+mj-lt"/>
              </a:endParaRPr>
            </a:p>
          </p:txBody>
        </p:sp>
        <p:sp>
          <p:nvSpPr>
            <p:cNvPr id="79" name="文本框 78">
              <a:extLst>
                <a:ext uri="{FF2B5EF4-FFF2-40B4-BE49-F238E27FC236}">
                  <a16:creationId xmlns:a16="http://schemas.microsoft.com/office/drawing/2014/main" id="{03F5ED42-77AE-4F75-BDB0-0766EC4F47E2}"/>
                </a:ext>
              </a:extLst>
            </p:cNvPr>
            <p:cNvSpPr txBox="1"/>
            <p:nvPr/>
          </p:nvSpPr>
          <p:spPr>
            <a:xfrm>
              <a:off x="2391906" y="5684496"/>
              <a:ext cx="769583" cy="332399"/>
            </a:xfrm>
            <a:prstGeom prst="rect">
              <a:avLst/>
            </a:prstGeom>
            <a:noFill/>
          </p:spPr>
          <p:txBody>
            <a:bodyPr wrap="squar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solidFill>
                    <a:schemeClr val="bg2">
                      <a:alpha val="65000"/>
                    </a:schemeClr>
                  </a:solidFill>
                </a:rPr>
                <a:t>年</a:t>
              </a:r>
              <a:r>
                <a:rPr lang="zh-CN" altLang="zh-CN" dirty="0">
                  <a:solidFill>
                    <a:schemeClr val="bg2">
                      <a:alpha val="65000"/>
                    </a:schemeClr>
                  </a:solidFill>
                </a:rPr>
                <a:t>销</a:t>
              </a:r>
            </a:p>
          </p:txBody>
        </p:sp>
      </p:grpSp>
      <p:grpSp>
        <p:nvGrpSpPr>
          <p:cNvPr id="80" name="组合 79">
            <a:extLst>
              <a:ext uri="{FF2B5EF4-FFF2-40B4-BE49-F238E27FC236}">
                <a16:creationId xmlns:a16="http://schemas.microsoft.com/office/drawing/2014/main" id="{1C839490-2219-4025-B7B9-5D4992D529F2}"/>
              </a:ext>
            </a:extLst>
          </p:cNvPr>
          <p:cNvGrpSpPr/>
          <p:nvPr/>
        </p:nvGrpSpPr>
        <p:grpSpPr>
          <a:xfrm>
            <a:off x="6417455" y="4852607"/>
            <a:ext cx="2401651" cy="1164288"/>
            <a:chOff x="1859976" y="4852607"/>
            <a:chExt cx="2401651" cy="1164288"/>
          </a:xfrm>
        </p:grpSpPr>
        <p:sp>
          <p:nvSpPr>
            <p:cNvPr id="81" name="文本框 80">
              <a:extLst>
                <a:ext uri="{FF2B5EF4-FFF2-40B4-BE49-F238E27FC236}">
                  <a16:creationId xmlns:a16="http://schemas.microsoft.com/office/drawing/2014/main" id="{287B73AD-4E2C-49F8-A2C3-0E5B9F7F62B9}"/>
                </a:ext>
              </a:extLst>
            </p:cNvPr>
            <p:cNvSpPr txBox="1"/>
            <p:nvPr/>
          </p:nvSpPr>
          <p:spPr>
            <a:xfrm>
              <a:off x="1859976" y="4852607"/>
              <a:ext cx="2401651" cy="830997"/>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6000" b="0" i="0" u="none" strike="noStrike" kern="1200" cap="none" spc="0" normalizeH="0" baseline="0" noProof="0" dirty="0">
                  <a:ln>
                    <a:noFill/>
                  </a:ln>
                  <a:solidFill>
                    <a:schemeClr val="accent2"/>
                  </a:solidFill>
                  <a:effectLst/>
                  <a:uLnTx/>
                  <a:uFillTx/>
                  <a:latin typeface="+mj-lt"/>
                  <a:ea typeface="思源宋体 CN Light"/>
                  <a:cs typeface="+mn-cs"/>
                </a:rPr>
                <a:t>150</a:t>
              </a:r>
              <a:r>
                <a:rPr lang="zh-CN" altLang="en-US" dirty="0">
                  <a:solidFill>
                    <a:schemeClr val="accent2"/>
                  </a:solidFill>
                  <a:latin typeface="+mj-lt"/>
                </a:rPr>
                <a:t>家</a:t>
              </a:r>
              <a:endParaRPr lang="zh-CN" altLang="zh-CN" dirty="0">
                <a:solidFill>
                  <a:schemeClr val="accent2"/>
                </a:solidFill>
                <a:latin typeface="+mj-lt"/>
              </a:endParaRPr>
            </a:p>
          </p:txBody>
        </p:sp>
        <p:sp>
          <p:nvSpPr>
            <p:cNvPr id="82" name="文本框 81">
              <a:extLst>
                <a:ext uri="{FF2B5EF4-FFF2-40B4-BE49-F238E27FC236}">
                  <a16:creationId xmlns:a16="http://schemas.microsoft.com/office/drawing/2014/main" id="{AF865489-8154-4D14-A72D-3FBC46E3A335}"/>
                </a:ext>
              </a:extLst>
            </p:cNvPr>
            <p:cNvSpPr txBox="1"/>
            <p:nvPr/>
          </p:nvSpPr>
          <p:spPr>
            <a:xfrm>
              <a:off x="2391906" y="5684496"/>
              <a:ext cx="769583" cy="332399"/>
            </a:xfrm>
            <a:prstGeom prst="rect">
              <a:avLst/>
            </a:prstGeom>
            <a:noFill/>
          </p:spPr>
          <p:txBody>
            <a:bodyPr wrap="squar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solidFill>
                    <a:schemeClr val="bg2">
                      <a:alpha val="65000"/>
                    </a:schemeClr>
                  </a:solidFill>
                </a:rPr>
                <a:t>门店</a:t>
              </a:r>
              <a:endParaRPr lang="zh-CN" altLang="zh-CN" dirty="0">
                <a:solidFill>
                  <a:schemeClr val="bg2">
                    <a:alpha val="65000"/>
                  </a:schemeClr>
                </a:solidFill>
              </a:endParaRPr>
            </a:p>
          </p:txBody>
        </p:sp>
      </p:grpSp>
      <p:grpSp>
        <p:nvGrpSpPr>
          <p:cNvPr id="83" name="组合 82">
            <a:extLst>
              <a:ext uri="{FF2B5EF4-FFF2-40B4-BE49-F238E27FC236}">
                <a16:creationId xmlns:a16="http://schemas.microsoft.com/office/drawing/2014/main" id="{DEC29D38-8B32-4FD5-8303-12DDCA4CE7CF}"/>
              </a:ext>
            </a:extLst>
          </p:cNvPr>
          <p:cNvGrpSpPr/>
          <p:nvPr/>
        </p:nvGrpSpPr>
        <p:grpSpPr>
          <a:xfrm>
            <a:off x="8919929" y="4852607"/>
            <a:ext cx="2401651" cy="1164288"/>
            <a:chOff x="1859976" y="4852607"/>
            <a:chExt cx="2401651" cy="1164288"/>
          </a:xfrm>
        </p:grpSpPr>
        <p:sp>
          <p:nvSpPr>
            <p:cNvPr id="84" name="文本框 83">
              <a:extLst>
                <a:ext uri="{FF2B5EF4-FFF2-40B4-BE49-F238E27FC236}">
                  <a16:creationId xmlns:a16="http://schemas.microsoft.com/office/drawing/2014/main" id="{5B26B325-6FFD-455C-84AA-5F3338FD432D}"/>
                </a:ext>
              </a:extLst>
            </p:cNvPr>
            <p:cNvSpPr txBox="1"/>
            <p:nvPr/>
          </p:nvSpPr>
          <p:spPr>
            <a:xfrm>
              <a:off x="1859976" y="4852607"/>
              <a:ext cx="2401651" cy="830997"/>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6000" b="0" i="0" u="none" strike="noStrike" kern="1200" cap="none" spc="0" normalizeH="0" baseline="0" noProof="0" dirty="0">
                  <a:ln>
                    <a:noFill/>
                  </a:ln>
                  <a:solidFill>
                    <a:schemeClr val="accent2"/>
                  </a:solidFill>
                  <a:effectLst/>
                  <a:uLnTx/>
                  <a:uFillTx/>
                  <a:latin typeface="+mj-lt"/>
                  <a:ea typeface="思源宋体 CN Light"/>
                  <a:cs typeface="+mn-cs"/>
                </a:rPr>
                <a:t>900</a:t>
              </a:r>
              <a:r>
                <a:rPr lang="zh-CN" altLang="en-US" dirty="0">
                  <a:solidFill>
                    <a:schemeClr val="accent2"/>
                  </a:solidFill>
                  <a:latin typeface="+mj-lt"/>
                </a:rPr>
                <a:t>位</a:t>
              </a:r>
              <a:endParaRPr lang="zh-CN" altLang="zh-CN" dirty="0">
                <a:solidFill>
                  <a:schemeClr val="accent2"/>
                </a:solidFill>
                <a:latin typeface="+mj-lt"/>
              </a:endParaRPr>
            </a:p>
          </p:txBody>
        </p:sp>
        <p:sp>
          <p:nvSpPr>
            <p:cNvPr id="85" name="文本框 84">
              <a:extLst>
                <a:ext uri="{FF2B5EF4-FFF2-40B4-BE49-F238E27FC236}">
                  <a16:creationId xmlns:a16="http://schemas.microsoft.com/office/drawing/2014/main" id="{E1AC2631-0F9E-4724-A5BB-C1D0611EFC14}"/>
                </a:ext>
              </a:extLst>
            </p:cNvPr>
            <p:cNvSpPr txBox="1"/>
            <p:nvPr/>
          </p:nvSpPr>
          <p:spPr>
            <a:xfrm>
              <a:off x="2391906" y="5684496"/>
              <a:ext cx="769583" cy="332399"/>
            </a:xfrm>
            <a:prstGeom prst="rect">
              <a:avLst/>
            </a:prstGeom>
            <a:noFill/>
          </p:spPr>
          <p:txBody>
            <a:bodyPr wrap="squar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solidFill>
                    <a:schemeClr val="bg2">
                      <a:alpha val="65000"/>
                    </a:schemeClr>
                  </a:solidFill>
                </a:rPr>
                <a:t>员工</a:t>
              </a:r>
              <a:endParaRPr lang="zh-CN" altLang="zh-CN" dirty="0">
                <a:solidFill>
                  <a:schemeClr val="bg2">
                    <a:alpha val="65000"/>
                  </a:schemeClr>
                </a:solidFill>
              </a:endParaRPr>
            </a:p>
          </p:txBody>
        </p:sp>
      </p:grpSp>
      <p:sp>
        <p:nvSpPr>
          <p:cNvPr id="96" name="文本框 95">
            <a:extLst>
              <a:ext uri="{FF2B5EF4-FFF2-40B4-BE49-F238E27FC236}">
                <a16:creationId xmlns:a16="http://schemas.microsoft.com/office/drawing/2014/main" id="{645273B9-5C11-4A12-B52D-38D4C03DF637}"/>
              </a:ext>
            </a:extLst>
          </p:cNvPr>
          <p:cNvSpPr txBox="1"/>
          <p:nvPr/>
        </p:nvSpPr>
        <p:spPr>
          <a:xfrm>
            <a:off x="3997257" y="2537871"/>
            <a:ext cx="4197485" cy="929229"/>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3200" dirty="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defTabSz="457200">
              <a:lnSpc>
                <a:spcPct val="130000"/>
              </a:lnSpc>
            </a:pPr>
            <a:r>
              <a:rPr lang="zh-CN" altLang="en-US" sz="1600" kern="1600" dirty="0">
                <a:solidFill>
                  <a:schemeClr val="bg2">
                    <a:alpha val="62000"/>
                  </a:schemeClr>
                </a:solidFill>
                <a:latin typeface="+mn-ea"/>
                <a:ea typeface="+mn-ea"/>
              </a:rPr>
              <a:t>通过快速成长挤身为一流的产品供应商以单个产品带动整个产品线的销售发展从而使得自身产品成为行业内知名品牌；</a:t>
            </a:r>
            <a:endParaRPr lang="zh-CN" altLang="zh-CN" sz="1600" kern="1600" dirty="0">
              <a:solidFill>
                <a:schemeClr val="bg2">
                  <a:alpha val="62000"/>
                </a:schemeClr>
              </a:solidFill>
              <a:latin typeface="+mn-ea"/>
              <a:ea typeface="+mn-ea"/>
            </a:endParaRPr>
          </a:p>
        </p:txBody>
      </p:sp>
    </p:spTree>
    <p:extLst>
      <p:ext uri="{BB962C8B-B14F-4D97-AF65-F5344CB8AC3E}">
        <p14:creationId xmlns:p14="http://schemas.microsoft.com/office/powerpoint/2010/main" val="219817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a:extLst>
              <a:ext uri="{FF2B5EF4-FFF2-40B4-BE49-F238E27FC236}">
                <a16:creationId xmlns:a16="http://schemas.microsoft.com/office/drawing/2014/main" id="{611A6588-B7AD-4BA6-AD84-66F42D2FE72E}"/>
              </a:ext>
            </a:extLst>
          </p:cNvPr>
          <p:cNvGrpSpPr/>
          <p:nvPr/>
        </p:nvGrpSpPr>
        <p:grpSpPr>
          <a:xfrm>
            <a:off x="688487" y="1568324"/>
            <a:ext cx="10808188" cy="4740401"/>
            <a:chOff x="688487" y="1568324"/>
            <a:chExt cx="10808188" cy="4740401"/>
          </a:xfrm>
        </p:grpSpPr>
        <p:grpSp>
          <p:nvGrpSpPr>
            <p:cNvPr id="37" name="组合 36">
              <a:extLst>
                <a:ext uri="{FF2B5EF4-FFF2-40B4-BE49-F238E27FC236}">
                  <a16:creationId xmlns:a16="http://schemas.microsoft.com/office/drawing/2014/main" id="{96F3261A-6B5A-421A-8C64-0DD559961975}"/>
                </a:ext>
              </a:extLst>
            </p:cNvPr>
            <p:cNvGrpSpPr/>
            <p:nvPr/>
          </p:nvGrpSpPr>
          <p:grpSpPr>
            <a:xfrm>
              <a:off x="688487" y="4004725"/>
              <a:ext cx="5364000" cy="2304000"/>
              <a:chOff x="6883400" y="2755900"/>
              <a:chExt cx="4613275" cy="3552825"/>
            </a:xfrm>
          </p:grpSpPr>
          <p:sp>
            <p:nvSpPr>
              <p:cNvPr id="38" name="矩形 37">
                <a:extLst>
                  <a:ext uri="{FF2B5EF4-FFF2-40B4-BE49-F238E27FC236}">
                    <a16:creationId xmlns:a16="http://schemas.microsoft.com/office/drawing/2014/main" id="{DBBA94B2-AA66-4275-AC90-C6263CD59FDA}"/>
                  </a:ext>
                </a:extLst>
              </p:cNvPr>
              <p:cNvSpPr/>
              <p:nvPr/>
            </p:nvSpPr>
            <p:spPr>
              <a:xfrm>
                <a:off x="6883400" y="2755900"/>
                <a:ext cx="4613275" cy="3552825"/>
              </a:xfrm>
              <a:prstGeom prst="rect">
                <a:avLst/>
              </a:prstGeom>
              <a:gradFill>
                <a:gsLst>
                  <a:gs pos="0">
                    <a:schemeClr val="accent1"/>
                  </a:gs>
                  <a:gs pos="91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39" name="矩形 38">
                <a:extLst>
                  <a:ext uri="{FF2B5EF4-FFF2-40B4-BE49-F238E27FC236}">
                    <a16:creationId xmlns:a16="http://schemas.microsoft.com/office/drawing/2014/main" id="{59BDDF7D-AA33-45B5-9FFA-40FEDE97F705}"/>
                  </a:ext>
                </a:extLst>
              </p:cNvPr>
              <p:cNvSpPr/>
              <p:nvPr/>
            </p:nvSpPr>
            <p:spPr>
              <a:xfrm>
                <a:off x="6984732" y="2889044"/>
                <a:ext cx="4410611" cy="3286539"/>
              </a:xfrm>
              <a:prstGeom prst="rect">
                <a:avLst/>
              </a:prstGeom>
              <a:solidFill>
                <a:schemeClr val="accent1"/>
              </a:soli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40" name="组合 39">
              <a:extLst>
                <a:ext uri="{FF2B5EF4-FFF2-40B4-BE49-F238E27FC236}">
                  <a16:creationId xmlns:a16="http://schemas.microsoft.com/office/drawing/2014/main" id="{DE575248-9D7C-4E49-B7AA-AC9414DD717E}"/>
                </a:ext>
              </a:extLst>
            </p:cNvPr>
            <p:cNvGrpSpPr/>
            <p:nvPr/>
          </p:nvGrpSpPr>
          <p:grpSpPr>
            <a:xfrm>
              <a:off x="688487" y="1568324"/>
              <a:ext cx="5364000" cy="2304000"/>
              <a:chOff x="6883400" y="2755900"/>
              <a:chExt cx="4613275" cy="3552825"/>
            </a:xfrm>
          </p:grpSpPr>
          <p:sp>
            <p:nvSpPr>
              <p:cNvPr id="41" name="矩形 40">
                <a:extLst>
                  <a:ext uri="{FF2B5EF4-FFF2-40B4-BE49-F238E27FC236}">
                    <a16:creationId xmlns:a16="http://schemas.microsoft.com/office/drawing/2014/main" id="{6702FE06-8811-4AE5-8F8C-5FDADD8CA470}"/>
                  </a:ext>
                </a:extLst>
              </p:cNvPr>
              <p:cNvSpPr/>
              <p:nvPr/>
            </p:nvSpPr>
            <p:spPr>
              <a:xfrm>
                <a:off x="6883400" y="2755900"/>
                <a:ext cx="4613275" cy="3552825"/>
              </a:xfrm>
              <a:prstGeom prst="rect">
                <a:avLst/>
              </a:prstGeom>
              <a:gradFill>
                <a:gsLst>
                  <a:gs pos="0">
                    <a:schemeClr val="accent1"/>
                  </a:gs>
                  <a:gs pos="91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42" name="矩形 41">
                <a:extLst>
                  <a:ext uri="{FF2B5EF4-FFF2-40B4-BE49-F238E27FC236}">
                    <a16:creationId xmlns:a16="http://schemas.microsoft.com/office/drawing/2014/main" id="{62397455-541F-4236-99FF-00392F38C1E8}"/>
                  </a:ext>
                </a:extLst>
              </p:cNvPr>
              <p:cNvSpPr/>
              <p:nvPr/>
            </p:nvSpPr>
            <p:spPr>
              <a:xfrm>
                <a:off x="6984732" y="2889044"/>
                <a:ext cx="4410611" cy="3286539"/>
              </a:xfrm>
              <a:prstGeom prst="rect">
                <a:avLst/>
              </a:prstGeom>
              <a:solidFill>
                <a:schemeClr val="accent1"/>
              </a:soli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34" name="组合 33">
              <a:extLst>
                <a:ext uri="{FF2B5EF4-FFF2-40B4-BE49-F238E27FC236}">
                  <a16:creationId xmlns:a16="http://schemas.microsoft.com/office/drawing/2014/main" id="{E2E23B36-91E6-4674-BB4D-A70827CFC0C1}"/>
                </a:ext>
              </a:extLst>
            </p:cNvPr>
            <p:cNvGrpSpPr/>
            <p:nvPr/>
          </p:nvGrpSpPr>
          <p:grpSpPr>
            <a:xfrm>
              <a:off x="6168675" y="4004725"/>
              <a:ext cx="5328000" cy="2304000"/>
              <a:chOff x="6883400" y="2755900"/>
              <a:chExt cx="4613275" cy="3552825"/>
            </a:xfrm>
          </p:grpSpPr>
          <p:sp>
            <p:nvSpPr>
              <p:cNvPr id="35" name="矩形 34">
                <a:extLst>
                  <a:ext uri="{FF2B5EF4-FFF2-40B4-BE49-F238E27FC236}">
                    <a16:creationId xmlns:a16="http://schemas.microsoft.com/office/drawing/2014/main" id="{7E42132F-0495-46A7-9390-B6C5F156FEE6}"/>
                  </a:ext>
                </a:extLst>
              </p:cNvPr>
              <p:cNvSpPr/>
              <p:nvPr/>
            </p:nvSpPr>
            <p:spPr>
              <a:xfrm>
                <a:off x="6883400" y="2755900"/>
                <a:ext cx="4613275" cy="3552825"/>
              </a:xfrm>
              <a:prstGeom prst="rect">
                <a:avLst/>
              </a:prstGeom>
              <a:gradFill>
                <a:gsLst>
                  <a:gs pos="0">
                    <a:schemeClr val="accent1"/>
                  </a:gs>
                  <a:gs pos="91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36" name="矩形 35">
                <a:extLst>
                  <a:ext uri="{FF2B5EF4-FFF2-40B4-BE49-F238E27FC236}">
                    <a16:creationId xmlns:a16="http://schemas.microsoft.com/office/drawing/2014/main" id="{17B8D9E0-7964-4745-9475-7CE119EA6989}"/>
                  </a:ext>
                </a:extLst>
              </p:cNvPr>
              <p:cNvSpPr/>
              <p:nvPr/>
            </p:nvSpPr>
            <p:spPr>
              <a:xfrm>
                <a:off x="6984732" y="2889044"/>
                <a:ext cx="4410611" cy="3286539"/>
              </a:xfrm>
              <a:prstGeom prst="rect">
                <a:avLst/>
              </a:prstGeom>
              <a:solidFill>
                <a:schemeClr val="accent1"/>
              </a:soli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28" name="组合 27">
              <a:extLst>
                <a:ext uri="{FF2B5EF4-FFF2-40B4-BE49-F238E27FC236}">
                  <a16:creationId xmlns:a16="http://schemas.microsoft.com/office/drawing/2014/main" id="{CF6724ED-5E88-40E0-96EF-CC117E09406E}"/>
                </a:ext>
              </a:extLst>
            </p:cNvPr>
            <p:cNvGrpSpPr/>
            <p:nvPr/>
          </p:nvGrpSpPr>
          <p:grpSpPr>
            <a:xfrm>
              <a:off x="6168675" y="1568324"/>
              <a:ext cx="5328000" cy="2304000"/>
              <a:chOff x="6883400" y="2755900"/>
              <a:chExt cx="4613275" cy="3552825"/>
            </a:xfrm>
          </p:grpSpPr>
          <p:sp>
            <p:nvSpPr>
              <p:cNvPr id="29" name="矩形 28">
                <a:extLst>
                  <a:ext uri="{FF2B5EF4-FFF2-40B4-BE49-F238E27FC236}">
                    <a16:creationId xmlns:a16="http://schemas.microsoft.com/office/drawing/2014/main" id="{BE82EC61-4A04-4B2E-9166-AD56F11F1E2A}"/>
                  </a:ext>
                </a:extLst>
              </p:cNvPr>
              <p:cNvSpPr/>
              <p:nvPr/>
            </p:nvSpPr>
            <p:spPr>
              <a:xfrm>
                <a:off x="6883400" y="2755900"/>
                <a:ext cx="4613275" cy="3552825"/>
              </a:xfrm>
              <a:prstGeom prst="rect">
                <a:avLst/>
              </a:prstGeom>
              <a:gradFill>
                <a:gsLst>
                  <a:gs pos="0">
                    <a:schemeClr val="accent1"/>
                  </a:gs>
                  <a:gs pos="91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30" name="矩形 29">
                <a:extLst>
                  <a:ext uri="{FF2B5EF4-FFF2-40B4-BE49-F238E27FC236}">
                    <a16:creationId xmlns:a16="http://schemas.microsoft.com/office/drawing/2014/main" id="{D523BDA4-790C-49E8-961A-6221A496EF4C}"/>
                  </a:ext>
                </a:extLst>
              </p:cNvPr>
              <p:cNvSpPr/>
              <p:nvPr/>
            </p:nvSpPr>
            <p:spPr>
              <a:xfrm>
                <a:off x="6984732" y="2889044"/>
                <a:ext cx="4410611" cy="3286539"/>
              </a:xfrm>
              <a:prstGeom prst="rect">
                <a:avLst/>
              </a:prstGeom>
              <a:solidFill>
                <a:schemeClr val="accent1"/>
              </a:soli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sp>
        <p:nvSpPr>
          <p:cNvPr id="15" name="文本占位符 14">
            <a:extLst>
              <a:ext uri="{FF2B5EF4-FFF2-40B4-BE49-F238E27FC236}">
                <a16:creationId xmlns:a16="http://schemas.microsoft.com/office/drawing/2014/main" id="{89DDE932-F18C-4A52-97E2-E536035ECBD8}"/>
              </a:ext>
            </a:extLst>
          </p:cNvPr>
          <p:cNvSpPr>
            <a:spLocks noGrp="1"/>
          </p:cNvSpPr>
          <p:nvPr>
            <p:ph type="body" sz="quarter" idx="10"/>
          </p:nvPr>
        </p:nvSpPr>
        <p:spPr/>
        <p:txBody>
          <a:bodyPr/>
          <a:lstStyle/>
          <a:p>
            <a:r>
              <a:rPr lang="zh-CN" altLang="en-US" dirty="0">
                <a:solidFill>
                  <a:schemeClr val="bg2"/>
                </a:solidFill>
              </a:rPr>
              <a:t>营销</a:t>
            </a:r>
            <a:r>
              <a:rPr lang="zh-CN" altLang="en-US" dirty="0"/>
              <a:t>目标</a:t>
            </a:r>
          </a:p>
        </p:txBody>
      </p:sp>
      <p:sp>
        <p:nvSpPr>
          <p:cNvPr id="16" name="文本占位符 15">
            <a:extLst>
              <a:ext uri="{FF2B5EF4-FFF2-40B4-BE49-F238E27FC236}">
                <a16:creationId xmlns:a16="http://schemas.microsoft.com/office/drawing/2014/main" id="{6499842F-F430-48D1-A215-D40C934CBA76}"/>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objectives</a:t>
            </a:r>
            <a:endParaRPr lang="zh-CN" altLang="en-US" dirty="0">
              <a:solidFill>
                <a:schemeClr val="accent5">
                  <a:alpha val="50000"/>
                </a:schemeClr>
              </a:solidFill>
            </a:endParaRPr>
          </a:p>
        </p:txBody>
      </p:sp>
      <p:grpSp>
        <p:nvGrpSpPr>
          <p:cNvPr id="25" name="组合 24">
            <a:extLst>
              <a:ext uri="{FF2B5EF4-FFF2-40B4-BE49-F238E27FC236}">
                <a16:creationId xmlns:a16="http://schemas.microsoft.com/office/drawing/2014/main" id="{175205EF-DB52-4FC1-8471-C70306638406}"/>
              </a:ext>
            </a:extLst>
          </p:cNvPr>
          <p:cNvGrpSpPr/>
          <p:nvPr/>
        </p:nvGrpSpPr>
        <p:grpSpPr>
          <a:xfrm>
            <a:off x="4417664" y="2263538"/>
            <a:ext cx="3349834" cy="3349972"/>
            <a:chOff x="1163926" y="-4749800"/>
            <a:chExt cx="9864148" cy="7346950"/>
          </a:xfrm>
        </p:grpSpPr>
        <p:sp>
          <p:nvSpPr>
            <p:cNvPr id="26" name="椭圆 25">
              <a:extLst>
                <a:ext uri="{FF2B5EF4-FFF2-40B4-BE49-F238E27FC236}">
                  <a16:creationId xmlns:a16="http://schemas.microsoft.com/office/drawing/2014/main" id="{E10D7DBC-46F6-4115-8CAD-C9D7053BF73C}"/>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27" name="椭圆 26">
              <a:extLst>
                <a:ext uri="{FF2B5EF4-FFF2-40B4-BE49-F238E27FC236}">
                  <a16:creationId xmlns:a16="http://schemas.microsoft.com/office/drawing/2014/main" id="{842C1D1E-A503-4D11-BDFE-C5DEAD2836B4}"/>
                </a:ext>
              </a:extLst>
            </p:cNvPr>
            <p:cNvSpPr/>
            <p:nvPr/>
          </p:nvSpPr>
          <p:spPr>
            <a:xfrm>
              <a:off x="1538205" y="-4471030"/>
              <a:ext cx="9115590" cy="6789411"/>
            </a:xfrm>
            <a:prstGeom prst="ellipse">
              <a:avLst/>
            </a:prstGeom>
            <a:blipFill>
              <a:blip r:embed="rId2">
                <a:alphaModFix amt="80000"/>
              </a:blip>
              <a:srcRect/>
              <a:stretch>
                <a:fillRect l="-24964" t="1352" r="-24964" b="-1352"/>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45" name="文本框 44">
            <a:extLst>
              <a:ext uri="{FF2B5EF4-FFF2-40B4-BE49-F238E27FC236}">
                <a16:creationId xmlns:a16="http://schemas.microsoft.com/office/drawing/2014/main" id="{6F1CC9AE-B0BE-4483-84FF-D0A5FB322945}"/>
              </a:ext>
            </a:extLst>
          </p:cNvPr>
          <p:cNvSpPr txBox="1"/>
          <p:nvPr/>
        </p:nvSpPr>
        <p:spPr>
          <a:xfrm>
            <a:off x="1297268" y="2670374"/>
            <a:ext cx="2974698" cy="701474"/>
          </a:xfrm>
          <a:prstGeom prst="rect">
            <a:avLst/>
          </a:prstGeom>
          <a:noFill/>
        </p:spPr>
        <p:txBody>
          <a:bodyPr wrap="square" lIns="0">
            <a:spAutoFit/>
          </a:bodyPr>
          <a:lstStyle>
            <a:defPPr>
              <a:defRPr lang="en-US"/>
            </a:defPPr>
            <a:lvl1pPr algn="just">
              <a:lnSpc>
                <a:spcPct val="130000"/>
              </a:lnSpc>
              <a:defRPr sz="1600" kern="1600">
                <a:solidFill>
                  <a:schemeClr val="bg2">
                    <a:alpha val="62000"/>
                  </a:schemeClr>
                </a:solidFill>
                <a:latin typeface="+mn-ea"/>
              </a:defRPr>
            </a:lvl1pPr>
          </a:lstStyle>
          <a:p>
            <a:r>
              <a:rPr lang="zh-CN" altLang="zh-CN" dirty="0"/>
              <a:t>挤身一流的产品供应商，成为快速成长的成功品牌</a:t>
            </a:r>
          </a:p>
        </p:txBody>
      </p:sp>
      <p:sp>
        <p:nvSpPr>
          <p:cNvPr id="52" name="文本框 51">
            <a:extLst>
              <a:ext uri="{FF2B5EF4-FFF2-40B4-BE49-F238E27FC236}">
                <a16:creationId xmlns:a16="http://schemas.microsoft.com/office/drawing/2014/main" id="{2BCDDFD4-F354-4453-81C7-CF3C02D66640}"/>
              </a:ext>
            </a:extLst>
          </p:cNvPr>
          <p:cNvSpPr txBox="1"/>
          <p:nvPr/>
        </p:nvSpPr>
        <p:spPr>
          <a:xfrm>
            <a:off x="1327914" y="2148597"/>
            <a:ext cx="1715330" cy="461665"/>
          </a:xfrm>
          <a:prstGeom prst="rect">
            <a:avLst/>
          </a:prstGeom>
          <a:noFill/>
        </p:spPr>
        <p:txBody>
          <a:bodyPr wrap="square" lIns="0">
            <a:spAutoFit/>
          </a:bodyPr>
          <a:lstStyle>
            <a:defPPr>
              <a:defRPr lang="en-US"/>
            </a:defPPr>
            <a:lvl1pPr algn="just">
              <a:defRPr sz="2400">
                <a:solidFill>
                  <a:schemeClr val="bg2"/>
                </a:solidFill>
                <a:latin typeface="+mj-ea"/>
                <a:ea typeface="+mj-ea"/>
              </a:defRPr>
            </a:lvl1pPr>
          </a:lstStyle>
          <a:p>
            <a:r>
              <a:rPr lang="zh-CN" altLang="en-US" dirty="0"/>
              <a:t>营销</a:t>
            </a:r>
            <a:r>
              <a:rPr lang="zh-CN" altLang="en-US" dirty="0">
                <a:solidFill>
                  <a:schemeClr val="accent2"/>
                </a:solidFill>
              </a:rPr>
              <a:t>目标一</a:t>
            </a:r>
            <a:endParaRPr lang="zh-CN" altLang="zh-CN" dirty="0">
              <a:solidFill>
                <a:schemeClr val="accent2"/>
              </a:solidFill>
            </a:endParaRPr>
          </a:p>
        </p:txBody>
      </p:sp>
      <p:sp>
        <p:nvSpPr>
          <p:cNvPr id="47" name="文本框 46">
            <a:extLst>
              <a:ext uri="{FF2B5EF4-FFF2-40B4-BE49-F238E27FC236}">
                <a16:creationId xmlns:a16="http://schemas.microsoft.com/office/drawing/2014/main" id="{93412D79-EBF3-4A20-AAB0-E67EE6B1614F}"/>
              </a:ext>
            </a:extLst>
          </p:cNvPr>
          <p:cNvSpPr txBox="1"/>
          <p:nvPr/>
        </p:nvSpPr>
        <p:spPr>
          <a:xfrm>
            <a:off x="7972427" y="2670374"/>
            <a:ext cx="3016369" cy="701474"/>
          </a:xfrm>
          <a:prstGeom prst="rect">
            <a:avLst/>
          </a:prstGeom>
          <a:noFill/>
        </p:spPr>
        <p:txBody>
          <a:bodyPr wrap="square" lIns="0">
            <a:spAutoFit/>
          </a:bodyPr>
          <a:lstStyle>
            <a:defPPr>
              <a:defRPr lang="en-US"/>
            </a:defPPr>
            <a:lvl1pPr algn="just">
              <a:lnSpc>
                <a:spcPct val="130000"/>
              </a:lnSpc>
              <a:defRPr sz="1600" kern="1600">
                <a:solidFill>
                  <a:schemeClr val="bg2">
                    <a:alpha val="62000"/>
                  </a:schemeClr>
                </a:solidFill>
                <a:latin typeface="+mn-ea"/>
              </a:defRPr>
            </a:lvl1pPr>
          </a:lstStyle>
          <a:p>
            <a:r>
              <a:rPr lang="zh-CN" altLang="zh-CN" dirty="0"/>
              <a:t>以单个产品，带动整个产品线的销售和发展</a:t>
            </a:r>
          </a:p>
        </p:txBody>
      </p:sp>
      <p:sp>
        <p:nvSpPr>
          <p:cNvPr id="53" name="文本框 52">
            <a:extLst>
              <a:ext uri="{FF2B5EF4-FFF2-40B4-BE49-F238E27FC236}">
                <a16:creationId xmlns:a16="http://schemas.microsoft.com/office/drawing/2014/main" id="{7F43913E-2E99-4177-BA5C-52B89FD0962B}"/>
              </a:ext>
            </a:extLst>
          </p:cNvPr>
          <p:cNvSpPr txBox="1"/>
          <p:nvPr/>
        </p:nvSpPr>
        <p:spPr>
          <a:xfrm>
            <a:off x="7973308" y="2148597"/>
            <a:ext cx="1715330" cy="461665"/>
          </a:xfrm>
          <a:prstGeom prst="rect">
            <a:avLst/>
          </a:prstGeom>
          <a:noFill/>
        </p:spPr>
        <p:txBody>
          <a:bodyPr wrap="square" lIns="0">
            <a:spAutoFit/>
          </a:bodyPr>
          <a:lstStyle>
            <a:defPPr>
              <a:defRPr lang="en-US"/>
            </a:defPPr>
            <a:lvl1pPr algn="just">
              <a:defRPr sz="2400">
                <a:solidFill>
                  <a:schemeClr val="bg2"/>
                </a:solidFill>
                <a:latin typeface="+mj-ea"/>
                <a:ea typeface="+mj-ea"/>
              </a:defRPr>
            </a:lvl1pPr>
          </a:lstStyle>
          <a:p>
            <a:r>
              <a:rPr lang="zh-CN" altLang="en-US" dirty="0"/>
              <a:t>营销</a:t>
            </a:r>
            <a:r>
              <a:rPr lang="zh-CN" altLang="en-US" dirty="0">
                <a:solidFill>
                  <a:schemeClr val="accent2"/>
                </a:solidFill>
              </a:rPr>
              <a:t>目标一</a:t>
            </a:r>
            <a:endParaRPr lang="zh-CN" altLang="zh-CN" dirty="0">
              <a:solidFill>
                <a:schemeClr val="accent2"/>
              </a:solidFill>
            </a:endParaRPr>
          </a:p>
        </p:txBody>
      </p:sp>
      <p:sp>
        <p:nvSpPr>
          <p:cNvPr id="51" name="文本框 50">
            <a:extLst>
              <a:ext uri="{FF2B5EF4-FFF2-40B4-BE49-F238E27FC236}">
                <a16:creationId xmlns:a16="http://schemas.microsoft.com/office/drawing/2014/main" id="{849A03CB-F4CC-4A42-A49D-39839BB0AD12}"/>
              </a:ext>
            </a:extLst>
          </p:cNvPr>
          <p:cNvSpPr txBox="1"/>
          <p:nvPr/>
        </p:nvSpPr>
        <p:spPr>
          <a:xfrm>
            <a:off x="1297268" y="5153087"/>
            <a:ext cx="3006199" cy="701474"/>
          </a:xfrm>
          <a:prstGeom prst="rect">
            <a:avLst/>
          </a:prstGeom>
          <a:noFill/>
        </p:spPr>
        <p:txBody>
          <a:bodyPr wrap="square" lIns="0">
            <a:spAutoFit/>
          </a:bodyPr>
          <a:lstStyle>
            <a:defPPr>
              <a:defRPr lang="en-US"/>
            </a:defPPr>
            <a:lvl1pPr algn="just">
              <a:lnSpc>
                <a:spcPct val="130000"/>
              </a:lnSpc>
              <a:defRPr sz="1600" kern="1600">
                <a:solidFill>
                  <a:schemeClr val="bg2">
                    <a:alpha val="62000"/>
                  </a:schemeClr>
                </a:solidFill>
                <a:latin typeface="+mn-ea"/>
              </a:defRPr>
            </a:lvl1pPr>
          </a:lstStyle>
          <a:p>
            <a:r>
              <a:rPr lang="zh-CN" altLang="zh-CN" dirty="0"/>
              <a:t>全力投入工作，使工作有高效率、高收益、高薪资发展</a:t>
            </a:r>
          </a:p>
        </p:txBody>
      </p:sp>
      <p:sp>
        <p:nvSpPr>
          <p:cNvPr id="54" name="文本框 53">
            <a:extLst>
              <a:ext uri="{FF2B5EF4-FFF2-40B4-BE49-F238E27FC236}">
                <a16:creationId xmlns:a16="http://schemas.microsoft.com/office/drawing/2014/main" id="{C2CD62EF-5176-48C0-93C9-5FE73FE938F5}"/>
              </a:ext>
            </a:extLst>
          </p:cNvPr>
          <p:cNvSpPr txBox="1"/>
          <p:nvPr/>
        </p:nvSpPr>
        <p:spPr>
          <a:xfrm>
            <a:off x="1302267" y="4620336"/>
            <a:ext cx="1715330" cy="461665"/>
          </a:xfrm>
          <a:prstGeom prst="rect">
            <a:avLst/>
          </a:prstGeom>
          <a:noFill/>
        </p:spPr>
        <p:txBody>
          <a:bodyPr wrap="square" lIns="0">
            <a:spAutoFit/>
          </a:bodyPr>
          <a:lstStyle>
            <a:defPPr>
              <a:defRPr lang="en-US"/>
            </a:defPPr>
            <a:lvl1pPr algn="just">
              <a:defRPr sz="2400">
                <a:solidFill>
                  <a:schemeClr val="bg2"/>
                </a:solidFill>
                <a:latin typeface="+mj-ea"/>
                <a:ea typeface="+mj-ea"/>
              </a:defRPr>
            </a:lvl1pPr>
          </a:lstStyle>
          <a:p>
            <a:r>
              <a:rPr lang="zh-CN" altLang="en-US" dirty="0"/>
              <a:t>营销</a:t>
            </a:r>
            <a:r>
              <a:rPr lang="zh-CN" altLang="en-US" dirty="0">
                <a:solidFill>
                  <a:schemeClr val="accent2"/>
                </a:solidFill>
              </a:rPr>
              <a:t>目标一</a:t>
            </a:r>
            <a:endParaRPr lang="zh-CN" altLang="zh-CN" dirty="0">
              <a:solidFill>
                <a:schemeClr val="accent2"/>
              </a:solidFill>
            </a:endParaRPr>
          </a:p>
        </p:txBody>
      </p:sp>
      <p:sp>
        <p:nvSpPr>
          <p:cNvPr id="49" name="文本框 48">
            <a:extLst>
              <a:ext uri="{FF2B5EF4-FFF2-40B4-BE49-F238E27FC236}">
                <a16:creationId xmlns:a16="http://schemas.microsoft.com/office/drawing/2014/main" id="{207B8962-E549-4780-A160-45C2745EFBE2}"/>
              </a:ext>
            </a:extLst>
          </p:cNvPr>
          <p:cNvSpPr txBox="1"/>
          <p:nvPr/>
        </p:nvSpPr>
        <p:spPr>
          <a:xfrm>
            <a:off x="7972427" y="5153087"/>
            <a:ext cx="2986086" cy="701474"/>
          </a:xfrm>
          <a:prstGeom prst="rect">
            <a:avLst/>
          </a:prstGeom>
          <a:noFill/>
        </p:spPr>
        <p:txBody>
          <a:bodyPr wrap="square" lIns="0">
            <a:spAutoFit/>
          </a:bodyPr>
          <a:lstStyle>
            <a:defPPr>
              <a:defRPr lang="en-US"/>
            </a:defPPr>
            <a:lvl1pPr algn="just">
              <a:lnSpc>
                <a:spcPct val="130000"/>
              </a:lnSpc>
              <a:defRPr sz="1600" kern="1600">
                <a:solidFill>
                  <a:schemeClr val="bg2">
                    <a:alpha val="62000"/>
                  </a:schemeClr>
                </a:solidFill>
                <a:latin typeface="+mn-ea"/>
              </a:defRPr>
            </a:lvl1pPr>
          </a:lstStyle>
          <a:p>
            <a:r>
              <a:rPr lang="zh-CN" altLang="zh-CN" dirty="0"/>
              <a:t>使自身产品成为行业内知名品牌，取代同水平产品的市场</a:t>
            </a:r>
          </a:p>
        </p:txBody>
      </p:sp>
      <p:sp>
        <p:nvSpPr>
          <p:cNvPr id="55" name="文本框 54">
            <a:extLst>
              <a:ext uri="{FF2B5EF4-FFF2-40B4-BE49-F238E27FC236}">
                <a16:creationId xmlns:a16="http://schemas.microsoft.com/office/drawing/2014/main" id="{44251D8D-AD71-48DE-A371-5E8F2F38DD11}"/>
              </a:ext>
            </a:extLst>
          </p:cNvPr>
          <p:cNvSpPr txBox="1"/>
          <p:nvPr/>
        </p:nvSpPr>
        <p:spPr>
          <a:xfrm>
            <a:off x="7985887" y="4620336"/>
            <a:ext cx="1715330" cy="461665"/>
          </a:xfrm>
          <a:prstGeom prst="rect">
            <a:avLst/>
          </a:prstGeom>
          <a:noFill/>
        </p:spPr>
        <p:txBody>
          <a:bodyPr wrap="square" lIns="0">
            <a:spAutoFit/>
          </a:bodyPr>
          <a:lstStyle>
            <a:defPPr>
              <a:defRPr lang="en-US"/>
            </a:defPPr>
            <a:lvl1pPr algn="just">
              <a:defRPr sz="2400">
                <a:solidFill>
                  <a:schemeClr val="bg2"/>
                </a:solidFill>
                <a:latin typeface="+mj-ea"/>
                <a:ea typeface="+mj-ea"/>
              </a:defRPr>
            </a:lvl1pPr>
          </a:lstStyle>
          <a:p>
            <a:r>
              <a:rPr lang="zh-CN" altLang="en-US" dirty="0"/>
              <a:t>营销</a:t>
            </a:r>
            <a:r>
              <a:rPr lang="zh-CN" altLang="en-US" dirty="0">
                <a:solidFill>
                  <a:schemeClr val="accent2"/>
                </a:solidFill>
              </a:rPr>
              <a:t>目标一</a:t>
            </a:r>
            <a:endParaRPr lang="zh-CN" altLang="zh-CN" dirty="0">
              <a:solidFill>
                <a:schemeClr val="accent2"/>
              </a:solidFill>
            </a:endParaRPr>
          </a:p>
        </p:txBody>
      </p:sp>
    </p:spTree>
    <p:extLst>
      <p:ext uri="{BB962C8B-B14F-4D97-AF65-F5344CB8AC3E}">
        <p14:creationId xmlns:p14="http://schemas.microsoft.com/office/powerpoint/2010/main" val="871341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任意多边形: 形状 113">
            <a:extLst>
              <a:ext uri="{FF2B5EF4-FFF2-40B4-BE49-F238E27FC236}">
                <a16:creationId xmlns:a16="http://schemas.microsoft.com/office/drawing/2014/main" id="{F507D4FF-133D-4B79-A6B2-F77F11B5447B}"/>
              </a:ext>
            </a:extLst>
          </p:cNvPr>
          <p:cNvSpPr/>
          <p:nvPr/>
        </p:nvSpPr>
        <p:spPr>
          <a:xfrm>
            <a:off x="1708416" y="3750365"/>
            <a:ext cx="8775168" cy="3107635"/>
          </a:xfrm>
          <a:custGeom>
            <a:avLst/>
            <a:gdLst>
              <a:gd name="connsiteX0" fmla="*/ 4053504 w 8107008"/>
              <a:gd name="connsiteY0" fmla="*/ 0 h 2733472"/>
              <a:gd name="connsiteX1" fmla="*/ 8064817 w 8107008"/>
              <a:gd name="connsiteY1" fmla="*/ 2617016 h 2733472"/>
              <a:gd name="connsiteX2" fmla="*/ 8107008 w 8107008"/>
              <a:gd name="connsiteY2" fmla="*/ 2733472 h 2733472"/>
              <a:gd name="connsiteX3" fmla="*/ 0 w 8107008"/>
              <a:gd name="connsiteY3" fmla="*/ 2733472 h 2733472"/>
              <a:gd name="connsiteX4" fmla="*/ 42191 w 8107008"/>
              <a:gd name="connsiteY4" fmla="*/ 2617016 h 2733472"/>
              <a:gd name="connsiteX5" fmla="*/ 4053504 w 8107008"/>
              <a:gd name="connsiteY5" fmla="*/ 0 h 27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7008" h="2733472">
                <a:moveTo>
                  <a:pt x="4053504" y="0"/>
                </a:moveTo>
                <a:cubicBezTo>
                  <a:pt x="5896082" y="0"/>
                  <a:pt x="7466103" y="1089869"/>
                  <a:pt x="8064817" y="2617016"/>
                </a:cubicBezTo>
                <a:lnTo>
                  <a:pt x="8107008" y="2733472"/>
                </a:lnTo>
                <a:lnTo>
                  <a:pt x="0" y="2733472"/>
                </a:lnTo>
                <a:lnTo>
                  <a:pt x="42191" y="2617016"/>
                </a:lnTo>
                <a:cubicBezTo>
                  <a:pt x="640905" y="1089869"/>
                  <a:pt x="2210926" y="0"/>
                  <a:pt x="4053504" y="0"/>
                </a:cubicBezTo>
                <a:close/>
              </a:path>
            </a:pathLst>
          </a:custGeom>
          <a:gradFill>
            <a:gsLst>
              <a:gs pos="0">
                <a:schemeClr val="accent1"/>
              </a:gs>
              <a:gs pos="91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2"/>
              </a:solidFill>
            </a:endParaRPr>
          </a:p>
        </p:txBody>
      </p:sp>
      <p:pic>
        <p:nvPicPr>
          <p:cNvPr id="111" name="图片 110">
            <a:extLst>
              <a:ext uri="{FF2B5EF4-FFF2-40B4-BE49-F238E27FC236}">
                <a16:creationId xmlns:a16="http://schemas.microsoft.com/office/drawing/2014/main" id="{B7DF8ABC-D554-46BD-95CB-7ED1A1604A7F}"/>
              </a:ext>
            </a:extLst>
          </p:cNvPr>
          <p:cNvPicPr>
            <a:picLocks noChangeAspect="1"/>
          </p:cNvPicPr>
          <p:nvPr/>
        </p:nvPicPr>
        <p:blipFill>
          <a:blip r:embed="rId2"/>
          <a:srcRect b="67652"/>
          <a:stretch>
            <a:fillRect/>
          </a:stretch>
        </p:blipFill>
        <p:spPr>
          <a:xfrm>
            <a:off x="1480928" y="3870241"/>
            <a:ext cx="9230144" cy="2987759"/>
          </a:xfrm>
          <a:custGeom>
            <a:avLst/>
            <a:gdLst>
              <a:gd name="connsiteX0" fmla="*/ 0 w 9230144"/>
              <a:gd name="connsiteY0" fmla="*/ 0 h 2987759"/>
              <a:gd name="connsiteX1" fmla="*/ 9230144 w 9230144"/>
              <a:gd name="connsiteY1" fmla="*/ 0 h 2987759"/>
              <a:gd name="connsiteX2" fmla="*/ 9230144 w 9230144"/>
              <a:gd name="connsiteY2" fmla="*/ 2987759 h 2987759"/>
              <a:gd name="connsiteX3" fmla="*/ 0 w 9230144"/>
              <a:gd name="connsiteY3" fmla="*/ 2987759 h 2987759"/>
            </a:gdLst>
            <a:ahLst/>
            <a:cxnLst>
              <a:cxn ang="0">
                <a:pos x="connsiteX0" y="connsiteY0"/>
              </a:cxn>
              <a:cxn ang="0">
                <a:pos x="connsiteX1" y="connsiteY1"/>
              </a:cxn>
              <a:cxn ang="0">
                <a:pos x="connsiteX2" y="connsiteY2"/>
              </a:cxn>
              <a:cxn ang="0">
                <a:pos x="connsiteX3" y="connsiteY3"/>
              </a:cxn>
            </a:cxnLst>
            <a:rect l="l" t="t" r="r" b="b"/>
            <a:pathLst>
              <a:path w="9230144" h="2987759">
                <a:moveTo>
                  <a:pt x="0" y="0"/>
                </a:moveTo>
                <a:lnTo>
                  <a:pt x="9230144" y="0"/>
                </a:lnTo>
                <a:lnTo>
                  <a:pt x="9230144" y="2987759"/>
                </a:lnTo>
                <a:lnTo>
                  <a:pt x="0" y="2987759"/>
                </a:lnTo>
                <a:close/>
              </a:path>
            </a:pathLst>
          </a:custGeom>
          <a:ln>
            <a:noFill/>
          </a:ln>
        </p:spPr>
      </p:pic>
      <p:sp>
        <p:nvSpPr>
          <p:cNvPr id="61" name="文本占位符 60">
            <a:extLst>
              <a:ext uri="{FF2B5EF4-FFF2-40B4-BE49-F238E27FC236}">
                <a16:creationId xmlns:a16="http://schemas.microsoft.com/office/drawing/2014/main" id="{E4BD196D-F7AF-47E4-B4FC-48151D60D80A}"/>
              </a:ext>
            </a:extLst>
          </p:cNvPr>
          <p:cNvSpPr>
            <a:spLocks noGrp="1"/>
          </p:cNvSpPr>
          <p:nvPr>
            <p:ph type="body" sz="quarter" idx="10"/>
          </p:nvPr>
        </p:nvSpPr>
        <p:spPr/>
        <p:txBody>
          <a:bodyPr/>
          <a:lstStyle/>
          <a:p>
            <a:r>
              <a:rPr lang="zh-CN" altLang="en-US" sz="3200" dirty="0">
                <a:solidFill>
                  <a:schemeClr val="bg2"/>
                </a:solidFill>
                <a:latin typeface="+mj-ea"/>
                <a:ea typeface="+mj-ea"/>
              </a:rPr>
              <a:t>营销</a:t>
            </a:r>
            <a:r>
              <a:rPr lang="zh-CN" altLang="en-US" sz="3200" dirty="0">
                <a:solidFill>
                  <a:schemeClr val="accent2"/>
                </a:solidFill>
                <a:latin typeface="+mj-ea"/>
                <a:ea typeface="+mj-ea"/>
              </a:rPr>
              <a:t>管理</a:t>
            </a:r>
          </a:p>
        </p:txBody>
      </p:sp>
      <p:sp>
        <p:nvSpPr>
          <p:cNvPr id="62" name="文本占位符 61">
            <a:extLst>
              <a:ext uri="{FF2B5EF4-FFF2-40B4-BE49-F238E27FC236}">
                <a16:creationId xmlns:a16="http://schemas.microsoft.com/office/drawing/2014/main" id="{295A835C-2AEB-432B-BE1E-06F30AAFE9A0}"/>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management</a:t>
            </a:r>
          </a:p>
        </p:txBody>
      </p:sp>
      <p:sp>
        <p:nvSpPr>
          <p:cNvPr id="30" name="任意多边形: 形状 29">
            <a:extLst>
              <a:ext uri="{FF2B5EF4-FFF2-40B4-BE49-F238E27FC236}">
                <a16:creationId xmlns:a16="http://schemas.microsoft.com/office/drawing/2014/main" id="{BDF3B7F9-56F1-4462-BC22-D8EB39485B39}"/>
              </a:ext>
            </a:extLst>
          </p:cNvPr>
          <p:cNvSpPr/>
          <p:nvPr/>
        </p:nvSpPr>
        <p:spPr>
          <a:xfrm>
            <a:off x="2481389" y="3805462"/>
            <a:ext cx="7229225" cy="2531839"/>
          </a:xfrm>
          <a:custGeom>
            <a:avLst/>
            <a:gdLst>
              <a:gd name="connsiteX0" fmla="*/ 3614612 w 7229225"/>
              <a:gd name="connsiteY0" fmla="*/ 0 h 2531839"/>
              <a:gd name="connsiteX1" fmla="*/ 7163546 w 7229225"/>
              <a:gd name="connsiteY1" fmla="*/ 2352392 h 2531839"/>
              <a:gd name="connsiteX2" fmla="*/ 7229225 w 7229225"/>
              <a:gd name="connsiteY2" fmla="*/ 2531839 h 2531839"/>
              <a:gd name="connsiteX3" fmla="*/ 0 w 7229225"/>
              <a:gd name="connsiteY3" fmla="*/ 2531839 h 2531839"/>
              <a:gd name="connsiteX4" fmla="*/ 65678 w 7229225"/>
              <a:gd name="connsiteY4" fmla="*/ 2352392 h 2531839"/>
              <a:gd name="connsiteX5" fmla="*/ 3614612 w 7229225"/>
              <a:gd name="connsiteY5" fmla="*/ 0 h 253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9225" h="2531839">
                <a:moveTo>
                  <a:pt x="3614612" y="0"/>
                </a:moveTo>
                <a:cubicBezTo>
                  <a:pt x="5210003" y="0"/>
                  <a:pt x="6578839" y="969990"/>
                  <a:pt x="7163546" y="2352392"/>
                </a:cubicBezTo>
                <a:lnTo>
                  <a:pt x="7229225" y="2531839"/>
                </a:lnTo>
                <a:lnTo>
                  <a:pt x="0" y="2531839"/>
                </a:lnTo>
                <a:lnTo>
                  <a:pt x="65678" y="2352392"/>
                </a:lnTo>
                <a:cubicBezTo>
                  <a:pt x="650385" y="969990"/>
                  <a:pt x="2019222" y="0"/>
                  <a:pt x="361461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a:extLst>
              <a:ext uri="{FF2B5EF4-FFF2-40B4-BE49-F238E27FC236}">
                <a16:creationId xmlns:a16="http://schemas.microsoft.com/office/drawing/2014/main" id="{3A0DE08E-E6BB-4BB2-9E0A-99229DEA9467}"/>
              </a:ext>
            </a:extLst>
          </p:cNvPr>
          <p:cNvGrpSpPr/>
          <p:nvPr/>
        </p:nvGrpSpPr>
        <p:grpSpPr>
          <a:xfrm>
            <a:off x="2008366" y="5850053"/>
            <a:ext cx="380852" cy="380852"/>
            <a:chOff x="1997358" y="5089289"/>
            <a:chExt cx="380852" cy="380852"/>
          </a:xfrm>
        </p:grpSpPr>
        <p:sp>
          <p:nvSpPr>
            <p:cNvPr id="44" name="椭圆 43">
              <a:extLst>
                <a:ext uri="{FF2B5EF4-FFF2-40B4-BE49-F238E27FC236}">
                  <a16:creationId xmlns:a16="http://schemas.microsoft.com/office/drawing/2014/main" id="{7D0977DB-3E26-4022-97F5-3C971470CA56}"/>
                </a:ext>
              </a:extLst>
            </p:cNvPr>
            <p:cNvSpPr/>
            <p:nvPr/>
          </p:nvSpPr>
          <p:spPr>
            <a:xfrm rot="17691273">
              <a:off x="1997358" y="5089289"/>
              <a:ext cx="380852" cy="380852"/>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5" name="椭圆 44">
              <a:extLst>
                <a:ext uri="{FF2B5EF4-FFF2-40B4-BE49-F238E27FC236}">
                  <a16:creationId xmlns:a16="http://schemas.microsoft.com/office/drawing/2014/main" id="{63B39FEE-AB6B-4316-9B6F-D30BEA0B8B3D}"/>
                </a:ext>
              </a:extLst>
            </p:cNvPr>
            <p:cNvSpPr/>
            <p:nvPr/>
          </p:nvSpPr>
          <p:spPr>
            <a:xfrm rot="17691273">
              <a:off x="2051558" y="5143489"/>
              <a:ext cx="272451" cy="272451"/>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6" name="椭圆 45">
              <a:extLst>
                <a:ext uri="{FF2B5EF4-FFF2-40B4-BE49-F238E27FC236}">
                  <a16:creationId xmlns:a16="http://schemas.microsoft.com/office/drawing/2014/main" id="{38AB384C-3311-442D-911C-CD81F646E51D}"/>
                </a:ext>
              </a:extLst>
            </p:cNvPr>
            <p:cNvSpPr/>
            <p:nvPr/>
          </p:nvSpPr>
          <p:spPr>
            <a:xfrm rot="9900000">
              <a:off x="2083865" y="5175796"/>
              <a:ext cx="207837" cy="2078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74" name="组合 73">
            <a:extLst>
              <a:ext uri="{FF2B5EF4-FFF2-40B4-BE49-F238E27FC236}">
                <a16:creationId xmlns:a16="http://schemas.microsoft.com/office/drawing/2014/main" id="{762E5E92-56A2-40CC-8FC7-260B6A6AD305}"/>
              </a:ext>
            </a:extLst>
          </p:cNvPr>
          <p:cNvGrpSpPr/>
          <p:nvPr/>
        </p:nvGrpSpPr>
        <p:grpSpPr>
          <a:xfrm rot="9273">
            <a:off x="3479980" y="4396210"/>
            <a:ext cx="380852" cy="380852"/>
            <a:chOff x="829466" y="5351654"/>
            <a:chExt cx="380850" cy="380850"/>
          </a:xfrm>
        </p:grpSpPr>
        <p:sp>
          <p:nvSpPr>
            <p:cNvPr id="75" name="椭圆 74">
              <a:extLst>
                <a:ext uri="{FF2B5EF4-FFF2-40B4-BE49-F238E27FC236}">
                  <a16:creationId xmlns:a16="http://schemas.microsoft.com/office/drawing/2014/main" id="{D0E7189B-BEF1-4E87-B9F4-AFD06FC57E78}"/>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6" name="椭圆 75">
              <a:extLst>
                <a:ext uri="{FF2B5EF4-FFF2-40B4-BE49-F238E27FC236}">
                  <a16:creationId xmlns:a16="http://schemas.microsoft.com/office/drawing/2014/main" id="{A4C8DA36-916E-4388-805C-8C51FAB6E3DB}"/>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7" name="椭圆 76">
              <a:extLst>
                <a:ext uri="{FF2B5EF4-FFF2-40B4-BE49-F238E27FC236}">
                  <a16:creationId xmlns:a16="http://schemas.microsoft.com/office/drawing/2014/main" id="{8ECB45B9-B088-48F0-8FDD-071305A2FCBE}"/>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78" name="组合 77">
            <a:extLst>
              <a:ext uri="{FF2B5EF4-FFF2-40B4-BE49-F238E27FC236}">
                <a16:creationId xmlns:a16="http://schemas.microsoft.com/office/drawing/2014/main" id="{1A90068E-6138-4C6E-87EA-4FBF4D874C57}"/>
              </a:ext>
            </a:extLst>
          </p:cNvPr>
          <p:cNvGrpSpPr/>
          <p:nvPr/>
        </p:nvGrpSpPr>
        <p:grpSpPr>
          <a:xfrm rot="9273">
            <a:off x="5916582" y="3681836"/>
            <a:ext cx="380852" cy="380852"/>
            <a:chOff x="829466" y="5351654"/>
            <a:chExt cx="380850" cy="380850"/>
          </a:xfrm>
        </p:grpSpPr>
        <p:sp>
          <p:nvSpPr>
            <p:cNvPr id="79" name="椭圆 78">
              <a:extLst>
                <a:ext uri="{FF2B5EF4-FFF2-40B4-BE49-F238E27FC236}">
                  <a16:creationId xmlns:a16="http://schemas.microsoft.com/office/drawing/2014/main" id="{0A0B3161-81B6-4766-9EBE-2D40A6E3936D}"/>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0" name="椭圆 79">
              <a:extLst>
                <a:ext uri="{FF2B5EF4-FFF2-40B4-BE49-F238E27FC236}">
                  <a16:creationId xmlns:a16="http://schemas.microsoft.com/office/drawing/2014/main" id="{FAB71B66-5479-4327-BAAC-3EF355D23CF1}"/>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1" name="椭圆 80">
              <a:extLst>
                <a:ext uri="{FF2B5EF4-FFF2-40B4-BE49-F238E27FC236}">
                  <a16:creationId xmlns:a16="http://schemas.microsoft.com/office/drawing/2014/main" id="{33E06D5E-3AB7-4F8F-B7CD-FFAF830566DE}"/>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82" name="组合 81">
            <a:extLst>
              <a:ext uri="{FF2B5EF4-FFF2-40B4-BE49-F238E27FC236}">
                <a16:creationId xmlns:a16="http://schemas.microsoft.com/office/drawing/2014/main" id="{7E9262AD-9586-427D-975B-3F7D726B5D93}"/>
              </a:ext>
            </a:extLst>
          </p:cNvPr>
          <p:cNvGrpSpPr/>
          <p:nvPr/>
        </p:nvGrpSpPr>
        <p:grpSpPr>
          <a:xfrm rot="9273">
            <a:off x="8388320" y="4396212"/>
            <a:ext cx="380852" cy="380852"/>
            <a:chOff x="829466" y="5351654"/>
            <a:chExt cx="380850" cy="380850"/>
          </a:xfrm>
        </p:grpSpPr>
        <p:sp>
          <p:nvSpPr>
            <p:cNvPr id="83" name="椭圆 82">
              <a:extLst>
                <a:ext uri="{FF2B5EF4-FFF2-40B4-BE49-F238E27FC236}">
                  <a16:creationId xmlns:a16="http://schemas.microsoft.com/office/drawing/2014/main" id="{E2018CAB-6EB6-4073-B20D-1D960261AC57}"/>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4" name="椭圆 83">
              <a:extLst>
                <a:ext uri="{FF2B5EF4-FFF2-40B4-BE49-F238E27FC236}">
                  <a16:creationId xmlns:a16="http://schemas.microsoft.com/office/drawing/2014/main" id="{690ED42F-B6A2-4A7A-8FB7-EEB1DDD72E32}"/>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5" name="椭圆 84">
              <a:extLst>
                <a:ext uri="{FF2B5EF4-FFF2-40B4-BE49-F238E27FC236}">
                  <a16:creationId xmlns:a16="http://schemas.microsoft.com/office/drawing/2014/main" id="{5ED8C176-6684-46E0-86DA-494E2F6078B4}"/>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86" name="组合 85">
            <a:extLst>
              <a:ext uri="{FF2B5EF4-FFF2-40B4-BE49-F238E27FC236}">
                <a16:creationId xmlns:a16="http://schemas.microsoft.com/office/drawing/2014/main" id="{978513B2-DB46-464C-A3D9-196C0ABAE0BA}"/>
              </a:ext>
            </a:extLst>
          </p:cNvPr>
          <p:cNvGrpSpPr/>
          <p:nvPr/>
        </p:nvGrpSpPr>
        <p:grpSpPr>
          <a:xfrm rot="9273">
            <a:off x="9802783" y="5824962"/>
            <a:ext cx="380852" cy="380852"/>
            <a:chOff x="829466" y="5351654"/>
            <a:chExt cx="380850" cy="380850"/>
          </a:xfrm>
        </p:grpSpPr>
        <p:sp>
          <p:nvSpPr>
            <p:cNvPr id="87" name="椭圆 86">
              <a:extLst>
                <a:ext uri="{FF2B5EF4-FFF2-40B4-BE49-F238E27FC236}">
                  <a16:creationId xmlns:a16="http://schemas.microsoft.com/office/drawing/2014/main" id="{25184748-A78C-4514-BEA6-F2C2BFE9E717}"/>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8" name="椭圆 87">
              <a:extLst>
                <a:ext uri="{FF2B5EF4-FFF2-40B4-BE49-F238E27FC236}">
                  <a16:creationId xmlns:a16="http://schemas.microsoft.com/office/drawing/2014/main" id="{F1B90DF1-4F5A-4162-8440-772095E6FF8C}"/>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9" name="椭圆 88">
              <a:extLst>
                <a:ext uri="{FF2B5EF4-FFF2-40B4-BE49-F238E27FC236}">
                  <a16:creationId xmlns:a16="http://schemas.microsoft.com/office/drawing/2014/main" id="{304CD431-FF83-48B9-BF85-81753BE7202B}"/>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91" name="文本框 90">
            <a:extLst>
              <a:ext uri="{FF2B5EF4-FFF2-40B4-BE49-F238E27FC236}">
                <a16:creationId xmlns:a16="http://schemas.microsoft.com/office/drawing/2014/main" id="{7DD1323F-54AB-437D-BA70-200F1F869607}"/>
              </a:ext>
            </a:extLst>
          </p:cNvPr>
          <p:cNvSpPr txBox="1"/>
          <p:nvPr/>
        </p:nvSpPr>
        <p:spPr>
          <a:xfrm>
            <a:off x="2328033" y="2570753"/>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r>
              <a:rPr lang="zh-CN" altLang="en-US" dirty="0"/>
              <a:t>店铺</a:t>
            </a:r>
            <a:r>
              <a:rPr lang="zh-CN" altLang="en-US" dirty="0">
                <a:solidFill>
                  <a:schemeClr val="accent2"/>
                </a:solidFill>
              </a:rPr>
              <a:t>管理</a:t>
            </a:r>
            <a:endParaRPr lang="zh-CN" altLang="zh-CN" dirty="0">
              <a:solidFill>
                <a:schemeClr val="accent2"/>
              </a:solidFill>
            </a:endParaRPr>
          </a:p>
        </p:txBody>
      </p:sp>
      <p:sp>
        <p:nvSpPr>
          <p:cNvPr id="92" name="文本框 91">
            <a:extLst>
              <a:ext uri="{FF2B5EF4-FFF2-40B4-BE49-F238E27FC236}">
                <a16:creationId xmlns:a16="http://schemas.microsoft.com/office/drawing/2014/main" id="{295AF5EB-F97A-4A54-AF13-293983048869}"/>
              </a:ext>
            </a:extLst>
          </p:cNvPr>
          <p:cNvSpPr txBox="1"/>
          <p:nvPr/>
        </p:nvSpPr>
        <p:spPr>
          <a:xfrm>
            <a:off x="2311031" y="3039099"/>
            <a:ext cx="1910774" cy="1341649"/>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r>
              <a:rPr lang="zh-CN" altLang="en-US" dirty="0"/>
              <a:t>制定目标以及管理方案，明确角色分工，为日后工作更好的开展</a:t>
            </a:r>
            <a:endParaRPr lang="zh-CN" altLang="zh-CN" dirty="0"/>
          </a:p>
        </p:txBody>
      </p:sp>
      <p:sp>
        <p:nvSpPr>
          <p:cNvPr id="94" name="文本框 93">
            <a:extLst>
              <a:ext uri="{FF2B5EF4-FFF2-40B4-BE49-F238E27FC236}">
                <a16:creationId xmlns:a16="http://schemas.microsoft.com/office/drawing/2014/main" id="{DCCB824D-35A6-44C9-B621-1F3EDF23F6D2}"/>
              </a:ext>
            </a:extLst>
          </p:cNvPr>
          <p:cNvSpPr txBox="1"/>
          <p:nvPr/>
        </p:nvSpPr>
        <p:spPr>
          <a:xfrm>
            <a:off x="5388113" y="1918060"/>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dirty="0"/>
              <a:t>策略</a:t>
            </a:r>
            <a:r>
              <a:rPr lang="zh-CN" altLang="en-US" dirty="0">
                <a:solidFill>
                  <a:schemeClr val="accent2"/>
                </a:solidFill>
              </a:rPr>
              <a:t>调整</a:t>
            </a:r>
            <a:endParaRPr lang="zh-CN" altLang="zh-CN" dirty="0">
              <a:solidFill>
                <a:schemeClr val="accent2"/>
              </a:solidFill>
            </a:endParaRPr>
          </a:p>
        </p:txBody>
      </p:sp>
      <p:sp>
        <p:nvSpPr>
          <p:cNvPr id="95" name="文本框 94">
            <a:extLst>
              <a:ext uri="{FF2B5EF4-FFF2-40B4-BE49-F238E27FC236}">
                <a16:creationId xmlns:a16="http://schemas.microsoft.com/office/drawing/2014/main" id="{510DFE2F-EC5D-4942-BCF8-F015F2E2DB51}"/>
              </a:ext>
            </a:extLst>
          </p:cNvPr>
          <p:cNvSpPr txBox="1"/>
          <p:nvPr/>
        </p:nvSpPr>
        <p:spPr>
          <a:xfrm>
            <a:off x="5026009" y="2367733"/>
            <a:ext cx="2139981" cy="1061267"/>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dirty="0"/>
              <a:t>通过活动复盘优化运营策略，不断调整提高运营短时间效果</a:t>
            </a:r>
            <a:endParaRPr lang="zh-CN" altLang="zh-CN" dirty="0"/>
          </a:p>
        </p:txBody>
      </p:sp>
      <p:sp>
        <p:nvSpPr>
          <p:cNvPr id="103" name="文本框 102">
            <a:extLst>
              <a:ext uri="{FF2B5EF4-FFF2-40B4-BE49-F238E27FC236}">
                <a16:creationId xmlns:a16="http://schemas.microsoft.com/office/drawing/2014/main" id="{3FD07703-EC20-4684-BA11-CD75514873B3}"/>
              </a:ext>
            </a:extLst>
          </p:cNvPr>
          <p:cNvSpPr txBox="1"/>
          <p:nvPr/>
        </p:nvSpPr>
        <p:spPr>
          <a:xfrm>
            <a:off x="8655218" y="2488509"/>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r>
              <a:rPr lang="zh-CN" altLang="en-US" dirty="0"/>
              <a:t>客服</a:t>
            </a:r>
            <a:r>
              <a:rPr lang="zh-CN" altLang="en-US" dirty="0">
                <a:solidFill>
                  <a:schemeClr val="accent2"/>
                </a:solidFill>
              </a:rPr>
              <a:t>培训</a:t>
            </a:r>
            <a:endParaRPr lang="zh-CN" altLang="zh-CN" dirty="0">
              <a:solidFill>
                <a:schemeClr val="accent2"/>
              </a:solidFill>
            </a:endParaRPr>
          </a:p>
        </p:txBody>
      </p:sp>
      <p:sp>
        <p:nvSpPr>
          <p:cNvPr id="104" name="文本框 103">
            <a:extLst>
              <a:ext uri="{FF2B5EF4-FFF2-40B4-BE49-F238E27FC236}">
                <a16:creationId xmlns:a16="http://schemas.microsoft.com/office/drawing/2014/main" id="{6C400209-A756-4849-92DF-CB30C6FD9AA9}"/>
              </a:ext>
            </a:extLst>
          </p:cNvPr>
          <p:cNvSpPr txBox="1"/>
          <p:nvPr/>
        </p:nvSpPr>
        <p:spPr>
          <a:xfrm>
            <a:off x="8183452" y="2969475"/>
            <a:ext cx="1894404" cy="1341649"/>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r>
              <a:rPr lang="zh-CN" altLang="zh-CN" dirty="0"/>
              <a:t>做好售前售后培训工作，学习销售技巧，促进订单的有效转化和促成</a:t>
            </a:r>
          </a:p>
        </p:txBody>
      </p:sp>
      <p:sp>
        <p:nvSpPr>
          <p:cNvPr id="97" name="文本框 96">
            <a:extLst>
              <a:ext uri="{FF2B5EF4-FFF2-40B4-BE49-F238E27FC236}">
                <a16:creationId xmlns:a16="http://schemas.microsoft.com/office/drawing/2014/main" id="{4DCFE7E1-4943-467A-A3FE-626F5F44C829}"/>
              </a:ext>
            </a:extLst>
          </p:cNvPr>
          <p:cNvSpPr txBox="1"/>
          <p:nvPr/>
        </p:nvSpPr>
        <p:spPr>
          <a:xfrm>
            <a:off x="656415" y="4533696"/>
            <a:ext cx="1695651"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l"/>
            <a:r>
              <a:rPr lang="zh-CN" altLang="en-US" dirty="0"/>
              <a:t>产品</a:t>
            </a:r>
            <a:r>
              <a:rPr lang="zh-CN" altLang="en-US" dirty="0">
                <a:solidFill>
                  <a:schemeClr val="accent2"/>
                </a:solidFill>
              </a:rPr>
              <a:t>管理</a:t>
            </a:r>
            <a:endParaRPr lang="zh-CN" altLang="zh-CN" dirty="0">
              <a:solidFill>
                <a:schemeClr val="accent2"/>
              </a:solidFill>
            </a:endParaRPr>
          </a:p>
        </p:txBody>
      </p:sp>
      <p:sp>
        <p:nvSpPr>
          <p:cNvPr id="98" name="文本框 97">
            <a:extLst>
              <a:ext uri="{FF2B5EF4-FFF2-40B4-BE49-F238E27FC236}">
                <a16:creationId xmlns:a16="http://schemas.microsoft.com/office/drawing/2014/main" id="{A1B78227-F53F-4104-926E-317A2BCCF9DE}"/>
              </a:ext>
            </a:extLst>
          </p:cNvPr>
          <p:cNvSpPr txBox="1"/>
          <p:nvPr/>
        </p:nvSpPr>
        <p:spPr>
          <a:xfrm>
            <a:off x="636961" y="4967076"/>
            <a:ext cx="1719263" cy="1341649"/>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l"/>
            <a:r>
              <a:rPr lang="zh-CN" altLang="en-US" dirty="0"/>
              <a:t>产品管理标准化，提高流程效率，进一步提高加强工作效率</a:t>
            </a:r>
            <a:endParaRPr lang="zh-CN" altLang="zh-CN" dirty="0"/>
          </a:p>
        </p:txBody>
      </p:sp>
      <p:sp>
        <p:nvSpPr>
          <p:cNvPr id="100" name="文本框 99">
            <a:extLst>
              <a:ext uri="{FF2B5EF4-FFF2-40B4-BE49-F238E27FC236}">
                <a16:creationId xmlns:a16="http://schemas.microsoft.com/office/drawing/2014/main" id="{B6D2AEF4-E808-462C-8E2C-BA702D0285E0}"/>
              </a:ext>
            </a:extLst>
          </p:cNvPr>
          <p:cNvSpPr txBox="1"/>
          <p:nvPr/>
        </p:nvSpPr>
        <p:spPr>
          <a:xfrm>
            <a:off x="10158723" y="4495048"/>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r"/>
            <a:r>
              <a:rPr lang="zh-CN" altLang="en-US" dirty="0"/>
              <a:t>促销</a:t>
            </a:r>
            <a:r>
              <a:rPr lang="zh-CN" altLang="en-US" dirty="0">
                <a:solidFill>
                  <a:schemeClr val="accent2"/>
                </a:solidFill>
              </a:rPr>
              <a:t>管理</a:t>
            </a:r>
            <a:endParaRPr lang="zh-CN" altLang="zh-CN" dirty="0">
              <a:solidFill>
                <a:schemeClr val="accent2"/>
              </a:solidFill>
            </a:endParaRPr>
          </a:p>
        </p:txBody>
      </p:sp>
      <p:sp>
        <p:nvSpPr>
          <p:cNvPr id="101" name="文本框 100">
            <a:extLst>
              <a:ext uri="{FF2B5EF4-FFF2-40B4-BE49-F238E27FC236}">
                <a16:creationId xmlns:a16="http://schemas.microsoft.com/office/drawing/2014/main" id="{5B768A5A-EC2A-40AE-8FBE-7416460E2844}"/>
              </a:ext>
            </a:extLst>
          </p:cNvPr>
          <p:cNvSpPr txBox="1"/>
          <p:nvPr/>
        </p:nvSpPr>
        <p:spPr>
          <a:xfrm>
            <a:off x="9823919" y="4967076"/>
            <a:ext cx="1750576" cy="1341649"/>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r"/>
            <a:r>
              <a:rPr lang="zh-CN" altLang="en-US" dirty="0"/>
              <a:t>提前做好节点规划开展工作，提高曝光引流，达到转化目标</a:t>
            </a:r>
            <a:endParaRPr lang="zh-CN" altLang="zh-CN" dirty="0"/>
          </a:p>
        </p:txBody>
      </p:sp>
      <p:sp>
        <p:nvSpPr>
          <p:cNvPr id="117" name="任意多边形: 形状 116">
            <a:extLst>
              <a:ext uri="{FF2B5EF4-FFF2-40B4-BE49-F238E27FC236}">
                <a16:creationId xmlns:a16="http://schemas.microsoft.com/office/drawing/2014/main" id="{5B4C2696-0B55-4D0D-BD49-14E487A8460D}"/>
              </a:ext>
            </a:extLst>
          </p:cNvPr>
          <p:cNvSpPr/>
          <p:nvPr/>
        </p:nvSpPr>
        <p:spPr>
          <a:xfrm>
            <a:off x="2067339" y="4099900"/>
            <a:ext cx="8044070" cy="2766374"/>
          </a:xfrm>
          <a:custGeom>
            <a:avLst/>
            <a:gdLst>
              <a:gd name="connsiteX0" fmla="*/ 4053504 w 8107008"/>
              <a:gd name="connsiteY0" fmla="*/ 0 h 2733472"/>
              <a:gd name="connsiteX1" fmla="*/ 8064817 w 8107008"/>
              <a:gd name="connsiteY1" fmla="*/ 2617016 h 2733472"/>
              <a:gd name="connsiteX2" fmla="*/ 8107008 w 8107008"/>
              <a:gd name="connsiteY2" fmla="*/ 2733472 h 2733472"/>
              <a:gd name="connsiteX3" fmla="*/ 0 w 8107008"/>
              <a:gd name="connsiteY3" fmla="*/ 2733472 h 2733472"/>
              <a:gd name="connsiteX4" fmla="*/ 42191 w 8107008"/>
              <a:gd name="connsiteY4" fmla="*/ 2617016 h 2733472"/>
              <a:gd name="connsiteX5" fmla="*/ 4053504 w 8107008"/>
              <a:gd name="connsiteY5" fmla="*/ 0 h 27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7008" h="2733472">
                <a:moveTo>
                  <a:pt x="4053504" y="0"/>
                </a:moveTo>
                <a:cubicBezTo>
                  <a:pt x="5896082" y="0"/>
                  <a:pt x="7466103" y="1089869"/>
                  <a:pt x="8064817" y="2617016"/>
                </a:cubicBezTo>
                <a:lnTo>
                  <a:pt x="8107008" y="2733472"/>
                </a:lnTo>
                <a:lnTo>
                  <a:pt x="0" y="2733472"/>
                </a:lnTo>
                <a:lnTo>
                  <a:pt x="42191" y="2617016"/>
                </a:lnTo>
                <a:cubicBezTo>
                  <a:pt x="640905" y="1089869"/>
                  <a:pt x="2210926" y="0"/>
                  <a:pt x="4053504" y="0"/>
                </a:cubicBezTo>
                <a:close/>
              </a:path>
            </a:pathLst>
          </a:custGeom>
          <a:blipFill>
            <a:blip r:embed="rId3">
              <a:alphaModFix amt="80000"/>
            </a:blip>
            <a:srcRect/>
            <a:stretch>
              <a:fillRect l="81" t="-89480" r="-81" b="-43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2"/>
              </a:solidFill>
            </a:endParaRPr>
          </a:p>
        </p:txBody>
      </p:sp>
    </p:spTree>
    <p:extLst>
      <p:ext uri="{BB962C8B-B14F-4D97-AF65-F5344CB8AC3E}">
        <p14:creationId xmlns:p14="http://schemas.microsoft.com/office/powerpoint/2010/main" val="3990392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EE845B7-1680-49D7-B8A4-088869F7EBC2}"/>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241DD284-A8B9-4C5D-8B91-4EB5CD897960}"/>
              </a:ext>
            </a:extLst>
          </p:cNvPr>
          <p:cNvSpPr>
            <a:spLocks noGrp="1"/>
          </p:cNvSpPr>
          <p:nvPr>
            <p:ph type="body" sz="quarter" idx="11"/>
          </p:nvPr>
        </p:nvSpPr>
        <p:spPr>
          <a:xfrm>
            <a:off x="5854158" y="2767330"/>
            <a:ext cx="3930563" cy="1332000"/>
          </a:xfrm>
        </p:spPr>
        <p:txBody>
          <a:bodyPr/>
          <a:lstStyle/>
          <a:p>
            <a:r>
              <a:rPr lang="zh-CN" altLang="en-US" dirty="0"/>
              <a:t>营销</a:t>
            </a:r>
            <a:r>
              <a:rPr lang="zh-CN" altLang="en-US" dirty="0">
                <a:solidFill>
                  <a:schemeClr val="accent2"/>
                </a:solidFill>
              </a:rPr>
              <a:t>布署</a:t>
            </a:r>
          </a:p>
        </p:txBody>
      </p:sp>
      <p:sp>
        <p:nvSpPr>
          <p:cNvPr id="4" name="文本占位符 3">
            <a:extLst>
              <a:ext uri="{FF2B5EF4-FFF2-40B4-BE49-F238E27FC236}">
                <a16:creationId xmlns:a16="http://schemas.microsoft.com/office/drawing/2014/main" id="{8F1AA672-D962-47ED-A440-70944B31EF9F}"/>
              </a:ext>
            </a:extLst>
          </p:cNvPr>
          <p:cNvSpPr>
            <a:spLocks noGrp="1"/>
          </p:cNvSpPr>
          <p:nvPr>
            <p:ph type="body" sz="quarter" idx="4294967295"/>
          </p:nvPr>
        </p:nvSpPr>
        <p:spPr>
          <a:xfrm>
            <a:off x="5854158" y="4295030"/>
            <a:ext cx="4547142" cy="403970"/>
          </a:xfrm>
          <a:prstGeom prst="rect">
            <a:avLst/>
          </a:prstGeom>
        </p:spPr>
        <p:txBody>
          <a:bodyPr/>
          <a:lstStyle/>
          <a:p>
            <a:pPr marL="0" indent="0">
              <a:buNone/>
            </a:pPr>
            <a:r>
              <a:rPr lang="en-US" altLang="zh-CN" sz="3200" dirty="0">
                <a:solidFill>
                  <a:schemeClr val="accent5">
                    <a:alpha val="50000"/>
                  </a:schemeClr>
                </a:solidFill>
                <a:latin typeface="+mj-lt"/>
              </a:rPr>
              <a:t>Marketing Deploy</a:t>
            </a:r>
          </a:p>
        </p:txBody>
      </p:sp>
    </p:spTree>
    <p:extLst>
      <p:ext uri="{BB962C8B-B14F-4D97-AF65-F5344CB8AC3E}">
        <p14:creationId xmlns:p14="http://schemas.microsoft.com/office/powerpoint/2010/main" val="2744514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C48987B-7C31-4058-821D-63D639035384}"/>
              </a:ext>
            </a:extLst>
          </p:cNvPr>
          <p:cNvSpPr>
            <a:spLocks noGrp="1"/>
          </p:cNvSpPr>
          <p:nvPr>
            <p:ph type="body" sz="quarter" idx="10"/>
          </p:nvPr>
        </p:nvSpPr>
        <p:spPr>
          <a:xfrm>
            <a:off x="695325" y="336919"/>
            <a:ext cx="2116862" cy="443198"/>
          </a:xfrm>
        </p:spPr>
        <p:txBody>
          <a:bodyPr/>
          <a:lstStyle/>
          <a:p>
            <a:r>
              <a:rPr lang="en-US" altLang="zh-CN" dirty="0">
                <a:solidFill>
                  <a:schemeClr val="bg2"/>
                </a:solidFill>
              </a:rPr>
              <a:t>SWOT</a:t>
            </a:r>
            <a:r>
              <a:rPr lang="zh-CN" altLang="en-US" dirty="0"/>
              <a:t>分析</a:t>
            </a:r>
          </a:p>
        </p:txBody>
      </p:sp>
      <p:sp>
        <p:nvSpPr>
          <p:cNvPr id="3" name="文本占位符 2">
            <a:extLst>
              <a:ext uri="{FF2B5EF4-FFF2-40B4-BE49-F238E27FC236}">
                <a16:creationId xmlns:a16="http://schemas.microsoft.com/office/drawing/2014/main" id="{22601DB2-18CC-4770-A792-B2237125B30D}"/>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Deploy</a:t>
            </a:r>
          </a:p>
        </p:txBody>
      </p:sp>
      <p:grpSp>
        <p:nvGrpSpPr>
          <p:cNvPr id="21" name="组合 20">
            <a:extLst>
              <a:ext uri="{FF2B5EF4-FFF2-40B4-BE49-F238E27FC236}">
                <a16:creationId xmlns:a16="http://schemas.microsoft.com/office/drawing/2014/main" id="{6329BF96-E447-4640-ABD7-700F24F76C9D}"/>
              </a:ext>
            </a:extLst>
          </p:cNvPr>
          <p:cNvGrpSpPr/>
          <p:nvPr/>
        </p:nvGrpSpPr>
        <p:grpSpPr>
          <a:xfrm>
            <a:off x="4334281" y="1856509"/>
            <a:ext cx="3523439" cy="3487882"/>
            <a:chOff x="4480351" y="2195310"/>
            <a:chExt cx="3203881" cy="3185751"/>
          </a:xfrm>
        </p:grpSpPr>
        <p:grpSp>
          <p:nvGrpSpPr>
            <p:cNvPr id="22" name="组合 21">
              <a:extLst>
                <a:ext uri="{FF2B5EF4-FFF2-40B4-BE49-F238E27FC236}">
                  <a16:creationId xmlns:a16="http://schemas.microsoft.com/office/drawing/2014/main" id="{C34F5AEB-E62E-4011-B318-05A6BDBB487D}"/>
                </a:ext>
              </a:extLst>
            </p:cNvPr>
            <p:cNvGrpSpPr/>
            <p:nvPr/>
          </p:nvGrpSpPr>
          <p:grpSpPr>
            <a:xfrm>
              <a:off x="4507768" y="2200832"/>
              <a:ext cx="1588232" cy="1588232"/>
              <a:chOff x="4733376" y="1772734"/>
              <a:chExt cx="1588232" cy="1588232"/>
            </a:xfrm>
          </p:grpSpPr>
          <p:sp>
            <p:nvSpPr>
              <p:cNvPr id="32" name="椭圆 31">
                <a:extLst>
                  <a:ext uri="{FF2B5EF4-FFF2-40B4-BE49-F238E27FC236}">
                    <a16:creationId xmlns:a16="http://schemas.microsoft.com/office/drawing/2014/main" id="{2A1DA76E-664D-4E83-8BB9-5C96E12E5906}"/>
                  </a:ext>
                </a:extLst>
              </p:cNvPr>
              <p:cNvSpPr/>
              <p:nvPr/>
            </p:nvSpPr>
            <p:spPr>
              <a:xfrm>
                <a:off x="4733376" y="1772734"/>
                <a:ext cx="1588232" cy="1588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30E18F53-2F34-4604-B54B-03F070F9E5B8}"/>
                  </a:ext>
                </a:extLst>
              </p:cNvPr>
              <p:cNvSpPr txBox="1"/>
              <p:nvPr/>
            </p:nvSpPr>
            <p:spPr>
              <a:xfrm>
                <a:off x="4924697" y="1951668"/>
                <a:ext cx="971740" cy="1349357"/>
              </a:xfrm>
              <a:prstGeom prst="rect">
                <a:avLst/>
              </a:prstGeom>
              <a:noFill/>
            </p:spPr>
            <p:txBody>
              <a:bodyPr wrap="square" lIns="0" tIns="0" rIns="0" bIns="0" rtlCol="0">
                <a:spAutoFit/>
              </a:bodyPr>
              <a:lstStyle/>
              <a:p>
                <a:pPr algn="r"/>
                <a:r>
                  <a:rPr lang="en-US" altLang="zh-CN" sz="9600" dirty="0">
                    <a:ln>
                      <a:solidFill>
                        <a:schemeClr val="accent2"/>
                      </a:solidFill>
                    </a:ln>
                    <a:noFill/>
                    <a:latin typeface="+mj-lt"/>
                    <a:ea typeface="思源黑体 CN Heavy" panose="020B0A00000000000000" pitchFamily="34" charset="-122"/>
                  </a:rPr>
                  <a:t>S</a:t>
                </a:r>
                <a:endParaRPr lang="zh-CN" altLang="en-US" sz="11500" dirty="0">
                  <a:ln>
                    <a:solidFill>
                      <a:schemeClr val="accent2"/>
                    </a:solidFill>
                  </a:ln>
                  <a:noFill/>
                  <a:latin typeface="+mj-lt"/>
                  <a:ea typeface="思源黑体 CN Heavy" panose="020B0A00000000000000" pitchFamily="34" charset="-122"/>
                </a:endParaRPr>
              </a:p>
            </p:txBody>
          </p:sp>
        </p:grpSp>
        <p:grpSp>
          <p:nvGrpSpPr>
            <p:cNvPr id="23" name="组合 22">
              <a:extLst>
                <a:ext uri="{FF2B5EF4-FFF2-40B4-BE49-F238E27FC236}">
                  <a16:creationId xmlns:a16="http://schemas.microsoft.com/office/drawing/2014/main" id="{8DE4549C-A449-4307-8523-2AB3FC384B59}"/>
                </a:ext>
              </a:extLst>
            </p:cNvPr>
            <p:cNvGrpSpPr/>
            <p:nvPr/>
          </p:nvGrpSpPr>
          <p:grpSpPr>
            <a:xfrm>
              <a:off x="4480351" y="3792829"/>
              <a:ext cx="1588232" cy="1588232"/>
              <a:chOff x="4832236" y="3522930"/>
              <a:chExt cx="1588232" cy="1588232"/>
            </a:xfrm>
          </p:grpSpPr>
          <p:sp>
            <p:nvSpPr>
              <p:cNvPr id="30" name="文本框 29">
                <a:extLst>
                  <a:ext uri="{FF2B5EF4-FFF2-40B4-BE49-F238E27FC236}">
                    <a16:creationId xmlns:a16="http://schemas.microsoft.com/office/drawing/2014/main" id="{D5A0F985-D4A5-4F42-98D4-5456E5A31D1E}"/>
                  </a:ext>
                </a:extLst>
              </p:cNvPr>
              <p:cNvSpPr txBox="1"/>
              <p:nvPr/>
            </p:nvSpPr>
            <p:spPr>
              <a:xfrm>
                <a:off x="5208255" y="3618040"/>
                <a:ext cx="890604" cy="1349357"/>
              </a:xfrm>
              <a:prstGeom prst="rect">
                <a:avLst/>
              </a:prstGeom>
              <a:noFill/>
            </p:spPr>
            <p:txBody>
              <a:bodyPr wrap="none" lIns="0" tIns="0" rIns="0" bIns="0" rtlCol="0">
                <a:spAutoFit/>
              </a:bodyPr>
              <a:lstStyle/>
              <a:p>
                <a:pPr algn="r"/>
                <a:r>
                  <a:rPr lang="en-US" altLang="zh-CN" sz="9600" dirty="0">
                    <a:ln>
                      <a:solidFill>
                        <a:schemeClr val="accent2"/>
                      </a:solidFill>
                    </a:ln>
                    <a:noFill/>
                    <a:latin typeface="+mj-lt"/>
                    <a:ea typeface="思源黑体 CN Heavy" panose="020B0A00000000000000" pitchFamily="34" charset="-122"/>
                  </a:rPr>
                  <a:t>Q</a:t>
                </a:r>
                <a:endParaRPr lang="zh-CN" altLang="en-US" sz="11500" dirty="0">
                  <a:ln>
                    <a:solidFill>
                      <a:schemeClr val="accent2"/>
                    </a:solidFill>
                  </a:ln>
                  <a:noFill/>
                  <a:latin typeface="+mj-lt"/>
                  <a:ea typeface="思源黑体 CN Heavy" panose="020B0A00000000000000" pitchFamily="34" charset="-122"/>
                </a:endParaRPr>
              </a:p>
            </p:txBody>
          </p:sp>
          <p:sp>
            <p:nvSpPr>
              <p:cNvPr id="31" name="椭圆 30">
                <a:extLst>
                  <a:ext uri="{FF2B5EF4-FFF2-40B4-BE49-F238E27FC236}">
                    <a16:creationId xmlns:a16="http://schemas.microsoft.com/office/drawing/2014/main" id="{822F534E-91BF-4BC8-9780-0943F70BC48E}"/>
                  </a:ext>
                </a:extLst>
              </p:cNvPr>
              <p:cNvSpPr/>
              <p:nvPr/>
            </p:nvSpPr>
            <p:spPr>
              <a:xfrm>
                <a:off x="4832236" y="3522930"/>
                <a:ext cx="1588232" cy="1588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4" name="组合 23">
              <a:extLst>
                <a:ext uri="{FF2B5EF4-FFF2-40B4-BE49-F238E27FC236}">
                  <a16:creationId xmlns:a16="http://schemas.microsoft.com/office/drawing/2014/main" id="{1E8796ED-A0BE-4258-8AE9-0C144B9D03AE}"/>
                </a:ext>
              </a:extLst>
            </p:cNvPr>
            <p:cNvGrpSpPr/>
            <p:nvPr/>
          </p:nvGrpSpPr>
          <p:grpSpPr>
            <a:xfrm>
              <a:off x="6096000" y="3792828"/>
              <a:ext cx="1588232" cy="1588232"/>
              <a:chOff x="6663474" y="3516516"/>
              <a:chExt cx="1588232" cy="1588232"/>
            </a:xfrm>
          </p:grpSpPr>
          <p:sp>
            <p:nvSpPr>
              <p:cNvPr id="28" name="文本框 27">
                <a:extLst>
                  <a:ext uri="{FF2B5EF4-FFF2-40B4-BE49-F238E27FC236}">
                    <a16:creationId xmlns:a16="http://schemas.microsoft.com/office/drawing/2014/main" id="{3185F4EF-AA79-4ACF-BF16-BDAE746A050E}"/>
                  </a:ext>
                </a:extLst>
              </p:cNvPr>
              <p:cNvSpPr txBox="1"/>
              <p:nvPr/>
            </p:nvSpPr>
            <p:spPr>
              <a:xfrm>
                <a:off x="7106512" y="3729076"/>
                <a:ext cx="798775" cy="1349357"/>
              </a:xfrm>
              <a:prstGeom prst="rect">
                <a:avLst/>
              </a:prstGeom>
              <a:noFill/>
            </p:spPr>
            <p:txBody>
              <a:bodyPr wrap="none" lIns="0" tIns="0" rIns="0" bIns="0" rtlCol="0">
                <a:spAutoFit/>
              </a:bodyPr>
              <a:lstStyle/>
              <a:p>
                <a:pPr algn="r"/>
                <a:r>
                  <a:rPr lang="en-US" altLang="zh-CN" sz="9600" dirty="0">
                    <a:ln>
                      <a:solidFill>
                        <a:schemeClr val="accent2"/>
                      </a:solidFill>
                    </a:ln>
                    <a:noFill/>
                    <a:latin typeface="+mj-lt"/>
                    <a:ea typeface="思源黑体 CN Heavy" panose="020B0A00000000000000" pitchFamily="34" charset="-122"/>
                  </a:rPr>
                  <a:t>T</a:t>
                </a:r>
                <a:endParaRPr lang="zh-CN" altLang="en-US" sz="11500" dirty="0">
                  <a:ln>
                    <a:solidFill>
                      <a:schemeClr val="accent2"/>
                    </a:solidFill>
                  </a:ln>
                  <a:noFill/>
                  <a:latin typeface="+mj-lt"/>
                  <a:ea typeface="思源黑体 CN Heavy" panose="020B0A00000000000000" pitchFamily="34" charset="-122"/>
                </a:endParaRPr>
              </a:p>
            </p:txBody>
          </p:sp>
          <p:sp>
            <p:nvSpPr>
              <p:cNvPr id="29" name="椭圆 28">
                <a:extLst>
                  <a:ext uri="{FF2B5EF4-FFF2-40B4-BE49-F238E27FC236}">
                    <a16:creationId xmlns:a16="http://schemas.microsoft.com/office/drawing/2014/main" id="{93FE23CE-21EA-42C1-912B-8ED770797EC5}"/>
                  </a:ext>
                </a:extLst>
              </p:cNvPr>
              <p:cNvSpPr/>
              <p:nvPr/>
            </p:nvSpPr>
            <p:spPr>
              <a:xfrm>
                <a:off x="6663474" y="3516516"/>
                <a:ext cx="1588232" cy="1588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3F49F0E4-C7D1-48AC-AA93-3579F4D7BC2B}"/>
                </a:ext>
              </a:extLst>
            </p:cNvPr>
            <p:cNvGrpSpPr/>
            <p:nvPr/>
          </p:nvGrpSpPr>
          <p:grpSpPr>
            <a:xfrm>
              <a:off x="6096000" y="2195310"/>
              <a:ext cx="1588232" cy="1588232"/>
              <a:chOff x="6572904" y="1736308"/>
              <a:chExt cx="1588232" cy="1588232"/>
            </a:xfrm>
          </p:grpSpPr>
          <p:sp>
            <p:nvSpPr>
              <p:cNvPr id="26" name="文本框 25">
                <a:extLst>
                  <a:ext uri="{FF2B5EF4-FFF2-40B4-BE49-F238E27FC236}">
                    <a16:creationId xmlns:a16="http://schemas.microsoft.com/office/drawing/2014/main" id="{6C2A755A-95CD-4E40-9291-712F458F2898}"/>
                  </a:ext>
                </a:extLst>
              </p:cNvPr>
              <p:cNvSpPr txBox="1"/>
              <p:nvPr/>
            </p:nvSpPr>
            <p:spPr>
              <a:xfrm>
                <a:off x="6752506" y="1889142"/>
                <a:ext cx="1243349" cy="1349357"/>
              </a:xfrm>
              <a:prstGeom prst="rect">
                <a:avLst/>
              </a:prstGeom>
              <a:noFill/>
            </p:spPr>
            <p:txBody>
              <a:bodyPr wrap="none" lIns="0" tIns="0" rIns="0" bIns="0" rtlCol="0">
                <a:spAutoFit/>
              </a:bodyPr>
              <a:lstStyle/>
              <a:p>
                <a:pPr algn="r"/>
                <a:r>
                  <a:rPr lang="en-US" altLang="zh-CN" sz="9600" dirty="0">
                    <a:ln>
                      <a:solidFill>
                        <a:schemeClr val="accent2"/>
                      </a:solidFill>
                    </a:ln>
                    <a:noFill/>
                    <a:latin typeface="+mj-lt"/>
                    <a:ea typeface="思源黑体 CN Heavy" panose="020B0A00000000000000" pitchFamily="34" charset="-122"/>
                  </a:rPr>
                  <a:t>W</a:t>
                </a:r>
                <a:endParaRPr lang="zh-CN" altLang="en-US" sz="9600" dirty="0">
                  <a:ln>
                    <a:solidFill>
                      <a:schemeClr val="accent2"/>
                    </a:solidFill>
                  </a:ln>
                  <a:noFill/>
                  <a:latin typeface="+mj-lt"/>
                  <a:ea typeface="思源黑体 CN Heavy" panose="020B0A00000000000000" pitchFamily="34" charset="-122"/>
                </a:endParaRPr>
              </a:p>
            </p:txBody>
          </p:sp>
          <p:sp>
            <p:nvSpPr>
              <p:cNvPr id="27" name="椭圆 26">
                <a:extLst>
                  <a:ext uri="{FF2B5EF4-FFF2-40B4-BE49-F238E27FC236}">
                    <a16:creationId xmlns:a16="http://schemas.microsoft.com/office/drawing/2014/main" id="{C763B283-00BC-41DD-A425-30513741760E}"/>
                  </a:ext>
                </a:extLst>
              </p:cNvPr>
              <p:cNvSpPr/>
              <p:nvPr/>
            </p:nvSpPr>
            <p:spPr>
              <a:xfrm>
                <a:off x="6572904" y="1736308"/>
                <a:ext cx="1588232" cy="1588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5" name="Text Placeholder 5">
            <a:extLst>
              <a:ext uri="{FF2B5EF4-FFF2-40B4-BE49-F238E27FC236}">
                <a16:creationId xmlns:a16="http://schemas.microsoft.com/office/drawing/2014/main" id="{F9783621-96E4-456A-AA51-0A11A6217DCA}"/>
              </a:ext>
            </a:extLst>
          </p:cNvPr>
          <p:cNvSpPr txBox="1"/>
          <p:nvPr/>
        </p:nvSpPr>
        <p:spPr>
          <a:xfrm>
            <a:off x="695325" y="1768642"/>
            <a:ext cx="895573" cy="369332"/>
          </a:xfrm>
          <a:prstGeom prst="rect">
            <a:avLst/>
          </a:prstGeom>
          <a:noFill/>
        </p:spPr>
        <p:txBody>
          <a:bodyPr wrap="square" lIns="0" tIns="0" rIns="0" bIns="0">
            <a:spAutoFit/>
          </a:bodyPr>
          <a:lstStyle>
            <a:defPPr>
              <a:defRPr lang="en-US"/>
            </a:defPPr>
            <a:lvl1pPr algn="ctr">
              <a:defRPr sz="2400">
                <a:solidFill>
                  <a:schemeClr val="accent2"/>
                </a:solidFill>
                <a:latin typeface="+mj-ea"/>
                <a:ea typeface="+mj-ea"/>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dirty="0"/>
              <a:t>优势</a:t>
            </a:r>
          </a:p>
        </p:txBody>
      </p:sp>
      <p:sp>
        <p:nvSpPr>
          <p:cNvPr id="36" name="Text Placeholder 6">
            <a:extLst>
              <a:ext uri="{FF2B5EF4-FFF2-40B4-BE49-F238E27FC236}">
                <a16:creationId xmlns:a16="http://schemas.microsoft.com/office/drawing/2014/main" id="{8F28DFDE-DD18-4946-8755-C56E5EEE62F9}"/>
              </a:ext>
            </a:extLst>
          </p:cNvPr>
          <p:cNvSpPr txBox="1"/>
          <p:nvPr/>
        </p:nvSpPr>
        <p:spPr>
          <a:xfrm>
            <a:off x="695325" y="2290639"/>
            <a:ext cx="3562769" cy="929229"/>
          </a:xfrm>
          <a:prstGeom prst="rect">
            <a:avLst/>
          </a:prstGeom>
          <a:noFill/>
        </p:spPr>
        <p:txBody>
          <a:bodyPr wrap="square" lIns="0" tIns="0" rIns="0" b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dirty="0"/>
              <a:t>市场消费基数大</a:t>
            </a:r>
            <a:r>
              <a:rPr lang="en-US" altLang="zh-CN" dirty="0"/>
              <a:t>,</a:t>
            </a:r>
            <a:r>
              <a:rPr lang="zh-CN" altLang="en-US" dirty="0"/>
              <a:t>随着城镇居民收入的稳步増长</a:t>
            </a:r>
            <a:r>
              <a:rPr lang="en-US" altLang="zh-CN" dirty="0"/>
              <a:t>,</a:t>
            </a:r>
            <a:r>
              <a:rPr lang="zh-CN" altLang="en-US" dirty="0"/>
              <a:t>消费结构发生变化</a:t>
            </a:r>
            <a:r>
              <a:rPr lang="en-US" altLang="zh-CN" dirty="0"/>
              <a:t>,</a:t>
            </a:r>
            <a:r>
              <a:rPr lang="zh-CN" altLang="en-US" dirty="0"/>
              <a:t>大众对知名品牌认知度更高。</a:t>
            </a:r>
          </a:p>
        </p:txBody>
      </p:sp>
      <p:sp>
        <p:nvSpPr>
          <p:cNvPr id="37" name="Text Placeholder 5">
            <a:extLst>
              <a:ext uri="{FF2B5EF4-FFF2-40B4-BE49-F238E27FC236}">
                <a16:creationId xmlns:a16="http://schemas.microsoft.com/office/drawing/2014/main" id="{62954CEA-B16B-43CE-AA6E-54F28329342C}"/>
              </a:ext>
            </a:extLst>
          </p:cNvPr>
          <p:cNvSpPr txBox="1"/>
          <p:nvPr/>
        </p:nvSpPr>
        <p:spPr>
          <a:xfrm>
            <a:off x="695325" y="3926451"/>
            <a:ext cx="869549" cy="369332"/>
          </a:xfrm>
          <a:prstGeom prst="rect">
            <a:avLst/>
          </a:prstGeom>
          <a:noFill/>
        </p:spPr>
        <p:txBody>
          <a:bodyPr wrap="square" lIns="0" tIns="0" rIns="0" bIns="0">
            <a:spAutoFit/>
          </a:bodyPr>
          <a:lstStyle>
            <a:defPPr>
              <a:defRPr lang="en-US"/>
            </a:defPPr>
            <a:lvl1pPr algn="ctr">
              <a:defRPr sz="2400">
                <a:solidFill>
                  <a:schemeClr val="accent2"/>
                </a:solidFill>
                <a:latin typeface="+mj-ea"/>
                <a:ea typeface="+mj-ea"/>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dirty="0"/>
              <a:t>机会</a:t>
            </a:r>
          </a:p>
        </p:txBody>
      </p:sp>
      <p:sp>
        <p:nvSpPr>
          <p:cNvPr id="38" name="Text Placeholder 6">
            <a:extLst>
              <a:ext uri="{FF2B5EF4-FFF2-40B4-BE49-F238E27FC236}">
                <a16:creationId xmlns:a16="http://schemas.microsoft.com/office/drawing/2014/main" id="{E6E4AA7A-39AC-4595-B49C-EB2197D5186D}"/>
              </a:ext>
            </a:extLst>
          </p:cNvPr>
          <p:cNvSpPr txBox="1"/>
          <p:nvPr/>
        </p:nvSpPr>
        <p:spPr>
          <a:xfrm>
            <a:off x="695325" y="4497443"/>
            <a:ext cx="3562769" cy="929229"/>
          </a:xfrm>
          <a:prstGeom prst="rect">
            <a:avLst/>
          </a:prstGeom>
          <a:noFill/>
        </p:spPr>
        <p:txBody>
          <a:bodyPr wrap="square" lIns="0" tIns="0" rIns="0" b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dirty="0"/>
              <a:t>品牌逐步集中，知名品牌具有良好的产品、服务牌、资金、人才、管理和经营等多种优势。</a:t>
            </a:r>
          </a:p>
        </p:txBody>
      </p:sp>
      <p:sp>
        <p:nvSpPr>
          <p:cNvPr id="40" name="Text Placeholder 5">
            <a:extLst>
              <a:ext uri="{FF2B5EF4-FFF2-40B4-BE49-F238E27FC236}">
                <a16:creationId xmlns:a16="http://schemas.microsoft.com/office/drawing/2014/main" id="{101DB11A-3F40-422B-97FE-1D081119A19D}"/>
              </a:ext>
            </a:extLst>
          </p:cNvPr>
          <p:cNvSpPr txBox="1"/>
          <p:nvPr/>
        </p:nvSpPr>
        <p:spPr>
          <a:xfrm>
            <a:off x="8124408" y="1768642"/>
            <a:ext cx="911385" cy="369332"/>
          </a:xfrm>
          <a:prstGeom prst="rect">
            <a:avLst/>
          </a:prstGeom>
          <a:noFill/>
        </p:spPr>
        <p:txBody>
          <a:bodyPr wrap="square" lIns="0" tIns="0" rIns="0" bIns="0">
            <a:spAutoFit/>
          </a:bodyPr>
          <a:lstStyle>
            <a:defPPr>
              <a:defRPr lang="en-US"/>
            </a:defPPr>
            <a:lvl1pPr algn="ctr">
              <a:defRPr sz="2400">
                <a:solidFill>
                  <a:schemeClr val="accent2"/>
                </a:solidFill>
                <a:latin typeface="+mj-ea"/>
                <a:ea typeface="+mj-ea"/>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dirty="0"/>
              <a:t>劣势</a:t>
            </a:r>
          </a:p>
        </p:txBody>
      </p:sp>
      <p:sp>
        <p:nvSpPr>
          <p:cNvPr id="41" name="Text Placeholder 6">
            <a:extLst>
              <a:ext uri="{FF2B5EF4-FFF2-40B4-BE49-F238E27FC236}">
                <a16:creationId xmlns:a16="http://schemas.microsoft.com/office/drawing/2014/main" id="{16C9A3C8-988F-483D-85BA-8665839F0836}"/>
              </a:ext>
            </a:extLst>
          </p:cNvPr>
          <p:cNvSpPr txBox="1"/>
          <p:nvPr/>
        </p:nvSpPr>
        <p:spPr>
          <a:xfrm>
            <a:off x="8124408" y="2290639"/>
            <a:ext cx="3372267" cy="929229"/>
          </a:xfrm>
          <a:prstGeom prst="rect">
            <a:avLst/>
          </a:prstGeom>
          <a:noFill/>
        </p:spPr>
        <p:txBody>
          <a:bodyPr wrap="square" lIns="0" tIns="0" rIns="0" b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dirty="0"/>
              <a:t>人才匮乏</a:t>
            </a:r>
            <a:r>
              <a:rPr lang="en-US" altLang="zh-CN" dirty="0"/>
              <a:t>,</a:t>
            </a:r>
            <a:r>
              <a:rPr lang="zh-CN" altLang="en-US" dirty="0"/>
              <a:t>后劲不足。公司市场起步晚</a:t>
            </a:r>
            <a:r>
              <a:rPr lang="en-US" altLang="zh-CN" dirty="0"/>
              <a:t>,</a:t>
            </a:r>
            <a:r>
              <a:rPr lang="zh-CN" altLang="en-US" dirty="0"/>
              <a:t>专业的技术营销人才少</a:t>
            </a:r>
            <a:r>
              <a:rPr lang="en-US" altLang="zh-CN" dirty="0"/>
              <a:t>,</a:t>
            </a:r>
            <a:r>
              <a:rPr lang="zh-CN" altLang="en-US" dirty="0"/>
              <a:t>企业发展后备力量不足。</a:t>
            </a:r>
          </a:p>
        </p:txBody>
      </p:sp>
      <p:sp>
        <p:nvSpPr>
          <p:cNvPr id="43" name="Text Placeholder 5">
            <a:extLst>
              <a:ext uri="{FF2B5EF4-FFF2-40B4-BE49-F238E27FC236}">
                <a16:creationId xmlns:a16="http://schemas.microsoft.com/office/drawing/2014/main" id="{78E06402-2847-4CE0-8917-7FB73F43097E}"/>
              </a:ext>
            </a:extLst>
          </p:cNvPr>
          <p:cNvSpPr txBox="1"/>
          <p:nvPr/>
        </p:nvSpPr>
        <p:spPr>
          <a:xfrm>
            <a:off x="8124408" y="3926451"/>
            <a:ext cx="825660" cy="369332"/>
          </a:xfrm>
          <a:prstGeom prst="rect">
            <a:avLst/>
          </a:prstGeom>
          <a:noFill/>
        </p:spPr>
        <p:txBody>
          <a:bodyPr wrap="square" lIns="0" tIns="0" rIns="0" bIns="0">
            <a:spAutoFit/>
          </a:bodyPr>
          <a:lstStyle>
            <a:defPPr>
              <a:defRPr lang="en-US"/>
            </a:defPPr>
            <a:lvl1pPr algn="ctr">
              <a:defRPr sz="2400">
                <a:solidFill>
                  <a:schemeClr val="accent2"/>
                </a:solidFill>
                <a:latin typeface="+mj-ea"/>
                <a:ea typeface="+mj-ea"/>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dirty="0"/>
              <a:t>威胁</a:t>
            </a:r>
          </a:p>
        </p:txBody>
      </p:sp>
      <p:sp>
        <p:nvSpPr>
          <p:cNvPr id="44" name="Text Placeholder 6">
            <a:extLst>
              <a:ext uri="{FF2B5EF4-FFF2-40B4-BE49-F238E27FC236}">
                <a16:creationId xmlns:a16="http://schemas.microsoft.com/office/drawing/2014/main" id="{F7B66E64-8B7A-4181-B927-8F1DAACC4518}"/>
              </a:ext>
            </a:extLst>
          </p:cNvPr>
          <p:cNvSpPr txBox="1"/>
          <p:nvPr/>
        </p:nvSpPr>
        <p:spPr>
          <a:xfrm>
            <a:off x="8124408" y="4497443"/>
            <a:ext cx="3372267" cy="929229"/>
          </a:xfrm>
          <a:prstGeom prst="rect">
            <a:avLst/>
          </a:prstGeom>
          <a:noFill/>
        </p:spPr>
        <p:txBody>
          <a:bodyPr wrap="square" lIns="0" tIns="0" rIns="0" b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zh-CN" altLang="en-US" sz="1600" kern="1600" dirty="0">
                <a:solidFill>
                  <a:schemeClr val="bg2">
                    <a:alpha val="62000"/>
                  </a:schemeClr>
                </a:solidFill>
                <a:latin typeface="+mn-ea"/>
              </a:rPr>
              <a:t>价格混乱</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良莠不齐。市场价格透明性差</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品牌价格体系混乱</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产品质量参差不齐。</a:t>
            </a:r>
          </a:p>
        </p:txBody>
      </p:sp>
    </p:spTree>
    <p:extLst>
      <p:ext uri="{BB962C8B-B14F-4D97-AF65-F5344CB8AC3E}">
        <p14:creationId xmlns:p14="http://schemas.microsoft.com/office/powerpoint/2010/main" val="9257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90BD111F-C873-45A4-BFBE-91B53006397A}"/>
              </a:ext>
            </a:extLst>
          </p:cNvPr>
          <p:cNvGrpSpPr/>
          <p:nvPr/>
        </p:nvGrpSpPr>
        <p:grpSpPr>
          <a:xfrm>
            <a:off x="695326" y="1520825"/>
            <a:ext cx="10801350" cy="4787900"/>
            <a:chOff x="695326" y="1520825"/>
            <a:chExt cx="10801350" cy="4787900"/>
          </a:xfrm>
        </p:grpSpPr>
        <p:pic>
          <p:nvPicPr>
            <p:cNvPr id="34" name="图片 33" descr="背景图案&#10;&#10;描述已自动生成">
              <a:extLst>
                <a:ext uri="{FF2B5EF4-FFF2-40B4-BE49-F238E27FC236}">
                  <a16:creationId xmlns:a16="http://schemas.microsoft.com/office/drawing/2014/main" id="{8F508195-D485-44A9-8902-BBC341F3074C}"/>
                </a:ext>
              </a:extLst>
            </p:cNvPr>
            <p:cNvPicPr>
              <a:picLocks noChangeAspect="1"/>
            </p:cNvPicPr>
            <p:nvPr/>
          </p:nvPicPr>
          <p:blipFill rotWithShape="1">
            <a:blip r:embed="rId2">
              <a:extLst>
                <a:ext uri="{28A0092B-C50C-407E-A947-70E740481C1C}">
                  <a14:useLocalDpi xmlns:a14="http://schemas.microsoft.com/office/drawing/2010/main" val="0"/>
                </a:ext>
              </a:extLst>
            </a:blip>
            <a:srcRect t="33933"/>
            <a:stretch/>
          </p:blipFill>
          <p:spPr>
            <a:xfrm>
              <a:off x="695326" y="1520825"/>
              <a:ext cx="10801350" cy="4787900"/>
            </a:xfrm>
            <a:prstGeom prst="rect">
              <a:avLst/>
            </a:prstGeom>
          </p:spPr>
        </p:pic>
        <p:sp>
          <p:nvSpPr>
            <p:cNvPr id="35" name="矩形 34">
              <a:extLst>
                <a:ext uri="{FF2B5EF4-FFF2-40B4-BE49-F238E27FC236}">
                  <a16:creationId xmlns:a16="http://schemas.microsoft.com/office/drawing/2014/main" id="{50E11067-BAF1-49BC-8CAC-F9DA4583F889}"/>
                </a:ext>
              </a:extLst>
            </p:cNvPr>
            <p:cNvSpPr/>
            <p:nvPr/>
          </p:nvSpPr>
          <p:spPr>
            <a:xfrm>
              <a:off x="825501" y="1656607"/>
              <a:ext cx="10541000" cy="4516336"/>
            </a:xfrm>
            <a:prstGeom prst="rect">
              <a:avLst/>
            </a:prstGeom>
            <a:gradFill>
              <a:gsLst>
                <a:gs pos="0">
                  <a:schemeClr val="accent1">
                    <a:alpha val="84000"/>
                  </a:schemeClr>
                </a:gs>
                <a:gs pos="91000">
                  <a:schemeClr val="accent4">
                    <a:alpha val="91000"/>
                  </a:schemeClr>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4" name="文本占位符 60">
            <a:extLst>
              <a:ext uri="{FF2B5EF4-FFF2-40B4-BE49-F238E27FC236}">
                <a16:creationId xmlns:a16="http://schemas.microsoft.com/office/drawing/2014/main" id="{B97184F6-503C-4917-AE00-6DF6F406057C}"/>
              </a:ext>
            </a:extLst>
          </p:cNvPr>
          <p:cNvSpPr>
            <a:spLocks noGrp="1"/>
          </p:cNvSpPr>
          <p:nvPr>
            <p:ph type="body" sz="quarter" idx="10"/>
          </p:nvPr>
        </p:nvSpPr>
        <p:spPr/>
        <p:txBody>
          <a:bodyPr/>
          <a:lstStyle/>
          <a:p>
            <a:r>
              <a:rPr lang="zh-CN" altLang="en-US" sz="3200" dirty="0">
                <a:solidFill>
                  <a:schemeClr val="bg2"/>
                </a:solidFill>
                <a:latin typeface="+mj-ea"/>
                <a:ea typeface="+mj-ea"/>
              </a:rPr>
              <a:t>营销</a:t>
            </a:r>
            <a:r>
              <a:rPr lang="zh-CN" altLang="zh-CN" sz="3200" dirty="0">
                <a:solidFill>
                  <a:schemeClr val="accent2"/>
                </a:solidFill>
                <a:latin typeface="+mj-ea"/>
                <a:ea typeface="+mj-ea"/>
              </a:rPr>
              <a:t>布署</a:t>
            </a:r>
            <a:endParaRPr lang="zh-CN" altLang="en-US" sz="3200" dirty="0">
              <a:solidFill>
                <a:schemeClr val="accent2"/>
              </a:solidFill>
              <a:latin typeface="+mj-ea"/>
              <a:ea typeface="+mj-ea"/>
            </a:endParaRPr>
          </a:p>
        </p:txBody>
      </p:sp>
      <p:sp>
        <p:nvSpPr>
          <p:cNvPr id="5" name="文本占位符 61">
            <a:extLst>
              <a:ext uri="{FF2B5EF4-FFF2-40B4-BE49-F238E27FC236}">
                <a16:creationId xmlns:a16="http://schemas.microsoft.com/office/drawing/2014/main" id="{276F1B3D-23D7-41C3-937F-A11620DF8115}"/>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Strategy</a:t>
            </a:r>
          </a:p>
        </p:txBody>
      </p:sp>
      <p:sp>
        <p:nvSpPr>
          <p:cNvPr id="38" name="文本框 37">
            <a:extLst>
              <a:ext uri="{FF2B5EF4-FFF2-40B4-BE49-F238E27FC236}">
                <a16:creationId xmlns:a16="http://schemas.microsoft.com/office/drawing/2014/main" id="{0846922A-6C79-47DB-B484-7EC0B02D565F}"/>
              </a:ext>
            </a:extLst>
          </p:cNvPr>
          <p:cNvSpPr txBox="1"/>
          <p:nvPr/>
        </p:nvSpPr>
        <p:spPr>
          <a:xfrm>
            <a:off x="5180854" y="3299737"/>
            <a:ext cx="1846659"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dirty="0"/>
              <a:t>制定策略方案</a:t>
            </a:r>
            <a:endParaRPr lang="zh-CN" altLang="zh-CN" dirty="0"/>
          </a:p>
        </p:txBody>
      </p:sp>
      <p:sp>
        <p:nvSpPr>
          <p:cNvPr id="39" name="文本框 38">
            <a:extLst>
              <a:ext uri="{FF2B5EF4-FFF2-40B4-BE49-F238E27FC236}">
                <a16:creationId xmlns:a16="http://schemas.microsoft.com/office/drawing/2014/main" id="{00F45D06-F96B-4A9C-BB9F-1AFA36BE8D53}"/>
              </a:ext>
            </a:extLst>
          </p:cNvPr>
          <p:cNvSpPr txBox="1"/>
          <p:nvPr/>
        </p:nvSpPr>
        <p:spPr>
          <a:xfrm>
            <a:off x="4975284" y="3867758"/>
            <a:ext cx="2257799" cy="1569403"/>
          </a:xfrm>
          <a:prstGeom prst="rect">
            <a:avLst/>
          </a:prstGeom>
          <a:noFill/>
        </p:spPr>
        <p:txBody>
          <a:bodyPr wrap="square" lIns="0" tIns="0" rIns="0" bIns="0" rtlCol="0">
            <a:spAutoFit/>
          </a:bodyPr>
          <a:lstStyle>
            <a:defPPr>
              <a:defRPr lang="en-US"/>
            </a:defPPr>
            <a:lvl1pPr>
              <a:lnSpc>
                <a:spcPct val="130000"/>
              </a:lnSpc>
              <a:defRPr sz="1600" kern="1600">
                <a:solidFill>
                  <a:schemeClr val="bg2">
                    <a:alpha val="62000"/>
                  </a:schemeClr>
                </a:solidFill>
                <a:latin typeface="+mn-ea"/>
              </a:defRPr>
            </a:lvl1pPr>
          </a:lstStyle>
          <a:p>
            <a:pPr algn="ctr"/>
            <a:r>
              <a:rPr lang="zh-CN" altLang="en-US" dirty="0">
                <a:solidFill>
                  <a:schemeClr val="bg2"/>
                </a:solidFill>
              </a:rPr>
              <a:t>根据公司战略规划，制定详细市场策略方案和推广计划根据公司战略规划，制定详细市场策略方案和推广计划</a:t>
            </a:r>
            <a:endParaRPr lang="zh-CN" altLang="zh-CN" dirty="0">
              <a:solidFill>
                <a:schemeClr val="bg2"/>
              </a:solidFill>
            </a:endParaRPr>
          </a:p>
        </p:txBody>
      </p:sp>
      <p:sp>
        <p:nvSpPr>
          <p:cNvPr id="41" name="文本框 40">
            <a:extLst>
              <a:ext uri="{FF2B5EF4-FFF2-40B4-BE49-F238E27FC236}">
                <a16:creationId xmlns:a16="http://schemas.microsoft.com/office/drawing/2014/main" id="{8ED4B54E-7C3A-4B6A-A9DF-38A75F8D0C88}"/>
              </a:ext>
            </a:extLst>
          </p:cNvPr>
          <p:cNvSpPr txBox="1"/>
          <p:nvPr/>
        </p:nvSpPr>
        <p:spPr>
          <a:xfrm>
            <a:off x="1859145" y="3303734"/>
            <a:ext cx="1846659"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dirty="0"/>
              <a:t>媒体关系建立</a:t>
            </a:r>
            <a:endParaRPr lang="zh-CN" altLang="zh-CN" dirty="0"/>
          </a:p>
        </p:txBody>
      </p:sp>
      <p:sp>
        <p:nvSpPr>
          <p:cNvPr id="42" name="文本框 41">
            <a:extLst>
              <a:ext uri="{FF2B5EF4-FFF2-40B4-BE49-F238E27FC236}">
                <a16:creationId xmlns:a16="http://schemas.microsoft.com/office/drawing/2014/main" id="{0A86EE7B-4828-4551-BDA8-98931F26A871}"/>
              </a:ext>
            </a:extLst>
          </p:cNvPr>
          <p:cNvSpPr txBox="1"/>
          <p:nvPr/>
        </p:nvSpPr>
        <p:spPr>
          <a:xfrm>
            <a:off x="1566571" y="3872518"/>
            <a:ext cx="2431806" cy="1569404"/>
          </a:xfrm>
          <a:prstGeom prst="rect">
            <a:avLst/>
          </a:prstGeom>
          <a:noFill/>
        </p:spPr>
        <p:txBody>
          <a:bodyPr wrap="square" lIns="0" tIns="0" rIns="0" bIns="0" rtlCol="0">
            <a:spAutoFit/>
          </a:bodyPr>
          <a:lstStyle>
            <a:defPPr>
              <a:defRPr lang="en-US"/>
            </a:defPPr>
            <a:lvl1pPr>
              <a:lnSpc>
                <a:spcPct val="130000"/>
              </a:lnSpc>
              <a:defRPr kern="1600">
                <a:solidFill>
                  <a:schemeClr val="bg2">
                    <a:alpha val="62000"/>
                  </a:schemeClr>
                </a:solidFill>
                <a:latin typeface="+mn-ea"/>
              </a:defRPr>
            </a:lvl1pPr>
          </a:lstStyle>
          <a:p>
            <a:pPr algn="ctr"/>
            <a:r>
              <a:rPr lang="zh-CN" altLang="zh-CN" sz="1600" dirty="0">
                <a:solidFill>
                  <a:schemeClr val="bg2"/>
                </a:solidFill>
              </a:rPr>
              <a:t>行业媒体资源的收集、分析、开拓，建立稳定的媒介关系行业媒体资源的收集、分析、开拓，建立稳定的媒介关系</a:t>
            </a:r>
          </a:p>
        </p:txBody>
      </p:sp>
      <p:sp>
        <p:nvSpPr>
          <p:cNvPr id="44" name="文本框 43">
            <a:extLst>
              <a:ext uri="{FF2B5EF4-FFF2-40B4-BE49-F238E27FC236}">
                <a16:creationId xmlns:a16="http://schemas.microsoft.com/office/drawing/2014/main" id="{EBE7B13F-22B3-4718-8B1B-7138564927A8}"/>
              </a:ext>
            </a:extLst>
          </p:cNvPr>
          <p:cNvSpPr txBox="1"/>
          <p:nvPr/>
        </p:nvSpPr>
        <p:spPr>
          <a:xfrm>
            <a:off x="8436360" y="3303736"/>
            <a:ext cx="1846659"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dirty="0"/>
              <a:t>品牌企划宣传</a:t>
            </a:r>
            <a:endParaRPr lang="zh-CN" altLang="zh-CN" dirty="0"/>
          </a:p>
        </p:txBody>
      </p:sp>
      <p:sp>
        <p:nvSpPr>
          <p:cNvPr id="45" name="文本框 44">
            <a:extLst>
              <a:ext uri="{FF2B5EF4-FFF2-40B4-BE49-F238E27FC236}">
                <a16:creationId xmlns:a16="http://schemas.microsoft.com/office/drawing/2014/main" id="{227C88A6-4678-4366-9A5C-031E643476E2}"/>
              </a:ext>
            </a:extLst>
          </p:cNvPr>
          <p:cNvSpPr txBox="1"/>
          <p:nvPr/>
        </p:nvSpPr>
        <p:spPr>
          <a:xfrm>
            <a:off x="8209991" y="3872518"/>
            <a:ext cx="2299396" cy="1569404"/>
          </a:xfrm>
          <a:prstGeom prst="rect">
            <a:avLst/>
          </a:prstGeom>
          <a:noFill/>
        </p:spPr>
        <p:txBody>
          <a:bodyPr wrap="square" lIns="0" tIns="0" rIns="0" bIns="0" rtlCol="0">
            <a:spAutoFit/>
          </a:bodyPr>
          <a:lstStyle>
            <a:defPPr>
              <a:defRPr lang="en-US"/>
            </a:defPPr>
            <a:lvl1pPr>
              <a:lnSpc>
                <a:spcPct val="130000"/>
              </a:lnSpc>
              <a:defRPr kern="1600">
                <a:solidFill>
                  <a:schemeClr val="bg2">
                    <a:alpha val="62000"/>
                  </a:schemeClr>
                </a:solidFill>
                <a:latin typeface="+mn-ea"/>
              </a:defRPr>
            </a:lvl1pPr>
          </a:lstStyle>
          <a:p>
            <a:pPr algn="ctr"/>
            <a:r>
              <a:rPr lang="zh-CN" altLang="en-US" sz="1600" dirty="0">
                <a:solidFill>
                  <a:schemeClr val="bg2"/>
                </a:solidFill>
              </a:rPr>
              <a:t>负责品牌的企划定位宣传，支持销售、运营各类活动宣传与跟进，负责品牌的企划定位宣传，支持销售、运营各类活动宣传与跟进</a:t>
            </a:r>
            <a:endParaRPr lang="zh-CN" altLang="zh-CN" sz="1600" dirty="0">
              <a:solidFill>
                <a:schemeClr val="bg2"/>
              </a:solidFill>
            </a:endParaRPr>
          </a:p>
        </p:txBody>
      </p:sp>
      <p:cxnSp>
        <p:nvCxnSpPr>
          <p:cNvPr id="51" name="直接连接符 50">
            <a:extLst>
              <a:ext uri="{FF2B5EF4-FFF2-40B4-BE49-F238E27FC236}">
                <a16:creationId xmlns:a16="http://schemas.microsoft.com/office/drawing/2014/main" id="{11A847E8-CFFE-4C13-BFF7-CB8CA591AE9E}"/>
              </a:ext>
            </a:extLst>
          </p:cNvPr>
          <p:cNvCxnSpPr>
            <a:cxnSpLocks/>
          </p:cNvCxnSpPr>
          <p:nvPr/>
        </p:nvCxnSpPr>
        <p:spPr>
          <a:xfrm>
            <a:off x="4477965" y="2260600"/>
            <a:ext cx="0" cy="3340100"/>
          </a:xfrm>
          <a:prstGeom prst="line">
            <a:avLst/>
          </a:prstGeom>
          <a:ln w="15875">
            <a:gradFill>
              <a:gsLst>
                <a:gs pos="0">
                  <a:schemeClr val="accent2"/>
                </a:gs>
                <a:gs pos="100000">
                  <a:schemeClr val="accent5"/>
                </a:gs>
              </a:gsLst>
              <a:lin ang="5400000" scaled="1"/>
            </a:gradFill>
            <a:prstDash val="sysDash"/>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755811C-A6CC-464F-A7E0-312AF0121DBC}"/>
              </a:ext>
            </a:extLst>
          </p:cNvPr>
          <p:cNvCxnSpPr>
            <a:cxnSpLocks/>
          </p:cNvCxnSpPr>
          <p:nvPr/>
        </p:nvCxnSpPr>
        <p:spPr>
          <a:xfrm>
            <a:off x="7729165" y="2260600"/>
            <a:ext cx="0" cy="3340100"/>
          </a:xfrm>
          <a:prstGeom prst="line">
            <a:avLst/>
          </a:prstGeom>
          <a:ln w="15875">
            <a:gradFill>
              <a:gsLst>
                <a:gs pos="0">
                  <a:schemeClr val="accent2"/>
                </a:gs>
                <a:gs pos="100000">
                  <a:schemeClr val="accent5"/>
                </a:gs>
              </a:gsLst>
              <a:lin ang="5400000" scaled="1"/>
            </a:gradFill>
            <a:prstDash val="sysDash"/>
          </a:ln>
        </p:spPr>
        <p:style>
          <a:lnRef idx="1">
            <a:schemeClr val="accent1"/>
          </a:lnRef>
          <a:fillRef idx="0">
            <a:schemeClr val="accent1"/>
          </a:fillRef>
          <a:effectRef idx="0">
            <a:schemeClr val="accent1"/>
          </a:effectRef>
          <a:fontRef idx="minor">
            <a:schemeClr val="tx1"/>
          </a:fontRef>
        </p:style>
      </p:cxnSp>
      <p:pic>
        <p:nvPicPr>
          <p:cNvPr id="54" name="图形 53" descr="关注 纯色填充">
            <a:extLst>
              <a:ext uri="{FF2B5EF4-FFF2-40B4-BE49-F238E27FC236}">
                <a16:creationId xmlns:a16="http://schemas.microsoft.com/office/drawing/2014/main" id="{0B4A1C41-ECC7-4B11-B76E-AB12913141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7547" y="2217906"/>
            <a:ext cx="861236" cy="861236"/>
          </a:xfrm>
          <a:prstGeom prst="rect">
            <a:avLst/>
          </a:prstGeom>
        </p:spPr>
      </p:pic>
      <p:pic>
        <p:nvPicPr>
          <p:cNvPr id="55" name="图形 54" descr="关注 纯色填充">
            <a:extLst>
              <a:ext uri="{FF2B5EF4-FFF2-40B4-BE49-F238E27FC236}">
                <a16:creationId xmlns:a16="http://schemas.microsoft.com/office/drawing/2014/main" id="{F1294A66-5981-47A7-9820-3BBF2BA18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5382" y="2217906"/>
            <a:ext cx="861236" cy="861236"/>
          </a:xfrm>
          <a:prstGeom prst="rect">
            <a:avLst/>
          </a:prstGeom>
        </p:spPr>
      </p:pic>
      <p:pic>
        <p:nvPicPr>
          <p:cNvPr id="56" name="图形 55" descr="关注 纯色填充">
            <a:extLst>
              <a:ext uri="{FF2B5EF4-FFF2-40B4-BE49-F238E27FC236}">
                <a16:creationId xmlns:a16="http://schemas.microsoft.com/office/drawing/2014/main" id="{6E164BF6-69B3-410E-B25E-947D45DC25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8233" y="2217906"/>
            <a:ext cx="861236" cy="861236"/>
          </a:xfrm>
          <a:prstGeom prst="rect">
            <a:avLst/>
          </a:prstGeom>
        </p:spPr>
      </p:pic>
    </p:spTree>
    <p:extLst>
      <p:ext uri="{BB962C8B-B14F-4D97-AF65-F5344CB8AC3E}">
        <p14:creationId xmlns:p14="http://schemas.microsoft.com/office/powerpoint/2010/main" val="1786484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a:extLst>
              <a:ext uri="{FF2B5EF4-FFF2-40B4-BE49-F238E27FC236}">
                <a16:creationId xmlns:a16="http://schemas.microsoft.com/office/drawing/2014/main" id="{4195D738-3384-4AAD-A538-B0A225753DBD}"/>
              </a:ext>
            </a:extLst>
          </p:cNvPr>
          <p:cNvGrpSpPr/>
          <p:nvPr/>
        </p:nvGrpSpPr>
        <p:grpSpPr>
          <a:xfrm>
            <a:off x="3849680" y="1346942"/>
            <a:ext cx="4492640" cy="1156793"/>
            <a:chOff x="3849680" y="1288577"/>
            <a:chExt cx="4492640" cy="1156793"/>
          </a:xfrm>
        </p:grpSpPr>
        <p:sp>
          <p:nvSpPr>
            <p:cNvPr id="11" name="文本框 10">
              <a:extLst>
                <a:ext uri="{FF2B5EF4-FFF2-40B4-BE49-F238E27FC236}">
                  <a16:creationId xmlns:a16="http://schemas.microsoft.com/office/drawing/2014/main" id="{9E8E362D-EFE0-451D-88CD-A0CE77C3DC8E}"/>
                </a:ext>
              </a:extLst>
            </p:cNvPr>
            <p:cNvSpPr txBox="1"/>
            <p:nvPr/>
          </p:nvSpPr>
          <p:spPr>
            <a:xfrm>
              <a:off x="3849680" y="1522040"/>
              <a:ext cx="4492640" cy="923330"/>
            </a:xfrm>
            <a:prstGeom prst="rect">
              <a:avLst/>
            </a:prstGeom>
            <a:noFill/>
          </p:spPr>
          <p:txBody>
            <a:bodyPr wrap="none" lIns="0" tIns="0" rIns="0" bIns="0" rtlCol="0">
              <a:spAutoFit/>
            </a:bodyPr>
            <a:lstStyle/>
            <a:p>
              <a:pPr algn="l" rtl="0"/>
              <a:r>
                <a:rPr lang="en-US" altLang="zh-CN" sz="6000" b="0" i="0" dirty="0">
                  <a:solidFill>
                    <a:schemeClr val="bg2">
                      <a:alpha val="10000"/>
                    </a:schemeClr>
                  </a:solidFill>
                  <a:effectLst>
                    <a:outerShdw blurRad="50800" dist="38100" algn="l" rotWithShape="0">
                      <a:prstClr val="black">
                        <a:alpha val="16000"/>
                      </a:prstClr>
                    </a:outerShdw>
                  </a:effectLst>
                  <a:latin typeface="+mj-lt"/>
                  <a:ea typeface="思源宋体 CN Heavy" panose="02020900000000000000" pitchFamily="18" charset="-122"/>
                </a:rPr>
                <a:t>CONTENTS</a:t>
              </a:r>
            </a:p>
          </p:txBody>
        </p:sp>
        <p:sp>
          <p:nvSpPr>
            <p:cNvPr id="12" name="文本框 11">
              <a:extLst>
                <a:ext uri="{FF2B5EF4-FFF2-40B4-BE49-F238E27FC236}">
                  <a16:creationId xmlns:a16="http://schemas.microsoft.com/office/drawing/2014/main" id="{5F505C3D-F1BD-4486-8635-73C9601D32F7}"/>
                </a:ext>
              </a:extLst>
            </p:cNvPr>
            <p:cNvSpPr txBox="1"/>
            <p:nvPr/>
          </p:nvSpPr>
          <p:spPr>
            <a:xfrm>
              <a:off x="5175745" y="1288577"/>
              <a:ext cx="1840510" cy="1107996"/>
            </a:xfrm>
            <a:prstGeom prst="rect">
              <a:avLst/>
            </a:prstGeom>
            <a:noFill/>
            <a:effectLst/>
          </p:spPr>
          <p:txBody>
            <a:bodyPr wrap="square" lIns="0" tIns="0" rIns="0" bIns="0" rtlCol="0">
              <a:spAutoFit/>
            </a:bodyPr>
            <a:lstStyle/>
            <a:p>
              <a:pPr algn="dist"/>
              <a:r>
                <a:rPr lang="zh-CN" altLang="en-US" sz="7200" dirty="0">
                  <a:solidFill>
                    <a:schemeClr val="accent2"/>
                  </a:solidFill>
                  <a:effectLst>
                    <a:outerShdw blurRad="50800" dist="38100" dir="2700000" algn="tl" rotWithShape="0">
                      <a:prstClr val="black">
                        <a:alpha val="19000"/>
                      </a:prstClr>
                    </a:outerShdw>
                  </a:effectLst>
                  <a:latin typeface="+mj-ea"/>
                  <a:ea typeface="+mj-ea"/>
                </a:rPr>
                <a:t>目录</a:t>
              </a:r>
              <a:endParaRPr lang="zh-CN" altLang="en-US" sz="2400" dirty="0">
                <a:solidFill>
                  <a:schemeClr val="accent2"/>
                </a:solidFill>
                <a:effectLst>
                  <a:outerShdw blurRad="50800" dist="38100" dir="2700000" algn="tl" rotWithShape="0">
                    <a:prstClr val="black">
                      <a:alpha val="19000"/>
                    </a:prstClr>
                  </a:outerShdw>
                </a:effectLst>
                <a:latin typeface="+mj-ea"/>
                <a:ea typeface="+mj-ea"/>
              </a:endParaRPr>
            </a:p>
          </p:txBody>
        </p:sp>
      </p:grpSp>
      <p:grpSp>
        <p:nvGrpSpPr>
          <p:cNvPr id="22" name="组合 21">
            <a:extLst>
              <a:ext uri="{FF2B5EF4-FFF2-40B4-BE49-F238E27FC236}">
                <a16:creationId xmlns:a16="http://schemas.microsoft.com/office/drawing/2014/main" id="{C192367C-8CB2-4FD3-A38E-3D340498971A}"/>
              </a:ext>
            </a:extLst>
          </p:cNvPr>
          <p:cNvGrpSpPr/>
          <p:nvPr/>
        </p:nvGrpSpPr>
        <p:grpSpPr>
          <a:xfrm>
            <a:off x="2389225" y="3278615"/>
            <a:ext cx="2952650" cy="923330"/>
            <a:chOff x="4140199" y="2340665"/>
            <a:chExt cx="2952650" cy="923330"/>
          </a:xfrm>
        </p:grpSpPr>
        <p:cxnSp>
          <p:nvCxnSpPr>
            <p:cNvPr id="23" name="直接连接符 22">
              <a:extLst>
                <a:ext uri="{FF2B5EF4-FFF2-40B4-BE49-F238E27FC236}">
                  <a16:creationId xmlns:a16="http://schemas.microsoft.com/office/drawing/2014/main" id="{26B22CF7-1CB0-428D-BEF8-68611E834DD9}"/>
                </a:ext>
              </a:extLst>
            </p:cNvPr>
            <p:cNvCxnSpPr>
              <a:cxnSpLocks/>
            </p:cNvCxnSpPr>
            <p:nvPr/>
          </p:nvCxnSpPr>
          <p:spPr>
            <a:xfrm>
              <a:off x="5151437" y="2506133"/>
              <a:ext cx="0" cy="584200"/>
            </a:xfrm>
            <a:prstGeom prst="line">
              <a:avLst/>
            </a:prstGeom>
            <a:ln w="15875">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6EFF95B5-5264-437B-AC56-3A9A9B12677E}"/>
                </a:ext>
              </a:extLst>
            </p:cNvPr>
            <p:cNvSpPr txBox="1"/>
            <p:nvPr/>
          </p:nvSpPr>
          <p:spPr>
            <a:xfrm>
              <a:off x="5291137" y="2899465"/>
              <a:ext cx="1801712" cy="215444"/>
            </a:xfrm>
            <a:prstGeom prst="rect">
              <a:avLst/>
            </a:prstGeom>
            <a:noFill/>
          </p:spPr>
          <p:txBody>
            <a:bodyPr wrap="none" lIns="0" tIns="0" rIns="0" bIns="0" rtlCol="0">
              <a:spAutoFit/>
            </a:bodyPr>
            <a:lstStyle/>
            <a:p>
              <a:r>
                <a:rPr lang="en-US" altLang="zh-CN" sz="1400" dirty="0">
                  <a:solidFill>
                    <a:schemeClr val="accent2">
                      <a:alpha val="40000"/>
                    </a:schemeClr>
                  </a:solidFill>
                  <a:latin typeface="+mj-lt"/>
                </a:rPr>
                <a:t>Brand introduction</a:t>
              </a:r>
            </a:p>
          </p:txBody>
        </p:sp>
        <p:sp>
          <p:nvSpPr>
            <p:cNvPr id="25" name="文本框 24">
              <a:extLst>
                <a:ext uri="{FF2B5EF4-FFF2-40B4-BE49-F238E27FC236}">
                  <a16:creationId xmlns:a16="http://schemas.microsoft.com/office/drawing/2014/main" id="{6B83C18D-0EAC-4DBA-8088-17616649B4F1}"/>
                </a:ext>
              </a:extLst>
            </p:cNvPr>
            <p:cNvSpPr txBox="1"/>
            <p:nvPr/>
          </p:nvSpPr>
          <p:spPr>
            <a:xfrm>
              <a:off x="5275262" y="2442265"/>
              <a:ext cx="1641475" cy="492443"/>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zh-CN" altLang="en-US" sz="3200" dirty="0">
                  <a:solidFill>
                    <a:schemeClr val="bg2"/>
                  </a:solidFill>
                  <a:latin typeface="+mj-ea"/>
                  <a:ea typeface="+mj-ea"/>
                </a:rPr>
                <a:t>营销状况</a:t>
              </a:r>
            </a:p>
          </p:txBody>
        </p:sp>
        <p:sp>
          <p:nvSpPr>
            <p:cNvPr id="26" name="文本框 25">
              <a:extLst>
                <a:ext uri="{FF2B5EF4-FFF2-40B4-BE49-F238E27FC236}">
                  <a16:creationId xmlns:a16="http://schemas.microsoft.com/office/drawing/2014/main" id="{85BA596E-3B63-4FF3-8B73-053B98416FC5}"/>
                </a:ext>
              </a:extLst>
            </p:cNvPr>
            <p:cNvSpPr txBox="1"/>
            <p:nvPr/>
          </p:nvSpPr>
          <p:spPr>
            <a:xfrm>
              <a:off x="4140199" y="2340665"/>
              <a:ext cx="936154" cy="923330"/>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en-US" altLang="zh-CN" sz="6000" dirty="0">
                  <a:ln>
                    <a:solidFill>
                      <a:schemeClr val="accent2"/>
                    </a:solidFill>
                  </a:ln>
                  <a:noFill/>
                  <a:latin typeface="+mj-ea"/>
                  <a:ea typeface="+mj-ea"/>
                </a:rPr>
                <a:t>01</a:t>
              </a:r>
              <a:endParaRPr lang="zh-CN" altLang="en-US" sz="6000" dirty="0">
                <a:ln>
                  <a:solidFill>
                    <a:schemeClr val="accent2"/>
                  </a:solidFill>
                </a:ln>
                <a:noFill/>
                <a:latin typeface="+mj-ea"/>
                <a:ea typeface="+mj-ea"/>
              </a:endParaRPr>
            </a:p>
          </p:txBody>
        </p:sp>
      </p:grpSp>
      <p:grpSp>
        <p:nvGrpSpPr>
          <p:cNvPr id="27" name="组合 26">
            <a:extLst>
              <a:ext uri="{FF2B5EF4-FFF2-40B4-BE49-F238E27FC236}">
                <a16:creationId xmlns:a16="http://schemas.microsoft.com/office/drawing/2014/main" id="{B285ED26-5010-4500-B393-7E125EA7EC16}"/>
              </a:ext>
            </a:extLst>
          </p:cNvPr>
          <p:cNvGrpSpPr/>
          <p:nvPr/>
        </p:nvGrpSpPr>
        <p:grpSpPr>
          <a:xfrm>
            <a:off x="6649937" y="3278615"/>
            <a:ext cx="2952650" cy="923330"/>
            <a:chOff x="4140199" y="2340665"/>
            <a:chExt cx="2952650" cy="923330"/>
          </a:xfrm>
        </p:grpSpPr>
        <p:cxnSp>
          <p:nvCxnSpPr>
            <p:cNvPr id="28" name="直接连接符 27">
              <a:extLst>
                <a:ext uri="{FF2B5EF4-FFF2-40B4-BE49-F238E27FC236}">
                  <a16:creationId xmlns:a16="http://schemas.microsoft.com/office/drawing/2014/main" id="{96B75DBA-97BF-42B2-9FBD-2F0D311BD244}"/>
                </a:ext>
              </a:extLst>
            </p:cNvPr>
            <p:cNvCxnSpPr>
              <a:cxnSpLocks/>
            </p:cNvCxnSpPr>
            <p:nvPr/>
          </p:nvCxnSpPr>
          <p:spPr>
            <a:xfrm>
              <a:off x="5151437" y="2506133"/>
              <a:ext cx="0" cy="584200"/>
            </a:xfrm>
            <a:prstGeom prst="line">
              <a:avLst/>
            </a:prstGeom>
            <a:ln w="15875">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17CA1279-A133-4CA6-AF38-F94A859C75C9}"/>
                </a:ext>
              </a:extLst>
            </p:cNvPr>
            <p:cNvSpPr txBox="1"/>
            <p:nvPr/>
          </p:nvSpPr>
          <p:spPr>
            <a:xfrm>
              <a:off x="5291137" y="2899465"/>
              <a:ext cx="1801712" cy="215444"/>
            </a:xfrm>
            <a:prstGeom prst="rect">
              <a:avLst/>
            </a:prstGeom>
            <a:noFill/>
          </p:spPr>
          <p:txBody>
            <a:bodyPr wrap="none" lIns="0" tIns="0" rIns="0" bIns="0" rtlCol="0">
              <a:spAutoFit/>
            </a:bodyPr>
            <a:lstStyle>
              <a:defPPr>
                <a:defRPr lang="en-US"/>
              </a:defPPr>
              <a:lvl1pPr>
                <a:defRPr sz="1400">
                  <a:solidFill>
                    <a:schemeClr val="accent2">
                      <a:alpha val="40000"/>
                    </a:schemeClr>
                  </a:solidFill>
                  <a:latin typeface="+mj-lt"/>
                </a:defRPr>
              </a:lvl1pPr>
            </a:lstStyle>
            <a:p>
              <a:r>
                <a:rPr lang="en-US" altLang="zh-CN" dirty="0"/>
                <a:t>Brand introduction</a:t>
              </a:r>
            </a:p>
          </p:txBody>
        </p:sp>
        <p:sp>
          <p:nvSpPr>
            <p:cNvPr id="30" name="文本框 29">
              <a:extLst>
                <a:ext uri="{FF2B5EF4-FFF2-40B4-BE49-F238E27FC236}">
                  <a16:creationId xmlns:a16="http://schemas.microsoft.com/office/drawing/2014/main" id="{3D69346C-3A2D-4CE3-B9DC-10C747F52B1D}"/>
                </a:ext>
              </a:extLst>
            </p:cNvPr>
            <p:cNvSpPr txBox="1"/>
            <p:nvPr/>
          </p:nvSpPr>
          <p:spPr>
            <a:xfrm>
              <a:off x="5275262" y="2442265"/>
              <a:ext cx="1641475" cy="492443"/>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zh-CN" altLang="en-US" sz="3200" dirty="0">
                  <a:solidFill>
                    <a:schemeClr val="bg2"/>
                  </a:solidFill>
                  <a:latin typeface="+mj-ea"/>
                  <a:ea typeface="+mj-ea"/>
                </a:rPr>
                <a:t>营销目标</a:t>
              </a:r>
            </a:p>
          </p:txBody>
        </p:sp>
        <p:sp>
          <p:nvSpPr>
            <p:cNvPr id="31" name="文本框 30">
              <a:extLst>
                <a:ext uri="{FF2B5EF4-FFF2-40B4-BE49-F238E27FC236}">
                  <a16:creationId xmlns:a16="http://schemas.microsoft.com/office/drawing/2014/main" id="{BA2B39DB-EB7C-4DE9-B147-71BA7B541A75}"/>
                </a:ext>
              </a:extLst>
            </p:cNvPr>
            <p:cNvSpPr txBox="1"/>
            <p:nvPr/>
          </p:nvSpPr>
          <p:spPr>
            <a:xfrm>
              <a:off x="4140199" y="2340665"/>
              <a:ext cx="936154" cy="923330"/>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en-US" altLang="zh-CN" sz="6000" dirty="0">
                  <a:ln>
                    <a:solidFill>
                      <a:schemeClr val="accent2"/>
                    </a:solidFill>
                  </a:ln>
                  <a:noFill/>
                  <a:latin typeface="+mj-ea"/>
                  <a:ea typeface="+mj-ea"/>
                </a:rPr>
                <a:t>02</a:t>
              </a:r>
              <a:endParaRPr lang="zh-CN" altLang="en-US" sz="6000" dirty="0">
                <a:ln>
                  <a:solidFill>
                    <a:schemeClr val="accent2"/>
                  </a:solidFill>
                </a:ln>
                <a:noFill/>
                <a:latin typeface="+mj-ea"/>
                <a:ea typeface="+mj-ea"/>
              </a:endParaRPr>
            </a:p>
          </p:txBody>
        </p:sp>
      </p:grpSp>
      <p:grpSp>
        <p:nvGrpSpPr>
          <p:cNvPr id="32" name="组合 31">
            <a:extLst>
              <a:ext uri="{FF2B5EF4-FFF2-40B4-BE49-F238E27FC236}">
                <a16:creationId xmlns:a16="http://schemas.microsoft.com/office/drawing/2014/main" id="{E51ECF7D-32CA-486B-AD7E-E70A6D6D2784}"/>
              </a:ext>
            </a:extLst>
          </p:cNvPr>
          <p:cNvGrpSpPr/>
          <p:nvPr/>
        </p:nvGrpSpPr>
        <p:grpSpPr>
          <a:xfrm>
            <a:off x="2389225" y="4815586"/>
            <a:ext cx="2952650" cy="923330"/>
            <a:chOff x="4140199" y="2340665"/>
            <a:chExt cx="2952650" cy="923330"/>
          </a:xfrm>
        </p:grpSpPr>
        <p:cxnSp>
          <p:nvCxnSpPr>
            <p:cNvPr id="33" name="直接连接符 32">
              <a:extLst>
                <a:ext uri="{FF2B5EF4-FFF2-40B4-BE49-F238E27FC236}">
                  <a16:creationId xmlns:a16="http://schemas.microsoft.com/office/drawing/2014/main" id="{ABB3B18B-8479-40AB-82B9-1B5294D9E3DF}"/>
                </a:ext>
              </a:extLst>
            </p:cNvPr>
            <p:cNvCxnSpPr>
              <a:cxnSpLocks/>
            </p:cNvCxnSpPr>
            <p:nvPr/>
          </p:nvCxnSpPr>
          <p:spPr>
            <a:xfrm>
              <a:off x="5151437" y="2506133"/>
              <a:ext cx="0" cy="584200"/>
            </a:xfrm>
            <a:prstGeom prst="line">
              <a:avLst/>
            </a:prstGeom>
            <a:ln w="15875">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FA96A67-DB08-4A70-92A4-2B30F011D5EA}"/>
                </a:ext>
              </a:extLst>
            </p:cNvPr>
            <p:cNvSpPr txBox="1"/>
            <p:nvPr/>
          </p:nvSpPr>
          <p:spPr>
            <a:xfrm>
              <a:off x="5291137" y="2899465"/>
              <a:ext cx="1801712" cy="215444"/>
            </a:xfrm>
            <a:prstGeom prst="rect">
              <a:avLst/>
            </a:prstGeom>
            <a:noFill/>
          </p:spPr>
          <p:txBody>
            <a:bodyPr wrap="none" lIns="0" tIns="0" rIns="0" bIns="0" rtlCol="0">
              <a:spAutoFit/>
            </a:bodyPr>
            <a:lstStyle>
              <a:defPPr>
                <a:defRPr lang="en-US"/>
              </a:defPPr>
              <a:lvl1pPr>
                <a:defRPr sz="1400">
                  <a:solidFill>
                    <a:schemeClr val="accent2">
                      <a:alpha val="40000"/>
                    </a:schemeClr>
                  </a:solidFill>
                  <a:latin typeface="+mj-lt"/>
                </a:defRPr>
              </a:lvl1pPr>
            </a:lstStyle>
            <a:p>
              <a:r>
                <a:rPr lang="en-US" altLang="zh-CN" dirty="0"/>
                <a:t>Brand introduction</a:t>
              </a:r>
            </a:p>
          </p:txBody>
        </p:sp>
        <p:sp>
          <p:nvSpPr>
            <p:cNvPr id="35" name="文本框 34">
              <a:extLst>
                <a:ext uri="{FF2B5EF4-FFF2-40B4-BE49-F238E27FC236}">
                  <a16:creationId xmlns:a16="http://schemas.microsoft.com/office/drawing/2014/main" id="{23CB1D48-B012-4BAB-A5F8-AD1A088BB3B4}"/>
                </a:ext>
              </a:extLst>
            </p:cNvPr>
            <p:cNvSpPr txBox="1"/>
            <p:nvPr/>
          </p:nvSpPr>
          <p:spPr>
            <a:xfrm>
              <a:off x="5275262" y="2442265"/>
              <a:ext cx="1641475" cy="492443"/>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zh-CN" altLang="en-US" sz="3200" dirty="0">
                  <a:solidFill>
                    <a:schemeClr val="bg2"/>
                  </a:solidFill>
                  <a:latin typeface="+mj-ea"/>
                  <a:ea typeface="+mj-ea"/>
                </a:rPr>
                <a:t>营销布署</a:t>
              </a:r>
            </a:p>
          </p:txBody>
        </p:sp>
        <p:sp>
          <p:nvSpPr>
            <p:cNvPr id="36" name="文本框 35">
              <a:extLst>
                <a:ext uri="{FF2B5EF4-FFF2-40B4-BE49-F238E27FC236}">
                  <a16:creationId xmlns:a16="http://schemas.microsoft.com/office/drawing/2014/main" id="{5BA5D372-67C1-4413-B641-09316BC728E5}"/>
                </a:ext>
              </a:extLst>
            </p:cNvPr>
            <p:cNvSpPr txBox="1"/>
            <p:nvPr/>
          </p:nvSpPr>
          <p:spPr>
            <a:xfrm>
              <a:off x="4140199" y="2340665"/>
              <a:ext cx="936154" cy="923330"/>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en-US" altLang="zh-CN" sz="6000" dirty="0">
                  <a:ln>
                    <a:solidFill>
                      <a:schemeClr val="accent2"/>
                    </a:solidFill>
                  </a:ln>
                  <a:noFill/>
                  <a:latin typeface="+mj-ea"/>
                  <a:ea typeface="+mj-ea"/>
                </a:rPr>
                <a:t>03</a:t>
              </a:r>
              <a:endParaRPr lang="zh-CN" altLang="en-US" sz="6000" dirty="0">
                <a:ln>
                  <a:solidFill>
                    <a:schemeClr val="accent2"/>
                  </a:solidFill>
                </a:ln>
                <a:noFill/>
                <a:latin typeface="+mj-ea"/>
                <a:ea typeface="+mj-ea"/>
              </a:endParaRPr>
            </a:p>
          </p:txBody>
        </p:sp>
      </p:grpSp>
      <p:grpSp>
        <p:nvGrpSpPr>
          <p:cNvPr id="37" name="组合 36">
            <a:extLst>
              <a:ext uri="{FF2B5EF4-FFF2-40B4-BE49-F238E27FC236}">
                <a16:creationId xmlns:a16="http://schemas.microsoft.com/office/drawing/2014/main" id="{BF964DB6-95DA-459B-B483-A7B11EAF4207}"/>
              </a:ext>
            </a:extLst>
          </p:cNvPr>
          <p:cNvGrpSpPr/>
          <p:nvPr/>
        </p:nvGrpSpPr>
        <p:grpSpPr>
          <a:xfrm>
            <a:off x="6649937" y="4815586"/>
            <a:ext cx="2952650" cy="923330"/>
            <a:chOff x="4140199" y="2340665"/>
            <a:chExt cx="2952650" cy="923330"/>
          </a:xfrm>
        </p:grpSpPr>
        <p:cxnSp>
          <p:nvCxnSpPr>
            <p:cNvPr id="38" name="直接连接符 37">
              <a:extLst>
                <a:ext uri="{FF2B5EF4-FFF2-40B4-BE49-F238E27FC236}">
                  <a16:creationId xmlns:a16="http://schemas.microsoft.com/office/drawing/2014/main" id="{A635B98D-A468-4C6B-95D4-5E736DA698E4}"/>
                </a:ext>
              </a:extLst>
            </p:cNvPr>
            <p:cNvCxnSpPr>
              <a:cxnSpLocks/>
            </p:cNvCxnSpPr>
            <p:nvPr/>
          </p:nvCxnSpPr>
          <p:spPr>
            <a:xfrm>
              <a:off x="5151437" y="2506133"/>
              <a:ext cx="0" cy="584200"/>
            </a:xfrm>
            <a:prstGeom prst="line">
              <a:avLst/>
            </a:prstGeom>
            <a:ln w="15875">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88EBA37B-0F01-4179-A43D-BCA4A78249DC}"/>
                </a:ext>
              </a:extLst>
            </p:cNvPr>
            <p:cNvSpPr txBox="1"/>
            <p:nvPr/>
          </p:nvSpPr>
          <p:spPr>
            <a:xfrm>
              <a:off x="5291137" y="2899465"/>
              <a:ext cx="1801712" cy="215444"/>
            </a:xfrm>
            <a:prstGeom prst="rect">
              <a:avLst/>
            </a:prstGeom>
            <a:noFill/>
          </p:spPr>
          <p:txBody>
            <a:bodyPr wrap="none" lIns="0" tIns="0" rIns="0" bIns="0" rtlCol="0">
              <a:spAutoFit/>
            </a:bodyPr>
            <a:lstStyle>
              <a:defPPr>
                <a:defRPr lang="en-US"/>
              </a:defPPr>
              <a:lvl1pPr>
                <a:defRPr sz="1400">
                  <a:solidFill>
                    <a:schemeClr val="accent2">
                      <a:alpha val="40000"/>
                    </a:schemeClr>
                  </a:solidFill>
                  <a:latin typeface="+mj-lt"/>
                </a:defRPr>
              </a:lvl1pPr>
            </a:lstStyle>
            <a:p>
              <a:r>
                <a:rPr lang="en-US" altLang="zh-CN" dirty="0"/>
                <a:t>Brand introduction</a:t>
              </a:r>
            </a:p>
          </p:txBody>
        </p:sp>
        <p:sp>
          <p:nvSpPr>
            <p:cNvPr id="40" name="文本框 39">
              <a:extLst>
                <a:ext uri="{FF2B5EF4-FFF2-40B4-BE49-F238E27FC236}">
                  <a16:creationId xmlns:a16="http://schemas.microsoft.com/office/drawing/2014/main" id="{A5211099-4897-4191-9B88-923BA8A17BAD}"/>
                </a:ext>
              </a:extLst>
            </p:cNvPr>
            <p:cNvSpPr txBox="1"/>
            <p:nvPr/>
          </p:nvSpPr>
          <p:spPr>
            <a:xfrm>
              <a:off x="5275262" y="2442265"/>
              <a:ext cx="1641475" cy="492443"/>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zh-CN" altLang="en-US" sz="3200" dirty="0">
                  <a:solidFill>
                    <a:schemeClr val="bg2"/>
                  </a:solidFill>
                  <a:latin typeface="+mj-ea"/>
                  <a:ea typeface="+mj-ea"/>
                </a:rPr>
                <a:t>未来规划</a:t>
              </a:r>
            </a:p>
          </p:txBody>
        </p:sp>
        <p:sp>
          <p:nvSpPr>
            <p:cNvPr id="41" name="文本框 40">
              <a:extLst>
                <a:ext uri="{FF2B5EF4-FFF2-40B4-BE49-F238E27FC236}">
                  <a16:creationId xmlns:a16="http://schemas.microsoft.com/office/drawing/2014/main" id="{3F13CC36-551D-46DF-9C1A-E8B03587348B}"/>
                </a:ext>
              </a:extLst>
            </p:cNvPr>
            <p:cNvSpPr txBox="1"/>
            <p:nvPr/>
          </p:nvSpPr>
          <p:spPr>
            <a:xfrm>
              <a:off x="4140199" y="2340665"/>
              <a:ext cx="936154" cy="923330"/>
            </a:xfrm>
            <a:prstGeom prst="rect">
              <a:avLst/>
            </a:prstGeom>
            <a:noFill/>
          </p:spPr>
          <p:txBody>
            <a:bodyPr wrap="none" lIns="0" tIns="0" rIns="0" bIns="0" rtlCol="0">
              <a:spAutoFit/>
            </a:bodyPr>
            <a:lstStyle/>
            <a:p>
              <a:pPr>
                <a:lnSpc>
                  <a:spcPct val="100000"/>
                </a:lnSpc>
                <a:defRPr sz="4500">
                  <a:solidFill>
                    <a:srgbClr val="000000"/>
                  </a:solidFill>
                  <a:latin typeface="方正黑体简体"/>
                </a:defRPr>
              </a:pPr>
              <a:r>
                <a:rPr lang="en-US" altLang="zh-CN" sz="6000" dirty="0">
                  <a:ln>
                    <a:solidFill>
                      <a:schemeClr val="accent2"/>
                    </a:solidFill>
                  </a:ln>
                  <a:noFill/>
                  <a:latin typeface="+mj-ea"/>
                  <a:ea typeface="+mj-ea"/>
                </a:rPr>
                <a:t>04</a:t>
              </a:r>
              <a:endParaRPr lang="zh-CN" altLang="en-US" sz="6000" dirty="0">
                <a:ln>
                  <a:solidFill>
                    <a:schemeClr val="accent2"/>
                  </a:solidFill>
                </a:ln>
                <a:noFill/>
                <a:latin typeface="+mj-ea"/>
                <a:ea typeface="+mj-ea"/>
              </a:endParaRPr>
            </a:p>
          </p:txBody>
        </p:sp>
      </p:grpSp>
      <p:pic>
        <p:nvPicPr>
          <p:cNvPr id="43" name="图形 42">
            <a:extLst>
              <a:ext uri="{FF2B5EF4-FFF2-40B4-BE49-F238E27FC236}">
                <a16:creationId xmlns:a16="http://schemas.microsoft.com/office/drawing/2014/main" id="{33270BFF-7689-4444-AFE0-023CDD9D9FD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8074"/>
          <a:stretch/>
        </p:blipFill>
        <p:spPr>
          <a:xfrm>
            <a:off x="790776" y="3429000"/>
            <a:ext cx="1297785" cy="3429000"/>
          </a:xfrm>
          <a:prstGeom prst="rect">
            <a:avLst/>
          </a:prstGeom>
        </p:spPr>
      </p:pic>
      <p:pic>
        <p:nvPicPr>
          <p:cNvPr id="44" name="图形 43">
            <a:extLst>
              <a:ext uri="{FF2B5EF4-FFF2-40B4-BE49-F238E27FC236}">
                <a16:creationId xmlns:a16="http://schemas.microsoft.com/office/drawing/2014/main" id="{B82986D8-A026-4156-BD86-252B982BBC1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6" t="35289"/>
          <a:stretch/>
        </p:blipFill>
        <p:spPr>
          <a:xfrm flipH="1">
            <a:off x="8916480" y="1530215"/>
            <a:ext cx="636082" cy="1775500"/>
          </a:xfrm>
          <a:prstGeom prst="rect">
            <a:avLst/>
          </a:prstGeom>
        </p:spPr>
      </p:pic>
      <p:pic>
        <p:nvPicPr>
          <p:cNvPr id="45" name="图形 44">
            <a:extLst>
              <a:ext uri="{FF2B5EF4-FFF2-40B4-BE49-F238E27FC236}">
                <a16:creationId xmlns:a16="http://schemas.microsoft.com/office/drawing/2014/main" id="{2883DF76-5FC5-4924-845A-C48CD0C788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007405" y="-1022485"/>
            <a:ext cx="416008" cy="1774960"/>
          </a:xfrm>
          <a:prstGeom prst="rect">
            <a:avLst/>
          </a:prstGeom>
        </p:spPr>
      </p:pic>
    </p:spTree>
    <p:extLst>
      <p:ext uri="{BB962C8B-B14F-4D97-AF65-F5344CB8AC3E}">
        <p14:creationId xmlns:p14="http://schemas.microsoft.com/office/powerpoint/2010/main" val="4286016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组合 105">
            <a:extLst>
              <a:ext uri="{FF2B5EF4-FFF2-40B4-BE49-F238E27FC236}">
                <a16:creationId xmlns:a16="http://schemas.microsoft.com/office/drawing/2014/main" id="{252981AF-B8BE-4D3E-9C02-5487CBA69AD9}"/>
              </a:ext>
            </a:extLst>
          </p:cNvPr>
          <p:cNvGrpSpPr/>
          <p:nvPr/>
        </p:nvGrpSpPr>
        <p:grpSpPr>
          <a:xfrm rot="18132731" flipV="1">
            <a:off x="6868033" y="213833"/>
            <a:ext cx="1379605" cy="1522217"/>
            <a:chOff x="9476902" y="3798436"/>
            <a:chExt cx="4015715" cy="4430827"/>
          </a:xfrm>
        </p:grpSpPr>
        <p:pic>
          <p:nvPicPr>
            <p:cNvPr id="93" name="图片 92">
              <a:extLst>
                <a:ext uri="{FF2B5EF4-FFF2-40B4-BE49-F238E27FC236}">
                  <a16:creationId xmlns:a16="http://schemas.microsoft.com/office/drawing/2014/main" id="{600D23F5-D81C-4D11-8B46-B49CE0196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5313" y="3798436"/>
              <a:ext cx="457304" cy="444601"/>
            </a:xfrm>
            <a:prstGeom prst="rect">
              <a:avLst/>
            </a:prstGeom>
          </p:spPr>
        </p:pic>
        <p:pic>
          <p:nvPicPr>
            <p:cNvPr id="94" name="图片 93">
              <a:extLst>
                <a:ext uri="{FF2B5EF4-FFF2-40B4-BE49-F238E27FC236}">
                  <a16:creationId xmlns:a16="http://schemas.microsoft.com/office/drawing/2014/main" id="{C9BB66E6-A5A3-4252-8600-0DA49F13F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6902" y="7657633"/>
              <a:ext cx="558927" cy="571630"/>
            </a:xfrm>
            <a:prstGeom prst="rect">
              <a:avLst/>
            </a:prstGeom>
          </p:spPr>
        </p:pic>
      </p:grpSp>
      <p:sp>
        <p:nvSpPr>
          <p:cNvPr id="105" name="任意多边形: 形状 104">
            <a:extLst>
              <a:ext uri="{FF2B5EF4-FFF2-40B4-BE49-F238E27FC236}">
                <a16:creationId xmlns:a16="http://schemas.microsoft.com/office/drawing/2014/main" id="{08C0B690-4F29-4EFF-B7A2-919F25E62325}"/>
              </a:ext>
            </a:extLst>
          </p:cNvPr>
          <p:cNvSpPr/>
          <p:nvPr/>
        </p:nvSpPr>
        <p:spPr>
          <a:xfrm>
            <a:off x="0" y="-16329"/>
            <a:ext cx="4971275" cy="6874329"/>
          </a:xfrm>
          <a:custGeom>
            <a:avLst/>
            <a:gdLst>
              <a:gd name="connsiteX0" fmla="*/ 0 w 4971275"/>
              <a:gd name="connsiteY0" fmla="*/ 0 h 6874329"/>
              <a:gd name="connsiteX1" fmla="*/ 4418256 w 4971275"/>
              <a:gd name="connsiteY1" fmla="*/ 0 h 6874329"/>
              <a:gd name="connsiteX2" fmla="*/ 4971275 w 4971275"/>
              <a:gd name="connsiteY2" fmla="*/ 0 h 6874329"/>
              <a:gd name="connsiteX3" fmla="*/ 4971275 w 4971275"/>
              <a:gd name="connsiteY3" fmla="*/ 6874329 h 6874329"/>
              <a:gd name="connsiteX4" fmla="*/ 4399347 w 4971275"/>
              <a:gd name="connsiteY4" fmla="*/ 6874329 h 6874329"/>
              <a:gd name="connsiteX5" fmla="*/ 0 w 4971275"/>
              <a:gd name="connsiteY5" fmla="*/ 6874329 h 687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1275" h="6874329">
                <a:moveTo>
                  <a:pt x="0" y="0"/>
                </a:moveTo>
                <a:lnTo>
                  <a:pt x="4418256" y="0"/>
                </a:lnTo>
                <a:lnTo>
                  <a:pt x="4971275" y="0"/>
                </a:lnTo>
                <a:lnTo>
                  <a:pt x="4971275" y="6874329"/>
                </a:lnTo>
                <a:lnTo>
                  <a:pt x="4399347" y="6874329"/>
                </a:lnTo>
                <a:lnTo>
                  <a:pt x="0" y="6874329"/>
                </a:lnTo>
                <a:close/>
              </a:path>
            </a:pathLst>
          </a:custGeom>
          <a:blipFill dpi="0" rotWithShape="1">
            <a:blip r:embed="rId4">
              <a:alphaModFix amt="80000"/>
              <a:extLst>
                <a:ext uri="{BEBA8EAE-BF5A-486C-A8C5-ECC9F3942E4B}">
                  <a14:imgProps xmlns:a14="http://schemas.microsoft.com/office/drawing/2010/main">
                    <a14:imgLayer r:embed="rId5">
                      <a14:imgEffect>
                        <a14:colorTemperature colorTemp="5400"/>
                      </a14:imgEffect>
                      <a14:imgEffect>
                        <a14:saturation sat="98000"/>
                      </a14:imgEffect>
                    </a14:imgLayer>
                  </a14:imgProps>
                </a:ext>
              </a:extLst>
            </a:blip>
            <a:srcRect/>
            <a:stretch>
              <a:fillRect l="-29638" t="238" r="-77782" b="-238"/>
            </a:stretch>
          </a:blip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2"/>
              </a:solidFill>
            </a:endParaRPr>
          </a:p>
        </p:txBody>
      </p:sp>
      <p:grpSp>
        <p:nvGrpSpPr>
          <p:cNvPr id="13" name="组合 12">
            <a:extLst>
              <a:ext uri="{FF2B5EF4-FFF2-40B4-BE49-F238E27FC236}">
                <a16:creationId xmlns:a16="http://schemas.microsoft.com/office/drawing/2014/main" id="{8172A93D-DA80-4F55-99C8-47E8A2859879}"/>
              </a:ext>
            </a:extLst>
          </p:cNvPr>
          <p:cNvGrpSpPr/>
          <p:nvPr/>
        </p:nvGrpSpPr>
        <p:grpSpPr>
          <a:xfrm>
            <a:off x="2723746" y="1044102"/>
            <a:ext cx="8772930" cy="5264623"/>
            <a:chOff x="3099882" y="1044102"/>
            <a:chExt cx="8396807" cy="5264623"/>
          </a:xfrm>
        </p:grpSpPr>
        <p:sp>
          <p:nvSpPr>
            <p:cNvPr id="3" name="矩形 2">
              <a:extLst>
                <a:ext uri="{FF2B5EF4-FFF2-40B4-BE49-F238E27FC236}">
                  <a16:creationId xmlns:a16="http://schemas.microsoft.com/office/drawing/2014/main" id="{082F1144-52E4-413C-B7D4-D78A4492040E}"/>
                </a:ext>
              </a:extLst>
            </p:cNvPr>
            <p:cNvSpPr/>
            <p:nvPr/>
          </p:nvSpPr>
          <p:spPr>
            <a:xfrm rot="16200000">
              <a:off x="4665974" y="-521990"/>
              <a:ext cx="5264623" cy="8396807"/>
            </a:xfrm>
            <a:prstGeom prst="rect">
              <a:avLst/>
            </a:prstGeom>
            <a:gradFill flip="none" rotWithShape="1">
              <a:gsLst>
                <a:gs pos="60000">
                  <a:schemeClr val="accent1"/>
                </a:gs>
                <a:gs pos="100000">
                  <a:schemeClr val="accent4"/>
                </a:gs>
              </a:gsLst>
              <a:lin ang="13500000" scaled="1"/>
              <a:tileRect/>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4" name="矩形 3">
              <a:extLst>
                <a:ext uri="{FF2B5EF4-FFF2-40B4-BE49-F238E27FC236}">
                  <a16:creationId xmlns:a16="http://schemas.microsoft.com/office/drawing/2014/main" id="{05905CA6-8FC4-4D41-B916-E9EB17D0FAB8}"/>
                </a:ext>
              </a:extLst>
            </p:cNvPr>
            <p:cNvSpPr/>
            <p:nvPr/>
          </p:nvSpPr>
          <p:spPr>
            <a:xfrm rot="16200000">
              <a:off x="4808178" y="-356452"/>
              <a:ext cx="4980215" cy="8065731"/>
            </a:xfrm>
            <a:prstGeom prst="rect">
              <a:avLst/>
            </a:prstGeom>
            <a:gradFill flip="none" rotWithShape="1">
              <a:gsLst>
                <a:gs pos="0">
                  <a:schemeClr val="accent1"/>
                </a:gs>
                <a:gs pos="91000">
                  <a:schemeClr val="accent4"/>
                </a:gs>
              </a:gsLst>
              <a:lin ang="13500000" scaled="1"/>
              <a:tileRect/>
            </a:gradFill>
            <a:ln w="317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76" name="文本框 75">
            <a:extLst>
              <a:ext uri="{FF2B5EF4-FFF2-40B4-BE49-F238E27FC236}">
                <a16:creationId xmlns:a16="http://schemas.microsoft.com/office/drawing/2014/main" id="{19C9369D-2213-4410-A06A-9A9014687159}"/>
              </a:ext>
            </a:extLst>
          </p:cNvPr>
          <p:cNvSpPr txBox="1"/>
          <p:nvPr/>
        </p:nvSpPr>
        <p:spPr>
          <a:xfrm>
            <a:off x="3439701" y="4778688"/>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zh-CN" dirty="0">
                <a:solidFill>
                  <a:schemeClr val="accent2"/>
                </a:solidFill>
              </a:rPr>
              <a:t>第一</a:t>
            </a:r>
            <a:r>
              <a:rPr lang="zh-CN" altLang="zh-CN" dirty="0"/>
              <a:t>阶段</a:t>
            </a:r>
          </a:p>
        </p:txBody>
      </p:sp>
      <p:sp>
        <p:nvSpPr>
          <p:cNvPr id="77" name="文本框 76">
            <a:extLst>
              <a:ext uri="{FF2B5EF4-FFF2-40B4-BE49-F238E27FC236}">
                <a16:creationId xmlns:a16="http://schemas.microsoft.com/office/drawing/2014/main" id="{9C4531E7-8CD6-4FD3-A25B-3806678CF40C}"/>
              </a:ext>
            </a:extLst>
          </p:cNvPr>
          <p:cNvSpPr txBox="1"/>
          <p:nvPr/>
        </p:nvSpPr>
        <p:spPr>
          <a:xfrm>
            <a:off x="3439701" y="5148019"/>
            <a:ext cx="2288000" cy="609141"/>
          </a:xfrm>
          <a:prstGeom prst="rect">
            <a:avLst/>
          </a:prstGeom>
          <a:noFill/>
        </p:spPr>
        <p:txBody>
          <a:bodyPr wrap="square" lIns="0" tIns="0" rIns="0" bIns="0" rtlCol="0">
            <a:spAutoFit/>
          </a:bodyPr>
          <a:lstStyle>
            <a:defPPr>
              <a:defRPr lang="en-US"/>
            </a:defPPr>
            <a:lvl1pPr>
              <a:lnSpc>
                <a:spcPct val="130000"/>
              </a:lnSpc>
              <a:defRPr sz="1600" kern="1600">
                <a:solidFill>
                  <a:schemeClr val="bg2">
                    <a:alpha val="62000"/>
                  </a:schemeClr>
                </a:solidFill>
                <a:latin typeface="+mn-ea"/>
              </a:defRPr>
            </a:lvl1pPr>
          </a:lstStyle>
          <a:p>
            <a:r>
              <a:rPr lang="zh-CN" altLang="zh-CN" dirty="0"/>
              <a:t>整合一份本地各种资源，建立完善的销售网格</a:t>
            </a:r>
          </a:p>
        </p:txBody>
      </p:sp>
      <p:sp>
        <p:nvSpPr>
          <p:cNvPr id="78" name="文本框 77">
            <a:extLst>
              <a:ext uri="{FF2B5EF4-FFF2-40B4-BE49-F238E27FC236}">
                <a16:creationId xmlns:a16="http://schemas.microsoft.com/office/drawing/2014/main" id="{D4C16E2C-C4E4-4838-9B41-2176F8622C36}"/>
              </a:ext>
            </a:extLst>
          </p:cNvPr>
          <p:cNvSpPr txBox="1"/>
          <p:nvPr/>
        </p:nvSpPr>
        <p:spPr>
          <a:xfrm>
            <a:off x="5751100" y="4120351"/>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zh-CN" dirty="0">
                <a:solidFill>
                  <a:schemeClr val="accent2"/>
                </a:solidFill>
              </a:rPr>
              <a:t>第二</a:t>
            </a:r>
            <a:r>
              <a:rPr lang="zh-CN" altLang="zh-CN" dirty="0"/>
              <a:t>阶段</a:t>
            </a:r>
          </a:p>
        </p:txBody>
      </p:sp>
      <p:sp>
        <p:nvSpPr>
          <p:cNvPr id="79" name="文本框 78">
            <a:extLst>
              <a:ext uri="{FF2B5EF4-FFF2-40B4-BE49-F238E27FC236}">
                <a16:creationId xmlns:a16="http://schemas.microsoft.com/office/drawing/2014/main" id="{9DBEE0F8-15DB-4670-B75E-DB8761E05B2F}"/>
              </a:ext>
            </a:extLst>
          </p:cNvPr>
          <p:cNvSpPr txBox="1"/>
          <p:nvPr/>
        </p:nvSpPr>
        <p:spPr>
          <a:xfrm>
            <a:off x="5751100" y="4489683"/>
            <a:ext cx="2173700" cy="609141"/>
          </a:xfrm>
          <a:prstGeom prst="rect">
            <a:avLst/>
          </a:prstGeom>
          <a:noFill/>
        </p:spPr>
        <p:txBody>
          <a:bodyPr wrap="square" lIns="0" tIns="0" rIns="0" bIns="0" rtlCol="0">
            <a:spAutoFit/>
          </a:bodyPr>
          <a:lstStyle>
            <a:defPPr>
              <a:defRPr lang="en-US"/>
            </a:defPPr>
            <a:lvl1pPr>
              <a:lnSpc>
                <a:spcPct val="130000"/>
              </a:lnSpc>
              <a:defRPr sz="1600" kern="1600">
                <a:solidFill>
                  <a:schemeClr val="bg2">
                    <a:alpha val="62000"/>
                  </a:schemeClr>
                </a:solidFill>
                <a:latin typeface="+mn-ea"/>
              </a:defRPr>
            </a:lvl1pPr>
          </a:lstStyle>
          <a:p>
            <a:r>
              <a:rPr lang="zh-CN" altLang="zh-CN" dirty="0"/>
              <a:t>拓展和培</a:t>
            </a:r>
            <a:r>
              <a:rPr lang="zh-CN" altLang="en-US" dirty="0"/>
              <a:t>养</a:t>
            </a:r>
            <a:r>
              <a:rPr lang="zh-CN" altLang="zh-CN" dirty="0"/>
              <a:t>一批好客户，建立良好的社会关系网</a:t>
            </a:r>
          </a:p>
        </p:txBody>
      </p:sp>
      <p:sp>
        <p:nvSpPr>
          <p:cNvPr id="80" name="文本框 79">
            <a:extLst>
              <a:ext uri="{FF2B5EF4-FFF2-40B4-BE49-F238E27FC236}">
                <a16:creationId xmlns:a16="http://schemas.microsoft.com/office/drawing/2014/main" id="{FF55827B-4C19-4E26-B2C3-8D99D275EE7B}"/>
              </a:ext>
            </a:extLst>
          </p:cNvPr>
          <p:cNvSpPr txBox="1"/>
          <p:nvPr/>
        </p:nvSpPr>
        <p:spPr>
          <a:xfrm>
            <a:off x="7795801" y="3162300"/>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zh-CN" dirty="0">
                <a:solidFill>
                  <a:schemeClr val="accent2"/>
                </a:solidFill>
              </a:rPr>
              <a:t>第三</a:t>
            </a:r>
            <a:r>
              <a:rPr lang="zh-CN" altLang="zh-CN" dirty="0"/>
              <a:t>阶段</a:t>
            </a:r>
          </a:p>
        </p:txBody>
      </p:sp>
      <p:sp>
        <p:nvSpPr>
          <p:cNvPr id="81" name="文本框 80">
            <a:extLst>
              <a:ext uri="{FF2B5EF4-FFF2-40B4-BE49-F238E27FC236}">
                <a16:creationId xmlns:a16="http://schemas.microsoft.com/office/drawing/2014/main" id="{76536A90-5105-428B-B3EF-0BEFDB244C17}"/>
              </a:ext>
            </a:extLst>
          </p:cNvPr>
          <p:cNvSpPr txBox="1"/>
          <p:nvPr/>
        </p:nvSpPr>
        <p:spPr>
          <a:xfrm>
            <a:off x="7795801" y="3531631"/>
            <a:ext cx="2249900" cy="612000"/>
          </a:xfrm>
          <a:prstGeom prst="rect">
            <a:avLst/>
          </a:prstGeom>
          <a:noFill/>
        </p:spPr>
        <p:txBody>
          <a:bodyPr wrap="square" lIns="0" tIns="0" rIns="0" bIns="0" rtlCol="0">
            <a:spAutoFit/>
          </a:bodyPr>
          <a:lstStyle>
            <a:defPPr>
              <a:defRPr lang="en-US"/>
            </a:defPPr>
            <a:lvl1pPr>
              <a:lnSpc>
                <a:spcPct val="130000"/>
              </a:lnSpc>
              <a:defRPr sz="1600" kern="1600">
                <a:solidFill>
                  <a:schemeClr val="bg2">
                    <a:alpha val="62000"/>
                  </a:schemeClr>
                </a:solidFill>
                <a:latin typeface="+mn-ea"/>
              </a:defRPr>
            </a:lvl1pPr>
          </a:lstStyle>
          <a:p>
            <a:r>
              <a:rPr lang="zh-CN" altLang="zh-CN" dirty="0"/>
              <a:t>建设一支好的营销团队，更好落实营销计划</a:t>
            </a:r>
          </a:p>
        </p:txBody>
      </p:sp>
      <p:sp>
        <p:nvSpPr>
          <p:cNvPr id="82" name="文本框 81">
            <a:extLst>
              <a:ext uri="{FF2B5EF4-FFF2-40B4-BE49-F238E27FC236}">
                <a16:creationId xmlns:a16="http://schemas.microsoft.com/office/drawing/2014/main" id="{64682A0A-DCF8-461F-BE49-88A7FC20E38D}"/>
              </a:ext>
            </a:extLst>
          </p:cNvPr>
          <p:cNvSpPr txBox="1"/>
          <p:nvPr/>
        </p:nvSpPr>
        <p:spPr>
          <a:xfrm>
            <a:off x="9018175" y="1774978"/>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zh-CN" dirty="0">
                <a:solidFill>
                  <a:schemeClr val="accent2"/>
                </a:solidFill>
              </a:rPr>
              <a:t>第四</a:t>
            </a:r>
            <a:r>
              <a:rPr lang="zh-CN" altLang="zh-CN" dirty="0"/>
              <a:t>阶段</a:t>
            </a:r>
          </a:p>
        </p:txBody>
      </p:sp>
      <p:sp>
        <p:nvSpPr>
          <p:cNvPr id="83" name="文本框 82">
            <a:extLst>
              <a:ext uri="{FF2B5EF4-FFF2-40B4-BE49-F238E27FC236}">
                <a16:creationId xmlns:a16="http://schemas.microsoft.com/office/drawing/2014/main" id="{1622AFA0-640C-423C-A69F-DB8CF6A8C145}"/>
              </a:ext>
            </a:extLst>
          </p:cNvPr>
          <p:cNvSpPr txBox="1"/>
          <p:nvPr/>
        </p:nvSpPr>
        <p:spPr>
          <a:xfrm>
            <a:off x="9018175" y="2144309"/>
            <a:ext cx="1980025" cy="612000"/>
          </a:xfrm>
          <a:prstGeom prst="rect">
            <a:avLst/>
          </a:prstGeom>
          <a:noFill/>
        </p:spPr>
        <p:txBody>
          <a:bodyPr wrap="square" lIns="0" tIns="0" rIns="0" bIns="0" rtlCol="0">
            <a:spAutoFit/>
          </a:bodyPr>
          <a:lstStyle>
            <a:defPPr>
              <a:defRPr lang="en-US"/>
            </a:defPPr>
            <a:lvl1pPr>
              <a:lnSpc>
                <a:spcPct val="130000"/>
              </a:lnSpc>
              <a:defRPr sz="1600" kern="1600">
                <a:solidFill>
                  <a:schemeClr val="bg2">
                    <a:alpha val="62000"/>
                  </a:schemeClr>
                </a:solidFill>
                <a:latin typeface="+mn-ea"/>
              </a:defRPr>
            </a:lvl1pPr>
          </a:lstStyle>
          <a:p>
            <a:r>
              <a:rPr lang="zh-CN" altLang="zh-CN" dirty="0"/>
              <a:t>选择一套适合公司的市场动作模式</a:t>
            </a:r>
          </a:p>
        </p:txBody>
      </p:sp>
      <p:sp>
        <p:nvSpPr>
          <p:cNvPr id="88" name="弧形 87">
            <a:extLst>
              <a:ext uri="{FF2B5EF4-FFF2-40B4-BE49-F238E27FC236}">
                <a16:creationId xmlns:a16="http://schemas.microsoft.com/office/drawing/2014/main" id="{BF904B02-B8C1-4B2C-A42A-9332CE0399BA}"/>
              </a:ext>
            </a:extLst>
          </p:cNvPr>
          <p:cNvSpPr/>
          <p:nvPr/>
        </p:nvSpPr>
        <p:spPr>
          <a:xfrm rot="8875192">
            <a:off x="1741934" y="81231"/>
            <a:ext cx="8295105" cy="3375948"/>
          </a:xfrm>
          <a:prstGeom prst="arc">
            <a:avLst>
              <a:gd name="adj1" fmla="val 12701284"/>
              <a:gd name="adj2" fmla="val 20651404"/>
            </a:avLst>
          </a:prstGeom>
          <a:ln w="31750">
            <a:gradFill flip="none" rotWithShape="1">
              <a:gsLst>
                <a:gs pos="0">
                  <a:schemeClr val="accent2"/>
                </a:gs>
                <a:gs pos="100000">
                  <a:schemeClr val="accent5"/>
                </a:gs>
              </a:gsLst>
              <a:lin ang="15600000" scaled="0"/>
              <a:tileRect/>
            </a:gradFill>
            <a:prstDash val="sysDot"/>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91" name="组合 90">
            <a:extLst>
              <a:ext uri="{FF2B5EF4-FFF2-40B4-BE49-F238E27FC236}">
                <a16:creationId xmlns:a16="http://schemas.microsoft.com/office/drawing/2014/main" id="{84203D3E-4D3B-427F-A2AE-187AFFB1678E}"/>
              </a:ext>
            </a:extLst>
          </p:cNvPr>
          <p:cNvGrpSpPr/>
          <p:nvPr/>
        </p:nvGrpSpPr>
        <p:grpSpPr>
          <a:xfrm>
            <a:off x="3360704" y="1914256"/>
            <a:ext cx="3043036" cy="669891"/>
            <a:chOff x="3166150" y="1758614"/>
            <a:chExt cx="3043036" cy="669891"/>
          </a:xfrm>
        </p:grpSpPr>
        <p:sp>
          <p:nvSpPr>
            <p:cNvPr id="89" name="文本占位符 60">
              <a:extLst>
                <a:ext uri="{FF2B5EF4-FFF2-40B4-BE49-F238E27FC236}">
                  <a16:creationId xmlns:a16="http://schemas.microsoft.com/office/drawing/2014/main" id="{43C44D19-6C23-4EB3-9B08-17276D045345}"/>
                </a:ext>
              </a:extLst>
            </p:cNvPr>
            <p:cNvSpPr txBox="1">
              <a:spLocks/>
            </p:cNvSpPr>
            <p:nvPr/>
          </p:nvSpPr>
          <p:spPr>
            <a:xfrm>
              <a:off x="3166150" y="1758614"/>
              <a:ext cx="2203518" cy="4203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200" dirty="0">
                  <a:solidFill>
                    <a:schemeClr val="bg2"/>
                  </a:solidFill>
                  <a:latin typeface="+mj-ea"/>
                  <a:ea typeface="+mj-ea"/>
                </a:rPr>
                <a:t>营销</a:t>
              </a:r>
              <a:r>
                <a:rPr lang="zh-CN" altLang="en-US" sz="3200" dirty="0">
                  <a:solidFill>
                    <a:schemeClr val="accent2"/>
                  </a:solidFill>
                  <a:latin typeface="+mj-ea"/>
                  <a:ea typeface="+mj-ea"/>
                </a:rPr>
                <a:t>计划</a:t>
              </a:r>
            </a:p>
          </p:txBody>
        </p:sp>
        <p:sp>
          <p:nvSpPr>
            <p:cNvPr id="90" name="文本占位符 61">
              <a:extLst>
                <a:ext uri="{FF2B5EF4-FFF2-40B4-BE49-F238E27FC236}">
                  <a16:creationId xmlns:a16="http://schemas.microsoft.com/office/drawing/2014/main" id="{593E43B6-CDBE-4C25-8E72-B815CB4F3B0B}"/>
                </a:ext>
              </a:extLst>
            </p:cNvPr>
            <p:cNvSpPr txBox="1">
              <a:spLocks/>
            </p:cNvSpPr>
            <p:nvPr/>
          </p:nvSpPr>
          <p:spPr>
            <a:xfrm>
              <a:off x="3279336" y="2234606"/>
              <a:ext cx="2929850" cy="193899"/>
            </a:xfrm>
            <a:prstGeom prst="rect">
              <a:avLst/>
            </a:prstGeom>
            <a:noFill/>
          </p:spPr>
          <p:txBody>
            <a:bodyPr wrap="square" lIns="0" tIns="0" rIns="0" bIns="0" rtlCol="0">
              <a:spAutoFit/>
            </a:bodyPr>
            <a:lstStyle>
              <a:lvl1pPr indent="0" defTabSz="914400">
                <a:lnSpc>
                  <a:spcPct val="90000"/>
                </a:lnSpc>
                <a:spcBef>
                  <a:spcPts val="1000"/>
                </a:spcBef>
                <a:buFont typeface="Arial" panose="020B0604020202020204" pitchFamily="34" charset="0"/>
                <a:buNone/>
                <a:defRPr lang="zh-CN" altLang="en-US" sz="1400" dirty="0">
                  <a:solidFill>
                    <a:schemeClr val="accent5">
                      <a:alpha val="50000"/>
                    </a:schemeClr>
                  </a:solidFill>
                  <a:latin typeface="+mj-lt"/>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dirty="0"/>
                <a:t>Marketing plans</a:t>
              </a:r>
            </a:p>
          </p:txBody>
        </p:sp>
      </p:grpSp>
    </p:spTree>
    <p:extLst>
      <p:ext uri="{BB962C8B-B14F-4D97-AF65-F5344CB8AC3E}">
        <p14:creationId xmlns:p14="http://schemas.microsoft.com/office/powerpoint/2010/main" val="338285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本占位符 60">
            <a:extLst>
              <a:ext uri="{FF2B5EF4-FFF2-40B4-BE49-F238E27FC236}">
                <a16:creationId xmlns:a16="http://schemas.microsoft.com/office/drawing/2014/main" id="{E4BD196D-F7AF-47E4-B4FC-48151D60D80A}"/>
              </a:ext>
            </a:extLst>
          </p:cNvPr>
          <p:cNvSpPr>
            <a:spLocks noGrp="1"/>
          </p:cNvSpPr>
          <p:nvPr>
            <p:ph type="body" sz="quarter" idx="10"/>
          </p:nvPr>
        </p:nvSpPr>
        <p:spPr/>
        <p:txBody>
          <a:bodyPr/>
          <a:lstStyle/>
          <a:p>
            <a:r>
              <a:rPr lang="zh-CN" altLang="en-US" sz="3200" dirty="0">
                <a:solidFill>
                  <a:schemeClr val="bg2"/>
                </a:solidFill>
                <a:latin typeface="+mj-ea"/>
                <a:ea typeface="+mj-ea"/>
              </a:rPr>
              <a:t>营销</a:t>
            </a:r>
            <a:r>
              <a:rPr lang="zh-CN" altLang="en-US" sz="3200" dirty="0">
                <a:solidFill>
                  <a:schemeClr val="accent2"/>
                </a:solidFill>
                <a:latin typeface="+mj-ea"/>
                <a:ea typeface="+mj-ea"/>
              </a:rPr>
              <a:t>战略</a:t>
            </a:r>
          </a:p>
        </p:txBody>
      </p:sp>
      <p:sp>
        <p:nvSpPr>
          <p:cNvPr id="62" name="文本占位符 61">
            <a:extLst>
              <a:ext uri="{FF2B5EF4-FFF2-40B4-BE49-F238E27FC236}">
                <a16:creationId xmlns:a16="http://schemas.microsoft.com/office/drawing/2014/main" id="{295A835C-2AEB-432B-BE1E-06F30AAFE9A0}"/>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Strategy</a:t>
            </a:r>
          </a:p>
        </p:txBody>
      </p:sp>
      <p:grpSp>
        <p:nvGrpSpPr>
          <p:cNvPr id="72" name="组合 71">
            <a:extLst>
              <a:ext uri="{FF2B5EF4-FFF2-40B4-BE49-F238E27FC236}">
                <a16:creationId xmlns:a16="http://schemas.microsoft.com/office/drawing/2014/main" id="{ADBA4E0B-D5CA-4915-A768-BACAD5C48EBD}"/>
              </a:ext>
            </a:extLst>
          </p:cNvPr>
          <p:cNvGrpSpPr/>
          <p:nvPr/>
        </p:nvGrpSpPr>
        <p:grpSpPr>
          <a:xfrm>
            <a:off x="695325" y="1478604"/>
            <a:ext cx="3370837" cy="4830121"/>
            <a:chOff x="-528536" y="1930940"/>
            <a:chExt cx="13249071" cy="2996120"/>
          </a:xfrm>
        </p:grpSpPr>
        <p:sp>
          <p:nvSpPr>
            <p:cNvPr id="73" name="矩形 72">
              <a:extLst>
                <a:ext uri="{FF2B5EF4-FFF2-40B4-BE49-F238E27FC236}">
                  <a16:creationId xmlns:a16="http://schemas.microsoft.com/office/drawing/2014/main" id="{27699AEF-32DC-4C17-895C-4C5FD562C459}"/>
                </a:ext>
              </a:extLst>
            </p:cNvPr>
            <p:cNvSpPr/>
            <p:nvPr/>
          </p:nvSpPr>
          <p:spPr>
            <a:xfrm>
              <a:off x="-528536" y="1930940"/>
              <a:ext cx="13249071" cy="2996120"/>
            </a:xfrm>
            <a:prstGeom prst="rect">
              <a:avLst/>
            </a:prstGeom>
            <a:gradFill>
              <a:gsLst>
                <a:gs pos="60000">
                  <a:schemeClr val="accent1"/>
                </a:gs>
                <a:gs pos="100000">
                  <a:schemeClr val="accent4"/>
                </a:gs>
              </a:gsLst>
              <a:lin ang="5400000" scaled="1"/>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74" name="矩形 73">
              <a:extLst>
                <a:ext uri="{FF2B5EF4-FFF2-40B4-BE49-F238E27FC236}">
                  <a16:creationId xmlns:a16="http://schemas.microsoft.com/office/drawing/2014/main" id="{403E8805-7D8F-4EC2-8AD3-C2F1E000C38B}"/>
                </a:ext>
              </a:extLst>
            </p:cNvPr>
            <p:cNvSpPr/>
            <p:nvPr/>
          </p:nvSpPr>
          <p:spPr>
            <a:xfrm>
              <a:off x="33741" y="2067128"/>
              <a:ext cx="12128284" cy="2723744"/>
            </a:xfrm>
            <a:prstGeom prst="rect">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87" name="组合 86">
            <a:extLst>
              <a:ext uri="{FF2B5EF4-FFF2-40B4-BE49-F238E27FC236}">
                <a16:creationId xmlns:a16="http://schemas.microsoft.com/office/drawing/2014/main" id="{02770CFE-A4B1-497E-8763-20C7BBC44E48}"/>
              </a:ext>
            </a:extLst>
          </p:cNvPr>
          <p:cNvGrpSpPr/>
          <p:nvPr/>
        </p:nvGrpSpPr>
        <p:grpSpPr>
          <a:xfrm>
            <a:off x="4410582" y="1478604"/>
            <a:ext cx="3370837" cy="4830121"/>
            <a:chOff x="-528536" y="1930940"/>
            <a:chExt cx="13249071" cy="2996120"/>
          </a:xfrm>
        </p:grpSpPr>
        <p:sp>
          <p:nvSpPr>
            <p:cNvPr id="88" name="矩形 87">
              <a:extLst>
                <a:ext uri="{FF2B5EF4-FFF2-40B4-BE49-F238E27FC236}">
                  <a16:creationId xmlns:a16="http://schemas.microsoft.com/office/drawing/2014/main" id="{A6367E5D-DC6D-43AC-8C2D-4B4051230D50}"/>
                </a:ext>
              </a:extLst>
            </p:cNvPr>
            <p:cNvSpPr/>
            <p:nvPr/>
          </p:nvSpPr>
          <p:spPr>
            <a:xfrm>
              <a:off x="-528536" y="1930940"/>
              <a:ext cx="13249071" cy="2996120"/>
            </a:xfrm>
            <a:prstGeom prst="rect">
              <a:avLst/>
            </a:prstGeom>
            <a:gradFill>
              <a:gsLst>
                <a:gs pos="60000">
                  <a:schemeClr val="accent1"/>
                </a:gs>
                <a:gs pos="100000">
                  <a:schemeClr val="accent4"/>
                </a:gs>
              </a:gsLst>
              <a:lin ang="5400000" scaled="1"/>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89" name="矩形 88">
              <a:extLst>
                <a:ext uri="{FF2B5EF4-FFF2-40B4-BE49-F238E27FC236}">
                  <a16:creationId xmlns:a16="http://schemas.microsoft.com/office/drawing/2014/main" id="{DA95CB29-25F3-4B88-BB42-2466C8B13C36}"/>
                </a:ext>
              </a:extLst>
            </p:cNvPr>
            <p:cNvSpPr/>
            <p:nvPr/>
          </p:nvSpPr>
          <p:spPr>
            <a:xfrm>
              <a:off x="33741" y="2067128"/>
              <a:ext cx="12128284" cy="2723744"/>
            </a:xfrm>
            <a:prstGeom prst="rect">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90" name="组合 89">
            <a:extLst>
              <a:ext uri="{FF2B5EF4-FFF2-40B4-BE49-F238E27FC236}">
                <a16:creationId xmlns:a16="http://schemas.microsoft.com/office/drawing/2014/main" id="{B16190DF-F162-4676-87F9-69687F7831FE}"/>
              </a:ext>
            </a:extLst>
          </p:cNvPr>
          <p:cNvGrpSpPr/>
          <p:nvPr/>
        </p:nvGrpSpPr>
        <p:grpSpPr>
          <a:xfrm>
            <a:off x="8125838" y="1478604"/>
            <a:ext cx="3370837" cy="4830121"/>
            <a:chOff x="-528536" y="1930940"/>
            <a:chExt cx="13249071" cy="2996120"/>
          </a:xfrm>
        </p:grpSpPr>
        <p:sp>
          <p:nvSpPr>
            <p:cNvPr id="91" name="矩形 90">
              <a:extLst>
                <a:ext uri="{FF2B5EF4-FFF2-40B4-BE49-F238E27FC236}">
                  <a16:creationId xmlns:a16="http://schemas.microsoft.com/office/drawing/2014/main" id="{DDAF2DFF-399E-4906-8717-E728F5A2528F}"/>
                </a:ext>
              </a:extLst>
            </p:cNvPr>
            <p:cNvSpPr/>
            <p:nvPr/>
          </p:nvSpPr>
          <p:spPr>
            <a:xfrm>
              <a:off x="-528536" y="1930940"/>
              <a:ext cx="13249071" cy="2996120"/>
            </a:xfrm>
            <a:prstGeom prst="rect">
              <a:avLst/>
            </a:prstGeom>
            <a:gradFill>
              <a:gsLst>
                <a:gs pos="60000">
                  <a:schemeClr val="accent1"/>
                </a:gs>
                <a:gs pos="100000">
                  <a:schemeClr val="accent4"/>
                </a:gs>
              </a:gsLst>
              <a:lin ang="5400000" scaled="1"/>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92" name="矩形 91">
              <a:extLst>
                <a:ext uri="{FF2B5EF4-FFF2-40B4-BE49-F238E27FC236}">
                  <a16:creationId xmlns:a16="http://schemas.microsoft.com/office/drawing/2014/main" id="{FF7E8333-FA55-4453-B3BE-27F5EE6141B7}"/>
                </a:ext>
              </a:extLst>
            </p:cNvPr>
            <p:cNvSpPr/>
            <p:nvPr/>
          </p:nvSpPr>
          <p:spPr>
            <a:xfrm>
              <a:off x="33742" y="2067128"/>
              <a:ext cx="12128285" cy="2723744"/>
            </a:xfrm>
            <a:prstGeom prst="rect">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96" name="文本框 95">
            <a:extLst>
              <a:ext uri="{FF2B5EF4-FFF2-40B4-BE49-F238E27FC236}">
                <a16:creationId xmlns:a16="http://schemas.microsoft.com/office/drawing/2014/main" id="{06183DA4-0BC0-49D6-8393-161ECFDDDD0C}"/>
              </a:ext>
            </a:extLst>
          </p:cNvPr>
          <p:cNvSpPr txBox="1"/>
          <p:nvPr/>
        </p:nvSpPr>
        <p:spPr>
          <a:xfrm>
            <a:off x="1473200" y="2927338"/>
            <a:ext cx="1905000" cy="461665"/>
          </a:xfrm>
          <a:prstGeom prst="rect">
            <a:avLst/>
          </a:prstGeom>
          <a:noFill/>
        </p:spPr>
        <p:txBody>
          <a:bodyPr wrap="square">
            <a:spAutoFit/>
          </a:bodyPr>
          <a:lstStyle/>
          <a:p>
            <a:pPr algn="just"/>
            <a:r>
              <a:rPr lang="zh-CN" altLang="zh-CN" sz="2400" dirty="0">
                <a:solidFill>
                  <a:schemeClr val="bg2"/>
                </a:solidFill>
                <a:latin typeface="+mj-ea"/>
                <a:ea typeface="+mj-ea"/>
              </a:rPr>
              <a:t>形象</a:t>
            </a:r>
            <a:r>
              <a:rPr lang="zh-CN" altLang="zh-CN" sz="2400" dirty="0">
                <a:solidFill>
                  <a:schemeClr val="accent2"/>
                </a:solidFill>
                <a:latin typeface="+mj-ea"/>
                <a:ea typeface="+mj-ea"/>
              </a:rPr>
              <a:t>长期化</a:t>
            </a:r>
          </a:p>
        </p:txBody>
      </p:sp>
      <p:sp>
        <p:nvSpPr>
          <p:cNvPr id="97" name="文本框 96">
            <a:extLst>
              <a:ext uri="{FF2B5EF4-FFF2-40B4-BE49-F238E27FC236}">
                <a16:creationId xmlns:a16="http://schemas.microsoft.com/office/drawing/2014/main" id="{2FB474D4-3E92-422F-99AA-CA0C857E68A4}"/>
              </a:ext>
            </a:extLst>
          </p:cNvPr>
          <p:cNvSpPr txBox="1"/>
          <p:nvPr/>
        </p:nvSpPr>
        <p:spPr>
          <a:xfrm>
            <a:off x="1096963" y="3596670"/>
            <a:ext cx="2495550" cy="2338076"/>
          </a:xfrm>
          <a:prstGeom prst="rect">
            <a:avLst/>
          </a:prstGeom>
          <a:noFill/>
        </p:spPr>
        <p:txBody>
          <a:bodyPr wrap="square">
            <a:spAutoFit/>
          </a:bodyPr>
          <a:lstStyle/>
          <a:p>
            <a:pPr algn="just">
              <a:lnSpc>
                <a:spcPct val="130000"/>
              </a:lnSpc>
            </a:pPr>
            <a:r>
              <a:rPr lang="zh-CN" altLang="zh-CN" sz="1600" kern="1600" dirty="0">
                <a:solidFill>
                  <a:schemeClr val="bg2">
                    <a:alpha val="62000"/>
                  </a:schemeClr>
                </a:solidFill>
                <a:latin typeface="+mn-ea"/>
              </a:rPr>
              <a:t>广告宣传商品个性不宜变来变去，变多功能了，消费者会不认识商品，反而使老主顾也觉得陌生，所以，在必须时段上应推出一致的广告宣传；</a:t>
            </a:r>
          </a:p>
          <a:p>
            <a:pPr algn="just">
              <a:lnSpc>
                <a:spcPct val="130000"/>
              </a:lnSpc>
            </a:pPr>
            <a:endParaRPr lang="zh-CN" altLang="zh-CN" sz="1600" kern="1600" dirty="0">
              <a:solidFill>
                <a:schemeClr val="bg2">
                  <a:alpha val="62000"/>
                </a:schemeClr>
              </a:solidFill>
              <a:latin typeface="+mn-ea"/>
            </a:endParaRPr>
          </a:p>
        </p:txBody>
      </p:sp>
      <p:sp>
        <p:nvSpPr>
          <p:cNvPr id="99" name="文本框 98">
            <a:extLst>
              <a:ext uri="{FF2B5EF4-FFF2-40B4-BE49-F238E27FC236}">
                <a16:creationId xmlns:a16="http://schemas.microsoft.com/office/drawing/2014/main" id="{7C904F4B-B56B-4388-859B-64E0DEB76B7B}"/>
              </a:ext>
            </a:extLst>
          </p:cNvPr>
          <p:cNvSpPr txBox="1"/>
          <p:nvPr/>
        </p:nvSpPr>
        <p:spPr>
          <a:xfrm>
            <a:off x="5283200" y="2927338"/>
            <a:ext cx="1905000" cy="461665"/>
          </a:xfrm>
          <a:prstGeom prst="rect">
            <a:avLst/>
          </a:prstGeom>
          <a:noFill/>
        </p:spPr>
        <p:txBody>
          <a:bodyPr wrap="square">
            <a:spAutoFit/>
          </a:bodyPr>
          <a:lstStyle/>
          <a:p>
            <a:pPr algn="just"/>
            <a:r>
              <a:rPr lang="zh-CN" altLang="zh-CN" sz="2400" dirty="0">
                <a:solidFill>
                  <a:schemeClr val="bg2"/>
                </a:solidFill>
                <a:latin typeface="+mj-ea"/>
                <a:ea typeface="+mj-ea"/>
              </a:rPr>
              <a:t>宣传</a:t>
            </a:r>
            <a:r>
              <a:rPr lang="zh-CN" altLang="zh-CN" sz="2400" dirty="0">
                <a:solidFill>
                  <a:schemeClr val="accent2"/>
                </a:solidFill>
                <a:latin typeface="+mj-ea"/>
                <a:ea typeface="+mj-ea"/>
              </a:rPr>
              <a:t>广泛化</a:t>
            </a:r>
          </a:p>
        </p:txBody>
      </p:sp>
      <p:sp>
        <p:nvSpPr>
          <p:cNvPr id="100" name="文本框 99">
            <a:extLst>
              <a:ext uri="{FF2B5EF4-FFF2-40B4-BE49-F238E27FC236}">
                <a16:creationId xmlns:a16="http://schemas.microsoft.com/office/drawing/2014/main" id="{B70FDD97-E63C-4CF2-8143-AE302F9C8941}"/>
              </a:ext>
            </a:extLst>
          </p:cNvPr>
          <p:cNvSpPr txBox="1"/>
          <p:nvPr/>
        </p:nvSpPr>
        <p:spPr>
          <a:xfrm>
            <a:off x="4848225" y="3596670"/>
            <a:ext cx="2495550" cy="2301912"/>
          </a:xfrm>
          <a:prstGeom prst="rect">
            <a:avLst/>
          </a:prstGeom>
          <a:noFill/>
        </p:spPr>
        <p:txBody>
          <a:bodyPr wrap="square">
            <a:spAutoFit/>
          </a:bodyPr>
          <a:lstStyle/>
          <a:p>
            <a:pPr algn="just">
              <a:lnSpc>
                <a:spcPct val="130000"/>
              </a:lnSpc>
            </a:pPr>
            <a:r>
              <a:rPr lang="zh-CN" altLang="zh-CN" sz="1600" kern="1600" dirty="0">
                <a:solidFill>
                  <a:schemeClr val="bg2">
                    <a:alpha val="62000"/>
                  </a:schemeClr>
                </a:solidFill>
                <a:latin typeface="+mn-ea"/>
              </a:rPr>
              <a:t>选择广告宣传媒体多样式化的同时，注重抓宣传效果好的方式；不定期的配合阶段性的促销活动，掌握适当时机，及时、灵活的进行；</a:t>
            </a:r>
          </a:p>
          <a:p>
            <a:pPr algn="just">
              <a:lnSpc>
                <a:spcPct val="130000"/>
              </a:lnSpc>
            </a:pPr>
            <a:endParaRPr lang="zh-CN" altLang="zh-CN" sz="1600" kern="1600" dirty="0">
              <a:solidFill>
                <a:schemeClr val="bg2">
                  <a:alpha val="62000"/>
                </a:schemeClr>
              </a:solidFill>
              <a:latin typeface="+mn-ea"/>
            </a:endParaRPr>
          </a:p>
        </p:txBody>
      </p:sp>
      <p:sp>
        <p:nvSpPr>
          <p:cNvPr id="102" name="文本框 101">
            <a:extLst>
              <a:ext uri="{FF2B5EF4-FFF2-40B4-BE49-F238E27FC236}">
                <a16:creationId xmlns:a16="http://schemas.microsoft.com/office/drawing/2014/main" id="{A03D533D-B493-4A2D-985C-ED89B18F68FF}"/>
              </a:ext>
            </a:extLst>
          </p:cNvPr>
          <p:cNvSpPr txBox="1"/>
          <p:nvPr/>
        </p:nvSpPr>
        <p:spPr>
          <a:xfrm>
            <a:off x="8966200" y="2927338"/>
            <a:ext cx="1905000" cy="461665"/>
          </a:xfrm>
          <a:prstGeom prst="rect">
            <a:avLst/>
          </a:prstGeom>
          <a:noFill/>
        </p:spPr>
        <p:txBody>
          <a:bodyPr wrap="square">
            <a:spAutoFit/>
          </a:bodyPr>
          <a:lstStyle/>
          <a:p>
            <a:pPr algn="just"/>
            <a:r>
              <a:rPr lang="zh-CN" altLang="zh-CN" sz="2400" dirty="0">
                <a:solidFill>
                  <a:schemeClr val="bg2"/>
                </a:solidFill>
                <a:latin typeface="+mj-ea"/>
                <a:ea typeface="+mj-ea"/>
              </a:rPr>
              <a:t>宣传</a:t>
            </a:r>
            <a:r>
              <a:rPr lang="zh-CN" altLang="zh-CN" sz="2400" dirty="0">
                <a:solidFill>
                  <a:schemeClr val="accent2"/>
                </a:solidFill>
                <a:latin typeface="+mj-ea"/>
                <a:ea typeface="+mj-ea"/>
              </a:rPr>
              <a:t>即时化</a:t>
            </a:r>
          </a:p>
        </p:txBody>
      </p:sp>
      <p:sp>
        <p:nvSpPr>
          <p:cNvPr id="103" name="文本框 102">
            <a:extLst>
              <a:ext uri="{FF2B5EF4-FFF2-40B4-BE49-F238E27FC236}">
                <a16:creationId xmlns:a16="http://schemas.microsoft.com/office/drawing/2014/main" id="{9A289CC9-CF22-4342-8EE3-6E21A8C10710}"/>
              </a:ext>
            </a:extLst>
          </p:cNvPr>
          <p:cNvSpPr txBox="1"/>
          <p:nvPr/>
        </p:nvSpPr>
        <p:spPr>
          <a:xfrm>
            <a:off x="8512175" y="3596670"/>
            <a:ext cx="2495550" cy="2301912"/>
          </a:xfrm>
          <a:prstGeom prst="rect">
            <a:avLst/>
          </a:prstGeom>
          <a:noFill/>
        </p:spPr>
        <p:txBody>
          <a:bodyPr wrap="square">
            <a:spAutoFit/>
          </a:bodyPr>
          <a:lstStyle/>
          <a:p>
            <a:pPr algn="just">
              <a:lnSpc>
                <a:spcPct val="130000"/>
              </a:lnSpc>
            </a:pPr>
            <a:r>
              <a:rPr lang="zh-CN" altLang="zh-CN" sz="1600" kern="1600" dirty="0">
                <a:solidFill>
                  <a:schemeClr val="bg2">
                    <a:alpha val="62000"/>
                  </a:schemeClr>
                </a:solidFill>
                <a:latin typeface="+mn-ea"/>
              </a:rPr>
              <a:t>重大活动前推出促销广告；把握时机进行公关活动，接触消费者；进取利用新闻媒介，善于创造利用新闻事件提高企业产品知名度。</a:t>
            </a:r>
          </a:p>
          <a:p>
            <a:pPr algn="just">
              <a:lnSpc>
                <a:spcPct val="130000"/>
              </a:lnSpc>
            </a:pPr>
            <a:endParaRPr lang="zh-CN" altLang="zh-CN" sz="1600" kern="1600" dirty="0">
              <a:solidFill>
                <a:schemeClr val="bg2">
                  <a:alpha val="62000"/>
                </a:schemeClr>
              </a:solidFill>
              <a:latin typeface="+mn-ea"/>
            </a:endParaRPr>
          </a:p>
        </p:txBody>
      </p:sp>
      <p:pic>
        <p:nvPicPr>
          <p:cNvPr id="105" name="图形 104" descr="聊天气泡 纯色填充">
            <a:extLst>
              <a:ext uri="{FF2B5EF4-FFF2-40B4-BE49-F238E27FC236}">
                <a16:creationId xmlns:a16="http://schemas.microsoft.com/office/drawing/2014/main" id="{45884C81-4EA9-424F-B0BF-F763FCBC10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9054" y="2145630"/>
            <a:ext cx="817461" cy="817461"/>
          </a:xfrm>
          <a:prstGeom prst="rect">
            <a:avLst/>
          </a:prstGeom>
        </p:spPr>
      </p:pic>
      <p:pic>
        <p:nvPicPr>
          <p:cNvPr id="106" name="图形 105" descr="文件夹搜索 纯色填充">
            <a:extLst>
              <a:ext uri="{FF2B5EF4-FFF2-40B4-BE49-F238E27FC236}">
                <a16:creationId xmlns:a16="http://schemas.microsoft.com/office/drawing/2014/main" id="{342EB5A9-AD31-4FA4-ACBE-1BF54B24C8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0719" y="1989990"/>
            <a:ext cx="930561" cy="930561"/>
          </a:xfrm>
          <a:prstGeom prst="rect">
            <a:avLst/>
          </a:prstGeom>
        </p:spPr>
      </p:pic>
      <p:pic>
        <p:nvPicPr>
          <p:cNvPr id="109" name="图形 108" descr="警报响了 纯色填充">
            <a:extLst>
              <a:ext uri="{FF2B5EF4-FFF2-40B4-BE49-F238E27FC236}">
                <a16:creationId xmlns:a16="http://schemas.microsoft.com/office/drawing/2014/main" id="{EF9A48BD-99DF-469A-B256-859B64C1ED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1477" y="2048355"/>
            <a:ext cx="861236" cy="861236"/>
          </a:xfrm>
          <a:prstGeom prst="rect">
            <a:avLst/>
          </a:prstGeom>
        </p:spPr>
      </p:pic>
    </p:spTree>
    <p:extLst>
      <p:ext uri="{BB962C8B-B14F-4D97-AF65-F5344CB8AC3E}">
        <p14:creationId xmlns:p14="http://schemas.microsoft.com/office/powerpoint/2010/main" val="3553085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60">
            <a:extLst>
              <a:ext uri="{FF2B5EF4-FFF2-40B4-BE49-F238E27FC236}">
                <a16:creationId xmlns:a16="http://schemas.microsoft.com/office/drawing/2014/main" id="{B97184F6-503C-4917-AE00-6DF6F406057C}"/>
              </a:ext>
            </a:extLst>
          </p:cNvPr>
          <p:cNvSpPr>
            <a:spLocks noGrp="1"/>
          </p:cNvSpPr>
          <p:nvPr>
            <p:ph type="body" sz="quarter" idx="10"/>
          </p:nvPr>
        </p:nvSpPr>
        <p:spPr/>
        <p:txBody>
          <a:bodyPr/>
          <a:lstStyle/>
          <a:p>
            <a:r>
              <a:rPr lang="zh-CN" altLang="en-US" sz="3200" dirty="0">
                <a:solidFill>
                  <a:schemeClr val="bg2"/>
                </a:solidFill>
                <a:latin typeface="+mj-ea"/>
                <a:ea typeface="+mj-ea"/>
              </a:rPr>
              <a:t>营销</a:t>
            </a:r>
            <a:r>
              <a:rPr lang="zh-CN" altLang="zh-CN" sz="3200" dirty="0">
                <a:solidFill>
                  <a:schemeClr val="accent2"/>
                </a:solidFill>
                <a:latin typeface="+mj-ea"/>
                <a:ea typeface="+mj-ea"/>
              </a:rPr>
              <a:t>布署</a:t>
            </a:r>
            <a:endParaRPr lang="zh-CN" altLang="en-US" sz="3200" dirty="0">
              <a:solidFill>
                <a:schemeClr val="accent2"/>
              </a:solidFill>
              <a:latin typeface="+mj-ea"/>
              <a:ea typeface="+mj-ea"/>
            </a:endParaRPr>
          </a:p>
        </p:txBody>
      </p:sp>
      <p:sp>
        <p:nvSpPr>
          <p:cNvPr id="5" name="文本占位符 61">
            <a:extLst>
              <a:ext uri="{FF2B5EF4-FFF2-40B4-BE49-F238E27FC236}">
                <a16:creationId xmlns:a16="http://schemas.microsoft.com/office/drawing/2014/main" id="{276F1B3D-23D7-41C3-937F-A11620DF8115}"/>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Brand introduction</a:t>
            </a:r>
          </a:p>
        </p:txBody>
      </p:sp>
      <p:grpSp>
        <p:nvGrpSpPr>
          <p:cNvPr id="3" name="组合 2">
            <a:extLst>
              <a:ext uri="{FF2B5EF4-FFF2-40B4-BE49-F238E27FC236}">
                <a16:creationId xmlns:a16="http://schemas.microsoft.com/office/drawing/2014/main" id="{81529E6C-C2FC-47EC-A203-1EBC92A4B429}"/>
              </a:ext>
            </a:extLst>
          </p:cNvPr>
          <p:cNvGrpSpPr/>
          <p:nvPr/>
        </p:nvGrpSpPr>
        <p:grpSpPr>
          <a:xfrm>
            <a:off x="-76020" y="2780658"/>
            <a:ext cx="12268020" cy="1729097"/>
            <a:chOff x="-76020" y="2780658"/>
            <a:chExt cx="12268020" cy="1729097"/>
          </a:xfrm>
        </p:grpSpPr>
        <p:grpSp>
          <p:nvGrpSpPr>
            <p:cNvPr id="36" name="组合 35">
              <a:extLst>
                <a:ext uri="{FF2B5EF4-FFF2-40B4-BE49-F238E27FC236}">
                  <a16:creationId xmlns:a16="http://schemas.microsoft.com/office/drawing/2014/main" id="{8CC8D9B5-1CD2-4A0A-AF2E-8DD44C7BCACD}"/>
                </a:ext>
              </a:extLst>
            </p:cNvPr>
            <p:cNvGrpSpPr/>
            <p:nvPr/>
          </p:nvGrpSpPr>
          <p:grpSpPr>
            <a:xfrm>
              <a:off x="-76020" y="2780658"/>
              <a:ext cx="12268020" cy="1729097"/>
              <a:chOff x="-58087" y="2952937"/>
              <a:chExt cx="12268020" cy="1729097"/>
            </a:xfrm>
          </p:grpSpPr>
          <p:sp>
            <p:nvSpPr>
              <p:cNvPr id="50" name="Arc 48">
                <a:extLst>
                  <a:ext uri="{FF2B5EF4-FFF2-40B4-BE49-F238E27FC236}">
                    <a16:creationId xmlns:a16="http://schemas.microsoft.com/office/drawing/2014/main" id="{BF6C4EEE-BE1E-4B4F-9858-1A0AE0963F4C}"/>
                  </a:ext>
                </a:extLst>
              </p:cNvPr>
              <p:cNvSpPr/>
              <p:nvPr/>
            </p:nvSpPr>
            <p:spPr>
              <a:xfrm>
                <a:off x="8704678" y="2952937"/>
                <a:ext cx="1729097" cy="1729097"/>
              </a:xfrm>
              <a:prstGeom prst="arc">
                <a:avLst>
                  <a:gd name="adj1" fmla="val 11792622"/>
                  <a:gd name="adj2" fmla="val 20673024"/>
                </a:avLst>
              </a:prstGeom>
              <a:noFill/>
              <a:ln w="12700" cap="rnd">
                <a:gradFill flip="none" rotWithShape="1">
                  <a:gsLst>
                    <a:gs pos="0">
                      <a:schemeClr val="accent2"/>
                    </a:gs>
                    <a:gs pos="100000">
                      <a:schemeClr val="accent5"/>
                    </a:gs>
                  </a:gsLst>
                  <a:lin ang="0" scaled="1"/>
                  <a:tileRect/>
                </a:gradFill>
                <a:prstDash val="dash"/>
                <a:round/>
              </a:ln>
              <a:effectLst/>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51" name="Arc 50">
                <a:extLst>
                  <a:ext uri="{FF2B5EF4-FFF2-40B4-BE49-F238E27FC236}">
                    <a16:creationId xmlns:a16="http://schemas.microsoft.com/office/drawing/2014/main" id="{80D5F45A-DF39-4A48-982B-97BAA3A35A3F}"/>
                  </a:ext>
                </a:extLst>
              </p:cNvPr>
              <p:cNvSpPr/>
              <p:nvPr/>
            </p:nvSpPr>
            <p:spPr>
              <a:xfrm flipV="1">
                <a:off x="6969010" y="2952937"/>
                <a:ext cx="1729097" cy="1729097"/>
              </a:xfrm>
              <a:prstGeom prst="arc">
                <a:avLst>
                  <a:gd name="adj1" fmla="val 11792622"/>
                  <a:gd name="adj2" fmla="val 20673024"/>
                </a:avLst>
              </a:prstGeom>
              <a:noFill/>
              <a:ln w="12700" cap="rnd">
                <a:gradFill flip="none" rotWithShape="1">
                  <a:gsLst>
                    <a:gs pos="0">
                      <a:schemeClr val="accent2"/>
                    </a:gs>
                    <a:gs pos="100000">
                      <a:schemeClr val="accent5"/>
                    </a:gs>
                  </a:gsLst>
                  <a:lin ang="0" scaled="1"/>
                  <a:tileRect/>
                </a:gradFill>
                <a:prstDash val="dash"/>
                <a:round/>
              </a:ln>
              <a:effectLst/>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52" name="Arc 52">
                <a:extLst>
                  <a:ext uri="{FF2B5EF4-FFF2-40B4-BE49-F238E27FC236}">
                    <a16:creationId xmlns:a16="http://schemas.microsoft.com/office/drawing/2014/main" id="{E75E1B32-7D3F-40E3-94FD-8C61DB41A9A2}"/>
                  </a:ext>
                </a:extLst>
              </p:cNvPr>
              <p:cNvSpPr/>
              <p:nvPr/>
            </p:nvSpPr>
            <p:spPr>
              <a:xfrm>
                <a:off x="5233340" y="2952937"/>
                <a:ext cx="1729097" cy="1729097"/>
              </a:xfrm>
              <a:prstGeom prst="arc">
                <a:avLst>
                  <a:gd name="adj1" fmla="val 11792622"/>
                  <a:gd name="adj2" fmla="val 20673024"/>
                </a:avLst>
              </a:prstGeom>
              <a:noFill/>
              <a:ln w="12700" cap="rnd">
                <a:gradFill flip="none" rotWithShape="1">
                  <a:gsLst>
                    <a:gs pos="0">
                      <a:schemeClr val="accent2"/>
                    </a:gs>
                    <a:gs pos="100000">
                      <a:schemeClr val="accent5"/>
                    </a:gs>
                  </a:gsLst>
                  <a:lin ang="0" scaled="1"/>
                  <a:tileRect/>
                </a:gradFill>
                <a:prstDash val="dash"/>
                <a:round/>
              </a:ln>
              <a:effectLst/>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53" name="Arc 54">
                <a:extLst>
                  <a:ext uri="{FF2B5EF4-FFF2-40B4-BE49-F238E27FC236}">
                    <a16:creationId xmlns:a16="http://schemas.microsoft.com/office/drawing/2014/main" id="{25F68700-6262-4D8C-ADE9-F398401354D1}"/>
                  </a:ext>
                </a:extLst>
              </p:cNvPr>
              <p:cNvSpPr/>
              <p:nvPr/>
            </p:nvSpPr>
            <p:spPr>
              <a:xfrm flipV="1">
                <a:off x="3497669" y="2952937"/>
                <a:ext cx="1729097" cy="1729097"/>
              </a:xfrm>
              <a:prstGeom prst="arc">
                <a:avLst>
                  <a:gd name="adj1" fmla="val 11792622"/>
                  <a:gd name="adj2" fmla="val 20673024"/>
                </a:avLst>
              </a:prstGeom>
              <a:noFill/>
              <a:ln w="12700" cap="rnd">
                <a:gradFill flip="none" rotWithShape="1">
                  <a:gsLst>
                    <a:gs pos="0">
                      <a:schemeClr val="accent2"/>
                    </a:gs>
                    <a:gs pos="100000">
                      <a:schemeClr val="accent5"/>
                    </a:gs>
                  </a:gsLst>
                  <a:lin ang="0" scaled="1"/>
                  <a:tileRect/>
                </a:gradFill>
                <a:prstDash val="dash"/>
                <a:round/>
              </a:ln>
              <a:effectLst/>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54" name="Arc 56">
                <a:extLst>
                  <a:ext uri="{FF2B5EF4-FFF2-40B4-BE49-F238E27FC236}">
                    <a16:creationId xmlns:a16="http://schemas.microsoft.com/office/drawing/2014/main" id="{6DC540E2-FBAB-4BE5-8954-5EC1584F0BD8}"/>
                  </a:ext>
                </a:extLst>
              </p:cNvPr>
              <p:cNvSpPr/>
              <p:nvPr/>
            </p:nvSpPr>
            <p:spPr>
              <a:xfrm>
                <a:off x="1761998" y="2952937"/>
                <a:ext cx="1729097" cy="1729097"/>
              </a:xfrm>
              <a:prstGeom prst="arc">
                <a:avLst>
                  <a:gd name="adj1" fmla="val 11792622"/>
                  <a:gd name="adj2" fmla="val 20673024"/>
                </a:avLst>
              </a:prstGeom>
              <a:noFill/>
              <a:ln w="12700" cap="rnd">
                <a:gradFill flip="none" rotWithShape="1">
                  <a:gsLst>
                    <a:gs pos="0">
                      <a:schemeClr val="accent2"/>
                    </a:gs>
                    <a:gs pos="100000">
                      <a:schemeClr val="accent5"/>
                    </a:gs>
                  </a:gsLst>
                  <a:lin ang="0" scaled="1"/>
                  <a:tileRect/>
                </a:gradFill>
                <a:prstDash val="dash"/>
                <a:round/>
              </a:ln>
              <a:effectLst/>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63" name="Arc 50">
                <a:extLst>
                  <a:ext uri="{FF2B5EF4-FFF2-40B4-BE49-F238E27FC236}">
                    <a16:creationId xmlns:a16="http://schemas.microsoft.com/office/drawing/2014/main" id="{F88A96F8-13C4-4293-B25C-E6F9A90247D6}"/>
                  </a:ext>
                </a:extLst>
              </p:cNvPr>
              <p:cNvSpPr/>
              <p:nvPr/>
            </p:nvSpPr>
            <p:spPr>
              <a:xfrm flipV="1">
                <a:off x="10480836" y="2952937"/>
                <a:ext cx="1729097" cy="1729097"/>
              </a:xfrm>
              <a:prstGeom prst="arc">
                <a:avLst>
                  <a:gd name="adj1" fmla="val 11792622"/>
                  <a:gd name="adj2" fmla="val 16868763"/>
                </a:avLst>
              </a:prstGeom>
              <a:noFill/>
              <a:ln w="12700" cap="rnd">
                <a:gradFill flip="none" rotWithShape="1">
                  <a:gsLst>
                    <a:gs pos="0">
                      <a:schemeClr val="accent2"/>
                    </a:gs>
                    <a:gs pos="100000">
                      <a:schemeClr val="accent5"/>
                    </a:gs>
                  </a:gsLst>
                  <a:lin ang="0" scaled="1"/>
                  <a:tileRect/>
                </a:gradFill>
                <a:prstDash val="dash"/>
                <a:round/>
              </a:ln>
              <a:effectLst/>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65" name="Arc 54">
                <a:extLst>
                  <a:ext uri="{FF2B5EF4-FFF2-40B4-BE49-F238E27FC236}">
                    <a16:creationId xmlns:a16="http://schemas.microsoft.com/office/drawing/2014/main" id="{9D255B67-7FDE-456C-80CE-76E06B406813}"/>
                  </a:ext>
                </a:extLst>
              </p:cNvPr>
              <p:cNvSpPr/>
              <p:nvPr/>
            </p:nvSpPr>
            <p:spPr>
              <a:xfrm flipV="1">
                <a:off x="-58087" y="2952937"/>
                <a:ext cx="1729097" cy="1729097"/>
              </a:xfrm>
              <a:prstGeom prst="arc">
                <a:avLst>
                  <a:gd name="adj1" fmla="val 16006507"/>
                  <a:gd name="adj2" fmla="val 20673024"/>
                </a:avLst>
              </a:prstGeom>
              <a:noFill/>
              <a:ln w="12700" cap="rnd">
                <a:gradFill flip="none" rotWithShape="1">
                  <a:gsLst>
                    <a:gs pos="0">
                      <a:schemeClr val="accent2"/>
                    </a:gs>
                    <a:gs pos="100000">
                      <a:schemeClr val="accent5"/>
                    </a:gs>
                  </a:gsLst>
                  <a:lin ang="0" scaled="1"/>
                  <a:tileRect/>
                </a:gradFill>
                <a:prstDash val="dash"/>
                <a:round/>
              </a:ln>
              <a:effectLst/>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grpSp>
        <p:sp>
          <p:nvSpPr>
            <p:cNvPr id="44" name="Oval 49">
              <a:extLst>
                <a:ext uri="{FF2B5EF4-FFF2-40B4-BE49-F238E27FC236}">
                  <a16:creationId xmlns:a16="http://schemas.microsoft.com/office/drawing/2014/main" id="{6EBFDD6E-0DC9-41B3-B4A7-16EC17293D80}"/>
                </a:ext>
              </a:extLst>
            </p:cNvPr>
            <p:cNvSpPr/>
            <p:nvPr/>
          </p:nvSpPr>
          <p:spPr bwMode="auto">
            <a:xfrm>
              <a:off x="10137139" y="3366504"/>
              <a:ext cx="557405" cy="557405"/>
            </a:xfrm>
            <a:prstGeom prst="ellipse">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mj-ea"/>
                  <a:ea typeface="+mj-ea"/>
                </a:rPr>
                <a:t>6</a:t>
              </a:r>
            </a:p>
          </p:txBody>
        </p:sp>
        <p:sp>
          <p:nvSpPr>
            <p:cNvPr id="45" name="Oval 51">
              <a:extLst>
                <a:ext uri="{FF2B5EF4-FFF2-40B4-BE49-F238E27FC236}">
                  <a16:creationId xmlns:a16="http://schemas.microsoft.com/office/drawing/2014/main" id="{454BD8E8-D52A-4C77-A427-7B3AAF1EDA3C}"/>
                </a:ext>
              </a:extLst>
            </p:cNvPr>
            <p:cNvSpPr/>
            <p:nvPr/>
          </p:nvSpPr>
          <p:spPr bwMode="auto">
            <a:xfrm>
              <a:off x="8402783" y="3366504"/>
              <a:ext cx="557405" cy="557405"/>
            </a:xfrm>
            <a:prstGeom prst="ellipse">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mj-ea"/>
                  <a:ea typeface="+mj-ea"/>
                </a:rPr>
                <a:t>5</a:t>
              </a:r>
            </a:p>
          </p:txBody>
        </p:sp>
        <p:sp>
          <p:nvSpPr>
            <p:cNvPr id="46" name="Oval 53">
              <a:extLst>
                <a:ext uri="{FF2B5EF4-FFF2-40B4-BE49-F238E27FC236}">
                  <a16:creationId xmlns:a16="http://schemas.microsoft.com/office/drawing/2014/main" id="{9CB8A25D-8F7B-45D7-B704-E6074737C7C6}"/>
                </a:ext>
              </a:extLst>
            </p:cNvPr>
            <p:cNvSpPr/>
            <p:nvPr/>
          </p:nvSpPr>
          <p:spPr bwMode="auto">
            <a:xfrm>
              <a:off x="6668428" y="3366504"/>
              <a:ext cx="557405" cy="557405"/>
            </a:xfrm>
            <a:prstGeom prst="ellipse">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mj-ea"/>
                  <a:ea typeface="+mj-ea"/>
                </a:rPr>
                <a:t>4</a:t>
              </a:r>
            </a:p>
          </p:txBody>
        </p:sp>
        <p:sp>
          <p:nvSpPr>
            <p:cNvPr id="47" name="Oval 55">
              <a:extLst>
                <a:ext uri="{FF2B5EF4-FFF2-40B4-BE49-F238E27FC236}">
                  <a16:creationId xmlns:a16="http://schemas.microsoft.com/office/drawing/2014/main" id="{31DED503-17C8-4521-9535-065CE8363F45}"/>
                </a:ext>
              </a:extLst>
            </p:cNvPr>
            <p:cNvSpPr/>
            <p:nvPr/>
          </p:nvSpPr>
          <p:spPr bwMode="auto">
            <a:xfrm>
              <a:off x="4934073" y="3366504"/>
              <a:ext cx="557405" cy="557405"/>
            </a:xfrm>
            <a:prstGeom prst="ellipse">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mj-ea"/>
                  <a:ea typeface="+mj-ea"/>
                </a:rPr>
                <a:t>3</a:t>
              </a:r>
            </a:p>
          </p:txBody>
        </p:sp>
        <p:sp>
          <p:nvSpPr>
            <p:cNvPr id="48" name="Oval 57">
              <a:extLst>
                <a:ext uri="{FF2B5EF4-FFF2-40B4-BE49-F238E27FC236}">
                  <a16:creationId xmlns:a16="http://schemas.microsoft.com/office/drawing/2014/main" id="{92B64746-4F4E-4F51-A5BF-15DC855347DC}"/>
                </a:ext>
              </a:extLst>
            </p:cNvPr>
            <p:cNvSpPr/>
            <p:nvPr/>
          </p:nvSpPr>
          <p:spPr bwMode="auto">
            <a:xfrm>
              <a:off x="1465363" y="3366504"/>
              <a:ext cx="557405" cy="557405"/>
            </a:xfrm>
            <a:prstGeom prst="ellipse">
              <a:avLst/>
            </a:prstGeom>
            <a:gradFill>
              <a:gsLst>
                <a:gs pos="0">
                  <a:schemeClr val="accent1"/>
                </a:gs>
                <a:gs pos="91000">
                  <a:schemeClr val="accent4"/>
                </a:gs>
              </a:gsLst>
              <a:lin ang="5400000" scaled="1"/>
            </a:gradFill>
            <a:ln w="19050">
              <a:solidFill>
                <a:srgbClr val="E5C398"/>
              </a:solidFill>
            </a:ln>
            <a:effectLst>
              <a:outerShdw blurRad="571500" dist="228600" dir="468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49" name="Oval 58">
              <a:extLst>
                <a:ext uri="{FF2B5EF4-FFF2-40B4-BE49-F238E27FC236}">
                  <a16:creationId xmlns:a16="http://schemas.microsoft.com/office/drawing/2014/main" id="{F3723D0F-3E6C-4A36-95C0-6070CAC59820}"/>
                </a:ext>
              </a:extLst>
            </p:cNvPr>
            <p:cNvSpPr/>
            <p:nvPr/>
          </p:nvSpPr>
          <p:spPr bwMode="auto">
            <a:xfrm>
              <a:off x="3199718" y="3366504"/>
              <a:ext cx="557405" cy="557405"/>
            </a:xfrm>
            <a:prstGeom prst="ellipse">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mj-ea"/>
                  <a:ea typeface="+mj-ea"/>
                </a:rPr>
                <a:t>2</a:t>
              </a:r>
            </a:p>
          </p:txBody>
        </p:sp>
        <p:sp>
          <p:nvSpPr>
            <p:cNvPr id="55" name="文本框 54">
              <a:extLst>
                <a:ext uri="{FF2B5EF4-FFF2-40B4-BE49-F238E27FC236}">
                  <a16:creationId xmlns:a16="http://schemas.microsoft.com/office/drawing/2014/main" id="{DAF3819D-CB1F-4A33-A4EE-59069AF8EFDF}"/>
                </a:ext>
              </a:extLst>
            </p:cNvPr>
            <p:cNvSpPr txBox="1"/>
            <p:nvPr/>
          </p:nvSpPr>
          <p:spPr>
            <a:xfrm>
              <a:off x="1543946" y="3355537"/>
              <a:ext cx="546147" cy="584775"/>
            </a:xfrm>
            <a:prstGeom prst="rect">
              <a:avLst/>
            </a:prstGeom>
            <a:noFill/>
          </p:spPr>
          <p:txBody>
            <a:bodyPr wrap="square">
              <a:spAutoFit/>
            </a:bodyPr>
            <a:lstStyle/>
            <a:p>
              <a:pPr algn="just"/>
              <a:r>
                <a:rPr lang="en-US" altLang="zh-CN" sz="3200" dirty="0">
                  <a:solidFill>
                    <a:schemeClr val="accent2"/>
                  </a:solidFill>
                  <a:latin typeface="+mj-ea"/>
                  <a:ea typeface="+mj-ea"/>
                </a:rPr>
                <a:t>1</a:t>
              </a:r>
              <a:endParaRPr lang="zh-CN" altLang="zh-CN" sz="3200" dirty="0">
                <a:solidFill>
                  <a:schemeClr val="accent2"/>
                </a:solidFill>
                <a:latin typeface="+mj-ea"/>
                <a:ea typeface="+mj-ea"/>
              </a:endParaRPr>
            </a:p>
          </p:txBody>
        </p:sp>
      </p:grpSp>
      <p:sp>
        <p:nvSpPr>
          <p:cNvPr id="56" name="文本框 55">
            <a:extLst>
              <a:ext uri="{FF2B5EF4-FFF2-40B4-BE49-F238E27FC236}">
                <a16:creationId xmlns:a16="http://schemas.microsoft.com/office/drawing/2014/main" id="{185740B4-E446-4E3C-84E7-DA3702711448}"/>
              </a:ext>
            </a:extLst>
          </p:cNvPr>
          <p:cNvSpPr txBox="1"/>
          <p:nvPr/>
        </p:nvSpPr>
        <p:spPr>
          <a:xfrm>
            <a:off x="1947532" y="4701470"/>
            <a:ext cx="1232915" cy="685316"/>
          </a:xfrm>
          <a:prstGeom prst="rect">
            <a:avLst/>
          </a:prstGeom>
          <a:noFill/>
        </p:spPr>
        <p:txBody>
          <a:bodyPr wrap="square" lIns="0" tIns="0" rIns="0" bIns="0" rtlCol="0">
            <a:spAutoFit/>
          </a:bodyPr>
          <a:lstStyle>
            <a:defPPr>
              <a:defRPr lang="en-US"/>
            </a:defPPr>
            <a:lvl1pPr>
              <a:lnSpc>
                <a:spcPct val="130000"/>
              </a:lnSpc>
              <a:defRPr kern="1600">
                <a:solidFill>
                  <a:schemeClr val="bg2">
                    <a:alpha val="62000"/>
                  </a:schemeClr>
                </a:solidFill>
                <a:latin typeface="+mn-ea"/>
              </a:defRPr>
            </a:lvl1pPr>
          </a:lstStyle>
          <a:p>
            <a:pPr algn="ctr"/>
            <a:r>
              <a:rPr lang="zh-CN" altLang="zh-CN" dirty="0">
                <a:solidFill>
                  <a:schemeClr val="bg2">
                    <a:alpha val="80000"/>
                  </a:schemeClr>
                </a:solidFill>
              </a:rPr>
              <a:t>新销售模式部署实施</a:t>
            </a:r>
          </a:p>
        </p:txBody>
      </p:sp>
      <p:sp>
        <p:nvSpPr>
          <p:cNvPr id="57" name="文本框 56">
            <a:extLst>
              <a:ext uri="{FF2B5EF4-FFF2-40B4-BE49-F238E27FC236}">
                <a16:creationId xmlns:a16="http://schemas.microsoft.com/office/drawing/2014/main" id="{339EC82D-8131-4DA3-A01D-E8030E85F54F}"/>
              </a:ext>
            </a:extLst>
          </p:cNvPr>
          <p:cNvSpPr txBox="1"/>
          <p:nvPr/>
        </p:nvSpPr>
        <p:spPr>
          <a:xfrm>
            <a:off x="3629488" y="2032453"/>
            <a:ext cx="1175122" cy="685316"/>
          </a:xfrm>
          <a:prstGeom prst="rect">
            <a:avLst/>
          </a:prstGeom>
          <a:noFill/>
        </p:spPr>
        <p:txBody>
          <a:bodyPr wrap="square" lIns="0" tIns="0" rIns="0" bIns="0" rtlCol="0">
            <a:spAutoFit/>
          </a:bodyPr>
          <a:lstStyle>
            <a:defPPr>
              <a:defRPr lang="en-US"/>
            </a:defPPr>
            <a:lvl1pPr>
              <a:lnSpc>
                <a:spcPct val="130000"/>
              </a:lnSpc>
              <a:defRPr kern="1600">
                <a:solidFill>
                  <a:schemeClr val="bg2">
                    <a:alpha val="62000"/>
                  </a:schemeClr>
                </a:solidFill>
                <a:latin typeface="+mn-ea"/>
              </a:defRPr>
            </a:lvl1pPr>
          </a:lstStyle>
          <a:p>
            <a:pPr algn="ctr"/>
            <a:r>
              <a:rPr lang="zh-CN" altLang="zh-CN" dirty="0">
                <a:solidFill>
                  <a:schemeClr val="bg2">
                    <a:alpha val="80000"/>
                  </a:schemeClr>
                </a:solidFill>
              </a:rPr>
              <a:t>建立新销售网络体系</a:t>
            </a:r>
          </a:p>
        </p:txBody>
      </p:sp>
      <p:sp>
        <p:nvSpPr>
          <p:cNvPr id="58" name="文本框 57">
            <a:extLst>
              <a:ext uri="{FF2B5EF4-FFF2-40B4-BE49-F238E27FC236}">
                <a16:creationId xmlns:a16="http://schemas.microsoft.com/office/drawing/2014/main" id="{0E6E0E30-82C2-497A-BED2-22ABA0C57B58}"/>
              </a:ext>
            </a:extLst>
          </p:cNvPr>
          <p:cNvSpPr txBox="1"/>
          <p:nvPr/>
        </p:nvSpPr>
        <p:spPr>
          <a:xfrm>
            <a:off x="5484500" y="4701470"/>
            <a:ext cx="1223000" cy="684000"/>
          </a:xfrm>
          <a:prstGeom prst="rect">
            <a:avLst/>
          </a:prstGeom>
          <a:noFill/>
        </p:spPr>
        <p:txBody>
          <a:bodyPr wrap="square" lIns="0" tIns="0" rIns="0" bIns="0" rtlCol="0">
            <a:noAutofit/>
          </a:bodyPr>
          <a:lstStyle>
            <a:defPPr>
              <a:defRPr lang="en-US"/>
            </a:defPPr>
            <a:lvl1pPr>
              <a:lnSpc>
                <a:spcPct val="130000"/>
              </a:lnSpc>
              <a:defRPr kern="1600">
                <a:solidFill>
                  <a:schemeClr val="bg2">
                    <a:alpha val="62000"/>
                  </a:schemeClr>
                </a:solidFill>
                <a:latin typeface="+mn-ea"/>
              </a:defRPr>
            </a:lvl1pPr>
          </a:lstStyle>
          <a:p>
            <a:pPr algn="ctr"/>
            <a:r>
              <a:rPr lang="zh-CN" altLang="zh-CN" dirty="0">
                <a:solidFill>
                  <a:schemeClr val="bg2">
                    <a:alpha val="80000"/>
                  </a:schemeClr>
                </a:solidFill>
              </a:rPr>
              <a:t>全方位建立拓客渠道</a:t>
            </a:r>
          </a:p>
        </p:txBody>
      </p:sp>
      <p:sp>
        <p:nvSpPr>
          <p:cNvPr id="59" name="文本框 58">
            <a:extLst>
              <a:ext uri="{FF2B5EF4-FFF2-40B4-BE49-F238E27FC236}">
                <a16:creationId xmlns:a16="http://schemas.microsoft.com/office/drawing/2014/main" id="{88F370B6-9DA3-4A7F-AAD4-4DA186A7292B}"/>
              </a:ext>
            </a:extLst>
          </p:cNvPr>
          <p:cNvSpPr txBox="1"/>
          <p:nvPr/>
        </p:nvSpPr>
        <p:spPr>
          <a:xfrm>
            <a:off x="7123324" y="2032453"/>
            <a:ext cx="1236253" cy="685316"/>
          </a:xfrm>
          <a:prstGeom prst="rect">
            <a:avLst/>
          </a:prstGeom>
          <a:noFill/>
        </p:spPr>
        <p:txBody>
          <a:bodyPr wrap="square" lIns="0" tIns="0" rIns="0" bIns="0" rtlCol="0">
            <a:spAutoFit/>
          </a:bodyPr>
          <a:lstStyle>
            <a:defPPr>
              <a:defRPr lang="en-US"/>
            </a:defPPr>
            <a:lvl1pPr>
              <a:lnSpc>
                <a:spcPct val="130000"/>
              </a:lnSpc>
              <a:defRPr kern="1600">
                <a:solidFill>
                  <a:schemeClr val="bg2">
                    <a:alpha val="62000"/>
                  </a:schemeClr>
                </a:solidFill>
                <a:latin typeface="+mn-ea"/>
              </a:defRPr>
            </a:lvl1pPr>
          </a:lstStyle>
          <a:p>
            <a:pPr algn="ctr"/>
            <a:r>
              <a:rPr lang="zh-CN" altLang="zh-CN" dirty="0">
                <a:solidFill>
                  <a:schemeClr val="bg2">
                    <a:alpha val="80000"/>
                  </a:schemeClr>
                </a:solidFill>
              </a:rPr>
              <a:t>营销差异化与定位</a:t>
            </a:r>
          </a:p>
        </p:txBody>
      </p:sp>
      <p:sp>
        <p:nvSpPr>
          <p:cNvPr id="60" name="文本框 59">
            <a:extLst>
              <a:ext uri="{FF2B5EF4-FFF2-40B4-BE49-F238E27FC236}">
                <a16:creationId xmlns:a16="http://schemas.microsoft.com/office/drawing/2014/main" id="{8F1D5156-31D0-49B6-8934-3E4BDD8870A6}"/>
              </a:ext>
            </a:extLst>
          </p:cNvPr>
          <p:cNvSpPr txBox="1"/>
          <p:nvPr/>
        </p:nvSpPr>
        <p:spPr>
          <a:xfrm>
            <a:off x="9005066" y="4701470"/>
            <a:ext cx="1143487" cy="685316"/>
          </a:xfrm>
          <a:prstGeom prst="rect">
            <a:avLst/>
          </a:prstGeom>
          <a:noFill/>
        </p:spPr>
        <p:txBody>
          <a:bodyPr wrap="square" lIns="0" tIns="0" rIns="0" bIns="0" rtlCol="0">
            <a:spAutoFit/>
          </a:bodyPr>
          <a:lstStyle>
            <a:defPPr>
              <a:defRPr lang="en-US"/>
            </a:defPPr>
            <a:lvl1pPr>
              <a:lnSpc>
                <a:spcPct val="130000"/>
              </a:lnSpc>
              <a:defRPr kern="1600">
                <a:solidFill>
                  <a:schemeClr val="bg2">
                    <a:alpha val="62000"/>
                  </a:schemeClr>
                </a:solidFill>
                <a:latin typeface="+mn-ea"/>
              </a:defRPr>
            </a:lvl1pPr>
          </a:lstStyle>
          <a:p>
            <a:pPr algn="ctr"/>
            <a:r>
              <a:rPr lang="zh-CN" altLang="zh-CN" dirty="0">
                <a:solidFill>
                  <a:schemeClr val="bg2">
                    <a:alpha val="80000"/>
                  </a:schemeClr>
                </a:solidFill>
              </a:rPr>
              <a:t>塑造新的企业形象</a:t>
            </a:r>
          </a:p>
        </p:txBody>
      </p:sp>
      <p:sp>
        <p:nvSpPr>
          <p:cNvPr id="62" name="文本框 61">
            <a:extLst>
              <a:ext uri="{FF2B5EF4-FFF2-40B4-BE49-F238E27FC236}">
                <a16:creationId xmlns:a16="http://schemas.microsoft.com/office/drawing/2014/main" id="{D9E698B8-F388-4727-A886-B7FDF2C8E3CE}"/>
              </a:ext>
            </a:extLst>
          </p:cNvPr>
          <p:cNvSpPr txBox="1"/>
          <p:nvPr/>
        </p:nvSpPr>
        <p:spPr>
          <a:xfrm>
            <a:off x="10313431" y="2032453"/>
            <a:ext cx="1183244" cy="685316"/>
          </a:xfrm>
          <a:prstGeom prst="rect">
            <a:avLst/>
          </a:prstGeom>
          <a:noFill/>
        </p:spPr>
        <p:txBody>
          <a:bodyPr wrap="square" lIns="0" tIns="0" rIns="0" bIns="0" rtlCol="0">
            <a:spAutoFit/>
          </a:bodyPr>
          <a:lstStyle>
            <a:defPPr>
              <a:defRPr lang="en-US"/>
            </a:defPPr>
            <a:lvl1pPr>
              <a:lnSpc>
                <a:spcPct val="130000"/>
              </a:lnSpc>
              <a:defRPr kern="1600">
                <a:solidFill>
                  <a:schemeClr val="bg2">
                    <a:alpha val="62000"/>
                  </a:schemeClr>
                </a:solidFill>
                <a:latin typeface="+mn-ea"/>
              </a:defRPr>
            </a:lvl1pPr>
          </a:lstStyle>
          <a:p>
            <a:pPr algn="ctr"/>
            <a:r>
              <a:rPr lang="zh-CN" altLang="zh-CN" dirty="0">
                <a:solidFill>
                  <a:schemeClr val="bg2">
                    <a:alpha val="80000"/>
                  </a:schemeClr>
                </a:solidFill>
              </a:rPr>
              <a:t>优化组建新团队</a:t>
            </a:r>
          </a:p>
        </p:txBody>
      </p:sp>
    </p:spTree>
    <p:extLst>
      <p:ext uri="{BB962C8B-B14F-4D97-AF65-F5344CB8AC3E}">
        <p14:creationId xmlns:p14="http://schemas.microsoft.com/office/powerpoint/2010/main" val="406076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60">
            <a:extLst>
              <a:ext uri="{FF2B5EF4-FFF2-40B4-BE49-F238E27FC236}">
                <a16:creationId xmlns:a16="http://schemas.microsoft.com/office/drawing/2014/main" id="{AC26B469-AF88-4017-94AB-6DF31001988F}"/>
              </a:ext>
            </a:extLst>
          </p:cNvPr>
          <p:cNvSpPr>
            <a:spLocks noGrp="1"/>
          </p:cNvSpPr>
          <p:nvPr>
            <p:ph type="body" sz="quarter" idx="10"/>
          </p:nvPr>
        </p:nvSpPr>
        <p:spPr>
          <a:xfrm>
            <a:off x="4333198" y="357831"/>
            <a:ext cx="1641475" cy="443198"/>
          </a:xfrm>
        </p:spPr>
        <p:txBody>
          <a:bodyPr/>
          <a:lstStyle/>
          <a:p>
            <a:r>
              <a:rPr lang="zh-CN" altLang="en-US" sz="3200" dirty="0">
                <a:solidFill>
                  <a:schemeClr val="bg2"/>
                </a:solidFill>
                <a:latin typeface="+mj-ea"/>
                <a:ea typeface="+mj-ea"/>
              </a:rPr>
              <a:t>营销</a:t>
            </a:r>
            <a:r>
              <a:rPr lang="zh-CN" altLang="en-US" sz="3200" dirty="0">
                <a:latin typeface="+mj-ea"/>
                <a:ea typeface="+mj-ea"/>
              </a:rPr>
              <a:t>策</a:t>
            </a:r>
            <a:r>
              <a:rPr lang="zh-CN" altLang="en-US" sz="3200" dirty="0">
                <a:solidFill>
                  <a:schemeClr val="accent2"/>
                </a:solidFill>
                <a:latin typeface="+mj-ea"/>
                <a:ea typeface="+mj-ea"/>
              </a:rPr>
              <a:t>略</a:t>
            </a:r>
          </a:p>
        </p:txBody>
      </p:sp>
      <p:sp>
        <p:nvSpPr>
          <p:cNvPr id="7" name="文本占位符 61">
            <a:extLst>
              <a:ext uri="{FF2B5EF4-FFF2-40B4-BE49-F238E27FC236}">
                <a16:creationId xmlns:a16="http://schemas.microsoft.com/office/drawing/2014/main" id="{3306C1BA-7BC5-4440-93D2-459E3D3B5F02}"/>
              </a:ext>
            </a:extLst>
          </p:cNvPr>
          <p:cNvSpPr>
            <a:spLocks noGrp="1"/>
          </p:cNvSpPr>
          <p:nvPr>
            <p:ph type="body" sz="quarter" idx="4294967295"/>
          </p:nvPr>
        </p:nvSpPr>
        <p:spPr>
          <a:xfrm>
            <a:off x="4333198" y="776072"/>
            <a:ext cx="1801712" cy="193899"/>
          </a:xfrm>
          <a:prstGeom prst="rect">
            <a:avLst/>
          </a:prstGeom>
          <a:noFill/>
        </p:spPr>
        <p:txBody>
          <a:bodyPr wrap="square" lIns="0" tIns="0" rIns="0" bIns="0" rtlCol="0">
            <a:spAutoFit/>
          </a:bodyPr>
          <a:lstStyle/>
          <a:p>
            <a:pPr marL="0" indent="0">
              <a:buNone/>
            </a:pPr>
            <a:r>
              <a:rPr lang="en-US" altLang="zh-CN" sz="1400" dirty="0">
                <a:solidFill>
                  <a:schemeClr val="accent5">
                    <a:alpha val="50000"/>
                  </a:schemeClr>
                </a:solidFill>
                <a:latin typeface="+mj-lt"/>
              </a:rPr>
              <a:t>Marketing Strategy</a:t>
            </a:r>
          </a:p>
        </p:txBody>
      </p:sp>
      <p:cxnSp>
        <p:nvCxnSpPr>
          <p:cNvPr id="8" name="直接连接符 7">
            <a:extLst>
              <a:ext uri="{FF2B5EF4-FFF2-40B4-BE49-F238E27FC236}">
                <a16:creationId xmlns:a16="http://schemas.microsoft.com/office/drawing/2014/main" id="{E0C3C6D9-4B84-433F-B1AC-3F954DE8A5C4}"/>
              </a:ext>
            </a:extLst>
          </p:cNvPr>
          <p:cNvCxnSpPr>
            <a:cxnSpLocks/>
          </p:cNvCxnSpPr>
          <p:nvPr/>
        </p:nvCxnSpPr>
        <p:spPr>
          <a:xfrm flipH="1">
            <a:off x="4365282" y="995735"/>
            <a:ext cx="630190" cy="0"/>
          </a:xfrm>
          <a:prstGeom prst="line">
            <a:avLst/>
          </a:prstGeom>
          <a:ln w="15875">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445A99C4-30AA-4B28-B44B-9E5D087E30EC}"/>
              </a:ext>
            </a:extLst>
          </p:cNvPr>
          <p:cNvSpPr txBox="1"/>
          <p:nvPr/>
        </p:nvSpPr>
        <p:spPr>
          <a:xfrm>
            <a:off x="5040323" y="1720601"/>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t>目标</a:t>
            </a:r>
            <a:r>
              <a:rPr lang="zh-CN" altLang="en-US" dirty="0">
                <a:solidFill>
                  <a:schemeClr val="bg2"/>
                </a:solidFill>
              </a:rPr>
              <a:t>市场</a:t>
            </a:r>
            <a:endParaRPr lang="zh-CN" altLang="zh-CN" dirty="0">
              <a:solidFill>
                <a:schemeClr val="bg2"/>
              </a:solidFill>
            </a:endParaRPr>
          </a:p>
        </p:txBody>
      </p:sp>
      <p:sp>
        <p:nvSpPr>
          <p:cNvPr id="13" name="文本框 12">
            <a:extLst>
              <a:ext uri="{FF2B5EF4-FFF2-40B4-BE49-F238E27FC236}">
                <a16:creationId xmlns:a16="http://schemas.microsoft.com/office/drawing/2014/main" id="{4B20D89E-6E8D-40ED-B816-0D7E39FF6415}"/>
              </a:ext>
            </a:extLst>
          </p:cNvPr>
          <p:cNvSpPr txBox="1"/>
          <p:nvPr/>
        </p:nvSpPr>
        <p:spPr>
          <a:xfrm>
            <a:off x="5002223" y="2068419"/>
            <a:ext cx="5519460" cy="385939"/>
          </a:xfrm>
          <a:prstGeom prst="rect">
            <a:avLst/>
          </a:prstGeom>
          <a:noFill/>
        </p:spPr>
        <p:txBody>
          <a:bodyPr wrap="none">
            <a:spAutoFit/>
          </a:bodyPr>
          <a:lstStyle>
            <a:defPPr>
              <a:defRPr lang="en-US"/>
            </a:defPPr>
            <a:lvl1pPr>
              <a:lnSpc>
                <a:spcPct val="130000"/>
              </a:lnSpc>
              <a:defRPr sz="1600" kern="1600">
                <a:solidFill>
                  <a:schemeClr val="bg2">
                    <a:alpha val="62000"/>
                  </a:schemeClr>
                </a:solidFill>
                <a:latin typeface="+mn-ea"/>
              </a:defRPr>
            </a:lvl1pPr>
          </a:lstStyle>
          <a:p>
            <a:r>
              <a:rPr lang="zh-CN" altLang="en-US" dirty="0"/>
              <a:t>遍地开花，中心城市中心城市同时突破，着重发展重点区域</a:t>
            </a:r>
            <a:endParaRPr lang="zh-CN" altLang="zh-CN" dirty="0"/>
          </a:p>
        </p:txBody>
      </p:sp>
      <p:sp>
        <p:nvSpPr>
          <p:cNvPr id="14" name="文本框 13">
            <a:extLst>
              <a:ext uri="{FF2B5EF4-FFF2-40B4-BE49-F238E27FC236}">
                <a16:creationId xmlns:a16="http://schemas.microsoft.com/office/drawing/2014/main" id="{5E458E4B-46E7-401A-959D-5111458502D8}"/>
              </a:ext>
            </a:extLst>
          </p:cNvPr>
          <p:cNvSpPr txBox="1"/>
          <p:nvPr/>
        </p:nvSpPr>
        <p:spPr>
          <a:xfrm>
            <a:off x="5371401" y="2943880"/>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t>产品</a:t>
            </a:r>
            <a:r>
              <a:rPr lang="zh-CN" altLang="en-US" dirty="0">
                <a:solidFill>
                  <a:schemeClr val="bg2"/>
                </a:solidFill>
              </a:rPr>
              <a:t>策略</a:t>
            </a:r>
            <a:endParaRPr lang="zh-CN" altLang="zh-CN" dirty="0">
              <a:solidFill>
                <a:schemeClr val="bg2"/>
              </a:solidFill>
            </a:endParaRPr>
          </a:p>
        </p:txBody>
      </p:sp>
      <p:sp>
        <p:nvSpPr>
          <p:cNvPr id="15" name="文本框 14">
            <a:extLst>
              <a:ext uri="{FF2B5EF4-FFF2-40B4-BE49-F238E27FC236}">
                <a16:creationId xmlns:a16="http://schemas.microsoft.com/office/drawing/2014/main" id="{F6442C63-A7B1-4E3C-B327-E634CAE48DBF}"/>
              </a:ext>
            </a:extLst>
          </p:cNvPr>
          <p:cNvSpPr txBox="1"/>
          <p:nvPr/>
        </p:nvSpPr>
        <p:spPr>
          <a:xfrm>
            <a:off x="5283922" y="3310593"/>
            <a:ext cx="6340197" cy="381386"/>
          </a:xfrm>
          <a:prstGeom prst="rect">
            <a:avLst/>
          </a:prstGeom>
          <a:noFill/>
        </p:spPr>
        <p:txBody>
          <a:bodyPr wrap="none">
            <a:spAutoFit/>
          </a:bodyPr>
          <a:lstStyle/>
          <a:p>
            <a:pPr>
              <a:lnSpc>
                <a:spcPct val="130000"/>
              </a:lnSpc>
            </a:pPr>
            <a:r>
              <a:rPr lang="zh-CN" altLang="en-US" sz="1600" kern="1600" dirty="0">
                <a:solidFill>
                  <a:schemeClr val="bg2">
                    <a:alpha val="62000"/>
                  </a:schemeClr>
                </a:solidFill>
                <a:latin typeface="+mn-ea"/>
              </a:rPr>
              <a:t>用整体解决方案带动整体销售，产品形成完整解决方案并有成功案例</a:t>
            </a:r>
            <a:endParaRPr lang="zh-CN" altLang="zh-CN" sz="1600" kern="1600" dirty="0">
              <a:solidFill>
                <a:schemeClr val="bg2">
                  <a:alpha val="62000"/>
                </a:schemeClr>
              </a:solidFill>
              <a:latin typeface="+mn-ea"/>
            </a:endParaRPr>
          </a:p>
        </p:txBody>
      </p:sp>
      <p:sp>
        <p:nvSpPr>
          <p:cNvPr id="16" name="文本框 15">
            <a:extLst>
              <a:ext uri="{FF2B5EF4-FFF2-40B4-BE49-F238E27FC236}">
                <a16:creationId xmlns:a16="http://schemas.microsoft.com/office/drawing/2014/main" id="{F6901C6F-5F07-4DD2-8E46-5BEB2EB38EF4}"/>
              </a:ext>
            </a:extLst>
          </p:cNvPr>
          <p:cNvSpPr txBox="1"/>
          <p:nvPr/>
        </p:nvSpPr>
        <p:spPr>
          <a:xfrm>
            <a:off x="5426525" y="4127333"/>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t>价格</a:t>
            </a:r>
            <a:r>
              <a:rPr lang="zh-CN" altLang="en-US" dirty="0">
                <a:solidFill>
                  <a:schemeClr val="bg2"/>
                </a:solidFill>
              </a:rPr>
              <a:t>策略</a:t>
            </a:r>
            <a:endParaRPr lang="zh-CN" altLang="zh-CN" dirty="0">
              <a:solidFill>
                <a:schemeClr val="bg2"/>
              </a:solidFill>
            </a:endParaRPr>
          </a:p>
        </p:txBody>
      </p:sp>
      <p:sp>
        <p:nvSpPr>
          <p:cNvPr id="17" name="文本框 16">
            <a:extLst>
              <a:ext uri="{FF2B5EF4-FFF2-40B4-BE49-F238E27FC236}">
                <a16:creationId xmlns:a16="http://schemas.microsoft.com/office/drawing/2014/main" id="{E51C97E6-FD8C-4EC6-9F2E-2A5B4BE1AA2F}"/>
              </a:ext>
            </a:extLst>
          </p:cNvPr>
          <p:cNvSpPr txBox="1"/>
          <p:nvPr/>
        </p:nvSpPr>
        <p:spPr>
          <a:xfrm>
            <a:off x="5375725" y="4460018"/>
            <a:ext cx="5109091" cy="381386"/>
          </a:xfrm>
          <a:prstGeom prst="rect">
            <a:avLst/>
          </a:prstGeom>
          <a:noFill/>
        </p:spPr>
        <p:txBody>
          <a:bodyPr wrap="none">
            <a:spAutoFit/>
          </a:bodyPr>
          <a:lstStyle/>
          <a:p>
            <a:pPr>
              <a:lnSpc>
                <a:spcPct val="130000"/>
              </a:lnSpc>
            </a:pPr>
            <a:r>
              <a:rPr lang="zh-CN" altLang="en-US" sz="1600" kern="1600" dirty="0">
                <a:solidFill>
                  <a:schemeClr val="bg2">
                    <a:alpha val="62000"/>
                  </a:schemeClr>
                </a:solidFill>
                <a:latin typeface="+mn-ea"/>
              </a:rPr>
              <a:t>对于有意向长期发展客户可以在价格上给予一部分优惠</a:t>
            </a:r>
            <a:endParaRPr lang="zh-CN" altLang="zh-CN" sz="1600" kern="1600" dirty="0">
              <a:solidFill>
                <a:schemeClr val="bg2">
                  <a:alpha val="62000"/>
                </a:schemeClr>
              </a:solidFill>
              <a:latin typeface="+mn-ea"/>
            </a:endParaRPr>
          </a:p>
        </p:txBody>
      </p:sp>
      <p:sp>
        <p:nvSpPr>
          <p:cNvPr id="18" name="文本框 17">
            <a:extLst>
              <a:ext uri="{FF2B5EF4-FFF2-40B4-BE49-F238E27FC236}">
                <a16:creationId xmlns:a16="http://schemas.microsoft.com/office/drawing/2014/main" id="{AB3A3152-F43C-42A7-A556-FCFE763E6030}"/>
              </a:ext>
            </a:extLst>
          </p:cNvPr>
          <p:cNvSpPr txBox="1"/>
          <p:nvPr/>
        </p:nvSpPr>
        <p:spPr>
          <a:xfrm>
            <a:off x="5066871" y="5421757"/>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t>渠道</a:t>
            </a:r>
            <a:r>
              <a:rPr lang="zh-CN" altLang="en-US" dirty="0">
                <a:solidFill>
                  <a:schemeClr val="bg2"/>
                </a:solidFill>
              </a:rPr>
              <a:t>策略</a:t>
            </a:r>
            <a:endParaRPr lang="zh-CN" altLang="zh-CN" dirty="0">
              <a:solidFill>
                <a:schemeClr val="bg2"/>
              </a:solidFill>
            </a:endParaRPr>
          </a:p>
        </p:txBody>
      </p:sp>
      <p:sp>
        <p:nvSpPr>
          <p:cNvPr id="19" name="文本框 18">
            <a:extLst>
              <a:ext uri="{FF2B5EF4-FFF2-40B4-BE49-F238E27FC236}">
                <a16:creationId xmlns:a16="http://schemas.microsoft.com/office/drawing/2014/main" id="{5EA7A44D-9C0D-41D0-8E0A-1B89028FCFF4}"/>
              </a:ext>
            </a:extLst>
          </p:cNvPr>
          <p:cNvSpPr txBox="1"/>
          <p:nvPr/>
        </p:nvSpPr>
        <p:spPr>
          <a:xfrm>
            <a:off x="4977971" y="5744986"/>
            <a:ext cx="6135013" cy="385939"/>
          </a:xfrm>
          <a:prstGeom prst="rect">
            <a:avLst/>
          </a:prstGeom>
          <a:noFill/>
        </p:spPr>
        <p:txBody>
          <a:bodyPr wrap="none">
            <a:spAutoFit/>
          </a:bodyPr>
          <a:lstStyle>
            <a:defPPr>
              <a:defRPr lang="en-US"/>
            </a:defPPr>
            <a:lvl1pPr>
              <a:lnSpc>
                <a:spcPct val="130000"/>
              </a:lnSpc>
              <a:defRPr sz="1600" kern="1600">
                <a:solidFill>
                  <a:schemeClr val="bg2">
                    <a:alpha val="62000"/>
                  </a:schemeClr>
                </a:solidFill>
                <a:latin typeface="+mn-ea"/>
              </a:defRPr>
            </a:lvl1pPr>
          </a:lstStyle>
          <a:p>
            <a:r>
              <a:rPr lang="zh-CN" altLang="zh-CN" dirty="0"/>
              <a:t>分销客户是我们的的重点合作伙伴，工程商客户是我们的基础客户</a:t>
            </a:r>
          </a:p>
        </p:txBody>
      </p:sp>
      <p:grpSp>
        <p:nvGrpSpPr>
          <p:cNvPr id="39" name="组合 38">
            <a:extLst>
              <a:ext uri="{FF2B5EF4-FFF2-40B4-BE49-F238E27FC236}">
                <a16:creationId xmlns:a16="http://schemas.microsoft.com/office/drawing/2014/main" id="{E7F2BC3E-A034-4C57-A2DB-9DB002863391}"/>
              </a:ext>
            </a:extLst>
          </p:cNvPr>
          <p:cNvGrpSpPr/>
          <p:nvPr/>
        </p:nvGrpSpPr>
        <p:grpSpPr>
          <a:xfrm>
            <a:off x="-148886" y="0"/>
            <a:ext cx="4669275" cy="6858001"/>
            <a:chOff x="-136186" y="0"/>
            <a:chExt cx="4669275" cy="6858001"/>
          </a:xfrm>
        </p:grpSpPr>
        <p:sp>
          <p:nvSpPr>
            <p:cNvPr id="31" name="任意多边形: 形状 30">
              <a:extLst>
                <a:ext uri="{FF2B5EF4-FFF2-40B4-BE49-F238E27FC236}">
                  <a16:creationId xmlns:a16="http://schemas.microsoft.com/office/drawing/2014/main" id="{CB840124-FDA8-43BD-BC8C-DA2A5E9C976E}"/>
                </a:ext>
              </a:extLst>
            </p:cNvPr>
            <p:cNvSpPr/>
            <p:nvPr/>
          </p:nvSpPr>
          <p:spPr>
            <a:xfrm>
              <a:off x="0" y="0"/>
              <a:ext cx="4533089" cy="6858000"/>
            </a:xfrm>
            <a:custGeom>
              <a:avLst/>
              <a:gdLst>
                <a:gd name="connsiteX0" fmla="*/ 0 w 4338537"/>
                <a:gd name="connsiteY0" fmla="*/ 0 h 6858000"/>
                <a:gd name="connsiteX1" fmla="*/ 2956660 w 4338537"/>
                <a:gd name="connsiteY1" fmla="*/ 0 h 6858000"/>
                <a:gd name="connsiteX2" fmla="*/ 3069704 w 4338537"/>
                <a:gd name="connsiteY2" fmla="*/ 130507 h 6858000"/>
                <a:gd name="connsiteX3" fmla="*/ 4338537 w 4338537"/>
                <a:gd name="connsiteY3" fmla="*/ 3665099 h 6858000"/>
                <a:gd name="connsiteX4" fmla="*/ 3389575 w 4338537"/>
                <a:gd name="connsiteY4" fmla="*/ 6771916 h 6858000"/>
                <a:gd name="connsiteX5" fmla="*/ 3328362 w 4338537"/>
                <a:gd name="connsiteY5" fmla="*/ 6858000 h 6858000"/>
                <a:gd name="connsiteX6" fmla="*/ 0 w 433853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537" h="6858000">
                  <a:moveTo>
                    <a:pt x="0" y="0"/>
                  </a:moveTo>
                  <a:lnTo>
                    <a:pt x="2956660" y="0"/>
                  </a:lnTo>
                  <a:lnTo>
                    <a:pt x="3069704" y="130507"/>
                  </a:lnTo>
                  <a:cubicBezTo>
                    <a:pt x="3862371" y="1091037"/>
                    <a:pt x="4338537" y="2322459"/>
                    <a:pt x="4338537" y="3665099"/>
                  </a:cubicBezTo>
                  <a:cubicBezTo>
                    <a:pt x="4338537" y="4815934"/>
                    <a:pt x="3988700" y="5885057"/>
                    <a:pt x="3389575" y="6771916"/>
                  </a:cubicBezTo>
                  <a:lnTo>
                    <a:pt x="3328362" y="6858000"/>
                  </a:lnTo>
                  <a:lnTo>
                    <a:pt x="0" y="6858000"/>
                  </a:lnTo>
                  <a:close/>
                </a:path>
              </a:pathLst>
            </a:cu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29" name="任意多边形: 形状 28">
              <a:extLst>
                <a:ext uri="{FF2B5EF4-FFF2-40B4-BE49-F238E27FC236}">
                  <a16:creationId xmlns:a16="http://schemas.microsoft.com/office/drawing/2014/main" id="{63EA2FC7-4B77-4936-9FBC-D7B1D8C5659F}"/>
                </a:ext>
              </a:extLst>
            </p:cNvPr>
            <p:cNvSpPr/>
            <p:nvPr/>
          </p:nvSpPr>
          <p:spPr>
            <a:xfrm>
              <a:off x="-136186" y="1"/>
              <a:ext cx="4474724" cy="6858000"/>
            </a:xfrm>
            <a:custGeom>
              <a:avLst/>
              <a:gdLst>
                <a:gd name="connsiteX0" fmla="*/ 0 w 4338537"/>
                <a:gd name="connsiteY0" fmla="*/ 0 h 6858000"/>
                <a:gd name="connsiteX1" fmla="*/ 2956660 w 4338537"/>
                <a:gd name="connsiteY1" fmla="*/ 0 h 6858000"/>
                <a:gd name="connsiteX2" fmla="*/ 3069704 w 4338537"/>
                <a:gd name="connsiteY2" fmla="*/ 130507 h 6858000"/>
                <a:gd name="connsiteX3" fmla="*/ 4338537 w 4338537"/>
                <a:gd name="connsiteY3" fmla="*/ 3665099 h 6858000"/>
                <a:gd name="connsiteX4" fmla="*/ 3389575 w 4338537"/>
                <a:gd name="connsiteY4" fmla="*/ 6771916 h 6858000"/>
                <a:gd name="connsiteX5" fmla="*/ 3328362 w 4338537"/>
                <a:gd name="connsiteY5" fmla="*/ 6858000 h 6858000"/>
                <a:gd name="connsiteX6" fmla="*/ 0 w 433853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537" h="6858000">
                  <a:moveTo>
                    <a:pt x="0" y="0"/>
                  </a:moveTo>
                  <a:lnTo>
                    <a:pt x="2956660" y="0"/>
                  </a:lnTo>
                  <a:lnTo>
                    <a:pt x="3069704" y="130507"/>
                  </a:lnTo>
                  <a:cubicBezTo>
                    <a:pt x="3862371" y="1091037"/>
                    <a:pt x="4338537" y="2322459"/>
                    <a:pt x="4338537" y="3665099"/>
                  </a:cubicBezTo>
                  <a:cubicBezTo>
                    <a:pt x="4338537" y="4815934"/>
                    <a:pt x="3988700" y="5885057"/>
                    <a:pt x="3389575" y="6771916"/>
                  </a:cubicBezTo>
                  <a:lnTo>
                    <a:pt x="3328362" y="6858000"/>
                  </a:lnTo>
                  <a:lnTo>
                    <a:pt x="0" y="6858000"/>
                  </a:lnTo>
                  <a:close/>
                </a:path>
              </a:pathLst>
            </a:custGeom>
            <a:blipFill>
              <a:blip r:embed="rId2">
                <a:alphaModFix amt="80000"/>
              </a:blip>
              <a:srcRect/>
              <a:stretch>
                <a:fillRect l="3043" t="-86606" r="-132615" b="-31242"/>
              </a:stretch>
            </a:bli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35" name="组合 34">
            <a:extLst>
              <a:ext uri="{FF2B5EF4-FFF2-40B4-BE49-F238E27FC236}">
                <a16:creationId xmlns:a16="http://schemas.microsoft.com/office/drawing/2014/main" id="{DC216631-B6C7-4BAB-BE79-DEBB27CEF58D}"/>
              </a:ext>
            </a:extLst>
          </p:cNvPr>
          <p:cNvGrpSpPr/>
          <p:nvPr/>
        </p:nvGrpSpPr>
        <p:grpSpPr>
          <a:xfrm rot="9273">
            <a:off x="4531319" y="1694423"/>
            <a:ext cx="380852" cy="380852"/>
            <a:chOff x="829466" y="5351654"/>
            <a:chExt cx="380850" cy="380850"/>
          </a:xfrm>
        </p:grpSpPr>
        <p:sp>
          <p:nvSpPr>
            <p:cNvPr id="36" name="椭圆 35">
              <a:extLst>
                <a:ext uri="{FF2B5EF4-FFF2-40B4-BE49-F238E27FC236}">
                  <a16:creationId xmlns:a16="http://schemas.microsoft.com/office/drawing/2014/main" id="{34835C5F-2952-4845-AF12-A9F33C7E230C}"/>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 name="椭圆 36">
              <a:extLst>
                <a:ext uri="{FF2B5EF4-FFF2-40B4-BE49-F238E27FC236}">
                  <a16:creationId xmlns:a16="http://schemas.microsoft.com/office/drawing/2014/main" id="{E90911E3-D424-4A34-8806-6C83D6FFA241}"/>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8" name="椭圆 37">
              <a:extLst>
                <a:ext uri="{FF2B5EF4-FFF2-40B4-BE49-F238E27FC236}">
                  <a16:creationId xmlns:a16="http://schemas.microsoft.com/office/drawing/2014/main" id="{A254ED49-1788-4A82-BB1A-2337EF902A12}"/>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41" name="任意多边形: 形状 40">
            <a:extLst>
              <a:ext uri="{FF2B5EF4-FFF2-40B4-BE49-F238E27FC236}">
                <a16:creationId xmlns:a16="http://schemas.microsoft.com/office/drawing/2014/main" id="{120EA705-3CF9-4B5B-BB47-21C41886BD0A}"/>
              </a:ext>
            </a:extLst>
          </p:cNvPr>
          <p:cNvSpPr/>
          <p:nvPr/>
        </p:nvSpPr>
        <p:spPr>
          <a:xfrm>
            <a:off x="2987646" y="0"/>
            <a:ext cx="1443844" cy="6959600"/>
          </a:xfrm>
          <a:custGeom>
            <a:avLst/>
            <a:gdLst>
              <a:gd name="connsiteX0" fmla="*/ 0 w 4338537"/>
              <a:gd name="connsiteY0" fmla="*/ 0 h 6858000"/>
              <a:gd name="connsiteX1" fmla="*/ 2956660 w 4338537"/>
              <a:gd name="connsiteY1" fmla="*/ 0 h 6858000"/>
              <a:gd name="connsiteX2" fmla="*/ 3069704 w 4338537"/>
              <a:gd name="connsiteY2" fmla="*/ 130507 h 6858000"/>
              <a:gd name="connsiteX3" fmla="*/ 4338537 w 4338537"/>
              <a:gd name="connsiteY3" fmla="*/ 3665099 h 6858000"/>
              <a:gd name="connsiteX4" fmla="*/ 3389575 w 4338537"/>
              <a:gd name="connsiteY4" fmla="*/ 6771916 h 6858000"/>
              <a:gd name="connsiteX5" fmla="*/ 3328362 w 4338537"/>
              <a:gd name="connsiteY5" fmla="*/ 6858000 h 6858000"/>
              <a:gd name="connsiteX6" fmla="*/ 0 w 4338537"/>
              <a:gd name="connsiteY6" fmla="*/ 6858000 h 6858000"/>
              <a:gd name="connsiteX0" fmla="*/ 0 w 4338537"/>
              <a:gd name="connsiteY0" fmla="*/ 0 h 6858000"/>
              <a:gd name="connsiteX1" fmla="*/ 2956660 w 4338537"/>
              <a:gd name="connsiteY1" fmla="*/ 0 h 6858000"/>
              <a:gd name="connsiteX2" fmla="*/ 3069704 w 4338537"/>
              <a:gd name="connsiteY2" fmla="*/ 130507 h 6858000"/>
              <a:gd name="connsiteX3" fmla="*/ 4338537 w 4338537"/>
              <a:gd name="connsiteY3" fmla="*/ 3665099 h 6858000"/>
              <a:gd name="connsiteX4" fmla="*/ 3389575 w 4338537"/>
              <a:gd name="connsiteY4" fmla="*/ 6771916 h 6858000"/>
              <a:gd name="connsiteX5" fmla="*/ 3328362 w 4338537"/>
              <a:gd name="connsiteY5" fmla="*/ 6858000 h 6858000"/>
              <a:gd name="connsiteX6" fmla="*/ 0 w 4338537"/>
              <a:gd name="connsiteY6" fmla="*/ 6858000 h 6858000"/>
              <a:gd name="connsiteX7" fmla="*/ 87516 w 4338537"/>
              <a:gd name="connsiteY7" fmla="*/ 90105 h 6858000"/>
              <a:gd name="connsiteX0" fmla="*/ 2956660 w 4338537"/>
              <a:gd name="connsiteY0" fmla="*/ 0 h 6858000"/>
              <a:gd name="connsiteX1" fmla="*/ 3069704 w 4338537"/>
              <a:gd name="connsiteY1" fmla="*/ 130507 h 6858000"/>
              <a:gd name="connsiteX2" fmla="*/ 4338537 w 4338537"/>
              <a:gd name="connsiteY2" fmla="*/ 3665099 h 6858000"/>
              <a:gd name="connsiteX3" fmla="*/ 3389575 w 4338537"/>
              <a:gd name="connsiteY3" fmla="*/ 6771916 h 6858000"/>
              <a:gd name="connsiteX4" fmla="*/ 3328362 w 4338537"/>
              <a:gd name="connsiteY4" fmla="*/ 6858000 h 6858000"/>
              <a:gd name="connsiteX5" fmla="*/ 0 w 4338537"/>
              <a:gd name="connsiteY5" fmla="*/ 6858000 h 6858000"/>
              <a:gd name="connsiteX6" fmla="*/ 87516 w 4338537"/>
              <a:gd name="connsiteY6" fmla="*/ 90105 h 6858000"/>
              <a:gd name="connsiteX0" fmla="*/ 2956660 w 4338537"/>
              <a:gd name="connsiteY0" fmla="*/ 0 h 6858000"/>
              <a:gd name="connsiteX1" fmla="*/ 3069704 w 4338537"/>
              <a:gd name="connsiteY1" fmla="*/ 130507 h 6858000"/>
              <a:gd name="connsiteX2" fmla="*/ 4338537 w 4338537"/>
              <a:gd name="connsiteY2" fmla="*/ 3665099 h 6858000"/>
              <a:gd name="connsiteX3" fmla="*/ 3389575 w 4338537"/>
              <a:gd name="connsiteY3" fmla="*/ 6771916 h 6858000"/>
              <a:gd name="connsiteX4" fmla="*/ 3328362 w 4338537"/>
              <a:gd name="connsiteY4" fmla="*/ 6858000 h 6858000"/>
              <a:gd name="connsiteX5" fmla="*/ 0 w 4338537"/>
              <a:gd name="connsiteY5" fmla="*/ 6858000 h 6858000"/>
              <a:gd name="connsiteX0" fmla="*/ 0 w 1381877"/>
              <a:gd name="connsiteY0" fmla="*/ 0 h 6858000"/>
              <a:gd name="connsiteX1" fmla="*/ 113044 w 1381877"/>
              <a:gd name="connsiteY1" fmla="*/ 130507 h 6858000"/>
              <a:gd name="connsiteX2" fmla="*/ 1381877 w 1381877"/>
              <a:gd name="connsiteY2" fmla="*/ 3665099 h 6858000"/>
              <a:gd name="connsiteX3" fmla="*/ 432915 w 1381877"/>
              <a:gd name="connsiteY3" fmla="*/ 6771916 h 6858000"/>
              <a:gd name="connsiteX4" fmla="*/ 371702 w 138187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877" h="6858000">
                <a:moveTo>
                  <a:pt x="0" y="0"/>
                </a:moveTo>
                <a:lnTo>
                  <a:pt x="113044" y="130507"/>
                </a:lnTo>
                <a:cubicBezTo>
                  <a:pt x="905711" y="1091037"/>
                  <a:pt x="1381877" y="2322459"/>
                  <a:pt x="1381877" y="3665099"/>
                </a:cubicBezTo>
                <a:cubicBezTo>
                  <a:pt x="1381877" y="4815934"/>
                  <a:pt x="1032040" y="5885057"/>
                  <a:pt x="432915" y="6771916"/>
                </a:cubicBezTo>
                <a:lnTo>
                  <a:pt x="371702" y="6858000"/>
                </a:lnTo>
              </a:path>
            </a:pathLst>
          </a:custGeom>
          <a:noFill/>
          <a:ln w="22225">
            <a:solidFill>
              <a:schemeClr val="accent5"/>
            </a:solidFill>
            <a:prstDash val="solid"/>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grpSp>
        <p:nvGrpSpPr>
          <p:cNvPr id="42" name="组合 41">
            <a:extLst>
              <a:ext uri="{FF2B5EF4-FFF2-40B4-BE49-F238E27FC236}">
                <a16:creationId xmlns:a16="http://schemas.microsoft.com/office/drawing/2014/main" id="{392EF21E-325E-421D-86CE-BEE16EDB38A4}"/>
              </a:ext>
            </a:extLst>
          </p:cNvPr>
          <p:cNvGrpSpPr/>
          <p:nvPr/>
        </p:nvGrpSpPr>
        <p:grpSpPr>
          <a:xfrm rot="9273">
            <a:off x="4861519" y="2926322"/>
            <a:ext cx="380852" cy="380852"/>
            <a:chOff x="829466" y="5351654"/>
            <a:chExt cx="380850" cy="380850"/>
          </a:xfrm>
        </p:grpSpPr>
        <p:sp>
          <p:nvSpPr>
            <p:cNvPr id="43" name="椭圆 42">
              <a:extLst>
                <a:ext uri="{FF2B5EF4-FFF2-40B4-BE49-F238E27FC236}">
                  <a16:creationId xmlns:a16="http://schemas.microsoft.com/office/drawing/2014/main" id="{E48A7914-9559-4E5D-9B8C-A0FBF540AE73}"/>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4" name="椭圆 43">
              <a:extLst>
                <a:ext uri="{FF2B5EF4-FFF2-40B4-BE49-F238E27FC236}">
                  <a16:creationId xmlns:a16="http://schemas.microsoft.com/office/drawing/2014/main" id="{FECADC97-BC3D-4AD7-8598-BDFFB49DE1B7}"/>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5" name="椭圆 44">
              <a:extLst>
                <a:ext uri="{FF2B5EF4-FFF2-40B4-BE49-F238E27FC236}">
                  <a16:creationId xmlns:a16="http://schemas.microsoft.com/office/drawing/2014/main" id="{040E4126-C1A2-4FA2-B4C8-BC9E2CBCD35C}"/>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46" name="组合 45">
            <a:extLst>
              <a:ext uri="{FF2B5EF4-FFF2-40B4-BE49-F238E27FC236}">
                <a16:creationId xmlns:a16="http://schemas.microsoft.com/office/drawing/2014/main" id="{FCEA2759-1D85-4B89-951E-A0C54011C41B}"/>
              </a:ext>
            </a:extLst>
          </p:cNvPr>
          <p:cNvGrpSpPr/>
          <p:nvPr/>
        </p:nvGrpSpPr>
        <p:grpSpPr>
          <a:xfrm rot="9273">
            <a:off x="4886919" y="4170922"/>
            <a:ext cx="380852" cy="380852"/>
            <a:chOff x="829466" y="5351654"/>
            <a:chExt cx="380850" cy="380850"/>
          </a:xfrm>
        </p:grpSpPr>
        <p:sp>
          <p:nvSpPr>
            <p:cNvPr id="47" name="椭圆 46">
              <a:extLst>
                <a:ext uri="{FF2B5EF4-FFF2-40B4-BE49-F238E27FC236}">
                  <a16:creationId xmlns:a16="http://schemas.microsoft.com/office/drawing/2014/main" id="{086C4CC7-C5F7-4A67-A263-454366A91391}"/>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8" name="椭圆 47">
              <a:extLst>
                <a:ext uri="{FF2B5EF4-FFF2-40B4-BE49-F238E27FC236}">
                  <a16:creationId xmlns:a16="http://schemas.microsoft.com/office/drawing/2014/main" id="{0D42D240-9CC1-40BD-BA8C-4440FD40638D}"/>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9" name="椭圆 48">
              <a:extLst>
                <a:ext uri="{FF2B5EF4-FFF2-40B4-BE49-F238E27FC236}">
                  <a16:creationId xmlns:a16="http://schemas.microsoft.com/office/drawing/2014/main" id="{0440D620-1109-44E5-84BA-42B6A2F03BEC}"/>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50" name="组合 49">
            <a:extLst>
              <a:ext uri="{FF2B5EF4-FFF2-40B4-BE49-F238E27FC236}">
                <a16:creationId xmlns:a16="http://schemas.microsoft.com/office/drawing/2014/main" id="{CB77235F-4E54-4B67-8F41-86A152D02E71}"/>
              </a:ext>
            </a:extLst>
          </p:cNvPr>
          <p:cNvGrpSpPr/>
          <p:nvPr/>
        </p:nvGrpSpPr>
        <p:grpSpPr>
          <a:xfrm rot="9273">
            <a:off x="4620218" y="5364722"/>
            <a:ext cx="380852" cy="380852"/>
            <a:chOff x="829466" y="5351654"/>
            <a:chExt cx="380850" cy="380850"/>
          </a:xfrm>
        </p:grpSpPr>
        <p:sp>
          <p:nvSpPr>
            <p:cNvPr id="51" name="椭圆 50">
              <a:extLst>
                <a:ext uri="{FF2B5EF4-FFF2-40B4-BE49-F238E27FC236}">
                  <a16:creationId xmlns:a16="http://schemas.microsoft.com/office/drawing/2014/main" id="{2764B805-D154-4BF7-A51A-B2633CBDAC0F}"/>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2" name="椭圆 51">
              <a:extLst>
                <a:ext uri="{FF2B5EF4-FFF2-40B4-BE49-F238E27FC236}">
                  <a16:creationId xmlns:a16="http://schemas.microsoft.com/office/drawing/2014/main" id="{6D5BE4F9-AAE7-46FD-A4E7-2F7427FA0062}"/>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3" name="椭圆 52">
              <a:extLst>
                <a:ext uri="{FF2B5EF4-FFF2-40B4-BE49-F238E27FC236}">
                  <a16:creationId xmlns:a16="http://schemas.microsoft.com/office/drawing/2014/main" id="{25423B79-0D0A-431D-82A9-077B0D2FE7F8}"/>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Tree>
    <p:extLst>
      <p:ext uri="{BB962C8B-B14F-4D97-AF65-F5344CB8AC3E}">
        <p14:creationId xmlns:p14="http://schemas.microsoft.com/office/powerpoint/2010/main" val="289033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6074250-CAB0-42BC-9E62-E7F4AEB0AADE}"/>
              </a:ext>
            </a:extLst>
          </p:cNvPr>
          <p:cNvSpPr>
            <a:spLocks noGrp="1"/>
          </p:cNvSpPr>
          <p:nvPr>
            <p:ph type="body" sz="quarter" idx="10"/>
          </p:nvPr>
        </p:nvSpPr>
        <p:spPr/>
        <p:txBody>
          <a:bodyPr/>
          <a:lstStyle/>
          <a:p>
            <a:r>
              <a:rPr lang="en-US" altLang="zh-CN" dirty="0"/>
              <a:t>04</a:t>
            </a:r>
            <a:endParaRPr lang="zh-CN" altLang="en-US" dirty="0"/>
          </a:p>
        </p:txBody>
      </p:sp>
      <p:sp>
        <p:nvSpPr>
          <p:cNvPr id="3" name="文本占位符 2">
            <a:extLst>
              <a:ext uri="{FF2B5EF4-FFF2-40B4-BE49-F238E27FC236}">
                <a16:creationId xmlns:a16="http://schemas.microsoft.com/office/drawing/2014/main" id="{4A5B18B9-4B2F-446E-9416-2E3A72721636}"/>
              </a:ext>
            </a:extLst>
          </p:cNvPr>
          <p:cNvSpPr>
            <a:spLocks noGrp="1"/>
          </p:cNvSpPr>
          <p:nvPr>
            <p:ph type="body" sz="quarter" idx="11"/>
          </p:nvPr>
        </p:nvSpPr>
        <p:spPr>
          <a:xfrm>
            <a:off x="5854158" y="2767330"/>
            <a:ext cx="3930563" cy="1368000"/>
          </a:xfrm>
        </p:spPr>
        <p:txBody>
          <a:bodyPr/>
          <a:lstStyle/>
          <a:p>
            <a:r>
              <a:rPr lang="zh-CN" altLang="en-US" dirty="0"/>
              <a:t>发展</a:t>
            </a:r>
            <a:r>
              <a:rPr lang="zh-CN" altLang="en-US" dirty="0">
                <a:solidFill>
                  <a:schemeClr val="accent2"/>
                </a:solidFill>
              </a:rPr>
              <a:t>规划</a:t>
            </a:r>
          </a:p>
        </p:txBody>
      </p:sp>
      <p:sp>
        <p:nvSpPr>
          <p:cNvPr id="5" name="文本占位符 4">
            <a:extLst>
              <a:ext uri="{FF2B5EF4-FFF2-40B4-BE49-F238E27FC236}">
                <a16:creationId xmlns:a16="http://schemas.microsoft.com/office/drawing/2014/main" id="{885B4F47-A830-4ED5-8DAE-7657CDE3A62D}"/>
              </a:ext>
            </a:extLst>
          </p:cNvPr>
          <p:cNvSpPr>
            <a:spLocks noGrp="1"/>
          </p:cNvSpPr>
          <p:nvPr>
            <p:ph type="body" sz="quarter" idx="4294967295"/>
          </p:nvPr>
        </p:nvSpPr>
        <p:spPr>
          <a:xfrm>
            <a:off x="5854158" y="4295030"/>
            <a:ext cx="4686842" cy="416670"/>
          </a:xfrm>
          <a:prstGeom prst="rect">
            <a:avLst/>
          </a:prstGeom>
        </p:spPr>
        <p:txBody>
          <a:bodyPr/>
          <a:lstStyle/>
          <a:p>
            <a:pPr marL="0" indent="0">
              <a:buNone/>
            </a:pPr>
            <a:r>
              <a:rPr lang="en-US" altLang="zh-CN" sz="3200" dirty="0">
                <a:solidFill>
                  <a:schemeClr val="accent5">
                    <a:alpha val="50000"/>
                  </a:schemeClr>
                </a:solidFill>
                <a:latin typeface="+mj-lt"/>
              </a:rPr>
              <a:t>Development Plans</a:t>
            </a:r>
          </a:p>
        </p:txBody>
      </p:sp>
    </p:spTree>
    <p:extLst>
      <p:ext uri="{BB962C8B-B14F-4D97-AF65-F5344CB8AC3E}">
        <p14:creationId xmlns:p14="http://schemas.microsoft.com/office/powerpoint/2010/main" val="1002160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B8EB5DB9-04E8-46C2-A8E0-7F3B0E2295CD}"/>
              </a:ext>
            </a:extLst>
          </p:cNvPr>
          <p:cNvGrpSpPr/>
          <p:nvPr/>
        </p:nvGrpSpPr>
        <p:grpSpPr>
          <a:xfrm>
            <a:off x="4994541" y="419102"/>
            <a:ext cx="6438637" cy="6438900"/>
            <a:chOff x="1163926" y="-4749800"/>
            <a:chExt cx="9864148" cy="7346953"/>
          </a:xfrm>
        </p:grpSpPr>
        <p:sp>
          <p:nvSpPr>
            <p:cNvPr id="21" name="椭圆 20">
              <a:extLst>
                <a:ext uri="{FF2B5EF4-FFF2-40B4-BE49-F238E27FC236}">
                  <a16:creationId xmlns:a16="http://schemas.microsoft.com/office/drawing/2014/main" id="{26A12D94-E0D9-4ECD-907A-E300EAD9245C}"/>
                </a:ext>
              </a:extLst>
            </p:cNvPr>
            <p:cNvSpPr/>
            <p:nvPr/>
          </p:nvSpPr>
          <p:spPr>
            <a:xfrm>
              <a:off x="1163926" y="-4749800"/>
              <a:ext cx="9864148" cy="7346953"/>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22" name="椭圆 21">
              <a:extLst>
                <a:ext uri="{FF2B5EF4-FFF2-40B4-BE49-F238E27FC236}">
                  <a16:creationId xmlns:a16="http://schemas.microsoft.com/office/drawing/2014/main" id="{C63B8DC4-23BF-4A2D-A862-E3277928BA6E}"/>
                </a:ext>
              </a:extLst>
            </p:cNvPr>
            <p:cNvSpPr/>
            <p:nvPr/>
          </p:nvSpPr>
          <p:spPr>
            <a:xfrm>
              <a:off x="1363348" y="-4601267"/>
              <a:ext cx="9465305" cy="7049887"/>
            </a:xfrm>
            <a:prstGeom prst="ellipse">
              <a:avLst/>
            </a:prstGeom>
            <a:gradFill>
              <a:gsLst>
                <a:gs pos="0">
                  <a:schemeClr val="accent1"/>
                </a:gs>
                <a:gs pos="91000">
                  <a:schemeClr val="accent4"/>
                </a:gs>
              </a:gsLst>
              <a:lin ang="5400000" scaled="1"/>
            </a:gra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36" name="文本框 35">
            <a:extLst>
              <a:ext uri="{FF2B5EF4-FFF2-40B4-BE49-F238E27FC236}">
                <a16:creationId xmlns:a16="http://schemas.microsoft.com/office/drawing/2014/main" id="{F25AEBDF-A85C-4F1A-A71F-2ED122F82F3E}"/>
              </a:ext>
            </a:extLst>
          </p:cNvPr>
          <p:cNvSpPr txBox="1"/>
          <p:nvPr/>
        </p:nvSpPr>
        <p:spPr>
          <a:xfrm>
            <a:off x="9470879" y="3670857"/>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03</a:t>
            </a:r>
            <a:endParaRPr lang="zh-CN" altLang="zh-CN" sz="4000" dirty="0">
              <a:ln>
                <a:solidFill>
                  <a:schemeClr val="accent2">
                    <a:alpha val="20000"/>
                  </a:schemeClr>
                </a:solidFill>
              </a:ln>
              <a:noFill/>
            </a:endParaRPr>
          </a:p>
        </p:txBody>
      </p:sp>
      <p:sp>
        <p:nvSpPr>
          <p:cNvPr id="15" name="文本占位符 14">
            <a:extLst>
              <a:ext uri="{FF2B5EF4-FFF2-40B4-BE49-F238E27FC236}">
                <a16:creationId xmlns:a16="http://schemas.microsoft.com/office/drawing/2014/main" id="{89DDE932-F18C-4A52-97E2-E536035ECBD8}"/>
              </a:ext>
            </a:extLst>
          </p:cNvPr>
          <p:cNvSpPr>
            <a:spLocks noGrp="1"/>
          </p:cNvSpPr>
          <p:nvPr>
            <p:ph type="body" sz="quarter" idx="10"/>
          </p:nvPr>
        </p:nvSpPr>
        <p:spPr/>
        <p:txBody>
          <a:bodyPr/>
          <a:lstStyle/>
          <a:p>
            <a:r>
              <a:rPr lang="zh-CN" altLang="en-US" dirty="0">
                <a:solidFill>
                  <a:schemeClr val="bg2"/>
                </a:solidFill>
              </a:rPr>
              <a:t>发展</a:t>
            </a:r>
            <a:r>
              <a:rPr lang="zh-CN" altLang="en-US" dirty="0"/>
              <a:t>规划</a:t>
            </a:r>
          </a:p>
        </p:txBody>
      </p:sp>
      <p:sp>
        <p:nvSpPr>
          <p:cNvPr id="16" name="文本占位符 15">
            <a:extLst>
              <a:ext uri="{FF2B5EF4-FFF2-40B4-BE49-F238E27FC236}">
                <a16:creationId xmlns:a16="http://schemas.microsoft.com/office/drawing/2014/main" id="{6499842F-F430-48D1-A215-D40C934CBA76}"/>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Development Plans</a:t>
            </a:r>
          </a:p>
        </p:txBody>
      </p:sp>
      <p:grpSp>
        <p:nvGrpSpPr>
          <p:cNvPr id="44" name="组合 43">
            <a:extLst>
              <a:ext uri="{FF2B5EF4-FFF2-40B4-BE49-F238E27FC236}">
                <a16:creationId xmlns:a16="http://schemas.microsoft.com/office/drawing/2014/main" id="{42C1D92F-26C0-4B54-97D1-B044D8584336}"/>
              </a:ext>
            </a:extLst>
          </p:cNvPr>
          <p:cNvGrpSpPr/>
          <p:nvPr/>
        </p:nvGrpSpPr>
        <p:grpSpPr>
          <a:xfrm>
            <a:off x="733425" y="1469953"/>
            <a:ext cx="4838574" cy="4838772"/>
            <a:chOff x="1163926" y="-4749800"/>
            <a:chExt cx="9864148" cy="7346950"/>
          </a:xfrm>
        </p:grpSpPr>
        <p:sp>
          <p:nvSpPr>
            <p:cNvPr id="46" name="椭圆 45">
              <a:extLst>
                <a:ext uri="{FF2B5EF4-FFF2-40B4-BE49-F238E27FC236}">
                  <a16:creationId xmlns:a16="http://schemas.microsoft.com/office/drawing/2014/main" id="{E1EB345B-A30F-4512-B37D-12FD324893A9}"/>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48" name="椭圆 47">
              <a:extLst>
                <a:ext uri="{FF2B5EF4-FFF2-40B4-BE49-F238E27FC236}">
                  <a16:creationId xmlns:a16="http://schemas.microsoft.com/office/drawing/2014/main" id="{F6C79C79-6C30-4639-84EF-B020C8FD914F}"/>
                </a:ext>
              </a:extLst>
            </p:cNvPr>
            <p:cNvSpPr/>
            <p:nvPr/>
          </p:nvSpPr>
          <p:spPr>
            <a:xfrm>
              <a:off x="1404910" y="-4570308"/>
              <a:ext cx="9382179" cy="6987970"/>
            </a:xfrm>
            <a:prstGeom prst="ellipse">
              <a:avLst/>
            </a:prstGeom>
            <a:blipFill>
              <a:blip r:embed="rId2">
                <a:alphaModFix amt="80000"/>
              </a:blip>
              <a:srcRect/>
              <a:stretch>
                <a:fillRect l="-58182" t="-14106" r="-16749" b="-2571"/>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69" name="文本框 68">
            <a:extLst>
              <a:ext uri="{FF2B5EF4-FFF2-40B4-BE49-F238E27FC236}">
                <a16:creationId xmlns:a16="http://schemas.microsoft.com/office/drawing/2014/main" id="{89DB56F8-9FC8-44A7-BE17-6924C30F10DC}"/>
              </a:ext>
            </a:extLst>
          </p:cNvPr>
          <p:cNvSpPr txBox="1"/>
          <p:nvPr/>
        </p:nvSpPr>
        <p:spPr>
          <a:xfrm>
            <a:off x="6993884" y="1524582"/>
            <a:ext cx="2710880"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dirty="0"/>
              <a:t>发展</a:t>
            </a:r>
            <a:r>
              <a:rPr lang="zh-CN" altLang="en-US" dirty="0">
                <a:solidFill>
                  <a:schemeClr val="accent2"/>
                </a:solidFill>
              </a:rPr>
              <a:t>规划</a:t>
            </a:r>
            <a:endParaRPr lang="zh-CN" altLang="zh-CN" dirty="0">
              <a:solidFill>
                <a:schemeClr val="accent2"/>
              </a:solidFill>
            </a:endParaRPr>
          </a:p>
        </p:txBody>
      </p:sp>
      <p:sp>
        <p:nvSpPr>
          <p:cNvPr id="70" name="文本框 69">
            <a:extLst>
              <a:ext uri="{FF2B5EF4-FFF2-40B4-BE49-F238E27FC236}">
                <a16:creationId xmlns:a16="http://schemas.microsoft.com/office/drawing/2014/main" id="{27478699-754E-4C77-AC48-4E7AC92288E7}"/>
              </a:ext>
            </a:extLst>
          </p:cNvPr>
          <p:cNvSpPr txBox="1"/>
          <p:nvPr/>
        </p:nvSpPr>
        <p:spPr>
          <a:xfrm>
            <a:off x="6096000" y="2087351"/>
            <a:ext cx="4317999" cy="1341649"/>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lnSpc>
                <a:spcPct val="130000"/>
              </a:lnSpc>
            </a:pPr>
            <a:r>
              <a:rPr kumimoji="0" lang="zh-CN" altLang="zh-CN" sz="1600" b="0" i="0" u="none" strike="noStrike" kern="1600" cap="none" spc="0" normalizeH="0" baseline="0" noProof="0" dirty="0">
                <a:ln>
                  <a:noFill/>
                </a:ln>
                <a:solidFill>
                  <a:srgbClr val="F2F2F2">
                    <a:alpha val="62000"/>
                  </a:srgbClr>
                </a:solidFill>
                <a:effectLst/>
                <a:uLnTx/>
                <a:uFillTx/>
                <a:latin typeface="思源宋体 CN Light"/>
                <a:ea typeface="思源宋体 CN Light"/>
                <a:cs typeface="+mn-cs"/>
              </a:rPr>
              <a:t>公司计划全力以赴抓紧、抓实销售工作，科学、合理制定全年营销计划</a:t>
            </a:r>
            <a:r>
              <a:rPr lang="zh-CN" altLang="en-US" sz="1600" kern="1600" dirty="0">
                <a:solidFill>
                  <a:schemeClr val="bg2">
                    <a:alpha val="62000"/>
                  </a:schemeClr>
                </a:solidFill>
                <a:latin typeface="+mn-ea"/>
              </a:rPr>
              <a:t>，全面提升公司市场营销水平，调整营销重点并建立新策略，突出产品的营销优势</a:t>
            </a:r>
          </a:p>
        </p:txBody>
      </p:sp>
      <p:sp>
        <p:nvSpPr>
          <p:cNvPr id="26" name="文本框 25">
            <a:extLst>
              <a:ext uri="{FF2B5EF4-FFF2-40B4-BE49-F238E27FC236}">
                <a16:creationId xmlns:a16="http://schemas.microsoft.com/office/drawing/2014/main" id="{3B8E35DE-B879-4FE4-A060-E7246669BE21}"/>
              </a:ext>
            </a:extLst>
          </p:cNvPr>
          <p:cNvSpPr txBox="1"/>
          <p:nvPr/>
        </p:nvSpPr>
        <p:spPr>
          <a:xfrm>
            <a:off x="7722692" y="3947856"/>
            <a:ext cx="923330" cy="2492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1800" dirty="0"/>
              <a:t>宣传策划</a:t>
            </a:r>
          </a:p>
        </p:txBody>
      </p:sp>
      <p:sp>
        <p:nvSpPr>
          <p:cNvPr id="28" name="文本框 27">
            <a:extLst>
              <a:ext uri="{FF2B5EF4-FFF2-40B4-BE49-F238E27FC236}">
                <a16:creationId xmlns:a16="http://schemas.microsoft.com/office/drawing/2014/main" id="{0840DB07-D1AF-49A2-B1E0-681C35B2D3B6}"/>
              </a:ext>
            </a:extLst>
          </p:cNvPr>
          <p:cNvSpPr txBox="1"/>
          <p:nvPr/>
        </p:nvSpPr>
        <p:spPr>
          <a:xfrm>
            <a:off x="6096000" y="3947856"/>
            <a:ext cx="923330" cy="2492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1800" dirty="0"/>
              <a:t>网媒营销</a:t>
            </a:r>
          </a:p>
        </p:txBody>
      </p:sp>
      <p:sp>
        <p:nvSpPr>
          <p:cNvPr id="29" name="文本框 28">
            <a:extLst>
              <a:ext uri="{FF2B5EF4-FFF2-40B4-BE49-F238E27FC236}">
                <a16:creationId xmlns:a16="http://schemas.microsoft.com/office/drawing/2014/main" id="{5F211A1B-CE22-4B1E-951C-A9154D989102}"/>
              </a:ext>
            </a:extLst>
          </p:cNvPr>
          <p:cNvSpPr txBox="1"/>
          <p:nvPr/>
        </p:nvSpPr>
        <p:spPr>
          <a:xfrm>
            <a:off x="9349383" y="3947856"/>
            <a:ext cx="923330" cy="249299"/>
          </a:xfrm>
          <a:prstGeom prst="rect">
            <a:avLst/>
          </a:prstGeom>
          <a:noFill/>
        </p:spPr>
        <p:txBody>
          <a:bodyPr wrap="squar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r"/>
            <a:r>
              <a:rPr lang="zh-CN" altLang="en-US" sz="1800" dirty="0"/>
              <a:t>广告投放</a:t>
            </a:r>
          </a:p>
        </p:txBody>
      </p:sp>
      <p:sp>
        <p:nvSpPr>
          <p:cNvPr id="34" name="文本框 33">
            <a:extLst>
              <a:ext uri="{FF2B5EF4-FFF2-40B4-BE49-F238E27FC236}">
                <a16:creationId xmlns:a16="http://schemas.microsoft.com/office/drawing/2014/main" id="{70BC2ACB-13AF-480F-9CD4-77B066A635F6}"/>
              </a:ext>
            </a:extLst>
          </p:cNvPr>
          <p:cNvSpPr txBox="1"/>
          <p:nvPr/>
        </p:nvSpPr>
        <p:spPr>
          <a:xfrm>
            <a:off x="6245080" y="3670857"/>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01</a:t>
            </a:r>
            <a:endParaRPr lang="zh-CN" altLang="zh-CN" sz="4000" dirty="0">
              <a:ln>
                <a:solidFill>
                  <a:schemeClr val="accent2">
                    <a:alpha val="20000"/>
                  </a:schemeClr>
                </a:solidFill>
              </a:ln>
              <a:noFill/>
            </a:endParaRPr>
          </a:p>
        </p:txBody>
      </p:sp>
      <p:sp>
        <p:nvSpPr>
          <p:cNvPr id="35" name="文本框 34">
            <a:extLst>
              <a:ext uri="{FF2B5EF4-FFF2-40B4-BE49-F238E27FC236}">
                <a16:creationId xmlns:a16="http://schemas.microsoft.com/office/drawing/2014/main" id="{88087658-C9F6-400E-ABEF-D0089F0BB13C}"/>
              </a:ext>
            </a:extLst>
          </p:cNvPr>
          <p:cNvSpPr txBox="1"/>
          <p:nvPr/>
        </p:nvSpPr>
        <p:spPr>
          <a:xfrm>
            <a:off x="7887613" y="3670857"/>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02</a:t>
            </a:r>
            <a:endParaRPr lang="zh-CN" altLang="zh-CN" sz="4000" dirty="0">
              <a:ln>
                <a:solidFill>
                  <a:schemeClr val="accent2">
                    <a:alpha val="20000"/>
                  </a:schemeClr>
                </a:solidFill>
              </a:ln>
              <a:noFill/>
            </a:endParaRPr>
          </a:p>
        </p:txBody>
      </p:sp>
      <p:sp>
        <p:nvSpPr>
          <p:cNvPr id="37" name="文本框 36">
            <a:extLst>
              <a:ext uri="{FF2B5EF4-FFF2-40B4-BE49-F238E27FC236}">
                <a16:creationId xmlns:a16="http://schemas.microsoft.com/office/drawing/2014/main" id="{8628C2CE-ABE0-4503-A6CA-B96051FB2BD7}"/>
              </a:ext>
            </a:extLst>
          </p:cNvPr>
          <p:cNvSpPr txBox="1"/>
          <p:nvPr/>
        </p:nvSpPr>
        <p:spPr>
          <a:xfrm>
            <a:off x="7722692" y="4812829"/>
            <a:ext cx="923330" cy="2492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1800" dirty="0"/>
              <a:t>视频直播</a:t>
            </a:r>
          </a:p>
        </p:txBody>
      </p:sp>
      <p:sp>
        <p:nvSpPr>
          <p:cNvPr id="38" name="文本框 37">
            <a:extLst>
              <a:ext uri="{FF2B5EF4-FFF2-40B4-BE49-F238E27FC236}">
                <a16:creationId xmlns:a16="http://schemas.microsoft.com/office/drawing/2014/main" id="{556A2635-0954-4E15-BC38-147279976109}"/>
              </a:ext>
            </a:extLst>
          </p:cNvPr>
          <p:cNvSpPr txBox="1"/>
          <p:nvPr/>
        </p:nvSpPr>
        <p:spPr>
          <a:xfrm>
            <a:off x="6096000" y="4812829"/>
            <a:ext cx="923330" cy="2492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1800" dirty="0"/>
              <a:t>专业培训</a:t>
            </a:r>
          </a:p>
        </p:txBody>
      </p:sp>
      <p:sp>
        <p:nvSpPr>
          <p:cNvPr id="39" name="文本框 38">
            <a:extLst>
              <a:ext uri="{FF2B5EF4-FFF2-40B4-BE49-F238E27FC236}">
                <a16:creationId xmlns:a16="http://schemas.microsoft.com/office/drawing/2014/main" id="{586130E0-F121-418D-9C17-FCAE159E308B}"/>
              </a:ext>
            </a:extLst>
          </p:cNvPr>
          <p:cNvSpPr txBox="1"/>
          <p:nvPr/>
        </p:nvSpPr>
        <p:spPr>
          <a:xfrm>
            <a:off x="9349383" y="4812829"/>
            <a:ext cx="923330" cy="249299"/>
          </a:xfrm>
          <a:prstGeom prst="rect">
            <a:avLst/>
          </a:prstGeom>
          <a:noFill/>
        </p:spPr>
        <p:txBody>
          <a:bodyPr wrap="squar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r"/>
            <a:r>
              <a:rPr lang="zh-CN" altLang="en-US" sz="1800" dirty="0"/>
              <a:t>品牌宣传</a:t>
            </a:r>
          </a:p>
        </p:txBody>
      </p:sp>
      <p:sp>
        <p:nvSpPr>
          <p:cNvPr id="40" name="文本框 39">
            <a:extLst>
              <a:ext uri="{FF2B5EF4-FFF2-40B4-BE49-F238E27FC236}">
                <a16:creationId xmlns:a16="http://schemas.microsoft.com/office/drawing/2014/main" id="{D3C5BF1B-1CBA-4D73-A764-322860CAF450}"/>
              </a:ext>
            </a:extLst>
          </p:cNvPr>
          <p:cNvSpPr txBox="1"/>
          <p:nvPr/>
        </p:nvSpPr>
        <p:spPr>
          <a:xfrm>
            <a:off x="6245080" y="4535830"/>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04</a:t>
            </a:r>
            <a:endParaRPr lang="zh-CN" altLang="zh-CN" sz="4000" dirty="0">
              <a:ln>
                <a:solidFill>
                  <a:schemeClr val="accent2">
                    <a:alpha val="20000"/>
                  </a:schemeClr>
                </a:solidFill>
              </a:ln>
              <a:noFill/>
            </a:endParaRPr>
          </a:p>
        </p:txBody>
      </p:sp>
      <p:sp>
        <p:nvSpPr>
          <p:cNvPr id="41" name="文本框 40">
            <a:extLst>
              <a:ext uri="{FF2B5EF4-FFF2-40B4-BE49-F238E27FC236}">
                <a16:creationId xmlns:a16="http://schemas.microsoft.com/office/drawing/2014/main" id="{4F8AEECB-B3D8-4233-8B97-52AD368DAAC6}"/>
              </a:ext>
            </a:extLst>
          </p:cNvPr>
          <p:cNvSpPr txBox="1"/>
          <p:nvPr/>
        </p:nvSpPr>
        <p:spPr>
          <a:xfrm>
            <a:off x="7887613" y="4535830"/>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05</a:t>
            </a:r>
            <a:endParaRPr lang="zh-CN" altLang="zh-CN" sz="4000" dirty="0">
              <a:ln>
                <a:solidFill>
                  <a:schemeClr val="accent2">
                    <a:alpha val="20000"/>
                  </a:schemeClr>
                </a:solidFill>
              </a:ln>
              <a:noFill/>
            </a:endParaRPr>
          </a:p>
        </p:txBody>
      </p:sp>
      <p:sp>
        <p:nvSpPr>
          <p:cNvPr id="42" name="文本框 41">
            <a:extLst>
              <a:ext uri="{FF2B5EF4-FFF2-40B4-BE49-F238E27FC236}">
                <a16:creationId xmlns:a16="http://schemas.microsoft.com/office/drawing/2014/main" id="{181DF3E5-0A5A-4DDD-8165-A8A5B815D7DE}"/>
              </a:ext>
            </a:extLst>
          </p:cNvPr>
          <p:cNvSpPr txBox="1"/>
          <p:nvPr/>
        </p:nvSpPr>
        <p:spPr>
          <a:xfrm>
            <a:off x="9470879" y="4535830"/>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06</a:t>
            </a:r>
            <a:endParaRPr lang="zh-CN" altLang="zh-CN" sz="4000" dirty="0">
              <a:ln>
                <a:solidFill>
                  <a:schemeClr val="accent2">
                    <a:alpha val="20000"/>
                  </a:schemeClr>
                </a:solidFill>
              </a:ln>
              <a:noFill/>
            </a:endParaRPr>
          </a:p>
        </p:txBody>
      </p:sp>
      <p:sp>
        <p:nvSpPr>
          <p:cNvPr id="43" name="文本框 42">
            <a:extLst>
              <a:ext uri="{FF2B5EF4-FFF2-40B4-BE49-F238E27FC236}">
                <a16:creationId xmlns:a16="http://schemas.microsoft.com/office/drawing/2014/main" id="{28B3B086-0E41-4DF2-B5C6-D7CF664004EF}"/>
              </a:ext>
            </a:extLst>
          </p:cNvPr>
          <p:cNvSpPr txBox="1"/>
          <p:nvPr/>
        </p:nvSpPr>
        <p:spPr>
          <a:xfrm>
            <a:off x="8524526" y="5665445"/>
            <a:ext cx="923330" cy="2492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1800" dirty="0"/>
              <a:t>优化策略</a:t>
            </a:r>
          </a:p>
        </p:txBody>
      </p:sp>
      <p:sp>
        <p:nvSpPr>
          <p:cNvPr id="45" name="文本框 44">
            <a:extLst>
              <a:ext uri="{FF2B5EF4-FFF2-40B4-BE49-F238E27FC236}">
                <a16:creationId xmlns:a16="http://schemas.microsoft.com/office/drawing/2014/main" id="{6F3045DA-B59E-4C54-A3D3-DE54999AE359}"/>
              </a:ext>
            </a:extLst>
          </p:cNvPr>
          <p:cNvSpPr txBox="1"/>
          <p:nvPr/>
        </p:nvSpPr>
        <p:spPr>
          <a:xfrm>
            <a:off x="6897834" y="5665445"/>
            <a:ext cx="923330" cy="2492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1800" dirty="0"/>
              <a:t>视觉规范</a:t>
            </a:r>
          </a:p>
        </p:txBody>
      </p:sp>
      <p:sp>
        <p:nvSpPr>
          <p:cNvPr id="49" name="文本框 48">
            <a:extLst>
              <a:ext uri="{FF2B5EF4-FFF2-40B4-BE49-F238E27FC236}">
                <a16:creationId xmlns:a16="http://schemas.microsoft.com/office/drawing/2014/main" id="{660A635E-4592-44D8-9126-2F48736FB59E}"/>
              </a:ext>
            </a:extLst>
          </p:cNvPr>
          <p:cNvSpPr txBox="1"/>
          <p:nvPr/>
        </p:nvSpPr>
        <p:spPr>
          <a:xfrm>
            <a:off x="7046914" y="5388446"/>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07</a:t>
            </a:r>
            <a:endParaRPr lang="zh-CN" altLang="zh-CN" sz="4000" dirty="0">
              <a:ln>
                <a:solidFill>
                  <a:schemeClr val="accent2">
                    <a:alpha val="20000"/>
                  </a:schemeClr>
                </a:solidFill>
              </a:ln>
              <a:noFill/>
            </a:endParaRPr>
          </a:p>
        </p:txBody>
      </p:sp>
      <p:sp>
        <p:nvSpPr>
          <p:cNvPr id="50" name="文本框 49">
            <a:extLst>
              <a:ext uri="{FF2B5EF4-FFF2-40B4-BE49-F238E27FC236}">
                <a16:creationId xmlns:a16="http://schemas.microsoft.com/office/drawing/2014/main" id="{68EE226D-CC85-45EC-9D03-AF80BB786B49}"/>
              </a:ext>
            </a:extLst>
          </p:cNvPr>
          <p:cNvSpPr txBox="1"/>
          <p:nvPr/>
        </p:nvSpPr>
        <p:spPr>
          <a:xfrm>
            <a:off x="8689447" y="5388446"/>
            <a:ext cx="625171" cy="5539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000" b="0" i="0" u="none" strike="noStrike" kern="1200" cap="none" spc="0" normalizeH="0" baseline="0" noProof="0" dirty="0">
                <a:ln>
                  <a:solidFill>
                    <a:schemeClr val="accent2">
                      <a:alpha val="20000"/>
                    </a:schemeClr>
                  </a:solidFill>
                </a:ln>
                <a:noFill/>
                <a:effectLst/>
                <a:uLnTx/>
                <a:uFillTx/>
                <a:cs typeface="+mn-cs"/>
              </a:rPr>
              <a:t>08</a:t>
            </a:r>
            <a:endParaRPr lang="zh-CN" altLang="zh-CN" sz="4000" dirty="0">
              <a:ln>
                <a:solidFill>
                  <a:schemeClr val="accent2">
                    <a:alpha val="20000"/>
                  </a:schemeClr>
                </a:solidFill>
              </a:ln>
              <a:noFill/>
            </a:endParaRPr>
          </a:p>
        </p:txBody>
      </p:sp>
    </p:spTree>
    <p:extLst>
      <p:ext uri="{BB962C8B-B14F-4D97-AF65-F5344CB8AC3E}">
        <p14:creationId xmlns:p14="http://schemas.microsoft.com/office/powerpoint/2010/main" val="2071002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FA41341-EC21-444D-A600-E885C6D03A0C}"/>
              </a:ext>
            </a:extLst>
          </p:cNvPr>
          <p:cNvSpPr/>
          <p:nvPr/>
        </p:nvSpPr>
        <p:spPr>
          <a:xfrm>
            <a:off x="7101191" y="1196975"/>
            <a:ext cx="4395484" cy="5111750"/>
          </a:xfrm>
          <a:prstGeom prst="rect">
            <a:avLst/>
          </a:prstGeom>
          <a:blipFill>
            <a:blip r:embed="rId2">
              <a:alphaModFix amt="80000"/>
            </a:blip>
            <a:stretch>
              <a:fillRect l="-58182" t="-14106" r="-16749" b="-2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5" name="文本占位符 14">
            <a:extLst>
              <a:ext uri="{FF2B5EF4-FFF2-40B4-BE49-F238E27FC236}">
                <a16:creationId xmlns:a16="http://schemas.microsoft.com/office/drawing/2014/main" id="{89DDE932-F18C-4A52-97E2-E536035ECBD8}"/>
              </a:ext>
            </a:extLst>
          </p:cNvPr>
          <p:cNvSpPr>
            <a:spLocks noGrp="1"/>
          </p:cNvSpPr>
          <p:nvPr>
            <p:ph type="body" sz="quarter" idx="10"/>
          </p:nvPr>
        </p:nvSpPr>
        <p:spPr/>
        <p:txBody>
          <a:bodyPr/>
          <a:lstStyle/>
          <a:p>
            <a:r>
              <a:rPr lang="zh-CN" altLang="en-US" dirty="0">
                <a:solidFill>
                  <a:schemeClr val="bg2"/>
                </a:solidFill>
              </a:rPr>
              <a:t>团队</a:t>
            </a:r>
            <a:r>
              <a:rPr lang="zh-CN" altLang="en-US" dirty="0"/>
              <a:t>建设</a:t>
            </a:r>
          </a:p>
        </p:txBody>
      </p:sp>
      <p:sp>
        <p:nvSpPr>
          <p:cNvPr id="16" name="文本占位符 15">
            <a:extLst>
              <a:ext uri="{FF2B5EF4-FFF2-40B4-BE49-F238E27FC236}">
                <a16:creationId xmlns:a16="http://schemas.microsoft.com/office/drawing/2014/main" id="{6499842F-F430-48D1-A215-D40C934CBA76}"/>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Team construction</a:t>
            </a:r>
            <a:endParaRPr lang="zh-CN" altLang="en-US" dirty="0">
              <a:solidFill>
                <a:schemeClr val="accent5">
                  <a:alpha val="50000"/>
                </a:schemeClr>
              </a:solidFill>
            </a:endParaRPr>
          </a:p>
        </p:txBody>
      </p:sp>
      <p:sp>
        <p:nvSpPr>
          <p:cNvPr id="64" name="文本框 63">
            <a:extLst>
              <a:ext uri="{FF2B5EF4-FFF2-40B4-BE49-F238E27FC236}">
                <a16:creationId xmlns:a16="http://schemas.microsoft.com/office/drawing/2014/main" id="{D4033804-BE39-4686-87CF-44775970047D}"/>
              </a:ext>
            </a:extLst>
          </p:cNvPr>
          <p:cNvSpPr txBox="1"/>
          <p:nvPr/>
        </p:nvSpPr>
        <p:spPr>
          <a:xfrm>
            <a:off x="695324" y="1645320"/>
            <a:ext cx="2769989"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t>合理的人才选择标准</a:t>
            </a:r>
            <a:endParaRPr lang="zh-CN" altLang="zh-CN" dirty="0"/>
          </a:p>
        </p:txBody>
      </p:sp>
      <p:sp>
        <p:nvSpPr>
          <p:cNvPr id="65" name="文本框 64">
            <a:extLst>
              <a:ext uri="{FF2B5EF4-FFF2-40B4-BE49-F238E27FC236}">
                <a16:creationId xmlns:a16="http://schemas.microsoft.com/office/drawing/2014/main" id="{5D7717F4-4AF9-4A0D-8505-A681BFE3F4D9}"/>
              </a:ext>
            </a:extLst>
          </p:cNvPr>
          <p:cNvSpPr txBox="1"/>
          <p:nvPr/>
        </p:nvSpPr>
        <p:spPr>
          <a:xfrm>
            <a:off x="695324" y="2073949"/>
            <a:ext cx="6176963" cy="1021562"/>
          </a:xfrm>
          <a:prstGeom prst="rect">
            <a:avLst/>
          </a:prstGeom>
          <a:noFill/>
        </p:spPr>
        <p:txBody>
          <a:bodyPr wrap="square" l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stStyle>
          <a:p>
            <a:pPr algn="l"/>
            <a:r>
              <a:rPr lang="zh-CN" altLang="zh-CN" dirty="0"/>
              <a:t>企业在选人的过程中要坚持</a:t>
            </a:r>
            <a:r>
              <a:rPr lang="en-US" altLang="zh-CN" dirty="0"/>
              <a:t>“</a:t>
            </a:r>
            <a:r>
              <a:rPr lang="en-US" altLang="zh-CN" dirty="0" err="1"/>
              <a:t>可塑性</a:t>
            </a:r>
            <a:r>
              <a:rPr lang="en-US" altLang="zh-CN" dirty="0"/>
              <a:t>”</a:t>
            </a:r>
            <a:r>
              <a:rPr lang="zh-CN" altLang="zh-CN" dirty="0"/>
              <a:t>用人原则，无论是内部选聘还是外部招聘，企业在选人的时候应该注重</a:t>
            </a:r>
            <a:r>
              <a:rPr lang="en-US" altLang="zh-CN" dirty="0"/>
              <a:t>“</a:t>
            </a:r>
            <a:r>
              <a:rPr lang="zh-CN" altLang="zh-CN" dirty="0"/>
              <a:t>可塑性</a:t>
            </a:r>
            <a:r>
              <a:rPr lang="en-US" altLang="zh-CN" dirty="0"/>
              <a:t>”</a:t>
            </a:r>
            <a:r>
              <a:rPr lang="zh-CN" altLang="en-US" dirty="0"/>
              <a:t>，而不是更多的关注于其是否曾经从事过类似的工作，是否有业务经验。</a:t>
            </a:r>
            <a:endParaRPr lang="zh-CN" altLang="zh-CN" dirty="0"/>
          </a:p>
        </p:txBody>
      </p:sp>
      <p:sp>
        <p:nvSpPr>
          <p:cNvPr id="66" name="文本框 65">
            <a:extLst>
              <a:ext uri="{FF2B5EF4-FFF2-40B4-BE49-F238E27FC236}">
                <a16:creationId xmlns:a16="http://schemas.microsoft.com/office/drawing/2014/main" id="{B9A5A74F-50F9-4387-8D79-EB1C4212CB94}"/>
              </a:ext>
            </a:extLst>
          </p:cNvPr>
          <p:cNvSpPr txBox="1"/>
          <p:nvPr/>
        </p:nvSpPr>
        <p:spPr>
          <a:xfrm>
            <a:off x="695325" y="3453597"/>
            <a:ext cx="3385542"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t>打造队伍积极的从业心态</a:t>
            </a:r>
            <a:endParaRPr lang="zh-CN" altLang="zh-CN" dirty="0"/>
          </a:p>
        </p:txBody>
      </p:sp>
      <p:sp>
        <p:nvSpPr>
          <p:cNvPr id="67" name="文本框 66">
            <a:extLst>
              <a:ext uri="{FF2B5EF4-FFF2-40B4-BE49-F238E27FC236}">
                <a16:creationId xmlns:a16="http://schemas.microsoft.com/office/drawing/2014/main" id="{1EF6FD8D-AE0E-431C-A6A6-CA19909CA0DD}"/>
              </a:ext>
            </a:extLst>
          </p:cNvPr>
          <p:cNvSpPr txBox="1"/>
          <p:nvPr/>
        </p:nvSpPr>
        <p:spPr>
          <a:xfrm>
            <a:off x="695325" y="3894926"/>
            <a:ext cx="6176963" cy="1021562"/>
          </a:xfrm>
          <a:prstGeom prst="rect">
            <a:avLst/>
          </a:prstGeom>
          <a:noFill/>
        </p:spPr>
        <p:txBody>
          <a:bodyPr wrap="square" l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stStyle>
          <a:p>
            <a:pPr algn="l"/>
            <a:r>
              <a:rPr lang="zh-CN" altLang="zh-CN" dirty="0"/>
              <a:t>给员工及时的引导和帮助，</a:t>
            </a:r>
            <a:r>
              <a:rPr lang="zh-CN" altLang="en-US" dirty="0"/>
              <a:t>并采取各种措施加强企业文化宣传，用整个良好氛围使员工形成共同的价值观和事业追求，保持良好的精神状态和斗志。</a:t>
            </a:r>
            <a:endParaRPr lang="zh-CN" altLang="zh-CN" dirty="0"/>
          </a:p>
        </p:txBody>
      </p:sp>
      <p:grpSp>
        <p:nvGrpSpPr>
          <p:cNvPr id="31" name="组合 30">
            <a:extLst>
              <a:ext uri="{FF2B5EF4-FFF2-40B4-BE49-F238E27FC236}">
                <a16:creationId xmlns:a16="http://schemas.microsoft.com/office/drawing/2014/main" id="{D4F07BF1-29EB-48B0-999B-77DE53FD4274}"/>
              </a:ext>
            </a:extLst>
          </p:cNvPr>
          <p:cNvGrpSpPr/>
          <p:nvPr/>
        </p:nvGrpSpPr>
        <p:grpSpPr>
          <a:xfrm>
            <a:off x="695325" y="5142588"/>
            <a:ext cx="9077954" cy="893762"/>
            <a:chOff x="695325" y="5414963"/>
            <a:chExt cx="9077954" cy="893762"/>
          </a:xfrm>
        </p:grpSpPr>
        <p:grpSp>
          <p:nvGrpSpPr>
            <p:cNvPr id="24" name="组合 23">
              <a:extLst>
                <a:ext uri="{FF2B5EF4-FFF2-40B4-BE49-F238E27FC236}">
                  <a16:creationId xmlns:a16="http://schemas.microsoft.com/office/drawing/2014/main" id="{F8A7CAEE-ED24-42A1-8BAA-57E2DD44FCA3}"/>
                </a:ext>
              </a:extLst>
            </p:cNvPr>
            <p:cNvGrpSpPr/>
            <p:nvPr/>
          </p:nvGrpSpPr>
          <p:grpSpPr>
            <a:xfrm>
              <a:off x="2574384" y="5414963"/>
              <a:ext cx="1561719" cy="893762"/>
              <a:chOff x="2574384" y="5414963"/>
              <a:chExt cx="1561719" cy="893762"/>
            </a:xfrm>
          </p:grpSpPr>
          <p:sp>
            <p:nvSpPr>
              <p:cNvPr id="53" name="矩形 52">
                <a:extLst>
                  <a:ext uri="{FF2B5EF4-FFF2-40B4-BE49-F238E27FC236}">
                    <a16:creationId xmlns:a16="http://schemas.microsoft.com/office/drawing/2014/main" id="{44C87EB2-DF09-47FF-B543-A281F84524E4}"/>
                  </a:ext>
                </a:extLst>
              </p:cNvPr>
              <p:cNvSpPr/>
              <p:nvPr/>
            </p:nvSpPr>
            <p:spPr>
              <a:xfrm>
                <a:off x="2574384" y="5414963"/>
                <a:ext cx="1561719" cy="893762"/>
              </a:xfrm>
              <a:prstGeom prst="rect">
                <a:avLst/>
              </a:prstGeom>
              <a:ln>
                <a:noFill/>
              </a:ln>
              <a:effectLst>
                <a:outerShdw blurRad="152400" dist="25400" dir="21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 Placeholder 3">
                <a:extLst>
                  <a:ext uri="{FF2B5EF4-FFF2-40B4-BE49-F238E27FC236}">
                    <a16:creationId xmlns:a16="http://schemas.microsoft.com/office/drawing/2014/main" id="{03B3A906-33A5-4D0B-AD69-44FC66E60988}"/>
                  </a:ext>
                </a:extLst>
              </p:cNvPr>
              <p:cNvSpPr txBox="1"/>
              <p:nvPr/>
            </p:nvSpPr>
            <p:spPr>
              <a:xfrm>
                <a:off x="2760009" y="5695342"/>
                <a:ext cx="1190468" cy="333004"/>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bg1"/>
                    </a:solidFill>
                    <a:latin typeface="+mj-ea"/>
                    <a:ea typeface="+mj-ea"/>
                  </a:rPr>
                  <a:t>优化服务</a:t>
                </a:r>
                <a:endParaRPr lang="en-GB" altLang="zh-CN" sz="1800" b="1" dirty="0">
                  <a:solidFill>
                    <a:schemeClr val="bg1"/>
                  </a:solidFill>
                  <a:latin typeface="+mj-ea"/>
                  <a:ea typeface="+mj-ea"/>
                </a:endParaRPr>
              </a:p>
            </p:txBody>
          </p:sp>
        </p:grpSp>
        <p:grpSp>
          <p:nvGrpSpPr>
            <p:cNvPr id="23" name="组合 22">
              <a:extLst>
                <a:ext uri="{FF2B5EF4-FFF2-40B4-BE49-F238E27FC236}">
                  <a16:creationId xmlns:a16="http://schemas.microsoft.com/office/drawing/2014/main" id="{DE87E2C0-E6EE-4E70-8046-CD29DD347441}"/>
                </a:ext>
              </a:extLst>
            </p:cNvPr>
            <p:cNvGrpSpPr/>
            <p:nvPr/>
          </p:nvGrpSpPr>
          <p:grpSpPr>
            <a:xfrm>
              <a:off x="695325" y="5414963"/>
              <a:ext cx="1561719" cy="893762"/>
              <a:chOff x="695325" y="5414963"/>
              <a:chExt cx="1561719" cy="893762"/>
            </a:xfrm>
          </p:grpSpPr>
          <p:sp>
            <p:nvSpPr>
              <p:cNvPr id="54" name="矩形 53">
                <a:extLst>
                  <a:ext uri="{FF2B5EF4-FFF2-40B4-BE49-F238E27FC236}">
                    <a16:creationId xmlns:a16="http://schemas.microsoft.com/office/drawing/2014/main" id="{AA2AC79B-9FA3-4481-AF9C-AE1EEC647A3B}"/>
                  </a:ext>
                </a:extLst>
              </p:cNvPr>
              <p:cNvSpPr/>
              <p:nvPr/>
            </p:nvSpPr>
            <p:spPr>
              <a:xfrm>
                <a:off x="695325" y="5414963"/>
                <a:ext cx="1561719" cy="893762"/>
              </a:xfrm>
              <a:prstGeom prst="rect">
                <a:avLst/>
              </a:prstGeom>
              <a:ln>
                <a:noFill/>
              </a:ln>
              <a:effectLst>
                <a:outerShdw blurRad="152400" dist="25400" dir="21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Text Placeholder 3">
                <a:extLst>
                  <a:ext uri="{FF2B5EF4-FFF2-40B4-BE49-F238E27FC236}">
                    <a16:creationId xmlns:a16="http://schemas.microsoft.com/office/drawing/2014/main" id="{61CA4DB1-4A17-45CE-95B0-40C69C1EA654}"/>
                  </a:ext>
                </a:extLst>
              </p:cNvPr>
              <p:cNvSpPr txBox="1"/>
              <p:nvPr/>
            </p:nvSpPr>
            <p:spPr>
              <a:xfrm>
                <a:off x="968047" y="5660232"/>
                <a:ext cx="1016274" cy="40322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bg1"/>
                    </a:solidFill>
                    <a:latin typeface="+mj-ea"/>
                    <a:ea typeface="+mj-ea"/>
                  </a:rPr>
                  <a:t>团队建设</a:t>
                </a:r>
                <a:endParaRPr lang="en-GB" altLang="zh-CN" sz="1800" b="1" dirty="0">
                  <a:solidFill>
                    <a:schemeClr val="bg1"/>
                  </a:solidFill>
                  <a:latin typeface="+mj-ea"/>
                  <a:ea typeface="+mj-ea"/>
                </a:endParaRPr>
              </a:p>
            </p:txBody>
          </p:sp>
        </p:grpSp>
        <p:grpSp>
          <p:nvGrpSpPr>
            <p:cNvPr id="27" name="组合 26">
              <a:extLst>
                <a:ext uri="{FF2B5EF4-FFF2-40B4-BE49-F238E27FC236}">
                  <a16:creationId xmlns:a16="http://schemas.microsoft.com/office/drawing/2014/main" id="{0EE7A041-EAC2-4B10-8166-2113AAC789CD}"/>
                </a:ext>
              </a:extLst>
            </p:cNvPr>
            <p:cNvGrpSpPr/>
            <p:nvPr/>
          </p:nvGrpSpPr>
          <p:grpSpPr>
            <a:xfrm>
              <a:off x="6332502" y="5414963"/>
              <a:ext cx="1561719" cy="893762"/>
              <a:chOff x="6332502" y="5414963"/>
              <a:chExt cx="1561719" cy="893762"/>
            </a:xfrm>
          </p:grpSpPr>
          <p:sp>
            <p:nvSpPr>
              <p:cNvPr id="56" name="矩形 55">
                <a:extLst>
                  <a:ext uri="{FF2B5EF4-FFF2-40B4-BE49-F238E27FC236}">
                    <a16:creationId xmlns:a16="http://schemas.microsoft.com/office/drawing/2014/main" id="{1250A571-F010-4D46-A144-FAAC1D848834}"/>
                  </a:ext>
                </a:extLst>
              </p:cNvPr>
              <p:cNvSpPr/>
              <p:nvPr/>
            </p:nvSpPr>
            <p:spPr>
              <a:xfrm>
                <a:off x="6332502" y="5414963"/>
                <a:ext cx="1561719" cy="893762"/>
              </a:xfrm>
              <a:prstGeom prst="rect">
                <a:avLst/>
              </a:prstGeom>
              <a:ln>
                <a:noFill/>
              </a:ln>
              <a:effectLst>
                <a:outerShdw blurRad="152400" dist="25400" dir="21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Text Placeholder 3">
                <a:extLst>
                  <a:ext uri="{FF2B5EF4-FFF2-40B4-BE49-F238E27FC236}">
                    <a16:creationId xmlns:a16="http://schemas.microsoft.com/office/drawing/2014/main" id="{10874E29-C9FA-455C-B25A-8A62BD30FC78}"/>
                  </a:ext>
                </a:extLst>
              </p:cNvPr>
              <p:cNvSpPr txBox="1"/>
              <p:nvPr/>
            </p:nvSpPr>
            <p:spPr>
              <a:xfrm>
                <a:off x="6518127" y="5695342"/>
                <a:ext cx="1190468" cy="333004"/>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bg1"/>
                    </a:solidFill>
                    <a:latin typeface="+mj-ea"/>
                    <a:ea typeface="+mj-ea"/>
                  </a:rPr>
                  <a:t>简化流程</a:t>
                </a:r>
                <a:endParaRPr lang="en-GB" altLang="zh-CN" sz="1800" b="1" dirty="0">
                  <a:solidFill>
                    <a:schemeClr val="bg1"/>
                  </a:solidFill>
                  <a:latin typeface="+mj-ea"/>
                  <a:ea typeface="+mj-ea"/>
                </a:endParaRPr>
              </a:p>
            </p:txBody>
          </p:sp>
        </p:grpSp>
        <p:grpSp>
          <p:nvGrpSpPr>
            <p:cNvPr id="25" name="组合 24">
              <a:extLst>
                <a:ext uri="{FF2B5EF4-FFF2-40B4-BE49-F238E27FC236}">
                  <a16:creationId xmlns:a16="http://schemas.microsoft.com/office/drawing/2014/main" id="{47365F8F-5B5D-4E80-9661-070416E5D67B}"/>
                </a:ext>
              </a:extLst>
            </p:cNvPr>
            <p:cNvGrpSpPr/>
            <p:nvPr/>
          </p:nvGrpSpPr>
          <p:grpSpPr>
            <a:xfrm>
              <a:off x="4453443" y="5414963"/>
              <a:ext cx="1561719" cy="893762"/>
              <a:chOff x="4453443" y="5414963"/>
              <a:chExt cx="1561719" cy="893762"/>
            </a:xfrm>
          </p:grpSpPr>
          <p:sp>
            <p:nvSpPr>
              <p:cNvPr id="55" name="矩形 54">
                <a:extLst>
                  <a:ext uri="{FF2B5EF4-FFF2-40B4-BE49-F238E27FC236}">
                    <a16:creationId xmlns:a16="http://schemas.microsoft.com/office/drawing/2014/main" id="{E3BF2F41-31CB-4239-9FDC-49847691057D}"/>
                  </a:ext>
                </a:extLst>
              </p:cNvPr>
              <p:cNvSpPr/>
              <p:nvPr/>
            </p:nvSpPr>
            <p:spPr>
              <a:xfrm>
                <a:off x="4453443" y="5414963"/>
                <a:ext cx="1561719" cy="893762"/>
              </a:xfrm>
              <a:prstGeom prst="rect">
                <a:avLst/>
              </a:prstGeom>
              <a:ln>
                <a:noFill/>
              </a:ln>
              <a:effectLst>
                <a:outerShdw blurRad="152400" dist="25400" dir="21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 Placeholder 3">
                <a:extLst>
                  <a:ext uri="{FF2B5EF4-FFF2-40B4-BE49-F238E27FC236}">
                    <a16:creationId xmlns:a16="http://schemas.microsoft.com/office/drawing/2014/main" id="{BB52D0C7-D3C2-4F78-92D5-213AC67C8178}"/>
                  </a:ext>
                </a:extLst>
              </p:cNvPr>
              <p:cNvSpPr txBox="1"/>
              <p:nvPr/>
            </p:nvSpPr>
            <p:spPr>
              <a:xfrm>
                <a:off x="4726165" y="5660232"/>
                <a:ext cx="1016274" cy="40322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bg1"/>
                    </a:solidFill>
                    <a:latin typeface="+mj-ea"/>
                    <a:ea typeface="+mj-ea"/>
                  </a:rPr>
                  <a:t>提升效率</a:t>
                </a:r>
                <a:endParaRPr lang="zh-CN" altLang="en-GB" sz="1800" b="1" dirty="0">
                  <a:solidFill>
                    <a:schemeClr val="bg1"/>
                  </a:solidFill>
                  <a:latin typeface="+mj-ea"/>
                  <a:ea typeface="+mj-ea"/>
                </a:endParaRPr>
              </a:p>
            </p:txBody>
          </p:sp>
        </p:grpSp>
        <p:grpSp>
          <p:nvGrpSpPr>
            <p:cNvPr id="30" name="组合 29">
              <a:extLst>
                <a:ext uri="{FF2B5EF4-FFF2-40B4-BE49-F238E27FC236}">
                  <a16:creationId xmlns:a16="http://schemas.microsoft.com/office/drawing/2014/main" id="{43C514A8-3D7B-4624-87A7-4B39925A16AC}"/>
                </a:ext>
              </a:extLst>
            </p:cNvPr>
            <p:cNvGrpSpPr/>
            <p:nvPr/>
          </p:nvGrpSpPr>
          <p:grpSpPr>
            <a:xfrm>
              <a:off x="8211560" y="5414963"/>
              <a:ext cx="1561719" cy="893762"/>
              <a:chOff x="8211560" y="5414963"/>
              <a:chExt cx="1561719" cy="893762"/>
            </a:xfrm>
          </p:grpSpPr>
          <p:sp>
            <p:nvSpPr>
              <p:cNvPr id="57" name="矩形 56">
                <a:extLst>
                  <a:ext uri="{FF2B5EF4-FFF2-40B4-BE49-F238E27FC236}">
                    <a16:creationId xmlns:a16="http://schemas.microsoft.com/office/drawing/2014/main" id="{724E3371-476F-430B-A3AC-EAE99540F623}"/>
                  </a:ext>
                </a:extLst>
              </p:cNvPr>
              <p:cNvSpPr/>
              <p:nvPr/>
            </p:nvSpPr>
            <p:spPr>
              <a:xfrm>
                <a:off x="8211560" y="5414963"/>
                <a:ext cx="1561719" cy="893762"/>
              </a:xfrm>
              <a:prstGeom prst="rect">
                <a:avLst/>
              </a:prstGeom>
              <a:ln>
                <a:noFill/>
              </a:ln>
              <a:effectLst>
                <a:outerShdw blurRad="152400" dist="25400" dir="21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 Placeholder 3">
                <a:extLst>
                  <a:ext uri="{FF2B5EF4-FFF2-40B4-BE49-F238E27FC236}">
                    <a16:creationId xmlns:a16="http://schemas.microsoft.com/office/drawing/2014/main" id="{9ABAF045-C57C-4996-AE8B-2952A1C789C2}"/>
                  </a:ext>
                </a:extLst>
              </p:cNvPr>
              <p:cNvSpPr txBox="1"/>
              <p:nvPr/>
            </p:nvSpPr>
            <p:spPr>
              <a:xfrm>
                <a:off x="8484282" y="5660232"/>
                <a:ext cx="1016274" cy="40322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bg1"/>
                    </a:solidFill>
                    <a:latin typeface="+mj-ea"/>
                    <a:ea typeface="+mj-ea"/>
                  </a:rPr>
                  <a:t>积极心态</a:t>
                </a:r>
                <a:endParaRPr lang="en-GB" altLang="zh-CN" sz="1800" b="1" dirty="0">
                  <a:solidFill>
                    <a:schemeClr val="bg1"/>
                  </a:solidFill>
                  <a:latin typeface="+mj-ea"/>
                  <a:ea typeface="+mj-ea"/>
                </a:endParaRPr>
              </a:p>
            </p:txBody>
          </p:sp>
        </p:grpSp>
      </p:grpSp>
    </p:spTree>
    <p:extLst>
      <p:ext uri="{BB962C8B-B14F-4D97-AF65-F5344CB8AC3E}">
        <p14:creationId xmlns:p14="http://schemas.microsoft.com/office/powerpoint/2010/main" val="349249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DC92A0CE-19BD-46A2-AA9A-275E9887B10D}"/>
              </a:ext>
            </a:extLst>
          </p:cNvPr>
          <p:cNvGrpSpPr/>
          <p:nvPr/>
        </p:nvGrpSpPr>
        <p:grpSpPr>
          <a:xfrm>
            <a:off x="4037634" y="810018"/>
            <a:ext cx="4116732" cy="6047984"/>
            <a:chOff x="4762499" y="1651012"/>
            <a:chExt cx="3136901" cy="4608492"/>
          </a:xfrm>
        </p:grpSpPr>
        <p:sp>
          <p:nvSpPr>
            <p:cNvPr id="17" name="矩形 16">
              <a:extLst>
                <a:ext uri="{FF2B5EF4-FFF2-40B4-BE49-F238E27FC236}">
                  <a16:creationId xmlns:a16="http://schemas.microsoft.com/office/drawing/2014/main" id="{57ABBC7D-17D4-4801-88B4-788586B9A8BE}"/>
                </a:ext>
              </a:extLst>
            </p:cNvPr>
            <p:cNvSpPr/>
            <p:nvPr/>
          </p:nvSpPr>
          <p:spPr>
            <a:xfrm rot="16200000">
              <a:off x="4826005" y="3219446"/>
              <a:ext cx="3009891" cy="3070225"/>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nvGrpSpPr>
            <p:cNvPr id="14" name="组合 13">
              <a:extLst>
                <a:ext uri="{FF2B5EF4-FFF2-40B4-BE49-F238E27FC236}">
                  <a16:creationId xmlns:a16="http://schemas.microsoft.com/office/drawing/2014/main" id="{2068B849-ABD3-4F57-B108-337207B91467}"/>
                </a:ext>
              </a:extLst>
            </p:cNvPr>
            <p:cNvGrpSpPr/>
            <p:nvPr/>
          </p:nvGrpSpPr>
          <p:grpSpPr>
            <a:xfrm>
              <a:off x="4762499" y="1651012"/>
              <a:ext cx="3136901" cy="3137029"/>
              <a:chOff x="1163926" y="-4749800"/>
              <a:chExt cx="9864148" cy="7346950"/>
            </a:xfrm>
          </p:grpSpPr>
          <p:sp>
            <p:nvSpPr>
              <p:cNvPr id="15" name="椭圆 14">
                <a:extLst>
                  <a:ext uri="{FF2B5EF4-FFF2-40B4-BE49-F238E27FC236}">
                    <a16:creationId xmlns:a16="http://schemas.microsoft.com/office/drawing/2014/main" id="{051F601B-59E3-4858-9948-76BE11067852}"/>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6" name="椭圆 15">
                <a:extLst>
                  <a:ext uri="{FF2B5EF4-FFF2-40B4-BE49-F238E27FC236}">
                    <a16:creationId xmlns:a16="http://schemas.microsoft.com/office/drawing/2014/main" id="{2D76C7F5-C036-4037-8FBD-C552DDF12B7D}"/>
                  </a:ext>
                </a:extLst>
              </p:cNvPr>
              <p:cNvSpPr/>
              <p:nvPr/>
            </p:nvSpPr>
            <p:spPr>
              <a:xfrm>
                <a:off x="1404910" y="-4570308"/>
                <a:ext cx="9382180" cy="6987970"/>
              </a:xfrm>
              <a:prstGeom prst="ellipse">
                <a:avLst/>
              </a:prstGeom>
              <a:blipFill>
                <a:blip r:embed="rId2">
                  <a:alphaModFix amt="80000"/>
                </a:blip>
                <a:srcRect/>
                <a:stretch>
                  <a:fillRect l="-25003" r="-25003"/>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grpSp>
        <p:nvGrpSpPr>
          <p:cNvPr id="19" name="组合 18">
            <a:extLst>
              <a:ext uri="{FF2B5EF4-FFF2-40B4-BE49-F238E27FC236}">
                <a16:creationId xmlns:a16="http://schemas.microsoft.com/office/drawing/2014/main" id="{9028C29C-D878-40B5-8B0A-DE758EB98337}"/>
              </a:ext>
            </a:extLst>
          </p:cNvPr>
          <p:cNvGrpSpPr/>
          <p:nvPr/>
        </p:nvGrpSpPr>
        <p:grpSpPr>
          <a:xfrm>
            <a:off x="695325" y="1566875"/>
            <a:ext cx="3136901" cy="5291125"/>
            <a:chOff x="4762499" y="1651012"/>
            <a:chExt cx="3136901" cy="5291125"/>
          </a:xfrm>
        </p:grpSpPr>
        <p:sp>
          <p:nvSpPr>
            <p:cNvPr id="20" name="矩形 19">
              <a:extLst>
                <a:ext uri="{FF2B5EF4-FFF2-40B4-BE49-F238E27FC236}">
                  <a16:creationId xmlns:a16="http://schemas.microsoft.com/office/drawing/2014/main" id="{50ABF836-4D04-4A29-BC83-599C4C4E8756}"/>
                </a:ext>
              </a:extLst>
            </p:cNvPr>
            <p:cNvSpPr/>
            <p:nvPr/>
          </p:nvSpPr>
          <p:spPr>
            <a:xfrm rot="16200000">
              <a:off x="4484688" y="3560762"/>
              <a:ext cx="3692524" cy="3070225"/>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nvGrpSpPr>
            <p:cNvPr id="21" name="组合 20">
              <a:extLst>
                <a:ext uri="{FF2B5EF4-FFF2-40B4-BE49-F238E27FC236}">
                  <a16:creationId xmlns:a16="http://schemas.microsoft.com/office/drawing/2014/main" id="{BF0FE67A-F164-4F47-9D78-E61036F8C3AB}"/>
                </a:ext>
              </a:extLst>
            </p:cNvPr>
            <p:cNvGrpSpPr/>
            <p:nvPr/>
          </p:nvGrpSpPr>
          <p:grpSpPr>
            <a:xfrm>
              <a:off x="4762499" y="1651012"/>
              <a:ext cx="3136901" cy="3137029"/>
              <a:chOff x="1163926" y="-4749800"/>
              <a:chExt cx="9864148" cy="7346950"/>
            </a:xfrm>
          </p:grpSpPr>
          <p:sp>
            <p:nvSpPr>
              <p:cNvPr id="22" name="椭圆 21">
                <a:extLst>
                  <a:ext uri="{FF2B5EF4-FFF2-40B4-BE49-F238E27FC236}">
                    <a16:creationId xmlns:a16="http://schemas.microsoft.com/office/drawing/2014/main" id="{39B8A870-F67F-45C7-A259-70BF13BA9610}"/>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23" name="椭圆 22">
                <a:extLst>
                  <a:ext uri="{FF2B5EF4-FFF2-40B4-BE49-F238E27FC236}">
                    <a16:creationId xmlns:a16="http://schemas.microsoft.com/office/drawing/2014/main" id="{73920A1A-03C0-44F5-BAFA-462986888A5B}"/>
                  </a:ext>
                </a:extLst>
              </p:cNvPr>
              <p:cNvSpPr/>
              <p:nvPr/>
            </p:nvSpPr>
            <p:spPr>
              <a:xfrm>
                <a:off x="1404909" y="-4570308"/>
                <a:ext cx="9382179" cy="6987969"/>
              </a:xfrm>
              <a:prstGeom prst="ellipse">
                <a:avLst/>
              </a:prstGeom>
              <a:blipFill>
                <a:blip r:embed="rId3">
                  <a:alphaModFix amt="80000"/>
                </a:blip>
                <a:srcRect/>
                <a:stretch>
                  <a:fillRect l="-45059" t="479" r="-4835" b="-479"/>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grpSp>
        <p:nvGrpSpPr>
          <p:cNvPr id="24" name="组合 23">
            <a:extLst>
              <a:ext uri="{FF2B5EF4-FFF2-40B4-BE49-F238E27FC236}">
                <a16:creationId xmlns:a16="http://schemas.microsoft.com/office/drawing/2014/main" id="{5B0882D5-3096-4FFC-9239-1EC8E7F04034}"/>
              </a:ext>
            </a:extLst>
          </p:cNvPr>
          <p:cNvGrpSpPr/>
          <p:nvPr/>
        </p:nvGrpSpPr>
        <p:grpSpPr>
          <a:xfrm>
            <a:off x="8359774" y="1566875"/>
            <a:ext cx="3136901" cy="5291125"/>
            <a:chOff x="4762499" y="1651012"/>
            <a:chExt cx="3136901" cy="5291125"/>
          </a:xfrm>
        </p:grpSpPr>
        <p:sp>
          <p:nvSpPr>
            <p:cNvPr id="25" name="矩形 24">
              <a:extLst>
                <a:ext uri="{FF2B5EF4-FFF2-40B4-BE49-F238E27FC236}">
                  <a16:creationId xmlns:a16="http://schemas.microsoft.com/office/drawing/2014/main" id="{FA760E94-3A63-47F8-A37C-973725B663AF}"/>
                </a:ext>
              </a:extLst>
            </p:cNvPr>
            <p:cNvSpPr/>
            <p:nvPr/>
          </p:nvSpPr>
          <p:spPr>
            <a:xfrm rot="16200000">
              <a:off x="4484688" y="3560762"/>
              <a:ext cx="3692524" cy="3070225"/>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nvGrpSpPr>
            <p:cNvPr id="26" name="组合 25">
              <a:extLst>
                <a:ext uri="{FF2B5EF4-FFF2-40B4-BE49-F238E27FC236}">
                  <a16:creationId xmlns:a16="http://schemas.microsoft.com/office/drawing/2014/main" id="{813829FD-99A6-42A1-B408-ACCE64C98335}"/>
                </a:ext>
              </a:extLst>
            </p:cNvPr>
            <p:cNvGrpSpPr/>
            <p:nvPr/>
          </p:nvGrpSpPr>
          <p:grpSpPr>
            <a:xfrm>
              <a:off x="4762499" y="1651012"/>
              <a:ext cx="3136901" cy="3137029"/>
              <a:chOff x="1163926" y="-4749800"/>
              <a:chExt cx="9864148" cy="7346950"/>
            </a:xfrm>
          </p:grpSpPr>
          <p:sp>
            <p:nvSpPr>
              <p:cNvPr id="27" name="椭圆 26">
                <a:extLst>
                  <a:ext uri="{FF2B5EF4-FFF2-40B4-BE49-F238E27FC236}">
                    <a16:creationId xmlns:a16="http://schemas.microsoft.com/office/drawing/2014/main" id="{CA4D725A-9A8C-4DB6-AB31-8CC861715312}"/>
                  </a:ext>
                </a:extLst>
              </p:cNvPr>
              <p:cNvSpPr/>
              <p:nvPr/>
            </p:nvSpPr>
            <p:spPr>
              <a:xfrm>
                <a:off x="1163926" y="-4749800"/>
                <a:ext cx="9864148" cy="7346950"/>
              </a:xfrm>
              <a:prstGeom prst="ellipse">
                <a:avLst/>
              </a:prstGeom>
              <a:gradFill flip="none" rotWithShape="1">
                <a:gsLst>
                  <a:gs pos="0">
                    <a:schemeClr val="accent1"/>
                  </a:gs>
                  <a:gs pos="100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28" name="椭圆 27">
                <a:extLst>
                  <a:ext uri="{FF2B5EF4-FFF2-40B4-BE49-F238E27FC236}">
                    <a16:creationId xmlns:a16="http://schemas.microsoft.com/office/drawing/2014/main" id="{BD8B81EF-D877-4DFA-8F00-D0F1C053CDAD}"/>
                  </a:ext>
                </a:extLst>
              </p:cNvPr>
              <p:cNvSpPr/>
              <p:nvPr/>
            </p:nvSpPr>
            <p:spPr>
              <a:xfrm>
                <a:off x="1404909" y="-4570308"/>
                <a:ext cx="9382179" cy="6987969"/>
              </a:xfrm>
              <a:prstGeom prst="ellipse">
                <a:avLst/>
              </a:prstGeom>
              <a:blipFill>
                <a:blip r:embed="rId4">
                  <a:alphaModFix amt="80000"/>
                </a:blip>
                <a:srcRect/>
                <a:stretch>
                  <a:fillRect l="-35746" r="-16592"/>
                </a:stretch>
              </a:bli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sp>
        <p:nvSpPr>
          <p:cNvPr id="2" name="文本占位符 1">
            <a:extLst>
              <a:ext uri="{FF2B5EF4-FFF2-40B4-BE49-F238E27FC236}">
                <a16:creationId xmlns:a16="http://schemas.microsoft.com/office/drawing/2014/main" id="{AC48987B-7C31-4058-821D-63D639035384}"/>
              </a:ext>
            </a:extLst>
          </p:cNvPr>
          <p:cNvSpPr>
            <a:spLocks noGrp="1"/>
          </p:cNvSpPr>
          <p:nvPr>
            <p:ph type="body" sz="quarter" idx="10"/>
          </p:nvPr>
        </p:nvSpPr>
        <p:spPr/>
        <p:txBody>
          <a:bodyPr/>
          <a:lstStyle/>
          <a:p>
            <a:r>
              <a:rPr lang="zh-CN" altLang="en-US" dirty="0">
                <a:solidFill>
                  <a:schemeClr val="bg2"/>
                </a:solidFill>
              </a:rPr>
              <a:t>优化</a:t>
            </a:r>
            <a:r>
              <a:rPr lang="zh-CN" altLang="en-US" dirty="0"/>
              <a:t>拓客</a:t>
            </a:r>
          </a:p>
        </p:txBody>
      </p:sp>
      <p:sp>
        <p:nvSpPr>
          <p:cNvPr id="3" name="文本占位符 2">
            <a:extLst>
              <a:ext uri="{FF2B5EF4-FFF2-40B4-BE49-F238E27FC236}">
                <a16:creationId xmlns:a16="http://schemas.microsoft.com/office/drawing/2014/main" id="{22601DB2-18CC-4770-A792-B2237125B30D}"/>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Optimize </a:t>
            </a:r>
            <a:r>
              <a:rPr lang="en-US" altLang="zh-CN" dirty="0" err="1">
                <a:solidFill>
                  <a:schemeClr val="accent5">
                    <a:alpha val="50000"/>
                  </a:schemeClr>
                </a:solidFill>
              </a:rPr>
              <a:t>Tuoke</a:t>
            </a:r>
            <a:endParaRPr lang="zh-CN" altLang="en-US" dirty="0">
              <a:solidFill>
                <a:schemeClr val="accent5">
                  <a:alpha val="50000"/>
                </a:schemeClr>
              </a:solidFill>
            </a:endParaRPr>
          </a:p>
        </p:txBody>
      </p:sp>
      <p:sp>
        <p:nvSpPr>
          <p:cNvPr id="6" name="文本框 5">
            <a:extLst>
              <a:ext uri="{FF2B5EF4-FFF2-40B4-BE49-F238E27FC236}">
                <a16:creationId xmlns:a16="http://schemas.microsoft.com/office/drawing/2014/main" id="{AC97A502-F11A-4E4D-91DF-8924A67588E2}"/>
              </a:ext>
            </a:extLst>
          </p:cNvPr>
          <p:cNvSpPr txBox="1"/>
          <p:nvPr/>
        </p:nvSpPr>
        <p:spPr>
          <a:xfrm>
            <a:off x="5072352" y="4907162"/>
            <a:ext cx="2047296" cy="461665"/>
          </a:xfrm>
          <a:prstGeom prst="rect">
            <a:avLst/>
          </a:prstGeom>
          <a:noFill/>
        </p:spPr>
        <p:txBody>
          <a:bodyPr wrap="square">
            <a:spAutoFit/>
          </a:bodyPr>
          <a:lstStyle>
            <a:defPPr>
              <a:defRPr lang="en-US"/>
            </a:defPPr>
            <a:lvl1pPr algn="ctr">
              <a:defRPr sz="2400">
                <a:solidFill>
                  <a:schemeClr val="bg2"/>
                </a:solidFill>
                <a:latin typeface="+mj-ea"/>
                <a:ea typeface="+mj-ea"/>
              </a:defRPr>
            </a:lvl1pPr>
          </a:lstStyle>
          <a:p>
            <a:r>
              <a:rPr lang="zh-CN" altLang="zh-CN" dirty="0"/>
              <a:t>发展规划</a:t>
            </a:r>
            <a:endParaRPr lang="zh-CN" altLang="en-US" dirty="0"/>
          </a:p>
        </p:txBody>
      </p:sp>
      <p:sp>
        <p:nvSpPr>
          <p:cNvPr id="7" name="文本框 6">
            <a:extLst>
              <a:ext uri="{FF2B5EF4-FFF2-40B4-BE49-F238E27FC236}">
                <a16:creationId xmlns:a16="http://schemas.microsoft.com/office/drawing/2014/main" id="{0BF2F010-3B68-4EB0-A7E1-B811D59CA87C}"/>
              </a:ext>
            </a:extLst>
          </p:cNvPr>
          <p:cNvSpPr txBox="1"/>
          <p:nvPr/>
        </p:nvSpPr>
        <p:spPr>
          <a:xfrm>
            <a:off x="4467224" y="5372891"/>
            <a:ext cx="3476626" cy="1021562"/>
          </a:xfrm>
          <a:prstGeom prst="rect">
            <a:avLst/>
          </a:prstGeom>
          <a:noFill/>
        </p:spPr>
        <p:txBody>
          <a:bodyPr wrap="square">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stStyle>
          <a:p>
            <a:r>
              <a:rPr lang="zh-CN" altLang="zh-CN" dirty="0"/>
              <a:t>为了到实现公司营收目标，本年度我们的营销团队将会围绕拓客难点及缺乏流量等问题来实施以下举措：</a:t>
            </a:r>
            <a:endParaRPr lang="zh-CN" altLang="en-US" dirty="0"/>
          </a:p>
        </p:txBody>
      </p:sp>
      <p:sp>
        <p:nvSpPr>
          <p:cNvPr id="9" name="文本框 8">
            <a:extLst>
              <a:ext uri="{FF2B5EF4-FFF2-40B4-BE49-F238E27FC236}">
                <a16:creationId xmlns:a16="http://schemas.microsoft.com/office/drawing/2014/main" id="{6D93015C-2B7D-45FB-8FF6-B9DE6ACB1154}"/>
              </a:ext>
            </a:extLst>
          </p:cNvPr>
          <p:cNvSpPr txBox="1"/>
          <p:nvPr/>
        </p:nvSpPr>
        <p:spPr>
          <a:xfrm>
            <a:off x="8628169" y="5372891"/>
            <a:ext cx="2639902" cy="1021562"/>
          </a:xfrm>
          <a:prstGeom prst="rect">
            <a:avLst/>
          </a:prstGeom>
          <a:noFill/>
        </p:spPr>
        <p:txBody>
          <a:bodyPr wrap="square">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stStyle>
          <a:p>
            <a:r>
              <a:rPr lang="zh-CN" altLang="zh-CN" dirty="0"/>
              <a:t>提高我们网站</a:t>
            </a:r>
            <a:r>
              <a:rPr lang="zh-CN" altLang="en-US" dirty="0"/>
              <a:t>排名，并创建关键的顶级营销内容，获取优质流量。</a:t>
            </a:r>
          </a:p>
        </p:txBody>
      </p:sp>
      <p:sp>
        <p:nvSpPr>
          <p:cNvPr id="10" name="文本框 9">
            <a:extLst>
              <a:ext uri="{FF2B5EF4-FFF2-40B4-BE49-F238E27FC236}">
                <a16:creationId xmlns:a16="http://schemas.microsoft.com/office/drawing/2014/main" id="{1F49739E-731C-4790-8EE0-9F54FBDAB6FF}"/>
              </a:ext>
            </a:extLst>
          </p:cNvPr>
          <p:cNvSpPr txBox="1"/>
          <p:nvPr/>
        </p:nvSpPr>
        <p:spPr>
          <a:xfrm>
            <a:off x="8700263" y="4866571"/>
            <a:ext cx="2495715" cy="461665"/>
          </a:xfrm>
          <a:prstGeom prst="rect">
            <a:avLst/>
          </a:prstGeom>
          <a:noFill/>
        </p:spPr>
        <p:txBody>
          <a:bodyPr wrap="square">
            <a:spAutoFit/>
          </a:bodyPr>
          <a:lstStyle>
            <a:defPPr>
              <a:defRPr lang="en-US"/>
            </a:defPPr>
            <a:lvl1pPr algn="ctr">
              <a:defRPr sz="2400">
                <a:solidFill>
                  <a:schemeClr val="bg2"/>
                </a:solidFill>
                <a:latin typeface="+mj-ea"/>
                <a:ea typeface="+mj-ea"/>
              </a:defRPr>
            </a:lvl1pPr>
          </a:lstStyle>
          <a:p>
            <a:r>
              <a:rPr lang="zh-CN" altLang="zh-CN" dirty="0">
                <a:solidFill>
                  <a:schemeClr val="accent2"/>
                </a:solidFill>
              </a:rPr>
              <a:t>提高网站排名</a:t>
            </a:r>
            <a:endParaRPr lang="zh-CN" altLang="en-US" dirty="0">
              <a:solidFill>
                <a:schemeClr val="accent2"/>
              </a:solidFill>
            </a:endParaRPr>
          </a:p>
        </p:txBody>
      </p:sp>
      <p:sp>
        <p:nvSpPr>
          <p:cNvPr id="8" name="文本框 7">
            <a:extLst>
              <a:ext uri="{FF2B5EF4-FFF2-40B4-BE49-F238E27FC236}">
                <a16:creationId xmlns:a16="http://schemas.microsoft.com/office/drawing/2014/main" id="{E6D00727-48CE-4CA6-87DA-62A4A35D70BB}"/>
              </a:ext>
            </a:extLst>
          </p:cNvPr>
          <p:cNvSpPr txBox="1"/>
          <p:nvPr/>
        </p:nvSpPr>
        <p:spPr>
          <a:xfrm>
            <a:off x="1087355" y="4930021"/>
            <a:ext cx="2352840" cy="461665"/>
          </a:xfrm>
          <a:prstGeom prst="rect">
            <a:avLst/>
          </a:prstGeom>
          <a:noFill/>
        </p:spPr>
        <p:txBody>
          <a:bodyPr wrap="square">
            <a:spAutoFit/>
          </a:bodyPr>
          <a:lstStyle>
            <a:defPPr>
              <a:defRPr lang="en-US"/>
            </a:defPPr>
            <a:lvl1pPr algn="ctr">
              <a:defRPr sz="2400">
                <a:solidFill>
                  <a:schemeClr val="bg2"/>
                </a:solidFill>
                <a:latin typeface="+mj-ea"/>
                <a:ea typeface="+mj-ea"/>
              </a:defRPr>
            </a:lvl1pPr>
          </a:lstStyle>
          <a:p>
            <a:r>
              <a:rPr lang="zh-CN" altLang="zh-CN" dirty="0">
                <a:solidFill>
                  <a:schemeClr val="accent2"/>
                </a:solidFill>
              </a:rPr>
              <a:t>构建拓客渠道</a:t>
            </a:r>
            <a:endParaRPr lang="zh-CN" altLang="en-US" dirty="0">
              <a:solidFill>
                <a:schemeClr val="accent2"/>
              </a:solidFill>
            </a:endParaRPr>
          </a:p>
        </p:txBody>
      </p:sp>
      <p:sp>
        <p:nvSpPr>
          <p:cNvPr id="11" name="文本框 10">
            <a:extLst>
              <a:ext uri="{FF2B5EF4-FFF2-40B4-BE49-F238E27FC236}">
                <a16:creationId xmlns:a16="http://schemas.microsoft.com/office/drawing/2014/main" id="{900FB1DC-8418-4C09-90A2-A243A2B18E1B}"/>
              </a:ext>
            </a:extLst>
          </p:cNvPr>
          <p:cNvSpPr txBox="1"/>
          <p:nvPr/>
        </p:nvSpPr>
        <p:spPr>
          <a:xfrm>
            <a:off x="904973" y="5387179"/>
            <a:ext cx="2724052" cy="1021562"/>
          </a:xfrm>
          <a:prstGeom prst="rect">
            <a:avLst/>
          </a:prstGeom>
          <a:noFill/>
        </p:spPr>
        <p:txBody>
          <a:bodyPr wrap="square">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stStyle>
          <a:p>
            <a:r>
              <a:rPr lang="zh-CN" altLang="zh-CN" dirty="0"/>
              <a:t>本年度我们将致力于构建多个拓客渠道，</a:t>
            </a:r>
            <a:r>
              <a:rPr lang="zh-CN" altLang="en-US" dirty="0"/>
              <a:t>获取更多</a:t>
            </a:r>
            <a:r>
              <a:rPr lang="zh-CN" altLang="zh-CN" dirty="0"/>
              <a:t>潜在客户来源。</a:t>
            </a:r>
            <a:endParaRPr lang="zh-CN" altLang="en-US" dirty="0"/>
          </a:p>
        </p:txBody>
      </p:sp>
    </p:spTree>
    <p:extLst>
      <p:ext uri="{BB962C8B-B14F-4D97-AF65-F5344CB8AC3E}">
        <p14:creationId xmlns:p14="http://schemas.microsoft.com/office/powerpoint/2010/main" val="3798044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流程图: 过程 38">
            <a:extLst>
              <a:ext uri="{FF2B5EF4-FFF2-40B4-BE49-F238E27FC236}">
                <a16:creationId xmlns:a16="http://schemas.microsoft.com/office/drawing/2014/main" id="{A9B32199-3E47-4152-9E0D-AA89C1BED1A0}"/>
              </a:ext>
            </a:extLst>
          </p:cNvPr>
          <p:cNvSpPr/>
          <p:nvPr/>
        </p:nvSpPr>
        <p:spPr>
          <a:xfrm>
            <a:off x="695325" y="1809582"/>
            <a:ext cx="2106241" cy="2891006"/>
          </a:xfrm>
          <a:prstGeom prst="flowChartProcess">
            <a:avLst/>
          </a:prstGeom>
          <a:blipFill>
            <a:blip r:embed="rId2">
              <a:alphaModFix amt="80000"/>
            </a:blip>
            <a:srcRect/>
            <a:stretch>
              <a:fillRect l="-52868" r="-528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40" name="流程图: 过程 39">
            <a:extLst>
              <a:ext uri="{FF2B5EF4-FFF2-40B4-BE49-F238E27FC236}">
                <a16:creationId xmlns:a16="http://schemas.microsoft.com/office/drawing/2014/main" id="{FC8957A8-7ADB-40C1-BCDC-C16909859AF8}"/>
              </a:ext>
            </a:extLst>
          </p:cNvPr>
          <p:cNvSpPr/>
          <p:nvPr/>
        </p:nvSpPr>
        <p:spPr>
          <a:xfrm>
            <a:off x="2991054" y="1809582"/>
            <a:ext cx="2106241" cy="2891006"/>
          </a:xfrm>
          <a:prstGeom prst="flowChartProcess">
            <a:avLst/>
          </a:prstGeom>
          <a:blipFill>
            <a:blip r:embed="rId3">
              <a:alphaModFix amt="80000"/>
            </a:blip>
            <a:srcRect/>
            <a:stretch>
              <a:fillRect l="-97358" t="-81351" r="-195986" b="-95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41" name="流程图: 过程 40">
            <a:extLst>
              <a:ext uri="{FF2B5EF4-FFF2-40B4-BE49-F238E27FC236}">
                <a16:creationId xmlns:a16="http://schemas.microsoft.com/office/drawing/2014/main" id="{5B57072D-F77B-4151-9F72-B15EF6E8B57E}"/>
              </a:ext>
            </a:extLst>
          </p:cNvPr>
          <p:cNvSpPr/>
          <p:nvPr/>
        </p:nvSpPr>
        <p:spPr>
          <a:xfrm>
            <a:off x="5286782" y="1809582"/>
            <a:ext cx="2106241" cy="2891006"/>
          </a:xfrm>
          <a:prstGeom prst="flowChartProcess">
            <a:avLst/>
          </a:prstGeom>
          <a:blipFill>
            <a:blip r:embed="rId4">
              <a:alphaModFix amt="80000"/>
            </a:blip>
            <a:srcRect/>
            <a:stretch>
              <a:fillRect l="-63151" t="-3365" r="-39991" b="33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grpSp>
        <p:nvGrpSpPr>
          <p:cNvPr id="38" name="组合 37">
            <a:extLst>
              <a:ext uri="{FF2B5EF4-FFF2-40B4-BE49-F238E27FC236}">
                <a16:creationId xmlns:a16="http://schemas.microsoft.com/office/drawing/2014/main" id="{CDB6B34A-4BA8-453A-A49E-E4FC868A4182}"/>
              </a:ext>
            </a:extLst>
          </p:cNvPr>
          <p:cNvGrpSpPr/>
          <p:nvPr/>
        </p:nvGrpSpPr>
        <p:grpSpPr>
          <a:xfrm>
            <a:off x="6712085" y="1454151"/>
            <a:ext cx="4784590" cy="5040312"/>
            <a:chOff x="6543674" y="1268414"/>
            <a:chExt cx="4953001" cy="5040312"/>
          </a:xfrm>
        </p:grpSpPr>
        <p:sp>
          <p:nvSpPr>
            <p:cNvPr id="36" name="矩形 35">
              <a:extLst>
                <a:ext uri="{FF2B5EF4-FFF2-40B4-BE49-F238E27FC236}">
                  <a16:creationId xmlns:a16="http://schemas.microsoft.com/office/drawing/2014/main" id="{5006B19C-F83E-4808-A9A2-6B65E068642E}"/>
                </a:ext>
              </a:extLst>
            </p:cNvPr>
            <p:cNvSpPr/>
            <p:nvPr/>
          </p:nvSpPr>
          <p:spPr>
            <a:xfrm rot="16200000">
              <a:off x="6500019" y="1312069"/>
              <a:ext cx="5040312" cy="4953001"/>
            </a:xfrm>
            <a:prstGeom prst="rect">
              <a:avLst/>
            </a:prstGeom>
            <a:gradFill flip="none" rotWithShape="1">
              <a:gsLst>
                <a:gs pos="60000">
                  <a:schemeClr val="accent1"/>
                </a:gs>
                <a:gs pos="100000">
                  <a:schemeClr val="accent4"/>
                </a:gs>
              </a:gsLst>
              <a:lin ang="13500000" scaled="1"/>
              <a:tileRect/>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37" name="矩形 36">
              <a:extLst>
                <a:ext uri="{FF2B5EF4-FFF2-40B4-BE49-F238E27FC236}">
                  <a16:creationId xmlns:a16="http://schemas.microsoft.com/office/drawing/2014/main" id="{8FFAAED4-4689-4C7A-9E4F-36501B37930F}"/>
                </a:ext>
              </a:extLst>
            </p:cNvPr>
            <p:cNvSpPr/>
            <p:nvPr/>
          </p:nvSpPr>
          <p:spPr>
            <a:xfrm rot="16200000">
              <a:off x="6658828" y="1432330"/>
              <a:ext cx="4722694" cy="4712480"/>
            </a:xfrm>
            <a:prstGeom prst="rect">
              <a:avLst/>
            </a:prstGeom>
            <a:gradFill flip="none" rotWithShape="1">
              <a:gsLst>
                <a:gs pos="0">
                  <a:schemeClr val="accent1"/>
                </a:gs>
                <a:gs pos="91000">
                  <a:schemeClr val="accent4"/>
                </a:gs>
              </a:gsLst>
              <a:lin ang="13500000" scaled="1"/>
              <a:tileRect/>
            </a:gradFill>
            <a:ln w="317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2" name="文本占位符 1">
            <a:extLst>
              <a:ext uri="{FF2B5EF4-FFF2-40B4-BE49-F238E27FC236}">
                <a16:creationId xmlns:a16="http://schemas.microsoft.com/office/drawing/2014/main" id="{100AFE6F-8694-4A24-A88E-1BAB439FF7DA}"/>
              </a:ext>
            </a:extLst>
          </p:cNvPr>
          <p:cNvSpPr>
            <a:spLocks noGrp="1"/>
          </p:cNvSpPr>
          <p:nvPr>
            <p:ph type="body" sz="quarter" idx="10"/>
          </p:nvPr>
        </p:nvSpPr>
        <p:spPr/>
        <p:txBody>
          <a:bodyPr/>
          <a:lstStyle/>
          <a:p>
            <a:r>
              <a:rPr lang="zh-CN" altLang="en-US" dirty="0">
                <a:solidFill>
                  <a:schemeClr val="bg2"/>
                </a:solidFill>
              </a:rPr>
              <a:t>系统</a:t>
            </a:r>
            <a:r>
              <a:rPr lang="zh-CN" altLang="en-US" dirty="0"/>
              <a:t>管控</a:t>
            </a:r>
          </a:p>
        </p:txBody>
      </p:sp>
      <p:sp>
        <p:nvSpPr>
          <p:cNvPr id="3" name="文本占位符 2">
            <a:extLst>
              <a:ext uri="{FF2B5EF4-FFF2-40B4-BE49-F238E27FC236}">
                <a16:creationId xmlns:a16="http://schemas.microsoft.com/office/drawing/2014/main" id="{736C22D6-1D94-42C3-BDEA-10E99344627C}"/>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System control</a:t>
            </a:r>
            <a:endParaRPr lang="zh-CN" altLang="en-US" dirty="0">
              <a:solidFill>
                <a:schemeClr val="accent5">
                  <a:alpha val="50000"/>
                </a:schemeClr>
              </a:solidFill>
            </a:endParaRPr>
          </a:p>
        </p:txBody>
      </p:sp>
      <p:sp>
        <p:nvSpPr>
          <p:cNvPr id="28" name="文本框 27">
            <a:extLst>
              <a:ext uri="{FF2B5EF4-FFF2-40B4-BE49-F238E27FC236}">
                <a16:creationId xmlns:a16="http://schemas.microsoft.com/office/drawing/2014/main" id="{5CAE81E3-34EF-4367-A0B3-42B8610161B5}"/>
              </a:ext>
            </a:extLst>
          </p:cNvPr>
          <p:cNvSpPr txBox="1"/>
          <p:nvPr/>
        </p:nvSpPr>
        <p:spPr>
          <a:xfrm>
            <a:off x="7615238" y="2280593"/>
            <a:ext cx="1885950" cy="376008"/>
          </a:xfrm>
          <a:prstGeom prst="rect">
            <a:avLst/>
          </a:prstGeom>
          <a:noFill/>
        </p:spPr>
        <p:txBody>
          <a:bodyPr wrap="square" lIns="0" tIns="0" rIns="0" bIns="0">
            <a:spAutoFit/>
          </a:bodyPr>
          <a:lstStyle>
            <a:defPPr>
              <a:defRPr lang="en-US"/>
            </a:defPPr>
            <a:lvl1pPr algn="ctr">
              <a:defRPr sz="2400">
                <a:solidFill>
                  <a:schemeClr val="accent2"/>
                </a:solidFill>
                <a:latin typeface="+mj-ea"/>
                <a:ea typeface="+mj-ea"/>
              </a:defRPr>
            </a:lvl1pPr>
          </a:lstStyle>
          <a:p>
            <a:pPr algn="l"/>
            <a:r>
              <a:rPr lang="zh-CN" altLang="en-US" dirty="0"/>
              <a:t>品牌管控系统</a:t>
            </a:r>
            <a:endParaRPr lang="zh-CN" altLang="zh-CN" dirty="0"/>
          </a:p>
        </p:txBody>
      </p:sp>
      <p:sp>
        <p:nvSpPr>
          <p:cNvPr id="29" name="文本框 28">
            <a:extLst>
              <a:ext uri="{FF2B5EF4-FFF2-40B4-BE49-F238E27FC236}">
                <a16:creationId xmlns:a16="http://schemas.microsoft.com/office/drawing/2014/main" id="{AFB27563-5631-47B0-A99A-A5F1A15D7940}"/>
              </a:ext>
            </a:extLst>
          </p:cNvPr>
          <p:cNvSpPr txBox="1"/>
          <p:nvPr/>
        </p:nvSpPr>
        <p:spPr>
          <a:xfrm>
            <a:off x="7615238" y="2797800"/>
            <a:ext cx="3329781" cy="936000"/>
          </a:xfrm>
          <a:prstGeom prst="rect">
            <a:avLst/>
          </a:prstGeom>
          <a:noFill/>
        </p:spPr>
        <p:txBody>
          <a:bodyPr wrap="square" lIns="0" tIns="0" rIns="0" b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stStyle>
          <a:p>
            <a:pPr algn="l"/>
            <a:r>
              <a:rPr lang="zh-CN" altLang="zh-CN" dirty="0"/>
              <a:t>我公司拥有专业的团队对品牌进行管控，能够快速的检验出品牌的实施效果，有效且准确。</a:t>
            </a:r>
          </a:p>
        </p:txBody>
      </p:sp>
      <p:sp>
        <p:nvSpPr>
          <p:cNvPr id="30" name="文本框 29">
            <a:extLst>
              <a:ext uri="{FF2B5EF4-FFF2-40B4-BE49-F238E27FC236}">
                <a16:creationId xmlns:a16="http://schemas.microsoft.com/office/drawing/2014/main" id="{4B33F88C-A7EB-4132-9944-6358E9799E69}"/>
              </a:ext>
            </a:extLst>
          </p:cNvPr>
          <p:cNvSpPr txBox="1"/>
          <p:nvPr/>
        </p:nvSpPr>
        <p:spPr>
          <a:xfrm>
            <a:off x="7615238" y="4401491"/>
            <a:ext cx="1928812" cy="369332"/>
          </a:xfrm>
          <a:prstGeom prst="rect">
            <a:avLst/>
          </a:prstGeom>
          <a:noFill/>
        </p:spPr>
        <p:txBody>
          <a:bodyPr wrap="square" lIns="0" tIns="0" rIns="0" bIns="0">
            <a:spAutoFit/>
          </a:bodyPr>
          <a:lstStyle>
            <a:defPPr>
              <a:defRPr lang="en-US"/>
            </a:defPPr>
            <a:lvl1pPr algn="ctr">
              <a:defRPr sz="2400">
                <a:solidFill>
                  <a:schemeClr val="accent2"/>
                </a:solidFill>
                <a:latin typeface="+mj-ea"/>
                <a:ea typeface="+mj-ea"/>
              </a:defRPr>
            </a:lvl1pPr>
          </a:lstStyle>
          <a:p>
            <a:pPr algn="l"/>
            <a:r>
              <a:rPr lang="en-US" altLang="zh-CN" dirty="0"/>
              <a:t>VIP</a:t>
            </a:r>
            <a:r>
              <a:rPr lang="zh-CN" altLang="en-US" dirty="0"/>
              <a:t>服务系统</a:t>
            </a:r>
            <a:endParaRPr lang="zh-CN" altLang="zh-CN" dirty="0"/>
          </a:p>
        </p:txBody>
      </p:sp>
      <p:sp>
        <p:nvSpPr>
          <p:cNvPr id="31" name="文本框 30">
            <a:extLst>
              <a:ext uri="{FF2B5EF4-FFF2-40B4-BE49-F238E27FC236}">
                <a16:creationId xmlns:a16="http://schemas.microsoft.com/office/drawing/2014/main" id="{EB80E6BD-D894-4308-BE38-7668E6C9E4C1}"/>
              </a:ext>
            </a:extLst>
          </p:cNvPr>
          <p:cNvSpPr txBox="1"/>
          <p:nvPr/>
        </p:nvSpPr>
        <p:spPr>
          <a:xfrm>
            <a:off x="7615238" y="4852343"/>
            <a:ext cx="3386137" cy="929229"/>
          </a:xfrm>
          <a:prstGeom prst="rect">
            <a:avLst/>
          </a:prstGeom>
          <a:noFill/>
        </p:spPr>
        <p:txBody>
          <a:bodyPr wrap="square" lIns="0" tIns="0" rIns="0" bIns="0">
            <a:spAutoFit/>
          </a:bodyPr>
          <a:lstStyle>
            <a:defPPr>
              <a:defRPr lang="en-US"/>
            </a:defPPr>
            <a:lvl1pPr algn="ctr">
              <a:lnSpc>
                <a:spcPct val="130000"/>
              </a:lnSpc>
              <a:defRPr kumimoji="0" sz="1600" b="0" i="0" u="none" strike="noStrike" kern="1600" cap="none" spc="0" normalizeH="0" baseline="0">
                <a:ln>
                  <a:noFill/>
                </a:ln>
                <a:solidFill>
                  <a:srgbClr val="F2F2F2">
                    <a:alpha val="62000"/>
                  </a:srgbClr>
                </a:solidFill>
                <a:effectLst/>
                <a:uLnTx/>
                <a:uFillTx/>
                <a:latin typeface="思源宋体 CN Light"/>
                <a:ea typeface="思源宋体 CN Light"/>
              </a:defRPr>
            </a:lvl1pPr>
          </a:lstStyle>
          <a:p>
            <a:pPr algn="l"/>
            <a:r>
              <a:rPr lang="zh-CN" altLang="zh-CN" dirty="0"/>
              <a:t>能够对各个项目进行一对一跟踪服务，对出现的问题和用户的新需求，可以快速反应且有效准确的进行解决。</a:t>
            </a:r>
          </a:p>
        </p:txBody>
      </p:sp>
      <p:sp>
        <p:nvSpPr>
          <p:cNvPr id="42" name="文本框 41">
            <a:extLst>
              <a:ext uri="{FF2B5EF4-FFF2-40B4-BE49-F238E27FC236}">
                <a16:creationId xmlns:a16="http://schemas.microsoft.com/office/drawing/2014/main" id="{E7642341-666A-47E7-911E-9E0DC356167D}"/>
              </a:ext>
            </a:extLst>
          </p:cNvPr>
          <p:cNvSpPr txBox="1"/>
          <p:nvPr/>
        </p:nvSpPr>
        <p:spPr>
          <a:xfrm>
            <a:off x="695325" y="4782495"/>
            <a:ext cx="2710880"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l"/>
            <a:r>
              <a:rPr lang="zh-CN" altLang="en-US" dirty="0"/>
              <a:t>发展</a:t>
            </a:r>
            <a:r>
              <a:rPr lang="zh-CN" altLang="en-US" dirty="0">
                <a:solidFill>
                  <a:schemeClr val="accent2"/>
                </a:solidFill>
              </a:rPr>
              <a:t>规划</a:t>
            </a:r>
            <a:endParaRPr lang="zh-CN" altLang="zh-CN" dirty="0">
              <a:solidFill>
                <a:schemeClr val="accent2"/>
              </a:solidFill>
            </a:endParaRPr>
          </a:p>
        </p:txBody>
      </p:sp>
      <p:sp>
        <p:nvSpPr>
          <p:cNvPr id="43" name="文本框 42">
            <a:extLst>
              <a:ext uri="{FF2B5EF4-FFF2-40B4-BE49-F238E27FC236}">
                <a16:creationId xmlns:a16="http://schemas.microsoft.com/office/drawing/2014/main" id="{D1E6699A-EC65-4B52-A295-294DB8A522D1}"/>
              </a:ext>
            </a:extLst>
          </p:cNvPr>
          <p:cNvSpPr txBox="1"/>
          <p:nvPr/>
        </p:nvSpPr>
        <p:spPr>
          <a:xfrm>
            <a:off x="695325" y="5345264"/>
            <a:ext cx="5977849" cy="1021562"/>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l">
              <a:lnSpc>
                <a:spcPct val="130000"/>
              </a:lnSpc>
            </a:pPr>
            <a:r>
              <a:rPr kumimoji="0" lang="zh-CN" altLang="zh-CN" sz="1600" b="0" i="0" u="none" strike="noStrike" kern="1600" cap="none" spc="0" normalizeH="0" baseline="0" noProof="0" dirty="0">
                <a:ln>
                  <a:noFill/>
                </a:ln>
                <a:solidFill>
                  <a:srgbClr val="F2F2F2">
                    <a:alpha val="82000"/>
                  </a:srgbClr>
                </a:solidFill>
                <a:effectLst/>
                <a:uLnTx/>
                <a:uFillTx/>
                <a:latin typeface="思源宋体 CN Light"/>
                <a:ea typeface="思源宋体 CN Light"/>
                <a:cs typeface="+mn-cs"/>
              </a:rPr>
              <a:t>公司计划全力以赴抓紧、抓实销售工作，科学、合理制定全年营销计划</a:t>
            </a:r>
            <a:r>
              <a:rPr lang="zh-CN" altLang="en-US" sz="1600" kern="1600" dirty="0">
                <a:solidFill>
                  <a:schemeClr val="bg2">
                    <a:alpha val="82000"/>
                  </a:schemeClr>
                </a:solidFill>
                <a:latin typeface="+mn-ea"/>
              </a:rPr>
              <a:t>，全面提升公司市场营销水平，调整营销重点并建立新策略，突出产品的营销优势</a:t>
            </a:r>
          </a:p>
        </p:txBody>
      </p:sp>
    </p:spTree>
    <p:extLst>
      <p:ext uri="{BB962C8B-B14F-4D97-AF65-F5344CB8AC3E}">
        <p14:creationId xmlns:p14="http://schemas.microsoft.com/office/powerpoint/2010/main" val="1973973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60">
            <a:extLst>
              <a:ext uri="{FF2B5EF4-FFF2-40B4-BE49-F238E27FC236}">
                <a16:creationId xmlns:a16="http://schemas.microsoft.com/office/drawing/2014/main" id="{B97184F6-503C-4917-AE00-6DF6F406057C}"/>
              </a:ext>
            </a:extLst>
          </p:cNvPr>
          <p:cNvSpPr>
            <a:spLocks noGrp="1"/>
          </p:cNvSpPr>
          <p:nvPr>
            <p:ph type="body" sz="quarter" idx="10"/>
          </p:nvPr>
        </p:nvSpPr>
        <p:spPr/>
        <p:txBody>
          <a:bodyPr/>
          <a:lstStyle/>
          <a:p>
            <a:r>
              <a:rPr lang="zh-CN" altLang="en-US" sz="3200" dirty="0">
                <a:solidFill>
                  <a:schemeClr val="bg2"/>
                </a:solidFill>
                <a:latin typeface="+mj-ea"/>
                <a:ea typeface="+mj-ea"/>
              </a:rPr>
              <a:t>营销</a:t>
            </a:r>
            <a:r>
              <a:rPr lang="zh-CN" altLang="en-US" sz="3200" dirty="0">
                <a:solidFill>
                  <a:schemeClr val="accent2"/>
                </a:solidFill>
                <a:latin typeface="+mj-ea"/>
                <a:ea typeface="+mj-ea"/>
              </a:rPr>
              <a:t>规划</a:t>
            </a:r>
          </a:p>
        </p:txBody>
      </p:sp>
      <p:sp>
        <p:nvSpPr>
          <p:cNvPr id="5" name="文本占位符 61">
            <a:extLst>
              <a:ext uri="{FF2B5EF4-FFF2-40B4-BE49-F238E27FC236}">
                <a16:creationId xmlns:a16="http://schemas.microsoft.com/office/drawing/2014/main" id="{276F1B3D-23D7-41C3-937F-A11620DF8115}"/>
              </a:ext>
            </a:extLst>
          </p:cNvPr>
          <p:cNvSpPr>
            <a:spLocks noGrp="1"/>
          </p:cNvSpPr>
          <p:nvPr>
            <p:ph type="body" sz="quarter" idx="11"/>
          </p:nvPr>
        </p:nvSpPr>
        <p:spPr>
          <a:prstGeom prst="rect">
            <a:avLst/>
          </a:prstGeom>
        </p:spPr>
        <p:txBody>
          <a:bodyPr/>
          <a:lstStyle/>
          <a:p>
            <a:r>
              <a:rPr lang="en-US" altLang="zh-CN" sz="1400" dirty="0">
                <a:solidFill>
                  <a:schemeClr val="accent5">
                    <a:alpha val="50000"/>
                  </a:schemeClr>
                </a:solidFill>
                <a:latin typeface="+mj-lt"/>
              </a:rPr>
              <a:t>Marketing plans</a:t>
            </a:r>
          </a:p>
        </p:txBody>
      </p:sp>
      <p:sp>
        <p:nvSpPr>
          <p:cNvPr id="2" name="椭圆 1">
            <a:extLst>
              <a:ext uri="{FF2B5EF4-FFF2-40B4-BE49-F238E27FC236}">
                <a16:creationId xmlns:a16="http://schemas.microsoft.com/office/drawing/2014/main" id="{9C24A5CD-6827-4695-8BC8-88A12C7A8307}"/>
              </a:ext>
            </a:extLst>
          </p:cNvPr>
          <p:cNvSpPr/>
          <p:nvPr/>
        </p:nvSpPr>
        <p:spPr>
          <a:xfrm>
            <a:off x="695325" y="2026706"/>
            <a:ext cx="3668188" cy="3668188"/>
          </a:xfrm>
          <a:prstGeom prst="ellipse">
            <a:avLst/>
          </a:prstGeom>
          <a:blipFill>
            <a:blip r:embed="rId2">
              <a:alphaModFix amt="80000"/>
            </a:blip>
            <a:srcRect/>
            <a:stretch>
              <a:fillRect l="-16637" r="-166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42" name="椭圆 41">
            <a:extLst>
              <a:ext uri="{FF2B5EF4-FFF2-40B4-BE49-F238E27FC236}">
                <a16:creationId xmlns:a16="http://schemas.microsoft.com/office/drawing/2014/main" id="{70EE954A-83C7-481A-BD3B-882F49EDEFF5}"/>
              </a:ext>
            </a:extLst>
          </p:cNvPr>
          <p:cNvSpPr/>
          <p:nvPr/>
        </p:nvSpPr>
        <p:spPr>
          <a:xfrm>
            <a:off x="2679544" y="1612630"/>
            <a:ext cx="2248170" cy="4496340"/>
          </a:xfrm>
          <a:custGeom>
            <a:avLst/>
            <a:gdLst>
              <a:gd name="connsiteX0" fmla="*/ 0 w 5096838"/>
              <a:gd name="connsiteY0" fmla="*/ 2548419 h 5096838"/>
              <a:gd name="connsiteX1" fmla="*/ 2548419 w 5096838"/>
              <a:gd name="connsiteY1" fmla="*/ 0 h 5096838"/>
              <a:gd name="connsiteX2" fmla="*/ 5096838 w 5096838"/>
              <a:gd name="connsiteY2" fmla="*/ 2548419 h 5096838"/>
              <a:gd name="connsiteX3" fmla="*/ 2548419 w 5096838"/>
              <a:gd name="connsiteY3" fmla="*/ 5096838 h 5096838"/>
              <a:gd name="connsiteX4" fmla="*/ 0 w 5096838"/>
              <a:gd name="connsiteY4" fmla="*/ 2548419 h 5096838"/>
              <a:gd name="connsiteX0" fmla="*/ 2548419 w 5096838"/>
              <a:gd name="connsiteY0" fmla="*/ 0 h 5096838"/>
              <a:gd name="connsiteX1" fmla="*/ 5096838 w 5096838"/>
              <a:gd name="connsiteY1" fmla="*/ 2548419 h 5096838"/>
              <a:gd name="connsiteX2" fmla="*/ 2548419 w 5096838"/>
              <a:gd name="connsiteY2" fmla="*/ 5096838 h 5096838"/>
              <a:gd name="connsiteX3" fmla="*/ 0 w 5096838"/>
              <a:gd name="connsiteY3" fmla="*/ 2548419 h 5096838"/>
              <a:gd name="connsiteX4" fmla="*/ 2639859 w 5096838"/>
              <a:gd name="connsiteY4" fmla="*/ 91440 h 5096838"/>
              <a:gd name="connsiteX0" fmla="*/ 2548419 w 5096838"/>
              <a:gd name="connsiteY0" fmla="*/ 0 h 5096838"/>
              <a:gd name="connsiteX1" fmla="*/ 5096838 w 5096838"/>
              <a:gd name="connsiteY1" fmla="*/ 2548419 h 5096838"/>
              <a:gd name="connsiteX2" fmla="*/ 2548419 w 5096838"/>
              <a:gd name="connsiteY2" fmla="*/ 5096838 h 5096838"/>
              <a:gd name="connsiteX3" fmla="*/ 0 w 5096838"/>
              <a:gd name="connsiteY3" fmla="*/ 2548419 h 5096838"/>
              <a:gd name="connsiteX0" fmla="*/ 0 w 2548419"/>
              <a:gd name="connsiteY0" fmla="*/ 0 h 5096838"/>
              <a:gd name="connsiteX1" fmla="*/ 2548419 w 2548419"/>
              <a:gd name="connsiteY1" fmla="*/ 2548419 h 5096838"/>
              <a:gd name="connsiteX2" fmla="*/ 0 w 2548419"/>
              <a:gd name="connsiteY2" fmla="*/ 5096838 h 5096838"/>
            </a:gdLst>
            <a:ahLst/>
            <a:cxnLst>
              <a:cxn ang="0">
                <a:pos x="connsiteX0" y="connsiteY0"/>
              </a:cxn>
              <a:cxn ang="0">
                <a:pos x="connsiteX1" y="connsiteY1"/>
              </a:cxn>
              <a:cxn ang="0">
                <a:pos x="connsiteX2" y="connsiteY2"/>
              </a:cxn>
            </a:cxnLst>
            <a:rect l="l" t="t" r="r" b="b"/>
            <a:pathLst>
              <a:path w="2548419" h="5096838">
                <a:moveTo>
                  <a:pt x="0" y="0"/>
                </a:moveTo>
                <a:cubicBezTo>
                  <a:pt x="1407453" y="0"/>
                  <a:pt x="2548419" y="1140966"/>
                  <a:pt x="2548419" y="2548419"/>
                </a:cubicBezTo>
                <a:cubicBezTo>
                  <a:pt x="2548419" y="3955872"/>
                  <a:pt x="1407453" y="5096838"/>
                  <a:pt x="0" y="5096838"/>
                </a:cubicBezTo>
              </a:path>
            </a:pathLst>
          </a:custGeom>
          <a:noFill/>
          <a:ln>
            <a:gradFill>
              <a:gsLst>
                <a:gs pos="0">
                  <a:schemeClr val="accent2"/>
                </a:gs>
                <a:gs pos="100000">
                  <a:schemeClr val="accent5"/>
                </a:gs>
              </a:gsLst>
              <a:lin ang="5400000" scaled="1"/>
            </a:gra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grpSp>
        <p:nvGrpSpPr>
          <p:cNvPr id="45" name="组合 44">
            <a:extLst>
              <a:ext uri="{FF2B5EF4-FFF2-40B4-BE49-F238E27FC236}">
                <a16:creationId xmlns:a16="http://schemas.microsoft.com/office/drawing/2014/main" id="{CAF8D9E7-ED43-4537-BA8C-601F81304410}"/>
              </a:ext>
            </a:extLst>
          </p:cNvPr>
          <p:cNvGrpSpPr/>
          <p:nvPr/>
        </p:nvGrpSpPr>
        <p:grpSpPr>
          <a:xfrm rot="9273">
            <a:off x="4328119" y="2342123"/>
            <a:ext cx="380852" cy="380852"/>
            <a:chOff x="829466" y="5351654"/>
            <a:chExt cx="380850" cy="380850"/>
          </a:xfrm>
        </p:grpSpPr>
        <p:sp>
          <p:nvSpPr>
            <p:cNvPr id="46" name="椭圆 45">
              <a:extLst>
                <a:ext uri="{FF2B5EF4-FFF2-40B4-BE49-F238E27FC236}">
                  <a16:creationId xmlns:a16="http://schemas.microsoft.com/office/drawing/2014/main" id="{B64D5873-F4EE-4DE3-922F-59FF1A4716D4}"/>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7" name="椭圆 46">
              <a:extLst>
                <a:ext uri="{FF2B5EF4-FFF2-40B4-BE49-F238E27FC236}">
                  <a16:creationId xmlns:a16="http://schemas.microsoft.com/office/drawing/2014/main" id="{9F778699-B76B-4C3B-8CAE-5DD1F8D7680D}"/>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8" name="椭圆 47">
              <a:extLst>
                <a:ext uri="{FF2B5EF4-FFF2-40B4-BE49-F238E27FC236}">
                  <a16:creationId xmlns:a16="http://schemas.microsoft.com/office/drawing/2014/main" id="{C53BD59C-599B-4A34-B420-BC652015F357}"/>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49" name="组合 48">
            <a:extLst>
              <a:ext uri="{FF2B5EF4-FFF2-40B4-BE49-F238E27FC236}">
                <a16:creationId xmlns:a16="http://schemas.microsoft.com/office/drawing/2014/main" id="{1520D641-B6E7-4D0B-AABE-A94A2BAED9A8}"/>
              </a:ext>
            </a:extLst>
          </p:cNvPr>
          <p:cNvGrpSpPr/>
          <p:nvPr/>
        </p:nvGrpSpPr>
        <p:grpSpPr>
          <a:xfrm rot="9273">
            <a:off x="4738938" y="3670374"/>
            <a:ext cx="380852" cy="380852"/>
            <a:chOff x="829466" y="5351654"/>
            <a:chExt cx="380850" cy="380850"/>
          </a:xfrm>
        </p:grpSpPr>
        <p:sp>
          <p:nvSpPr>
            <p:cNvPr id="50" name="椭圆 49">
              <a:extLst>
                <a:ext uri="{FF2B5EF4-FFF2-40B4-BE49-F238E27FC236}">
                  <a16:creationId xmlns:a16="http://schemas.microsoft.com/office/drawing/2014/main" id="{6A0E219E-57EB-4F4D-9D39-E857D8A43AC5}"/>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1" name="椭圆 50">
              <a:extLst>
                <a:ext uri="{FF2B5EF4-FFF2-40B4-BE49-F238E27FC236}">
                  <a16:creationId xmlns:a16="http://schemas.microsoft.com/office/drawing/2014/main" id="{9C9B5E85-BFDB-49FF-92E7-4347A0874BBE}"/>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2" name="椭圆 51">
              <a:extLst>
                <a:ext uri="{FF2B5EF4-FFF2-40B4-BE49-F238E27FC236}">
                  <a16:creationId xmlns:a16="http://schemas.microsoft.com/office/drawing/2014/main" id="{3C1D012A-4FDB-4AED-9D61-8E3A65B782D1}"/>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53" name="组合 52">
            <a:extLst>
              <a:ext uri="{FF2B5EF4-FFF2-40B4-BE49-F238E27FC236}">
                <a16:creationId xmlns:a16="http://schemas.microsoft.com/office/drawing/2014/main" id="{06D95A05-EB0F-491A-ABFD-50E9CEF979C5}"/>
              </a:ext>
            </a:extLst>
          </p:cNvPr>
          <p:cNvGrpSpPr/>
          <p:nvPr/>
        </p:nvGrpSpPr>
        <p:grpSpPr>
          <a:xfrm rot="9273">
            <a:off x="4434139" y="4894984"/>
            <a:ext cx="380852" cy="380852"/>
            <a:chOff x="829466" y="5351654"/>
            <a:chExt cx="380850" cy="380850"/>
          </a:xfrm>
        </p:grpSpPr>
        <p:sp>
          <p:nvSpPr>
            <p:cNvPr id="54" name="椭圆 53">
              <a:extLst>
                <a:ext uri="{FF2B5EF4-FFF2-40B4-BE49-F238E27FC236}">
                  <a16:creationId xmlns:a16="http://schemas.microsoft.com/office/drawing/2014/main" id="{0420C41C-15DE-4DAD-BDCF-528388BC7FDC}"/>
                </a:ext>
              </a:extLst>
            </p:cNvPr>
            <p:cNvSpPr/>
            <p:nvPr/>
          </p:nvSpPr>
          <p:spPr>
            <a:xfrm rot="17682000">
              <a:off x="829466" y="5351654"/>
              <a:ext cx="380850" cy="380850"/>
            </a:xfrm>
            <a:prstGeom prst="ellipse">
              <a:avLst/>
            </a:prstGeom>
            <a:solidFill>
              <a:schemeClr val="bg2"/>
            </a:solidFill>
            <a:ln w="63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5" name="椭圆 54">
              <a:extLst>
                <a:ext uri="{FF2B5EF4-FFF2-40B4-BE49-F238E27FC236}">
                  <a16:creationId xmlns:a16="http://schemas.microsoft.com/office/drawing/2014/main" id="{DBF4A8FA-C413-434F-92C0-EBE1A6045C05}"/>
                </a:ext>
              </a:extLst>
            </p:cNvPr>
            <p:cNvSpPr/>
            <p:nvPr/>
          </p:nvSpPr>
          <p:spPr>
            <a:xfrm rot="17682000">
              <a:off x="883666" y="5405854"/>
              <a:ext cx="272450" cy="272450"/>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6" name="椭圆 55">
              <a:extLst>
                <a:ext uri="{FF2B5EF4-FFF2-40B4-BE49-F238E27FC236}">
                  <a16:creationId xmlns:a16="http://schemas.microsoft.com/office/drawing/2014/main" id="{B89EA8CD-C838-40D5-A42E-1D6893414AF4}"/>
                </a:ext>
              </a:extLst>
            </p:cNvPr>
            <p:cNvSpPr/>
            <p:nvPr/>
          </p:nvSpPr>
          <p:spPr>
            <a:xfrm rot="17682000">
              <a:off x="915973" y="5438161"/>
              <a:ext cx="207836" cy="207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59" name="文本框 58">
            <a:extLst>
              <a:ext uri="{FF2B5EF4-FFF2-40B4-BE49-F238E27FC236}">
                <a16:creationId xmlns:a16="http://schemas.microsoft.com/office/drawing/2014/main" id="{30F1043B-3DCC-43A7-9824-F34840F487DF}"/>
              </a:ext>
            </a:extLst>
          </p:cNvPr>
          <p:cNvSpPr txBox="1"/>
          <p:nvPr/>
        </p:nvSpPr>
        <p:spPr>
          <a:xfrm>
            <a:off x="5056480" y="2298508"/>
            <a:ext cx="1792638" cy="461665"/>
          </a:xfrm>
          <a:prstGeom prst="rect">
            <a:avLst/>
          </a:prstGeom>
          <a:noFill/>
        </p:spPr>
        <p:txBody>
          <a:bodyPr wrap="square" lIns="0">
            <a:spAutoFit/>
          </a:bodyPr>
          <a:lstStyle>
            <a:defPPr>
              <a:defRPr lang="en-US"/>
            </a:defPPr>
            <a:lvl1pPr algn="just">
              <a:defRPr sz="2400">
                <a:solidFill>
                  <a:schemeClr val="bg2"/>
                </a:solidFill>
                <a:latin typeface="+mj-ea"/>
                <a:ea typeface="+mj-ea"/>
              </a:defRPr>
            </a:lvl1pPr>
          </a:lstStyle>
          <a:p>
            <a:r>
              <a:rPr lang="zh-CN" altLang="zh-CN" dirty="0"/>
              <a:t>宣传</a:t>
            </a:r>
            <a:r>
              <a:rPr lang="zh-CN" altLang="zh-CN" dirty="0">
                <a:solidFill>
                  <a:schemeClr val="accent2"/>
                </a:solidFill>
              </a:rPr>
              <a:t>策划</a:t>
            </a:r>
          </a:p>
        </p:txBody>
      </p:sp>
      <p:sp>
        <p:nvSpPr>
          <p:cNvPr id="60" name="文本框 59">
            <a:extLst>
              <a:ext uri="{FF2B5EF4-FFF2-40B4-BE49-F238E27FC236}">
                <a16:creationId xmlns:a16="http://schemas.microsoft.com/office/drawing/2014/main" id="{0EE55C91-76FF-443C-B737-4D93557EBEBF}"/>
              </a:ext>
            </a:extLst>
          </p:cNvPr>
          <p:cNvSpPr txBox="1"/>
          <p:nvPr/>
        </p:nvSpPr>
        <p:spPr>
          <a:xfrm>
            <a:off x="5056480" y="2782608"/>
            <a:ext cx="5129609" cy="289053"/>
          </a:xfrm>
          <a:prstGeom prst="rect">
            <a:avLst/>
          </a:prstGeom>
          <a:noFill/>
        </p:spPr>
        <p:txBody>
          <a:bodyPr wrap="none" lIns="0" tIns="0" rIns="0" bIns="0" rtlCol="0">
            <a:spAutoFit/>
          </a:bodyPr>
          <a:lstStyle/>
          <a:p>
            <a:pPr algn="just">
              <a:lnSpc>
                <a:spcPct val="130000"/>
              </a:lnSpc>
            </a:pPr>
            <a:r>
              <a:rPr lang="zh-CN" altLang="zh-CN" sz="1600" kern="1600" dirty="0">
                <a:solidFill>
                  <a:schemeClr val="bg2">
                    <a:alpha val="62000"/>
                  </a:schemeClr>
                </a:solidFill>
                <a:latin typeface="+mn-ea"/>
              </a:rPr>
              <a:t>完成整体策划思路，具有创意，有一定的传播宣传性质。</a:t>
            </a:r>
          </a:p>
        </p:txBody>
      </p:sp>
      <p:sp>
        <p:nvSpPr>
          <p:cNvPr id="61" name="文本框 60">
            <a:extLst>
              <a:ext uri="{FF2B5EF4-FFF2-40B4-BE49-F238E27FC236}">
                <a16:creationId xmlns:a16="http://schemas.microsoft.com/office/drawing/2014/main" id="{E6B17D3F-FF54-46FF-B250-2AF089F80AB6}"/>
              </a:ext>
            </a:extLst>
          </p:cNvPr>
          <p:cNvSpPr txBox="1"/>
          <p:nvPr/>
        </p:nvSpPr>
        <p:spPr>
          <a:xfrm>
            <a:off x="5297846" y="3590211"/>
            <a:ext cx="1788754" cy="461665"/>
          </a:xfrm>
          <a:prstGeom prst="rect">
            <a:avLst/>
          </a:prstGeom>
          <a:noFill/>
        </p:spPr>
        <p:txBody>
          <a:bodyPr wrap="square" lIns="0">
            <a:spAutoFit/>
          </a:bodyPr>
          <a:lstStyle>
            <a:defPPr>
              <a:defRPr lang="en-US"/>
            </a:defPPr>
            <a:lvl1pPr algn="just">
              <a:defRPr sz="2400">
                <a:solidFill>
                  <a:schemeClr val="bg2"/>
                </a:solidFill>
                <a:latin typeface="+mj-ea"/>
                <a:ea typeface="+mj-ea"/>
              </a:defRPr>
            </a:lvl1pPr>
          </a:lstStyle>
          <a:p>
            <a:r>
              <a:rPr lang="zh-CN" altLang="zh-CN" dirty="0"/>
              <a:t>网络</a:t>
            </a:r>
            <a:r>
              <a:rPr lang="zh-CN" altLang="zh-CN" dirty="0">
                <a:solidFill>
                  <a:schemeClr val="accent2"/>
                </a:solidFill>
              </a:rPr>
              <a:t>营销</a:t>
            </a:r>
          </a:p>
        </p:txBody>
      </p:sp>
      <p:sp>
        <p:nvSpPr>
          <p:cNvPr id="62" name="文本框 61">
            <a:extLst>
              <a:ext uri="{FF2B5EF4-FFF2-40B4-BE49-F238E27FC236}">
                <a16:creationId xmlns:a16="http://schemas.microsoft.com/office/drawing/2014/main" id="{87081BEB-85EE-4B85-9961-0EAA028B6F55}"/>
              </a:ext>
            </a:extLst>
          </p:cNvPr>
          <p:cNvSpPr txBox="1"/>
          <p:nvPr/>
        </p:nvSpPr>
        <p:spPr>
          <a:xfrm>
            <a:off x="5297846" y="4056142"/>
            <a:ext cx="5539978" cy="289053"/>
          </a:xfrm>
          <a:prstGeom prst="rect">
            <a:avLst/>
          </a:prstGeom>
          <a:noFill/>
        </p:spPr>
        <p:txBody>
          <a:bodyPr wrap="none" lIns="0" tIns="0" rIns="0" bIns="0" rtlCol="0">
            <a:spAutoFit/>
          </a:bodyPr>
          <a:lstStyle/>
          <a:p>
            <a:pPr algn="just">
              <a:lnSpc>
                <a:spcPct val="130000"/>
              </a:lnSpc>
            </a:pPr>
            <a:r>
              <a:rPr lang="zh-CN" altLang="zh-CN" sz="1600" kern="1600" dirty="0">
                <a:solidFill>
                  <a:schemeClr val="bg2">
                    <a:alpha val="62000"/>
                  </a:schemeClr>
                </a:solidFill>
                <a:latin typeface="+mn-ea"/>
              </a:rPr>
              <a:t>在一些主流媒体和自媒体公众号投放广告，主要以软文为主。</a:t>
            </a:r>
          </a:p>
        </p:txBody>
      </p:sp>
      <p:sp>
        <p:nvSpPr>
          <p:cNvPr id="63" name="文本框 62">
            <a:extLst>
              <a:ext uri="{FF2B5EF4-FFF2-40B4-BE49-F238E27FC236}">
                <a16:creationId xmlns:a16="http://schemas.microsoft.com/office/drawing/2014/main" id="{17CB3A4B-0214-4A99-9555-E940D57C1A2F}"/>
              </a:ext>
            </a:extLst>
          </p:cNvPr>
          <p:cNvSpPr txBox="1"/>
          <p:nvPr/>
        </p:nvSpPr>
        <p:spPr>
          <a:xfrm>
            <a:off x="5052129" y="4875347"/>
            <a:ext cx="1877654" cy="461665"/>
          </a:xfrm>
          <a:prstGeom prst="rect">
            <a:avLst/>
          </a:prstGeom>
          <a:noFill/>
        </p:spPr>
        <p:txBody>
          <a:bodyPr wrap="square" lIns="0">
            <a:spAutoFit/>
          </a:bodyPr>
          <a:lstStyle>
            <a:defPPr>
              <a:defRPr lang="en-US"/>
            </a:defPPr>
            <a:lvl1pPr algn="just">
              <a:defRPr sz="2400">
                <a:solidFill>
                  <a:schemeClr val="bg2"/>
                </a:solidFill>
                <a:latin typeface="+mj-ea"/>
                <a:ea typeface="+mj-ea"/>
              </a:defRPr>
            </a:lvl1pPr>
          </a:lstStyle>
          <a:p>
            <a:r>
              <a:rPr lang="zh-CN" altLang="zh-CN" dirty="0"/>
              <a:t>广告</a:t>
            </a:r>
            <a:r>
              <a:rPr lang="zh-CN" altLang="zh-CN" dirty="0">
                <a:solidFill>
                  <a:schemeClr val="accent2"/>
                </a:solidFill>
              </a:rPr>
              <a:t>投放</a:t>
            </a:r>
          </a:p>
        </p:txBody>
      </p:sp>
      <p:sp>
        <p:nvSpPr>
          <p:cNvPr id="64" name="文本框 63">
            <a:extLst>
              <a:ext uri="{FF2B5EF4-FFF2-40B4-BE49-F238E27FC236}">
                <a16:creationId xmlns:a16="http://schemas.microsoft.com/office/drawing/2014/main" id="{92DC723D-03A8-40BF-B95D-691A8CDB953F}"/>
              </a:ext>
            </a:extLst>
          </p:cNvPr>
          <p:cNvSpPr txBox="1"/>
          <p:nvPr/>
        </p:nvSpPr>
        <p:spPr>
          <a:xfrm>
            <a:off x="5052129" y="5346593"/>
            <a:ext cx="6565900" cy="289053"/>
          </a:xfrm>
          <a:prstGeom prst="rect">
            <a:avLst/>
          </a:prstGeom>
          <a:noFill/>
        </p:spPr>
        <p:txBody>
          <a:bodyPr wrap="none" lIns="0" tIns="0" rIns="0" bIns="0" rtlCol="0">
            <a:spAutoFit/>
          </a:bodyPr>
          <a:lstStyle/>
          <a:p>
            <a:pPr algn="just">
              <a:lnSpc>
                <a:spcPct val="130000"/>
              </a:lnSpc>
            </a:pPr>
            <a:r>
              <a:rPr lang="zh-CN" altLang="zh-CN" sz="1600" kern="1600" dirty="0">
                <a:solidFill>
                  <a:schemeClr val="bg2">
                    <a:alpha val="62000"/>
                  </a:schemeClr>
                </a:solidFill>
                <a:latin typeface="+mn-ea"/>
              </a:rPr>
              <a:t>在公共场所人流多的地方安装灯箱视频等传播形式，让大众对企业认知。</a:t>
            </a:r>
          </a:p>
        </p:txBody>
      </p:sp>
    </p:spTree>
    <p:extLst>
      <p:ext uri="{BB962C8B-B14F-4D97-AF65-F5344CB8AC3E}">
        <p14:creationId xmlns:p14="http://schemas.microsoft.com/office/powerpoint/2010/main" val="85238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a:extLst>
              <a:ext uri="{FF2B5EF4-FFF2-40B4-BE49-F238E27FC236}">
                <a16:creationId xmlns:a16="http://schemas.microsoft.com/office/drawing/2014/main" id="{1F4E3B28-1554-4546-BE18-AAA96B802D1D}"/>
              </a:ext>
            </a:extLst>
          </p:cNvPr>
          <p:cNvSpPr>
            <a:spLocks noGrp="1"/>
          </p:cNvSpPr>
          <p:nvPr>
            <p:ph type="body" sz="quarter" idx="10"/>
          </p:nvPr>
        </p:nvSpPr>
        <p:spPr/>
        <p:txBody>
          <a:bodyPr/>
          <a:lstStyle/>
          <a:p>
            <a:r>
              <a:rPr lang="en-US" altLang="zh-CN" sz="19900" dirty="0">
                <a:ln>
                  <a:solidFill>
                    <a:schemeClr val="accent2"/>
                  </a:solidFill>
                </a:ln>
                <a:noFill/>
                <a:latin typeface="+mj-ea"/>
                <a:ea typeface="+mj-ea"/>
              </a:rPr>
              <a:t>01</a:t>
            </a:r>
            <a:endParaRPr lang="zh-CN" altLang="en-US" sz="19900" dirty="0">
              <a:ln>
                <a:solidFill>
                  <a:schemeClr val="accent2"/>
                </a:solidFill>
              </a:ln>
              <a:noFill/>
              <a:latin typeface="+mj-ea"/>
              <a:ea typeface="+mj-ea"/>
            </a:endParaRPr>
          </a:p>
        </p:txBody>
      </p:sp>
      <p:sp>
        <p:nvSpPr>
          <p:cNvPr id="24" name="文本占位符 23">
            <a:extLst>
              <a:ext uri="{FF2B5EF4-FFF2-40B4-BE49-F238E27FC236}">
                <a16:creationId xmlns:a16="http://schemas.microsoft.com/office/drawing/2014/main" id="{DD06EF70-688B-452B-B435-3E35AD1A62B5}"/>
              </a:ext>
            </a:extLst>
          </p:cNvPr>
          <p:cNvSpPr>
            <a:spLocks noGrp="1"/>
          </p:cNvSpPr>
          <p:nvPr>
            <p:ph type="body" sz="quarter" idx="11"/>
          </p:nvPr>
        </p:nvSpPr>
        <p:spPr>
          <a:xfrm>
            <a:off x="5854158" y="2767330"/>
            <a:ext cx="3930563" cy="1404000"/>
          </a:xfrm>
        </p:spPr>
        <p:txBody>
          <a:bodyPr/>
          <a:lstStyle/>
          <a:p>
            <a:r>
              <a:rPr lang="zh-CN" altLang="en-US" sz="11500" baseline="-25000" dirty="0">
                <a:solidFill>
                  <a:schemeClr val="bg2"/>
                </a:solidFill>
                <a:latin typeface="+mj-ea"/>
                <a:ea typeface="+mj-ea"/>
              </a:rPr>
              <a:t>营销</a:t>
            </a:r>
            <a:r>
              <a:rPr lang="zh-CN" altLang="en-US" sz="11500" baseline="-25000" dirty="0">
                <a:solidFill>
                  <a:schemeClr val="accent2"/>
                </a:solidFill>
                <a:latin typeface="+mj-ea"/>
                <a:ea typeface="+mj-ea"/>
              </a:rPr>
              <a:t>状况</a:t>
            </a:r>
          </a:p>
        </p:txBody>
      </p:sp>
      <p:sp>
        <p:nvSpPr>
          <p:cNvPr id="25" name="文本占位符 24">
            <a:extLst>
              <a:ext uri="{FF2B5EF4-FFF2-40B4-BE49-F238E27FC236}">
                <a16:creationId xmlns:a16="http://schemas.microsoft.com/office/drawing/2014/main" id="{3BCAF194-EBD5-4F68-828F-343939F7EFCD}"/>
              </a:ext>
            </a:extLst>
          </p:cNvPr>
          <p:cNvSpPr>
            <a:spLocks noGrp="1"/>
          </p:cNvSpPr>
          <p:nvPr>
            <p:ph type="body" sz="quarter" idx="4294967295"/>
          </p:nvPr>
        </p:nvSpPr>
        <p:spPr>
          <a:xfrm>
            <a:off x="5854158" y="4295030"/>
            <a:ext cx="5207542" cy="530970"/>
          </a:xfrm>
          <a:prstGeom prst="rect">
            <a:avLst/>
          </a:prstGeom>
        </p:spPr>
        <p:txBody>
          <a:bodyPr/>
          <a:lstStyle/>
          <a:p>
            <a:pPr marL="0" indent="0">
              <a:buNone/>
            </a:pPr>
            <a:r>
              <a:rPr lang="en-US" altLang="zh-CN" sz="3200" dirty="0">
                <a:solidFill>
                  <a:schemeClr val="accent5">
                    <a:alpha val="50000"/>
                  </a:schemeClr>
                </a:solidFill>
                <a:latin typeface="+mj-lt"/>
              </a:rPr>
              <a:t>Brand Introduction</a:t>
            </a:r>
          </a:p>
        </p:txBody>
      </p:sp>
    </p:spTree>
    <p:extLst>
      <p:ext uri="{BB962C8B-B14F-4D97-AF65-F5344CB8AC3E}">
        <p14:creationId xmlns:p14="http://schemas.microsoft.com/office/powerpoint/2010/main" val="2904489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EA7EBB44-A1C1-44E8-B1B9-3F274C5C1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758" y="4635534"/>
            <a:ext cx="3013236" cy="2913128"/>
          </a:xfrm>
          <a:prstGeom prst="rect">
            <a:avLst/>
          </a:prstGeom>
        </p:spPr>
      </p:pic>
      <p:pic>
        <p:nvPicPr>
          <p:cNvPr id="24" name="图片 23">
            <a:extLst>
              <a:ext uri="{FF2B5EF4-FFF2-40B4-BE49-F238E27FC236}">
                <a16:creationId xmlns:a16="http://schemas.microsoft.com/office/drawing/2014/main" id="{A55B0782-BC4F-4516-8A5C-35228BD73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05839" y="-552192"/>
            <a:ext cx="2788182" cy="2695551"/>
          </a:xfrm>
          <a:prstGeom prst="rect">
            <a:avLst/>
          </a:prstGeom>
        </p:spPr>
      </p:pic>
      <p:pic>
        <p:nvPicPr>
          <p:cNvPr id="249" name="图形 248">
            <a:extLst>
              <a:ext uri="{FF2B5EF4-FFF2-40B4-BE49-F238E27FC236}">
                <a16:creationId xmlns:a16="http://schemas.microsoft.com/office/drawing/2014/main" id="{95EC811B-B1D1-4B9C-8FE3-850C21F7050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8074"/>
          <a:stretch/>
        </p:blipFill>
        <p:spPr>
          <a:xfrm>
            <a:off x="695325" y="3489325"/>
            <a:ext cx="1297785" cy="3429000"/>
          </a:xfrm>
          <a:prstGeom prst="rect">
            <a:avLst/>
          </a:prstGeom>
        </p:spPr>
      </p:pic>
      <p:grpSp>
        <p:nvGrpSpPr>
          <p:cNvPr id="2" name="组合 1">
            <a:extLst>
              <a:ext uri="{FF2B5EF4-FFF2-40B4-BE49-F238E27FC236}">
                <a16:creationId xmlns:a16="http://schemas.microsoft.com/office/drawing/2014/main" id="{E76920A4-40FC-4927-ABA2-E612E9BF235B}"/>
              </a:ext>
            </a:extLst>
          </p:cNvPr>
          <p:cNvGrpSpPr/>
          <p:nvPr/>
        </p:nvGrpSpPr>
        <p:grpSpPr>
          <a:xfrm>
            <a:off x="-528536" y="1930940"/>
            <a:ext cx="13249071" cy="2996120"/>
            <a:chOff x="-528536" y="1930940"/>
            <a:chExt cx="13249071" cy="2996120"/>
          </a:xfrm>
        </p:grpSpPr>
        <p:sp>
          <p:nvSpPr>
            <p:cNvPr id="21" name="矩形 20">
              <a:extLst>
                <a:ext uri="{FF2B5EF4-FFF2-40B4-BE49-F238E27FC236}">
                  <a16:creationId xmlns:a16="http://schemas.microsoft.com/office/drawing/2014/main" id="{764DA828-01BA-43F2-92AE-DDD6631CE69C}"/>
                </a:ext>
              </a:extLst>
            </p:cNvPr>
            <p:cNvSpPr/>
            <p:nvPr/>
          </p:nvSpPr>
          <p:spPr>
            <a:xfrm>
              <a:off x="-528536" y="1930940"/>
              <a:ext cx="13249071" cy="2996120"/>
            </a:xfrm>
            <a:prstGeom prst="rect">
              <a:avLst/>
            </a:prstGeom>
            <a:gradFill>
              <a:gsLst>
                <a:gs pos="60000">
                  <a:schemeClr val="accent1"/>
                </a:gs>
                <a:gs pos="100000">
                  <a:schemeClr val="accent4"/>
                </a:gs>
              </a:gsLst>
              <a:lin ang="5400000" scaled="1"/>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22" name="矩形 21">
              <a:extLst>
                <a:ext uri="{FF2B5EF4-FFF2-40B4-BE49-F238E27FC236}">
                  <a16:creationId xmlns:a16="http://schemas.microsoft.com/office/drawing/2014/main" id="{47141A5E-D16F-4CCD-9C89-E145F6612B9F}"/>
                </a:ext>
              </a:extLst>
            </p:cNvPr>
            <p:cNvSpPr/>
            <p:nvPr/>
          </p:nvSpPr>
          <p:spPr>
            <a:xfrm>
              <a:off x="-382622" y="2067128"/>
              <a:ext cx="12957243" cy="2723744"/>
            </a:xfrm>
            <a:prstGeom prst="rect">
              <a:avLst/>
            </a:prstGeom>
            <a:gradFill>
              <a:gsLst>
                <a:gs pos="0">
                  <a:schemeClr val="accent1"/>
                </a:gs>
                <a:gs pos="91000">
                  <a:schemeClr val="accent4"/>
                </a:gs>
              </a:gsLst>
              <a:lin ang="5400000" scaled="1"/>
            </a:gradFill>
            <a:ln w="317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33" name="文本框 32">
            <a:extLst>
              <a:ext uri="{FF2B5EF4-FFF2-40B4-BE49-F238E27FC236}">
                <a16:creationId xmlns:a16="http://schemas.microsoft.com/office/drawing/2014/main" id="{892D8D7A-6E19-490E-870C-AD213B0DEC3D}"/>
              </a:ext>
            </a:extLst>
          </p:cNvPr>
          <p:cNvSpPr txBox="1"/>
          <p:nvPr/>
        </p:nvSpPr>
        <p:spPr>
          <a:xfrm>
            <a:off x="3248906" y="3578272"/>
            <a:ext cx="5694188" cy="615553"/>
          </a:xfrm>
          <a:prstGeom prst="rect">
            <a:avLst/>
          </a:prstGeom>
          <a:noFill/>
          <a:effectLst/>
        </p:spPr>
        <p:txBody>
          <a:bodyPr wrap="square" lIns="0" tIns="0" rIns="0" bIns="0" rtlCol="0">
            <a:spAutoFit/>
          </a:bodyPr>
          <a:lstStyle/>
          <a:p>
            <a:pPr algn="ctr"/>
            <a:r>
              <a:rPr lang="zh-CN" altLang="en-US" sz="4000" spc="300" dirty="0">
                <a:solidFill>
                  <a:schemeClr val="accent2"/>
                </a:solidFill>
                <a:effectLst>
                  <a:outerShdw blurRad="50800" dist="38100" dir="2700000" algn="tl" rotWithShape="0">
                    <a:prstClr val="black">
                      <a:alpha val="19000"/>
                    </a:prstClr>
                  </a:outerShdw>
                </a:effectLst>
                <a:latin typeface="+mj-ea"/>
                <a:ea typeface="+mj-ea"/>
              </a:rPr>
              <a:t>感谢大家观看</a:t>
            </a:r>
            <a:endParaRPr lang="zh-CN" altLang="en-US" sz="1100" spc="300" dirty="0">
              <a:solidFill>
                <a:schemeClr val="accent2"/>
              </a:solidFill>
              <a:effectLst>
                <a:outerShdw blurRad="50800" dist="38100" dir="2700000" algn="tl" rotWithShape="0">
                  <a:prstClr val="black">
                    <a:alpha val="19000"/>
                  </a:prstClr>
                </a:outerShdw>
              </a:effectLst>
              <a:latin typeface="+mj-ea"/>
              <a:ea typeface="+mj-ea"/>
            </a:endParaRPr>
          </a:p>
        </p:txBody>
      </p:sp>
      <p:pic>
        <p:nvPicPr>
          <p:cNvPr id="159" name="图形 158">
            <a:extLst>
              <a:ext uri="{FF2B5EF4-FFF2-40B4-BE49-F238E27FC236}">
                <a16:creationId xmlns:a16="http://schemas.microsoft.com/office/drawing/2014/main" id="{03FD7D14-14D9-42EC-8A13-44079E8612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375629" y="-1498600"/>
            <a:ext cx="842754" cy="3595742"/>
          </a:xfrm>
          <a:prstGeom prst="rect">
            <a:avLst/>
          </a:prstGeom>
        </p:spPr>
      </p:pic>
      <p:pic>
        <p:nvPicPr>
          <p:cNvPr id="160" name="图形 159">
            <a:extLst>
              <a:ext uri="{FF2B5EF4-FFF2-40B4-BE49-F238E27FC236}">
                <a16:creationId xmlns:a16="http://schemas.microsoft.com/office/drawing/2014/main" id="{3F6216AE-535B-4481-8D7C-4B3FD0B310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02629" y="6018113"/>
            <a:ext cx="537632" cy="581224"/>
          </a:xfrm>
          <a:prstGeom prst="rect">
            <a:avLst/>
          </a:prstGeom>
        </p:spPr>
      </p:pic>
      <p:pic>
        <p:nvPicPr>
          <p:cNvPr id="161" name="图形 160">
            <a:extLst>
              <a:ext uri="{FF2B5EF4-FFF2-40B4-BE49-F238E27FC236}">
                <a16:creationId xmlns:a16="http://schemas.microsoft.com/office/drawing/2014/main" id="{0CCA3323-8083-402A-84BB-B61F28ADB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2977" y="1716930"/>
            <a:ext cx="646021" cy="756767"/>
          </a:xfrm>
          <a:prstGeom prst="rect">
            <a:avLst/>
          </a:prstGeom>
        </p:spPr>
      </p:pic>
      <p:grpSp>
        <p:nvGrpSpPr>
          <p:cNvPr id="162" name="组合 161">
            <a:extLst>
              <a:ext uri="{FF2B5EF4-FFF2-40B4-BE49-F238E27FC236}">
                <a16:creationId xmlns:a16="http://schemas.microsoft.com/office/drawing/2014/main" id="{16F8F743-08E1-42FD-BD10-CF6C2384E40E}"/>
              </a:ext>
            </a:extLst>
          </p:cNvPr>
          <p:cNvGrpSpPr/>
          <p:nvPr/>
        </p:nvGrpSpPr>
        <p:grpSpPr>
          <a:xfrm>
            <a:off x="10030537" y="4180733"/>
            <a:ext cx="652605" cy="644185"/>
            <a:chOff x="0" y="2923934"/>
            <a:chExt cx="765908" cy="756026"/>
          </a:xfrm>
          <a:solidFill>
            <a:schemeClr val="bg2">
              <a:alpha val="99000"/>
            </a:schemeClr>
          </a:solidFill>
        </p:grpSpPr>
        <p:sp>
          <p:nvSpPr>
            <p:cNvPr id="163" name="任意多边形: 形状 162">
              <a:extLst>
                <a:ext uri="{FF2B5EF4-FFF2-40B4-BE49-F238E27FC236}">
                  <a16:creationId xmlns:a16="http://schemas.microsoft.com/office/drawing/2014/main" id="{B26F4053-07F3-4E54-8FA6-1882A8095A06}"/>
                </a:ext>
              </a:extLst>
            </p:cNvPr>
            <p:cNvSpPr/>
            <p:nvPr/>
          </p:nvSpPr>
          <p:spPr>
            <a:xfrm>
              <a:off x="343649" y="2945003"/>
              <a:ext cx="10171" cy="11624"/>
            </a:xfrm>
            <a:custGeom>
              <a:avLst/>
              <a:gdLst>
                <a:gd name="connsiteX0" fmla="*/ 10171 w 10171"/>
                <a:gd name="connsiteY0" fmla="*/ 436 h 11624"/>
                <a:gd name="connsiteX1" fmla="*/ 4650 w 10171"/>
                <a:gd name="connsiteY1" fmla="*/ 11624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436"/>
                  </a:moveTo>
                  <a:lnTo>
                    <a:pt x="4650" y="11624"/>
                  </a:lnTo>
                  <a:lnTo>
                    <a:pt x="0" y="0"/>
                  </a:lnTo>
                </a:path>
              </a:pathLst>
            </a:custGeom>
            <a:grpFill/>
            <a:ln w="7239" cap="rnd">
              <a:solidFill>
                <a:srgbClr val="F4BD6E"/>
              </a:solidFill>
              <a:prstDash val="solid"/>
              <a:round/>
            </a:ln>
          </p:spPr>
          <p:txBody>
            <a:bodyPr rtlCol="0" anchor="ctr"/>
            <a:lstStyle/>
            <a:p>
              <a:endParaRPr lang="zh-CN" altLang="en-US"/>
            </a:p>
          </p:txBody>
        </p:sp>
        <p:sp>
          <p:nvSpPr>
            <p:cNvPr id="164" name="任意多边形: 形状 163">
              <a:extLst>
                <a:ext uri="{FF2B5EF4-FFF2-40B4-BE49-F238E27FC236}">
                  <a16:creationId xmlns:a16="http://schemas.microsoft.com/office/drawing/2014/main" id="{14DDF9BD-044E-45DB-8F27-C10A39670D52}"/>
                </a:ext>
              </a:extLst>
            </p:cNvPr>
            <p:cNvSpPr/>
            <p:nvPr/>
          </p:nvSpPr>
          <p:spPr>
            <a:xfrm>
              <a:off x="372855" y="2923934"/>
              <a:ext cx="10026" cy="11624"/>
            </a:xfrm>
            <a:custGeom>
              <a:avLst/>
              <a:gdLst>
                <a:gd name="connsiteX0" fmla="*/ 0 w 10026"/>
                <a:gd name="connsiteY0" fmla="*/ 11189 h 11624"/>
                <a:gd name="connsiteX1" fmla="*/ 5522 w 10026"/>
                <a:gd name="connsiteY1" fmla="*/ 0 h 11624"/>
                <a:gd name="connsiteX2" fmla="*/ 10026 w 10026"/>
                <a:gd name="connsiteY2" fmla="*/ 11625 h 11624"/>
              </a:gdLst>
              <a:ahLst/>
              <a:cxnLst>
                <a:cxn ang="0">
                  <a:pos x="connsiteX0" y="connsiteY0"/>
                </a:cxn>
                <a:cxn ang="0">
                  <a:pos x="connsiteX1" y="connsiteY1"/>
                </a:cxn>
                <a:cxn ang="0">
                  <a:pos x="connsiteX2" y="connsiteY2"/>
                </a:cxn>
              </a:cxnLst>
              <a:rect l="l" t="t" r="r" b="b"/>
              <a:pathLst>
                <a:path w="10026" h="11624">
                  <a:moveTo>
                    <a:pt x="0" y="11189"/>
                  </a:moveTo>
                  <a:lnTo>
                    <a:pt x="5522" y="0"/>
                  </a:lnTo>
                  <a:lnTo>
                    <a:pt x="10026" y="11625"/>
                  </a:lnTo>
                </a:path>
              </a:pathLst>
            </a:custGeom>
            <a:grpFill/>
            <a:ln w="7239" cap="rnd">
              <a:solidFill>
                <a:srgbClr val="F4BD6E"/>
              </a:solidFill>
              <a:prstDash val="solid"/>
              <a:round/>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95098BDB-8E6C-470F-AC62-4DFBD7F51E2F}"/>
                </a:ext>
              </a:extLst>
            </p:cNvPr>
            <p:cNvSpPr/>
            <p:nvPr/>
          </p:nvSpPr>
          <p:spPr>
            <a:xfrm>
              <a:off x="391455" y="2957209"/>
              <a:ext cx="64370" cy="162306"/>
            </a:xfrm>
            <a:custGeom>
              <a:avLst/>
              <a:gdLst>
                <a:gd name="connsiteX0" fmla="*/ 0 w 64370"/>
                <a:gd name="connsiteY0" fmla="*/ 0 h 162306"/>
                <a:gd name="connsiteX1" fmla="*/ 64371 w 64370"/>
                <a:gd name="connsiteY1" fmla="*/ 162307 h 162306"/>
              </a:gdLst>
              <a:ahLst/>
              <a:cxnLst>
                <a:cxn ang="0">
                  <a:pos x="connsiteX0" y="connsiteY0"/>
                </a:cxn>
                <a:cxn ang="0">
                  <a:pos x="connsiteX1" y="connsiteY1"/>
                </a:cxn>
              </a:cxnLst>
              <a:rect l="l" t="t" r="r" b="b"/>
              <a:pathLst>
                <a:path w="64370" h="162306">
                  <a:moveTo>
                    <a:pt x="0" y="0"/>
                  </a:moveTo>
                  <a:lnTo>
                    <a:pt x="64371" y="162307"/>
                  </a:lnTo>
                </a:path>
              </a:pathLst>
            </a:custGeom>
            <a:grpFill/>
            <a:ln w="7239" cap="rnd">
              <a:solidFill>
                <a:srgbClr val="F4BD6E"/>
              </a:solidFill>
              <a:custDash>
                <a:ds d="120000" sp="120000"/>
              </a:custDash>
              <a:round/>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3E58FFB7-233E-4F92-9237-0BE59AD7559B}"/>
                </a:ext>
              </a:extLst>
            </p:cNvPr>
            <p:cNvSpPr/>
            <p:nvPr/>
          </p:nvSpPr>
          <p:spPr>
            <a:xfrm>
              <a:off x="460184" y="3130268"/>
              <a:ext cx="17000" cy="11624"/>
            </a:xfrm>
            <a:custGeom>
              <a:avLst/>
              <a:gdLst>
                <a:gd name="connsiteX0" fmla="*/ 0 w 17000"/>
                <a:gd name="connsiteY0" fmla="*/ 0 h 11624"/>
                <a:gd name="connsiteX1" fmla="*/ 4505 w 17000"/>
                <a:gd name="connsiteY1" fmla="*/ 11624 h 11624"/>
                <a:gd name="connsiteX2" fmla="*/ 17001 w 17000"/>
                <a:gd name="connsiteY2" fmla="*/ 10753 h 11624"/>
              </a:gdLst>
              <a:ahLst/>
              <a:cxnLst>
                <a:cxn ang="0">
                  <a:pos x="connsiteX0" y="connsiteY0"/>
                </a:cxn>
                <a:cxn ang="0">
                  <a:pos x="connsiteX1" y="connsiteY1"/>
                </a:cxn>
                <a:cxn ang="0">
                  <a:pos x="connsiteX2" y="connsiteY2"/>
                </a:cxn>
              </a:cxnLst>
              <a:rect l="l" t="t" r="r" b="b"/>
              <a:pathLst>
                <a:path w="17000" h="11624">
                  <a:moveTo>
                    <a:pt x="0" y="0"/>
                  </a:moveTo>
                  <a:lnTo>
                    <a:pt x="4505" y="11624"/>
                  </a:lnTo>
                  <a:lnTo>
                    <a:pt x="17001" y="10753"/>
                  </a:lnTo>
                </a:path>
              </a:pathLst>
            </a:custGeom>
            <a:grpFill/>
            <a:ln w="7239" cap="rnd">
              <a:solidFill>
                <a:srgbClr val="F4BD6E"/>
              </a:solidFill>
              <a:prstDash val="solid"/>
              <a:round/>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71D4FE6E-D19A-4974-A636-8D138841D83C}"/>
                </a:ext>
              </a:extLst>
            </p:cNvPr>
            <p:cNvSpPr/>
            <p:nvPr/>
          </p:nvSpPr>
          <p:spPr>
            <a:xfrm>
              <a:off x="500579" y="3127507"/>
              <a:ext cx="174948" cy="11915"/>
            </a:xfrm>
            <a:custGeom>
              <a:avLst/>
              <a:gdLst>
                <a:gd name="connsiteX0" fmla="*/ 0 w 174948"/>
                <a:gd name="connsiteY0" fmla="*/ 11915 h 11915"/>
                <a:gd name="connsiteX1" fmla="*/ 174948 w 174948"/>
                <a:gd name="connsiteY1" fmla="*/ 0 h 11915"/>
              </a:gdLst>
              <a:ahLst/>
              <a:cxnLst>
                <a:cxn ang="0">
                  <a:pos x="connsiteX0" y="connsiteY0"/>
                </a:cxn>
                <a:cxn ang="0">
                  <a:pos x="connsiteX1" y="connsiteY1"/>
                </a:cxn>
              </a:cxnLst>
              <a:rect l="l" t="t" r="r" b="b"/>
              <a:pathLst>
                <a:path w="174948" h="11915">
                  <a:moveTo>
                    <a:pt x="0" y="11915"/>
                  </a:moveTo>
                  <a:lnTo>
                    <a:pt x="174948" y="0"/>
                  </a:lnTo>
                </a:path>
              </a:pathLst>
            </a:custGeom>
            <a:grpFill/>
            <a:ln w="7239" cap="rnd">
              <a:solidFill>
                <a:srgbClr val="F4BD6E"/>
              </a:solidFill>
              <a:custDash>
                <a:ds d="120750" sp="120750"/>
              </a:custDash>
              <a:round/>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F221CC9E-84FE-4E44-BD39-39A8D9E49FBE}"/>
                </a:ext>
              </a:extLst>
            </p:cNvPr>
            <p:cNvSpPr/>
            <p:nvPr/>
          </p:nvSpPr>
          <p:spPr>
            <a:xfrm>
              <a:off x="687152" y="3125764"/>
              <a:ext cx="12496" cy="9880"/>
            </a:xfrm>
            <a:custGeom>
              <a:avLst/>
              <a:gdLst>
                <a:gd name="connsiteX0" fmla="*/ 0 w 12496"/>
                <a:gd name="connsiteY0" fmla="*/ 872 h 9880"/>
                <a:gd name="connsiteX1" fmla="*/ 12496 w 12496"/>
                <a:gd name="connsiteY1" fmla="*/ 0 h 9880"/>
                <a:gd name="connsiteX2" fmla="*/ 4650 w 12496"/>
                <a:gd name="connsiteY2" fmla="*/ 9881 h 9880"/>
              </a:gdLst>
              <a:ahLst/>
              <a:cxnLst>
                <a:cxn ang="0">
                  <a:pos x="connsiteX0" y="connsiteY0"/>
                </a:cxn>
                <a:cxn ang="0">
                  <a:pos x="connsiteX1" y="connsiteY1"/>
                </a:cxn>
                <a:cxn ang="0">
                  <a:pos x="connsiteX2" y="connsiteY2"/>
                </a:cxn>
              </a:cxnLst>
              <a:rect l="l" t="t" r="r" b="b"/>
              <a:pathLst>
                <a:path w="12496" h="9880">
                  <a:moveTo>
                    <a:pt x="0" y="872"/>
                  </a:moveTo>
                  <a:lnTo>
                    <a:pt x="12496" y="0"/>
                  </a:lnTo>
                  <a:lnTo>
                    <a:pt x="4650" y="9881"/>
                  </a:lnTo>
                </a:path>
              </a:pathLst>
            </a:custGeom>
            <a:grpFill/>
            <a:ln w="7239" cap="rnd">
              <a:solidFill>
                <a:srgbClr val="F4BD6E"/>
              </a:solidFill>
              <a:prstDash val="solid"/>
              <a:round/>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E10F21B0-F0B6-4C1B-A4AD-7A45EA0C66B8}"/>
                </a:ext>
              </a:extLst>
            </p:cNvPr>
            <p:cNvSpPr/>
            <p:nvPr/>
          </p:nvSpPr>
          <p:spPr>
            <a:xfrm>
              <a:off x="568292" y="3153808"/>
              <a:ext cx="108979" cy="136732"/>
            </a:xfrm>
            <a:custGeom>
              <a:avLst/>
              <a:gdLst>
                <a:gd name="connsiteX0" fmla="*/ 108979 w 108979"/>
                <a:gd name="connsiteY0" fmla="*/ 0 h 136732"/>
                <a:gd name="connsiteX1" fmla="*/ 0 w 108979"/>
                <a:gd name="connsiteY1" fmla="*/ 136733 h 136732"/>
              </a:gdLst>
              <a:ahLst/>
              <a:cxnLst>
                <a:cxn ang="0">
                  <a:pos x="connsiteX0" y="connsiteY0"/>
                </a:cxn>
                <a:cxn ang="0">
                  <a:pos x="connsiteX1" y="connsiteY1"/>
                </a:cxn>
              </a:cxnLst>
              <a:rect l="l" t="t" r="r" b="b"/>
              <a:pathLst>
                <a:path w="108979" h="136732">
                  <a:moveTo>
                    <a:pt x="108979" y="0"/>
                  </a:moveTo>
                  <a:lnTo>
                    <a:pt x="0" y="136733"/>
                  </a:lnTo>
                </a:path>
              </a:pathLst>
            </a:custGeom>
            <a:grpFill/>
            <a:ln w="7239" cap="rnd">
              <a:solidFill>
                <a:srgbClr val="F4BD6E"/>
              </a:solidFill>
              <a:custDash>
                <a:ds d="120000" sp="120000"/>
              </a:custDash>
              <a:round/>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7C1286AA-D0F0-4686-9912-D93C120554B9}"/>
                </a:ext>
              </a:extLst>
            </p:cNvPr>
            <p:cNvSpPr/>
            <p:nvPr/>
          </p:nvSpPr>
          <p:spPr>
            <a:xfrm>
              <a:off x="553180" y="3299550"/>
              <a:ext cx="7846" cy="20197"/>
            </a:xfrm>
            <a:custGeom>
              <a:avLst/>
              <a:gdLst>
                <a:gd name="connsiteX0" fmla="*/ 7847 w 7846"/>
                <a:gd name="connsiteY0" fmla="*/ 0 h 20197"/>
                <a:gd name="connsiteX1" fmla="*/ 0 w 7846"/>
                <a:gd name="connsiteY1" fmla="*/ 9735 h 20197"/>
                <a:gd name="connsiteX2" fmla="*/ 6975 w 7846"/>
                <a:gd name="connsiteY2" fmla="*/ 20198 h 20197"/>
              </a:gdLst>
              <a:ahLst/>
              <a:cxnLst>
                <a:cxn ang="0">
                  <a:pos x="connsiteX0" y="connsiteY0"/>
                </a:cxn>
                <a:cxn ang="0">
                  <a:pos x="connsiteX1" y="connsiteY1"/>
                </a:cxn>
                <a:cxn ang="0">
                  <a:pos x="connsiteX2" y="connsiteY2"/>
                </a:cxn>
              </a:cxnLst>
              <a:rect l="l" t="t" r="r" b="b"/>
              <a:pathLst>
                <a:path w="7846" h="20197">
                  <a:moveTo>
                    <a:pt x="7847" y="0"/>
                  </a:moveTo>
                  <a:lnTo>
                    <a:pt x="0" y="9735"/>
                  </a:lnTo>
                  <a:lnTo>
                    <a:pt x="6975" y="20198"/>
                  </a:lnTo>
                </a:path>
              </a:pathLst>
            </a:custGeom>
            <a:grpFill/>
            <a:ln w="7239" cap="rnd">
              <a:solidFill>
                <a:srgbClr val="F4BD6E"/>
              </a:solidFill>
              <a:prstDash val="solid"/>
              <a:round/>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CD67FF4A-57BE-4C06-A2C3-ADABEF3FE1D1}"/>
                </a:ext>
              </a:extLst>
            </p:cNvPr>
            <p:cNvSpPr/>
            <p:nvPr/>
          </p:nvSpPr>
          <p:spPr>
            <a:xfrm>
              <a:off x="573232" y="3339073"/>
              <a:ext cx="97936" cy="144724"/>
            </a:xfrm>
            <a:custGeom>
              <a:avLst/>
              <a:gdLst>
                <a:gd name="connsiteX0" fmla="*/ 0 w 97936"/>
                <a:gd name="connsiteY0" fmla="*/ 0 h 144724"/>
                <a:gd name="connsiteX1" fmla="*/ 97936 w 97936"/>
                <a:gd name="connsiteY1" fmla="*/ 144725 h 144724"/>
              </a:gdLst>
              <a:ahLst/>
              <a:cxnLst>
                <a:cxn ang="0">
                  <a:pos x="connsiteX0" y="connsiteY0"/>
                </a:cxn>
                <a:cxn ang="0">
                  <a:pos x="connsiteX1" y="connsiteY1"/>
                </a:cxn>
              </a:cxnLst>
              <a:rect l="l" t="t" r="r" b="b"/>
              <a:pathLst>
                <a:path w="97936" h="144724">
                  <a:moveTo>
                    <a:pt x="0" y="0"/>
                  </a:moveTo>
                  <a:lnTo>
                    <a:pt x="97936" y="144725"/>
                  </a:lnTo>
                </a:path>
              </a:pathLst>
            </a:custGeom>
            <a:grpFill/>
            <a:ln w="7239" cap="rnd">
              <a:solidFill>
                <a:srgbClr val="F4BD6E"/>
              </a:solidFill>
              <a:custDash>
                <a:ds d="120000" sp="120000"/>
              </a:custDash>
              <a:round/>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EEE6C214-E329-463C-9081-9F2AC27C5E0A}"/>
                </a:ext>
              </a:extLst>
            </p:cNvPr>
            <p:cNvSpPr/>
            <p:nvPr/>
          </p:nvSpPr>
          <p:spPr>
            <a:xfrm>
              <a:off x="672331" y="3493533"/>
              <a:ext cx="12350" cy="10316"/>
            </a:xfrm>
            <a:custGeom>
              <a:avLst/>
              <a:gdLst>
                <a:gd name="connsiteX0" fmla="*/ 5376 w 12350"/>
                <a:gd name="connsiteY0" fmla="*/ 0 h 10316"/>
                <a:gd name="connsiteX1" fmla="*/ 12351 w 12350"/>
                <a:gd name="connsiteY1" fmla="*/ 10317 h 10316"/>
                <a:gd name="connsiteX2" fmla="*/ 0 w 12350"/>
                <a:gd name="connsiteY2" fmla="*/ 8428 h 10316"/>
              </a:gdLst>
              <a:ahLst/>
              <a:cxnLst>
                <a:cxn ang="0">
                  <a:pos x="connsiteX0" y="connsiteY0"/>
                </a:cxn>
                <a:cxn ang="0">
                  <a:pos x="connsiteX1" y="connsiteY1"/>
                </a:cxn>
                <a:cxn ang="0">
                  <a:pos x="connsiteX2" y="connsiteY2"/>
                </a:cxn>
              </a:cxnLst>
              <a:rect l="l" t="t" r="r" b="b"/>
              <a:pathLst>
                <a:path w="12350" h="10316">
                  <a:moveTo>
                    <a:pt x="5376" y="0"/>
                  </a:moveTo>
                  <a:lnTo>
                    <a:pt x="12351" y="10317"/>
                  </a:lnTo>
                  <a:lnTo>
                    <a:pt x="0" y="8428"/>
                  </a:lnTo>
                </a:path>
              </a:pathLst>
            </a:custGeom>
            <a:grpFill/>
            <a:ln w="7239" cap="rnd">
              <a:solidFill>
                <a:srgbClr val="F4BD6E"/>
              </a:solidFill>
              <a:prstDash val="solid"/>
              <a:round/>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4638B4C3-E899-41E8-8FE8-264658B0FAFC}"/>
                </a:ext>
              </a:extLst>
            </p:cNvPr>
            <p:cNvSpPr/>
            <p:nvPr/>
          </p:nvSpPr>
          <p:spPr>
            <a:xfrm>
              <a:off x="475732" y="3472900"/>
              <a:ext cx="173349" cy="25719"/>
            </a:xfrm>
            <a:custGeom>
              <a:avLst/>
              <a:gdLst>
                <a:gd name="connsiteX0" fmla="*/ 173350 w 173349"/>
                <a:gd name="connsiteY0" fmla="*/ 25719 h 25719"/>
                <a:gd name="connsiteX1" fmla="*/ 0 w 173349"/>
                <a:gd name="connsiteY1" fmla="*/ 0 h 25719"/>
              </a:gdLst>
              <a:ahLst/>
              <a:cxnLst>
                <a:cxn ang="0">
                  <a:pos x="connsiteX0" y="connsiteY0"/>
                </a:cxn>
                <a:cxn ang="0">
                  <a:pos x="connsiteX1" y="connsiteY1"/>
                </a:cxn>
              </a:cxnLst>
              <a:rect l="l" t="t" r="r" b="b"/>
              <a:pathLst>
                <a:path w="173349" h="25719">
                  <a:moveTo>
                    <a:pt x="173350" y="25719"/>
                  </a:moveTo>
                  <a:lnTo>
                    <a:pt x="0" y="0"/>
                  </a:lnTo>
                </a:path>
              </a:pathLst>
            </a:custGeom>
            <a:grpFill/>
            <a:ln w="7239" cap="rnd">
              <a:solidFill>
                <a:srgbClr val="F4BD6E"/>
              </a:solidFill>
              <a:custDash>
                <a:ds d="120750" sp="120750"/>
              </a:custDash>
              <a:round/>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8BF403D4-401C-46CF-B0D5-C221CEC6B5BC}"/>
                </a:ext>
              </a:extLst>
            </p:cNvPr>
            <p:cNvSpPr/>
            <p:nvPr/>
          </p:nvSpPr>
          <p:spPr>
            <a:xfrm>
              <a:off x="446235" y="3469267"/>
              <a:ext cx="17872" cy="11333"/>
            </a:xfrm>
            <a:custGeom>
              <a:avLst/>
              <a:gdLst>
                <a:gd name="connsiteX0" fmla="*/ 17873 w 17872"/>
                <a:gd name="connsiteY0" fmla="*/ 1889 h 11333"/>
                <a:gd name="connsiteX1" fmla="*/ 5522 w 17872"/>
                <a:gd name="connsiteY1" fmla="*/ 0 h 11333"/>
                <a:gd name="connsiteX2" fmla="*/ 0 w 17872"/>
                <a:gd name="connsiteY2" fmla="*/ 11334 h 11333"/>
              </a:gdLst>
              <a:ahLst/>
              <a:cxnLst>
                <a:cxn ang="0">
                  <a:pos x="connsiteX0" y="connsiteY0"/>
                </a:cxn>
                <a:cxn ang="0">
                  <a:pos x="connsiteX1" y="connsiteY1"/>
                </a:cxn>
                <a:cxn ang="0">
                  <a:pos x="connsiteX2" y="connsiteY2"/>
                </a:cxn>
              </a:cxnLst>
              <a:rect l="l" t="t" r="r" b="b"/>
              <a:pathLst>
                <a:path w="17872" h="11333">
                  <a:moveTo>
                    <a:pt x="17873" y="1889"/>
                  </a:moveTo>
                  <a:lnTo>
                    <a:pt x="5522" y="0"/>
                  </a:lnTo>
                  <a:lnTo>
                    <a:pt x="0" y="11334"/>
                  </a:lnTo>
                </a:path>
              </a:pathLst>
            </a:custGeom>
            <a:grpFill/>
            <a:ln w="7239" cap="rnd">
              <a:solidFill>
                <a:srgbClr val="F4BD6E"/>
              </a:solidFill>
              <a:prstDash val="solid"/>
              <a:round/>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3EC23A00-8E97-44B1-9350-23560A27C74D}"/>
                </a:ext>
              </a:extLst>
            </p:cNvPr>
            <p:cNvSpPr/>
            <p:nvPr/>
          </p:nvSpPr>
          <p:spPr>
            <a:xfrm>
              <a:off x="358906" y="3501380"/>
              <a:ext cx="77012" cy="156785"/>
            </a:xfrm>
            <a:custGeom>
              <a:avLst/>
              <a:gdLst>
                <a:gd name="connsiteX0" fmla="*/ 77012 w 77012"/>
                <a:gd name="connsiteY0" fmla="*/ 0 h 156785"/>
                <a:gd name="connsiteX1" fmla="*/ 0 w 77012"/>
                <a:gd name="connsiteY1" fmla="*/ 156785 h 156785"/>
              </a:gdLst>
              <a:ahLst/>
              <a:cxnLst>
                <a:cxn ang="0">
                  <a:pos x="connsiteX0" y="connsiteY0"/>
                </a:cxn>
                <a:cxn ang="0">
                  <a:pos x="connsiteX1" y="connsiteY1"/>
                </a:cxn>
              </a:cxnLst>
              <a:rect l="l" t="t" r="r" b="b"/>
              <a:pathLst>
                <a:path w="77012" h="156785">
                  <a:moveTo>
                    <a:pt x="77012" y="0"/>
                  </a:moveTo>
                  <a:lnTo>
                    <a:pt x="0" y="156785"/>
                  </a:lnTo>
                </a:path>
              </a:pathLst>
            </a:custGeom>
            <a:grpFill/>
            <a:ln w="7239" cap="rnd">
              <a:solidFill>
                <a:srgbClr val="F4BD6E"/>
              </a:solidFill>
              <a:custDash>
                <a:ds d="120000" sp="120000"/>
              </a:custDash>
              <a:round/>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3E208139-E3B0-4420-81B9-18670AF06F30}"/>
                </a:ext>
              </a:extLst>
            </p:cNvPr>
            <p:cNvSpPr/>
            <p:nvPr/>
          </p:nvSpPr>
          <p:spPr>
            <a:xfrm>
              <a:off x="343649" y="3668336"/>
              <a:ext cx="10171" cy="11624"/>
            </a:xfrm>
            <a:custGeom>
              <a:avLst/>
              <a:gdLst>
                <a:gd name="connsiteX0" fmla="*/ 10171 w 10171"/>
                <a:gd name="connsiteY0" fmla="*/ 290 h 11624"/>
                <a:gd name="connsiteX1" fmla="*/ 4650 w 10171"/>
                <a:gd name="connsiteY1" fmla="*/ 11624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290"/>
                  </a:moveTo>
                  <a:lnTo>
                    <a:pt x="4650" y="11624"/>
                  </a:lnTo>
                  <a:lnTo>
                    <a:pt x="0" y="0"/>
                  </a:lnTo>
                </a:path>
              </a:pathLst>
            </a:custGeom>
            <a:grpFill/>
            <a:ln w="7239" cap="rnd">
              <a:solidFill>
                <a:srgbClr val="F4BD6E"/>
              </a:solidFill>
              <a:prstDash val="solid"/>
              <a:round/>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D41E553D-E006-49AD-9CC2-1EE4DC7CA3FA}"/>
                </a:ext>
              </a:extLst>
            </p:cNvPr>
            <p:cNvSpPr/>
            <p:nvPr/>
          </p:nvSpPr>
          <p:spPr>
            <a:xfrm>
              <a:off x="270851" y="3484234"/>
              <a:ext cx="64225" cy="162452"/>
            </a:xfrm>
            <a:custGeom>
              <a:avLst/>
              <a:gdLst>
                <a:gd name="connsiteX0" fmla="*/ 64225 w 64225"/>
                <a:gd name="connsiteY0" fmla="*/ 162452 h 162452"/>
                <a:gd name="connsiteX1" fmla="*/ 0 w 64225"/>
                <a:gd name="connsiteY1" fmla="*/ 0 h 162452"/>
              </a:gdLst>
              <a:ahLst/>
              <a:cxnLst>
                <a:cxn ang="0">
                  <a:pos x="connsiteX0" y="connsiteY0"/>
                </a:cxn>
                <a:cxn ang="0">
                  <a:pos x="connsiteX1" y="connsiteY1"/>
                </a:cxn>
              </a:cxnLst>
              <a:rect l="l" t="t" r="r" b="b"/>
              <a:pathLst>
                <a:path w="64225" h="162452">
                  <a:moveTo>
                    <a:pt x="64225" y="162452"/>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49129312-B637-4D14-874F-B02083A1D3A0}"/>
                </a:ext>
              </a:extLst>
            </p:cNvPr>
            <p:cNvSpPr/>
            <p:nvPr/>
          </p:nvSpPr>
          <p:spPr>
            <a:xfrm>
              <a:off x="249345" y="3461856"/>
              <a:ext cx="17146" cy="11624"/>
            </a:xfrm>
            <a:custGeom>
              <a:avLst/>
              <a:gdLst>
                <a:gd name="connsiteX0" fmla="*/ 17146 w 17146"/>
                <a:gd name="connsiteY0" fmla="*/ 11625 h 11624"/>
                <a:gd name="connsiteX1" fmla="*/ 12496 w 17146"/>
                <a:gd name="connsiteY1" fmla="*/ 0 h 11624"/>
                <a:gd name="connsiteX2" fmla="*/ 0 w 17146"/>
                <a:gd name="connsiteY2" fmla="*/ 872 h 11624"/>
              </a:gdLst>
              <a:ahLst/>
              <a:cxnLst>
                <a:cxn ang="0">
                  <a:pos x="connsiteX0" y="connsiteY0"/>
                </a:cxn>
                <a:cxn ang="0">
                  <a:pos x="connsiteX1" y="connsiteY1"/>
                </a:cxn>
                <a:cxn ang="0">
                  <a:pos x="connsiteX2" y="connsiteY2"/>
                </a:cxn>
              </a:cxnLst>
              <a:rect l="l" t="t" r="r" b="b"/>
              <a:pathLst>
                <a:path w="17146" h="11624">
                  <a:moveTo>
                    <a:pt x="17146" y="11625"/>
                  </a:moveTo>
                  <a:lnTo>
                    <a:pt x="12496" y="0"/>
                  </a:lnTo>
                  <a:lnTo>
                    <a:pt x="0" y="872"/>
                  </a:lnTo>
                </a:path>
              </a:pathLst>
            </a:custGeom>
            <a:grpFill/>
            <a:ln w="7239" cap="rnd">
              <a:solidFill>
                <a:srgbClr val="F4BD6E"/>
              </a:solidFill>
              <a:prstDash val="solid"/>
              <a:round/>
            </a:ln>
          </p:spPr>
          <p:txBody>
            <a:bodyPr rtlCol="0" anchor="ctr"/>
            <a:lstStyle/>
            <a:p>
              <a:endParaRPr lang="zh-CN" altLang="en-US"/>
            </a:p>
          </p:txBody>
        </p:sp>
        <p:sp>
          <p:nvSpPr>
            <p:cNvPr id="179" name="任意多边形: 形状 178">
              <a:extLst>
                <a:ext uri="{FF2B5EF4-FFF2-40B4-BE49-F238E27FC236}">
                  <a16:creationId xmlns:a16="http://schemas.microsoft.com/office/drawing/2014/main" id="{C3EAF5FB-3814-4C2F-92F8-53EFDD7E6065}"/>
                </a:ext>
              </a:extLst>
            </p:cNvPr>
            <p:cNvSpPr/>
            <p:nvPr/>
          </p:nvSpPr>
          <p:spPr>
            <a:xfrm>
              <a:off x="51148" y="3464327"/>
              <a:ext cx="174948" cy="11915"/>
            </a:xfrm>
            <a:custGeom>
              <a:avLst/>
              <a:gdLst>
                <a:gd name="connsiteX0" fmla="*/ 174948 w 174948"/>
                <a:gd name="connsiteY0" fmla="*/ 0 h 11915"/>
                <a:gd name="connsiteX1" fmla="*/ 0 w 174948"/>
                <a:gd name="connsiteY1" fmla="*/ 11915 h 11915"/>
              </a:gdLst>
              <a:ahLst/>
              <a:cxnLst>
                <a:cxn ang="0">
                  <a:pos x="connsiteX0" y="connsiteY0"/>
                </a:cxn>
                <a:cxn ang="0">
                  <a:pos x="connsiteX1" y="connsiteY1"/>
                </a:cxn>
              </a:cxnLst>
              <a:rect l="l" t="t" r="r" b="b"/>
              <a:pathLst>
                <a:path w="174948" h="11915">
                  <a:moveTo>
                    <a:pt x="174948" y="0"/>
                  </a:moveTo>
                  <a:lnTo>
                    <a:pt x="0" y="11915"/>
                  </a:lnTo>
                </a:path>
              </a:pathLst>
            </a:custGeom>
            <a:grpFill/>
            <a:ln w="7239" cap="rnd">
              <a:solidFill>
                <a:srgbClr val="F4BD6E"/>
              </a:solidFill>
              <a:custDash>
                <a:ds d="120750" sp="120750"/>
              </a:custDash>
              <a:round/>
            </a:ln>
          </p:spPr>
          <p:txBody>
            <a:bodyPr rtlCol="0" anchor="ctr"/>
            <a:lstStyle/>
            <a:p>
              <a:endParaRPr lang="zh-CN" altLang="en-US"/>
            </a:p>
          </p:txBody>
        </p:sp>
        <p:sp>
          <p:nvSpPr>
            <p:cNvPr id="180" name="任意多边形: 形状 179">
              <a:extLst>
                <a:ext uri="{FF2B5EF4-FFF2-40B4-BE49-F238E27FC236}">
                  <a16:creationId xmlns:a16="http://schemas.microsoft.com/office/drawing/2014/main" id="{D1420F7B-33C7-4D8C-A7EC-0016D04A4595}"/>
                </a:ext>
              </a:extLst>
            </p:cNvPr>
            <p:cNvSpPr/>
            <p:nvPr/>
          </p:nvSpPr>
          <p:spPr>
            <a:xfrm>
              <a:off x="27027" y="3468104"/>
              <a:ext cx="12496" cy="9880"/>
            </a:xfrm>
            <a:custGeom>
              <a:avLst/>
              <a:gdLst>
                <a:gd name="connsiteX0" fmla="*/ 12496 w 12496"/>
                <a:gd name="connsiteY0" fmla="*/ 9009 h 9880"/>
                <a:gd name="connsiteX1" fmla="*/ 0 w 12496"/>
                <a:gd name="connsiteY1" fmla="*/ 9881 h 9880"/>
                <a:gd name="connsiteX2" fmla="*/ 7701 w 12496"/>
                <a:gd name="connsiteY2" fmla="*/ 0 h 9880"/>
              </a:gdLst>
              <a:ahLst/>
              <a:cxnLst>
                <a:cxn ang="0">
                  <a:pos x="connsiteX0" y="connsiteY0"/>
                </a:cxn>
                <a:cxn ang="0">
                  <a:pos x="connsiteX1" y="connsiteY1"/>
                </a:cxn>
                <a:cxn ang="0">
                  <a:pos x="connsiteX2" y="connsiteY2"/>
                </a:cxn>
              </a:cxnLst>
              <a:rect l="l" t="t" r="r" b="b"/>
              <a:pathLst>
                <a:path w="12496" h="9880">
                  <a:moveTo>
                    <a:pt x="12496" y="9009"/>
                  </a:moveTo>
                  <a:lnTo>
                    <a:pt x="0" y="9881"/>
                  </a:lnTo>
                  <a:lnTo>
                    <a:pt x="7701" y="0"/>
                  </a:lnTo>
                </a:path>
              </a:pathLst>
            </a:custGeom>
            <a:grpFill/>
            <a:ln w="7239" cap="rnd">
              <a:solidFill>
                <a:srgbClr val="F4BD6E"/>
              </a:solidFill>
              <a:prstDash val="solid"/>
              <a:round/>
            </a:ln>
          </p:spPr>
          <p:txBody>
            <a:bodyPr rtlCol="0" anchor="ctr"/>
            <a:lstStyle/>
            <a:p>
              <a:endParaRPr lang="zh-CN" altLang="en-US"/>
            </a:p>
          </p:txBody>
        </p:sp>
        <p:sp>
          <p:nvSpPr>
            <p:cNvPr id="181" name="任意多边形: 形状 180">
              <a:extLst>
                <a:ext uri="{FF2B5EF4-FFF2-40B4-BE49-F238E27FC236}">
                  <a16:creationId xmlns:a16="http://schemas.microsoft.com/office/drawing/2014/main" id="{29BB3E2D-59EE-4B81-BF0F-2079D9BB3F28}"/>
                </a:ext>
              </a:extLst>
            </p:cNvPr>
            <p:cNvSpPr/>
            <p:nvPr/>
          </p:nvSpPr>
          <p:spPr>
            <a:xfrm>
              <a:off x="49404" y="3313354"/>
              <a:ext cx="108979" cy="136587"/>
            </a:xfrm>
            <a:custGeom>
              <a:avLst/>
              <a:gdLst>
                <a:gd name="connsiteX0" fmla="*/ 0 w 108979"/>
                <a:gd name="connsiteY0" fmla="*/ 136587 h 136587"/>
                <a:gd name="connsiteX1" fmla="*/ 108979 w 108979"/>
                <a:gd name="connsiteY1" fmla="*/ 0 h 136587"/>
              </a:gdLst>
              <a:ahLst/>
              <a:cxnLst>
                <a:cxn ang="0">
                  <a:pos x="connsiteX0" y="connsiteY0"/>
                </a:cxn>
                <a:cxn ang="0">
                  <a:pos x="connsiteX1" y="connsiteY1"/>
                </a:cxn>
              </a:cxnLst>
              <a:rect l="l" t="t" r="r" b="b"/>
              <a:pathLst>
                <a:path w="108979" h="136587">
                  <a:moveTo>
                    <a:pt x="0" y="136587"/>
                  </a:moveTo>
                  <a:lnTo>
                    <a:pt x="108979" y="0"/>
                  </a:lnTo>
                </a:path>
              </a:pathLst>
            </a:custGeom>
            <a:grpFill/>
            <a:ln w="7239" cap="rnd">
              <a:solidFill>
                <a:srgbClr val="F4BD6E"/>
              </a:solidFill>
              <a:custDash>
                <a:ds d="120000" sp="120000"/>
              </a:custDash>
              <a:round/>
            </a:ln>
          </p:spPr>
          <p:txBody>
            <a:bodyPr rtlCol="0" anchor="ctr"/>
            <a:lstStyle/>
            <a:p>
              <a:endParaRPr lang="zh-CN" altLang="en-US"/>
            </a:p>
          </p:txBody>
        </p:sp>
        <p:sp>
          <p:nvSpPr>
            <p:cNvPr id="182" name="任意多边形: 形状 181">
              <a:extLst>
                <a:ext uri="{FF2B5EF4-FFF2-40B4-BE49-F238E27FC236}">
                  <a16:creationId xmlns:a16="http://schemas.microsoft.com/office/drawing/2014/main" id="{E65B11D3-1BBA-4777-A800-915EBE171369}"/>
                </a:ext>
              </a:extLst>
            </p:cNvPr>
            <p:cNvSpPr/>
            <p:nvPr/>
          </p:nvSpPr>
          <p:spPr>
            <a:xfrm>
              <a:off x="165649" y="3284002"/>
              <a:ext cx="7846" cy="20197"/>
            </a:xfrm>
            <a:custGeom>
              <a:avLst/>
              <a:gdLst>
                <a:gd name="connsiteX0" fmla="*/ 0 w 7846"/>
                <a:gd name="connsiteY0" fmla="*/ 20198 h 20197"/>
                <a:gd name="connsiteX1" fmla="*/ 7847 w 7846"/>
                <a:gd name="connsiteY1" fmla="*/ 10462 h 20197"/>
                <a:gd name="connsiteX2" fmla="*/ 872 w 7846"/>
                <a:gd name="connsiteY2" fmla="*/ 0 h 20197"/>
              </a:gdLst>
              <a:ahLst/>
              <a:cxnLst>
                <a:cxn ang="0">
                  <a:pos x="connsiteX0" y="connsiteY0"/>
                </a:cxn>
                <a:cxn ang="0">
                  <a:pos x="connsiteX1" y="connsiteY1"/>
                </a:cxn>
                <a:cxn ang="0">
                  <a:pos x="connsiteX2" y="connsiteY2"/>
                </a:cxn>
              </a:cxnLst>
              <a:rect l="l" t="t" r="r" b="b"/>
              <a:pathLst>
                <a:path w="7846" h="20197">
                  <a:moveTo>
                    <a:pt x="0" y="20198"/>
                  </a:moveTo>
                  <a:lnTo>
                    <a:pt x="7847" y="10462"/>
                  </a:lnTo>
                  <a:lnTo>
                    <a:pt x="872" y="0"/>
                  </a:lnTo>
                </a:path>
              </a:pathLst>
            </a:custGeom>
            <a:grpFill/>
            <a:ln w="7239" cap="rnd">
              <a:solidFill>
                <a:srgbClr val="F4BD6E"/>
              </a:solidFill>
              <a:prstDash val="solid"/>
              <a:round/>
            </a:ln>
          </p:spPr>
          <p:txBody>
            <a:bodyPr rtlCol="0" anchor="ctr"/>
            <a:lstStyle/>
            <a:p>
              <a:endParaRPr lang="zh-CN" altLang="en-US"/>
            </a:p>
          </p:txBody>
        </p:sp>
        <p:sp>
          <p:nvSpPr>
            <p:cNvPr id="183" name="任意多边形: 形状 182">
              <a:extLst>
                <a:ext uri="{FF2B5EF4-FFF2-40B4-BE49-F238E27FC236}">
                  <a16:creationId xmlns:a16="http://schemas.microsoft.com/office/drawing/2014/main" id="{587A1D52-CCA2-48EC-91A6-2BCA7E47D77C}"/>
                </a:ext>
              </a:extLst>
            </p:cNvPr>
            <p:cNvSpPr/>
            <p:nvPr/>
          </p:nvSpPr>
          <p:spPr>
            <a:xfrm>
              <a:off x="55507" y="3119952"/>
              <a:ext cx="97936" cy="144724"/>
            </a:xfrm>
            <a:custGeom>
              <a:avLst/>
              <a:gdLst>
                <a:gd name="connsiteX0" fmla="*/ 97936 w 97936"/>
                <a:gd name="connsiteY0" fmla="*/ 144725 h 144724"/>
                <a:gd name="connsiteX1" fmla="*/ 0 w 97936"/>
                <a:gd name="connsiteY1" fmla="*/ 0 h 144724"/>
              </a:gdLst>
              <a:ahLst/>
              <a:cxnLst>
                <a:cxn ang="0">
                  <a:pos x="connsiteX0" y="connsiteY0"/>
                </a:cxn>
                <a:cxn ang="0">
                  <a:pos x="connsiteX1" y="connsiteY1"/>
                </a:cxn>
              </a:cxnLst>
              <a:rect l="l" t="t" r="r" b="b"/>
              <a:pathLst>
                <a:path w="97936" h="144724">
                  <a:moveTo>
                    <a:pt x="97936" y="144725"/>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184" name="任意多边形: 形状 183">
              <a:extLst>
                <a:ext uri="{FF2B5EF4-FFF2-40B4-BE49-F238E27FC236}">
                  <a16:creationId xmlns:a16="http://schemas.microsoft.com/office/drawing/2014/main" id="{7FE7BC0D-E274-4BD7-9435-10D4718E792F}"/>
                </a:ext>
              </a:extLst>
            </p:cNvPr>
            <p:cNvSpPr/>
            <p:nvPr/>
          </p:nvSpPr>
          <p:spPr>
            <a:xfrm>
              <a:off x="41994" y="3099899"/>
              <a:ext cx="12351" cy="10462"/>
            </a:xfrm>
            <a:custGeom>
              <a:avLst/>
              <a:gdLst>
                <a:gd name="connsiteX0" fmla="*/ 6975 w 12351"/>
                <a:gd name="connsiteY0" fmla="*/ 10462 h 10462"/>
                <a:gd name="connsiteX1" fmla="*/ 0 w 12351"/>
                <a:gd name="connsiteY1" fmla="*/ 0 h 10462"/>
                <a:gd name="connsiteX2" fmla="*/ 12351 w 12351"/>
                <a:gd name="connsiteY2" fmla="*/ 1889 h 10462"/>
              </a:gdLst>
              <a:ahLst/>
              <a:cxnLst>
                <a:cxn ang="0">
                  <a:pos x="connsiteX0" y="connsiteY0"/>
                </a:cxn>
                <a:cxn ang="0">
                  <a:pos x="connsiteX1" y="connsiteY1"/>
                </a:cxn>
                <a:cxn ang="0">
                  <a:pos x="connsiteX2" y="connsiteY2"/>
                </a:cxn>
              </a:cxnLst>
              <a:rect l="l" t="t" r="r" b="b"/>
              <a:pathLst>
                <a:path w="12351" h="10462">
                  <a:moveTo>
                    <a:pt x="6975" y="10462"/>
                  </a:moveTo>
                  <a:lnTo>
                    <a:pt x="0" y="0"/>
                  </a:lnTo>
                  <a:lnTo>
                    <a:pt x="12351" y="1889"/>
                  </a:lnTo>
                </a:path>
              </a:pathLst>
            </a:custGeom>
            <a:grpFill/>
            <a:ln w="7239" cap="rnd">
              <a:solidFill>
                <a:srgbClr val="F4BD6E"/>
              </a:solidFill>
              <a:prstDash val="solid"/>
              <a:round/>
            </a:ln>
          </p:spPr>
          <p:txBody>
            <a:bodyPr rtlCol="0" anchor="ctr"/>
            <a:lstStyle/>
            <a:p>
              <a:endParaRPr lang="zh-CN" altLang="en-US"/>
            </a:p>
          </p:txBody>
        </p:sp>
        <p:sp>
          <p:nvSpPr>
            <p:cNvPr id="185" name="任意多边形: 形状 184">
              <a:extLst>
                <a:ext uri="{FF2B5EF4-FFF2-40B4-BE49-F238E27FC236}">
                  <a16:creationId xmlns:a16="http://schemas.microsoft.com/office/drawing/2014/main" id="{FA46727D-A585-44ED-BFBC-01540BCFDAAD}"/>
                </a:ext>
              </a:extLst>
            </p:cNvPr>
            <p:cNvSpPr/>
            <p:nvPr/>
          </p:nvSpPr>
          <p:spPr>
            <a:xfrm>
              <a:off x="77448" y="3105130"/>
              <a:ext cx="173495" cy="25719"/>
            </a:xfrm>
            <a:custGeom>
              <a:avLst/>
              <a:gdLst>
                <a:gd name="connsiteX0" fmla="*/ 0 w 173495"/>
                <a:gd name="connsiteY0" fmla="*/ 0 h 25719"/>
                <a:gd name="connsiteX1" fmla="*/ 173495 w 173495"/>
                <a:gd name="connsiteY1" fmla="*/ 25719 h 25719"/>
              </a:gdLst>
              <a:ahLst/>
              <a:cxnLst>
                <a:cxn ang="0">
                  <a:pos x="connsiteX0" y="connsiteY0"/>
                </a:cxn>
                <a:cxn ang="0">
                  <a:pos x="connsiteX1" y="connsiteY1"/>
                </a:cxn>
              </a:cxnLst>
              <a:rect l="l" t="t" r="r" b="b"/>
              <a:pathLst>
                <a:path w="173495" h="25719">
                  <a:moveTo>
                    <a:pt x="0" y="0"/>
                  </a:moveTo>
                  <a:lnTo>
                    <a:pt x="173495" y="25719"/>
                  </a:lnTo>
                </a:path>
              </a:pathLst>
            </a:custGeom>
            <a:grpFill/>
            <a:ln w="7239" cap="rnd">
              <a:solidFill>
                <a:srgbClr val="F4BD6E"/>
              </a:solidFill>
              <a:custDash>
                <a:ds d="120750" sp="120750"/>
              </a:custDash>
              <a:round/>
            </a:ln>
          </p:spPr>
          <p:txBody>
            <a:bodyPr rtlCol="0" anchor="ctr"/>
            <a:lstStyle/>
            <a:p>
              <a:endParaRPr lang="zh-CN" altLang="en-US"/>
            </a:p>
          </p:txBody>
        </p:sp>
        <p:sp>
          <p:nvSpPr>
            <p:cNvPr id="186" name="任意多边形: 形状 185">
              <a:extLst>
                <a:ext uri="{FF2B5EF4-FFF2-40B4-BE49-F238E27FC236}">
                  <a16:creationId xmlns:a16="http://schemas.microsoft.com/office/drawing/2014/main" id="{DEE39ED3-0280-4010-976C-05597AA7E74A}"/>
                </a:ext>
              </a:extLst>
            </p:cNvPr>
            <p:cNvSpPr/>
            <p:nvPr/>
          </p:nvSpPr>
          <p:spPr>
            <a:xfrm>
              <a:off x="262568" y="3123294"/>
              <a:ext cx="17872" cy="11188"/>
            </a:xfrm>
            <a:custGeom>
              <a:avLst/>
              <a:gdLst>
                <a:gd name="connsiteX0" fmla="*/ 0 w 17872"/>
                <a:gd name="connsiteY0" fmla="*/ 9300 h 11188"/>
                <a:gd name="connsiteX1" fmla="*/ 12351 w 17872"/>
                <a:gd name="connsiteY1" fmla="*/ 11189 h 11188"/>
                <a:gd name="connsiteX2" fmla="*/ 17873 w 17872"/>
                <a:gd name="connsiteY2" fmla="*/ 0 h 11188"/>
              </a:gdLst>
              <a:ahLst/>
              <a:cxnLst>
                <a:cxn ang="0">
                  <a:pos x="connsiteX0" y="connsiteY0"/>
                </a:cxn>
                <a:cxn ang="0">
                  <a:pos x="connsiteX1" y="connsiteY1"/>
                </a:cxn>
                <a:cxn ang="0">
                  <a:pos x="connsiteX2" y="connsiteY2"/>
                </a:cxn>
              </a:cxnLst>
              <a:rect l="l" t="t" r="r" b="b"/>
              <a:pathLst>
                <a:path w="17872" h="11188">
                  <a:moveTo>
                    <a:pt x="0" y="9300"/>
                  </a:moveTo>
                  <a:lnTo>
                    <a:pt x="12351" y="11189"/>
                  </a:lnTo>
                  <a:lnTo>
                    <a:pt x="17873" y="0"/>
                  </a:lnTo>
                </a:path>
              </a:pathLst>
            </a:custGeom>
            <a:grpFill/>
            <a:ln w="7239" cap="rnd">
              <a:solidFill>
                <a:srgbClr val="F4BD6E"/>
              </a:solidFill>
              <a:prstDash val="solid"/>
              <a:round/>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E06161B0-E34E-484B-9189-407ACDBE115C}"/>
                </a:ext>
              </a:extLst>
            </p:cNvPr>
            <p:cNvSpPr/>
            <p:nvPr/>
          </p:nvSpPr>
          <p:spPr>
            <a:xfrm>
              <a:off x="290758" y="2945584"/>
              <a:ext cx="76866" cy="156785"/>
            </a:xfrm>
            <a:custGeom>
              <a:avLst/>
              <a:gdLst>
                <a:gd name="connsiteX0" fmla="*/ 0 w 76866"/>
                <a:gd name="connsiteY0" fmla="*/ 156785 h 156785"/>
                <a:gd name="connsiteX1" fmla="*/ 76867 w 76866"/>
                <a:gd name="connsiteY1" fmla="*/ 0 h 156785"/>
              </a:gdLst>
              <a:ahLst/>
              <a:cxnLst>
                <a:cxn ang="0">
                  <a:pos x="connsiteX0" y="connsiteY0"/>
                </a:cxn>
                <a:cxn ang="0">
                  <a:pos x="connsiteX1" y="connsiteY1"/>
                </a:cxn>
              </a:cxnLst>
              <a:rect l="l" t="t" r="r" b="b"/>
              <a:pathLst>
                <a:path w="76866" h="156785">
                  <a:moveTo>
                    <a:pt x="0" y="156785"/>
                  </a:moveTo>
                  <a:lnTo>
                    <a:pt x="76867" y="0"/>
                  </a:lnTo>
                </a:path>
              </a:pathLst>
            </a:custGeom>
            <a:grpFill/>
            <a:ln w="7239" cap="rnd">
              <a:solidFill>
                <a:srgbClr val="F4BD6E"/>
              </a:solidFill>
              <a:custDash>
                <a:ds d="120000" sp="120000"/>
              </a:custDash>
              <a:round/>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C09F75F7-DF8E-49B8-A1B5-6BF6A6CA1CF6}"/>
                </a:ext>
              </a:extLst>
            </p:cNvPr>
            <p:cNvSpPr/>
            <p:nvPr/>
          </p:nvSpPr>
          <p:spPr>
            <a:xfrm>
              <a:off x="367043" y="3070402"/>
              <a:ext cx="10026" cy="11769"/>
            </a:xfrm>
            <a:custGeom>
              <a:avLst/>
              <a:gdLst>
                <a:gd name="connsiteX0" fmla="*/ 0 w 10026"/>
                <a:gd name="connsiteY0" fmla="*/ 11334 h 11769"/>
                <a:gd name="connsiteX1" fmla="*/ 5522 w 10026"/>
                <a:gd name="connsiteY1" fmla="*/ 0 h 11769"/>
                <a:gd name="connsiteX2" fmla="*/ 10026 w 10026"/>
                <a:gd name="connsiteY2" fmla="*/ 11770 h 11769"/>
              </a:gdLst>
              <a:ahLst/>
              <a:cxnLst>
                <a:cxn ang="0">
                  <a:pos x="connsiteX0" y="connsiteY0"/>
                </a:cxn>
                <a:cxn ang="0">
                  <a:pos x="connsiteX1" y="connsiteY1"/>
                </a:cxn>
                <a:cxn ang="0">
                  <a:pos x="connsiteX2" y="connsiteY2"/>
                </a:cxn>
              </a:cxnLst>
              <a:rect l="l" t="t" r="r" b="b"/>
              <a:pathLst>
                <a:path w="10026" h="11769">
                  <a:moveTo>
                    <a:pt x="0" y="11334"/>
                  </a:moveTo>
                  <a:lnTo>
                    <a:pt x="5522" y="0"/>
                  </a:lnTo>
                  <a:lnTo>
                    <a:pt x="10026" y="11770"/>
                  </a:lnTo>
                </a:path>
              </a:pathLst>
            </a:custGeom>
            <a:grpFill/>
            <a:ln w="7239" cap="rnd">
              <a:solidFill>
                <a:srgbClr val="F4BD6E"/>
              </a:solidFill>
              <a:prstDash val="solid"/>
              <a:round/>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A6B96BAA-91D4-4E61-ADB6-71B1B0BC27FE}"/>
                </a:ext>
              </a:extLst>
            </p:cNvPr>
            <p:cNvSpPr/>
            <p:nvPr/>
          </p:nvSpPr>
          <p:spPr>
            <a:xfrm>
              <a:off x="385642" y="3103823"/>
              <a:ext cx="30078" cy="75704"/>
            </a:xfrm>
            <a:custGeom>
              <a:avLst/>
              <a:gdLst>
                <a:gd name="connsiteX0" fmla="*/ 0 w 30078"/>
                <a:gd name="connsiteY0" fmla="*/ 0 h 75704"/>
                <a:gd name="connsiteX1" fmla="*/ 30078 w 30078"/>
                <a:gd name="connsiteY1" fmla="*/ 75704 h 75704"/>
              </a:gdLst>
              <a:ahLst/>
              <a:cxnLst>
                <a:cxn ang="0">
                  <a:pos x="connsiteX0" y="connsiteY0"/>
                </a:cxn>
                <a:cxn ang="0">
                  <a:pos x="connsiteX1" y="connsiteY1"/>
                </a:cxn>
              </a:cxnLst>
              <a:rect l="l" t="t" r="r" b="b"/>
              <a:pathLst>
                <a:path w="30078" h="75704">
                  <a:moveTo>
                    <a:pt x="0" y="0"/>
                  </a:moveTo>
                  <a:lnTo>
                    <a:pt x="30078" y="75704"/>
                  </a:lnTo>
                </a:path>
              </a:pathLst>
            </a:custGeom>
            <a:grpFill/>
            <a:ln w="7239" cap="rnd">
              <a:solidFill>
                <a:srgbClr val="F4BD6E"/>
              </a:solidFill>
              <a:custDash>
                <a:ds d="120000" sp="120000"/>
              </a:custDash>
              <a:round/>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B700D8A0-EF21-4B8B-827C-BD7D45F1BF06}"/>
                </a:ext>
              </a:extLst>
            </p:cNvPr>
            <p:cNvSpPr/>
            <p:nvPr/>
          </p:nvSpPr>
          <p:spPr>
            <a:xfrm>
              <a:off x="420080" y="3190280"/>
              <a:ext cx="17000" cy="11624"/>
            </a:xfrm>
            <a:custGeom>
              <a:avLst/>
              <a:gdLst>
                <a:gd name="connsiteX0" fmla="*/ 0 w 17000"/>
                <a:gd name="connsiteY0" fmla="*/ 0 h 11624"/>
                <a:gd name="connsiteX1" fmla="*/ 4504 w 17000"/>
                <a:gd name="connsiteY1" fmla="*/ 11625 h 11624"/>
                <a:gd name="connsiteX2" fmla="*/ 17001 w 17000"/>
                <a:gd name="connsiteY2" fmla="*/ 10753 h 11624"/>
              </a:gdLst>
              <a:ahLst/>
              <a:cxnLst>
                <a:cxn ang="0">
                  <a:pos x="connsiteX0" y="connsiteY0"/>
                </a:cxn>
                <a:cxn ang="0">
                  <a:pos x="connsiteX1" y="connsiteY1"/>
                </a:cxn>
                <a:cxn ang="0">
                  <a:pos x="connsiteX2" y="connsiteY2"/>
                </a:cxn>
              </a:cxnLst>
              <a:rect l="l" t="t" r="r" b="b"/>
              <a:pathLst>
                <a:path w="17000" h="11624">
                  <a:moveTo>
                    <a:pt x="0" y="0"/>
                  </a:moveTo>
                  <a:lnTo>
                    <a:pt x="4504" y="11625"/>
                  </a:lnTo>
                  <a:lnTo>
                    <a:pt x="17001" y="10753"/>
                  </a:lnTo>
                </a:path>
              </a:pathLst>
            </a:custGeom>
            <a:grpFill/>
            <a:ln w="7239" cap="rnd">
              <a:solidFill>
                <a:srgbClr val="F4BD6E"/>
              </a:solidFill>
              <a:prstDash val="solid"/>
              <a:round/>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CD2E5887-52B2-42B8-9158-4EBD01F3828F}"/>
                </a:ext>
              </a:extLst>
            </p:cNvPr>
            <p:cNvSpPr/>
            <p:nvPr/>
          </p:nvSpPr>
          <p:spPr>
            <a:xfrm>
              <a:off x="460475" y="3193912"/>
              <a:ext cx="81661" cy="5521"/>
            </a:xfrm>
            <a:custGeom>
              <a:avLst/>
              <a:gdLst>
                <a:gd name="connsiteX0" fmla="*/ 0 w 81661"/>
                <a:gd name="connsiteY0" fmla="*/ 5522 h 5521"/>
                <a:gd name="connsiteX1" fmla="*/ 81662 w 81661"/>
                <a:gd name="connsiteY1" fmla="*/ 0 h 5521"/>
              </a:gdLst>
              <a:ahLst/>
              <a:cxnLst>
                <a:cxn ang="0">
                  <a:pos x="connsiteX0" y="connsiteY0"/>
                </a:cxn>
                <a:cxn ang="0">
                  <a:pos x="connsiteX1" y="connsiteY1"/>
                </a:cxn>
              </a:cxnLst>
              <a:rect l="l" t="t" r="r" b="b"/>
              <a:pathLst>
                <a:path w="81661" h="5521">
                  <a:moveTo>
                    <a:pt x="0" y="5522"/>
                  </a:moveTo>
                  <a:lnTo>
                    <a:pt x="81662" y="0"/>
                  </a:lnTo>
                </a:path>
              </a:pathLst>
            </a:custGeom>
            <a:grpFill/>
            <a:ln w="7239" cap="rnd">
              <a:solidFill>
                <a:srgbClr val="F4BD6E"/>
              </a:solidFill>
              <a:custDash>
                <a:ds d="120750" sp="120750"/>
              </a:custDash>
              <a:round/>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E84FF4EF-62F7-4D08-BBED-982BC729E829}"/>
                </a:ext>
              </a:extLst>
            </p:cNvPr>
            <p:cNvSpPr/>
            <p:nvPr/>
          </p:nvSpPr>
          <p:spPr>
            <a:xfrm>
              <a:off x="553761" y="3192314"/>
              <a:ext cx="12496" cy="9735"/>
            </a:xfrm>
            <a:custGeom>
              <a:avLst/>
              <a:gdLst>
                <a:gd name="connsiteX0" fmla="*/ 0 w 12496"/>
                <a:gd name="connsiteY0" fmla="*/ 727 h 9735"/>
                <a:gd name="connsiteX1" fmla="*/ 12496 w 12496"/>
                <a:gd name="connsiteY1" fmla="*/ 0 h 9735"/>
                <a:gd name="connsiteX2" fmla="*/ 4650 w 12496"/>
                <a:gd name="connsiteY2" fmla="*/ 9736 h 9735"/>
              </a:gdLst>
              <a:ahLst/>
              <a:cxnLst>
                <a:cxn ang="0">
                  <a:pos x="connsiteX0" y="connsiteY0"/>
                </a:cxn>
                <a:cxn ang="0">
                  <a:pos x="connsiteX1" y="connsiteY1"/>
                </a:cxn>
                <a:cxn ang="0">
                  <a:pos x="connsiteX2" y="connsiteY2"/>
                </a:cxn>
              </a:cxnLst>
              <a:rect l="l" t="t" r="r" b="b"/>
              <a:pathLst>
                <a:path w="12496" h="9735">
                  <a:moveTo>
                    <a:pt x="0" y="727"/>
                  </a:moveTo>
                  <a:lnTo>
                    <a:pt x="12496" y="0"/>
                  </a:lnTo>
                  <a:lnTo>
                    <a:pt x="4650" y="9736"/>
                  </a:lnTo>
                </a:path>
              </a:pathLst>
            </a:custGeom>
            <a:grpFill/>
            <a:ln w="7239" cap="rnd">
              <a:solidFill>
                <a:srgbClr val="F4BD6E"/>
              </a:solidFill>
              <a:prstDash val="solid"/>
              <a:round/>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2DAC97F2-F046-4417-8A8A-DAA12162E468}"/>
                </a:ext>
              </a:extLst>
            </p:cNvPr>
            <p:cNvSpPr/>
            <p:nvPr/>
          </p:nvSpPr>
          <p:spPr>
            <a:xfrm>
              <a:off x="493023" y="3220213"/>
              <a:ext cx="50857" cy="63789"/>
            </a:xfrm>
            <a:custGeom>
              <a:avLst/>
              <a:gdLst>
                <a:gd name="connsiteX0" fmla="*/ 50857 w 50857"/>
                <a:gd name="connsiteY0" fmla="*/ 0 h 63789"/>
                <a:gd name="connsiteX1" fmla="*/ 0 w 50857"/>
                <a:gd name="connsiteY1" fmla="*/ 63789 h 63789"/>
              </a:gdLst>
              <a:ahLst/>
              <a:cxnLst>
                <a:cxn ang="0">
                  <a:pos x="connsiteX0" y="connsiteY0"/>
                </a:cxn>
                <a:cxn ang="0">
                  <a:pos x="connsiteX1" y="connsiteY1"/>
                </a:cxn>
              </a:cxnLst>
              <a:rect l="l" t="t" r="r" b="b"/>
              <a:pathLst>
                <a:path w="50857" h="63789">
                  <a:moveTo>
                    <a:pt x="50857" y="0"/>
                  </a:moveTo>
                  <a:lnTo>
                    <a:pt x="0" y="63789"/>
                  </a:lnTo>
                </a:path>
              </a:pathLst>
            </a:custGeom>
            <a:grpFill/>
            <a:ln w="7239" cap="rnd">
              <a:solidFill>
                <a:srgbClr val="F4BD6E"/>
              </a:solidFill>
              <a:custDash>
                <a:ds d="120000" sp="120000"/>
              </a:custDash>
              <a:round/>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B761D39E-A126-4705-ACB5-9853DAF1B9E5}"/>
                </a:ext>
              </a:extLst>
            </p:cNvPr>
            <p:cNvSpPr/>
            <p:nvPr/>
          </p:nvSpPr>
          <p:spPr>
            <a:xfrm>
              <a:off x="477912" y="3293156"/>
              <a:ext cx="7846" cy="20052"/>
            </a:xfrm>
            <a:custGeom>
              <a:avLst/>
              <a:gdLst>
                <a:gd name="connsiteX0" fmla="*/ 7847 w 7846"/>
                <a:gd name="connsiteY0" fmla="*/ 0 h 20052"/>
                <a:gd name="connsiteX1" fmla="*/ 0 w 7846"/>
                <a:gd name="connsiteY1" fmla="*/ 9735 h 20052"/>
                <a:gd name="connsiteX2" fmla="*/ 6975 w 7846"/>
                <a:gd name="connsiteY2" fmla="*/ 20052 h 20052"/>
              </a:gdLst>
              <a:ahLst/>
              <a:cxnLst>
                <a:cxn ang="0">
                  <a:pos x="connsiteX0" y="connsiteY0"/>
                </a:cxn>
                <a:cxn ang="0">
                  <a:pos x="connsiteX1" y="connsiteY1"/>
                </a:cxn>
                <a:cxn ang="0">
                  <a:pos x="connsiteX2" y="connsiteY2"/>
                </a:cxn>
              </a:cxnLst>
              <a:rect l="l" t="t" r="r" b="b"/>
              <a:pathLst>
                <a:path w="7846" h="20052">
                  <a:moveTo>
                    <a:pt x="7847" y="0"/>
                  </a:moveTo>
                  <a:lnTo>
                    <a:pt x="0" y="9735"/>
                  </a:lnTo>
                  <a:lnTo>
                    <a:pt x="6975" y="20052"/>
                  </a:lnTo>
                </a:path>
              </a:pathLst>
            </a:custGeom>
            <a:grpFill/>
            <a:ln w="7239" cap="rnd">
              <a:solidFill>
                <a:srgbClr val="F4BD6E"/>
              </a:solidFill>
              <a:prstDash val="solid"/>
              <a:round/>
            </a:ln>
          </p:spPr>
          <p:txBody>
            <a:bodyPr rtlCol="0" anchor="ctr"/>
            <a:lstStyle/>
            <a:p>
              <a:endParaRPr lang="zh-CN" altLang="en-US"/>
            </a:p>
          </p:txBody>
        </p:sp>
        <p:sp>
          <p:nvSpPr>
            <p:cNvPr id="195" name="任意多边形: 形状 194">
              <a:extLst>
                <a:ext uri="{FF2B5EF4-FFF2-40B4-BE49-F238E27FC236}">
                  <a16:creationId xmlns:a16="http://schemas.microsoft.com/office/drawing/2014/main" id="{688CF58C-A4F7-41B9-A0E8-9B816D41B697}"/>
                </a:ext>
              </a:extLst>
            </p:cNvPr>
            <p:cNvSpPr/>
            <p:nvPr/>
          </p:nvSpPr>
          <p:spPr>
            <a:xfrm>
              <a:off x="497964" y="3332534"/>
              <a:ext cx="45626" cy="67567"/>
            </a:xfrm>
            <a:custGeom>
              <a:avLst/>
              <a:gdLst>
                <a:gd name="connsiteX0" fmla="*/ 0 w 45626"/>
                <a:gd name="connsiteY0" fmla="*/ 0 h 67567"/>
                <a:gd name="connsiteX1" fmla="*/ 45626 w 45626"/>
                <a:gd name="connsiteY1" fmla="*/ 67567 h 67567"/>
              </a:gdLst>
              <a:ahLst/>
              <a:cxnLst>
                <a:cxn ang="0">
                  <a:pos x="connsiteX0" y="connsiteY0"/>
                </a:cxn>
                <a:cxn ang="0">
                  <a:pos x="connsiteX1" y="connsiteY1"/>
                </a:cxn>
              </a:cxnLst>
              <a:rect l="l" t="t" r="r" b="b"/>
              <a:pathLst>
                <a:path w="45626" h="67567">
                  <a:moveTo>
                    <a:pt x="0" y="0"/>
                  </a:moveTo>
                  <a:lnTo>
                    <a:pt x="45626" y="67567"/>
                  </a:lnTo>
                </a:path>
              </a:pathLst>
            </a:custGeom>
            <a:grpFill/>
            <a:ln w="7239" cap="rnd">
              <a:solidFill>
                <a:srgbClr val="F4BD6E"/>
              </a:solidFill>
              <a:custDash>
                <a:ds d="120000" sp="120000"/>
              </a:custDash>
              <a:round/>
            </a:ln>
          </p:spPr>
          <p:txBody>
            <a:bodyPr rtlCol="0" anchor="ctr"/>
            <a:lstStyle/>
            <a:p>
              <a:endParaRPr lang="zh-CN" altLang="en-US"/>
            </a:p>
          </p:txBody>
        </p:sp>
        <p:sp>
          <p:nvSpPr>
            <p:cNvPr id="196" name="任意多边形: 形状 195">
              <a:extLst>
                <a:ext uri="{FF2B5EF4-FFF2-40B4-BE49-F238E27FC236}">
                  <a16:creationId xmlns:a16="http://schemas.microsoft.com/office/drawing/2014/main" id="{1B2FA888-0E63-4B74-BD3C-431D55455800}"/>
                </a:ext>
              </a:extLst>
            </p:cNvPr>
            <p:cNvSpPr/>
            <p:nvPr/>
          </p:nvSpPr>
          <p:spPr>
            <a:xfrm>
              <a:off x="544752" y="3409837"/>
              <a:ext cx="12496" cy="10316"/>
            </a:xfrm>
            <a:custGeom>
              <a:avLst/>
              <a:gdLst>
                <a:gd name="connsiteX0" fmla="*/ 5376 w 12496"/>
                <a:gd name="connsiteY0" fmla="*/ 0 h 10316"/>
                <a:gd name="connsiteX1" fmla="*/ 12496 w 12496"/>
                <a:gd name="connsiteY1" fmla="*/ 10317 h 10316"/>
                <a:gd name="connsiteX2" fmla="*/ 0 w 12496"/>
                <a:gd name="connsiteY2" fmla="*/ 8428 h 10316"/>
              </a:gdLst>
              <a:ahLst/>
              <a:cxnLst>
                <a:cxn ang="0">
                  <a:pos x="connsiteX0" y="connsiteY0"/>
                </a:cxn>
                <a:cxn ang="0">
                  <a:pos x="connsiteX1" y="connsiteY1"/>
                </a:cxn>
                <a:cxn ang="0">
                  <a:pos x="connsiteX2" y="connsiteY2"/>
                </a:cxn>
              </a:cxnLst>
              <a:rect l="l" t="t" r="r" b="b"/>
              <a:pathLst>
                <a:path w="12496" h="10316">
                  <a:moveTo>
                    <a:pt x="5376" y="0"/>
                  </a:moveTo>
                  <a:lnTo>
                    <a:pt x="12496" y="10317"/>
                  </a:lnTo>
                  <a:lnTo>
                    <a:pt x="0" y="8428"/>
                  </a:lnTo>
                </a:path>
              </a:pathLst>
            </a:custGeom>
            <a:grpFill/>
            <a:ln w="7239" cap="rnd">
              <a:solidFill>
                <a:srgbClr val="F4BD6E"/>
              </a:solidFill>
              <a:prstDash val="solid"/>
              <a:round/>
            </a:ln>
          </p:spPr>
          <p:txBody>
            <a:bodyPr rtlCol="0" anchor="ctr"/>
            <a:lstStyle/>
            <a:p>
              <a:endParaRPr lang="zh-CN" altLang="en-US"/>
            </a:p>
          </p:txBody>
        </p:sp>
        <p:sp>
          <p:nvSpPr>
            <p:cNvPr id="197" name="任意多边形: 形状 196">
              <a:extLst>
                <a:ext uri="{FF2B5EF4-FFF2-40B4-BE49-F238E27FC236}">
                  <a16:creationId xmlns:a16="http://schemas.microsoft.com/office/drawing/2014/main" id="{6C348979-EF68-4183-8E1A-1E89A13A4058}"/>
                </a:ext>
              </a:extLst>
            </p:cNvPr>
            <p:cNvSpPr/>
            <p:nvPr/>
          </p:nvSpPr>
          <p:spPr>
            <a:xfrm>
              <a:off x="440713" y="3402862"/>
              <a:ext cx="80935" cy="12060"/>
            </a:xfrm>
            <a:custGeom>
              <a:avLst/>
              <a:gdLst>
                <a:gd name="connsiteX0" fmla="*/ 80935 w 80935"/>
                <a:gd name="connsiteY0" fmla="*/ 12060 h 12060"/>
                <a:gd name="connsiteX1" fmla="*/ 0 w 80935"/>
                <a:gd name="connsiteY1" fmla="*/ 0 h 12060"/>
              </a:gdLst>
              <a:ahLst/>
              <a:cxnLst>
                <a:cxn ang="0">
                  <a:pos x="connsiteX0" y="connsiteY0"/>
                </a:cxn>
                <a:cxn ang="0">
                  <a:pos x="connsiteX1" y="connsiteY1"/>
                </a:cxn>
              </a:cxnLst>
              <a:rect l="l" t="t" r="r" b="b"/>
              <a:pathLst>
                <a:path w="80935" h="12060">
                  <a:moveTo>
                    <a:pt x="80935" y="12060"/>
                  </a:moveTo>
                  <a:lnTo>
                    <a:pt x="0" y="0"/>
                  </a:lnTo>
                </a:path>
              </a:pathLst>
            </a:custGeom>
            <a:grpFill/>
            <a:ln w="7239" cap="rnd">
              <a:solidFill>
                <a:srgbClr val="F4BD6E"/>
              </a:solidFill>
              <a:custDash>
                <a:ds d="120750" sp="120750"/>
              </a:custDash>
              <a:round/>
            </a:ln>
          </p:spPr>
          <p:txBody>
            <a:bodyPr rtlCol="0" anchor="ctr"/>
            <a:lstStyle/>
            <a:p>
              <a:endParaRPr lang="zh-CN" altLang="en-US"/>
            </a:p>
          </p:txBody>
        </p:sp>
        <p:sp>
          <p:nvSpPr>
            <p:cNvPr id="198" name="任意多边形: 形状 197">
              <a:extLst>
                <a:ext uri="{FF2B5EF4-FFF2-40B4-BE49-F238E27FC236}">
                  <a16:creationId xmlns:a16="http://schemas.microsoft.com/office/drawing/2014/main" id="{5FC5649F-5EB4-4D77-A52B-E3E8A5FD983B}"/>
                </a:ext>
              </a:extLst>
            </p:cNvPr>
            <p:cNvSpPr/>
            <p:nvPr/>
          </p:nvSpPr>
          <p:spPr>
            <a:xfrm>
              <a:off x="411216" y="3399375"/>
              <a:ext cx="17872" cy="11188"/>
            </a:xfrm>
            <a:custGeom>
              <a:avLst/>
              <a:gdLst>
                <a:gd name="connsiteX0" fmla="*/ 17873 w 17872"/>
                <a:gd name="connsiteY0" fmla="*/ 1744 h 11188"/>
                <a:gd name="connsiteX1" fmla="*/ 5522 w 17872"/>
                <a:gd name="connsiteY1" fmla="*/ 0 h 11188"/>
                <a:gd name="connsiteX2" fmla="*/ 0 w 17872"/>
                <a:gd name="connsiteY2" fmla="*/ 11189 h 11188"/>
              </a:gdLst>
              <a:ahLst/>
              <a:cxnLst>
                <a:cxn ang="0">
                  <a:pos x="connsiteX0" y="connsiteY0"/>
                </a:cxn>
                <a:cxn ang="0">
                  <a:pos x="connsiteX1" y="connsiteY1"/>
                </a:cxn>
                <a:cxn ang="0">
                  <a:pos x="connsiteX2" y="connsiteY2"/>
                </a:cxn>
              </a:cxnLst>
              <a:rect l="l" t="t" r="r" b="b"/>
              <a:pathLst>
                <a:path w="17872" h="11188">
                  <a:moveTo>
                    <a:pt x="17873" y="1744"/>
                  </a:moveTo>
                  <a:lnTo>
                    <a:pt x="5522" y="0"/>
                  </a:lnTo>
                  <a:lnTo>
                    <a:pt x="0" y="11189"/>
                  </a:lnTo>
                </a:path>
              </a:pathLst>
            </a:custGeom>
            <a:grpFill/>
            <a:ln w="7239" cap="rnd">
              <a:solidFill>
                <a:srgbClr val="F4BD6E"/>
              </a:solidFill>
              <a:prstDash val="solid"/>
              <a:round/>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C3855C52-2BE6-4888-9FFA-A2B8BC1E433A}"/>
                </a:ext>
              </a:extLst>
            </p:cNvPr>
            <p:cNvSpPr/>
            <p:nvPr/>
          </p:nvSpPr>
          <p:spPr>
            <a:xfrm>
              <a:off x="365009" y="3431487"/>
              <a:ext cx="36035" cy="73088"/>
            </a:xfrm>
            <a:custGeom>
              <a:avLst/>
              <a:gdLst>
                <a:gd name="connsiteX0" fmla="*/ 36036 w 36035"/>
                <a:gd name="connsiteY0" fmla="*/ 0 h 73088"/>
                <a:gd name="connsiteX1" fmla="*/ 0 w 36035"/>
                <a:gd name="connsiteY1" fmla="*/ 73089 h 73088"/>
              </a:gdLst>
              <a:ahLst/>
              <a:cxnLst>
                <a:cxn ang="0">
                  <a:pos x="connsiteX0" y="connsiteY0"/>
                </a:cxn>
                <a:cxn ang="0">
                  <a:pos x="connsiteX1" y="connsiteY1"/>
                </a:cxn>
              </a:cxnLst>
              <a:rect l="l" t="t" r="r" b="b"/>
              <a:pathLst>
                <a:path w="36035" h="73088">
                  <a:moveTo>
                    <a:pt x="36036" y="0"/>
                  </a:moveTo>
                  <a:lnTo>
                    <a:pt x="0" y="73089"/>
                  </a:lnTo>
                </a:path>
              </a:pathLst>
            </a:custGeom>
            <a:grpFill/>
            <a:ln w="7239" cap="rnd">
              <a:solidFill>
                <a:srgbClr val="F4BD6E"/>
              </a:solidFill>
              <a:custDash>
                <a:ds d="120000" sp="120000"/>
              </a:custDash>
              <a:round/>
            </a:ln>
          </p:spPr>
          <p:txBody>
            <a:bodyPr rtlCol="0" anchor="ctr"/>
            <a:lstStyle/>
            <a:p>
              <a:endParaRPr lang="zh-CN" altLang="en-US"/>
            </a:p>
          </p:txBody>
        </p:sp>
        <p:sp>
          <p:nvSpPr>
            <p:cNvPr id="200" name="任意多边形: 形状 199">
              <a:extLst>
                <a:ext uri="{FF2B5EF4-FFF2-40B4-BE49-F238E27FC236}">
                  <a16:creationId xmlns:a16="http://schemas.microsoft.com/office/drawing/2014/main" id="{964E13BB-6E30-46BF-9C78-716F151F029D}"/>
                </a:ext>
              </a:extLst>
            </p:cNvPr>
            <p:cNvSpPr/>
            <p:nvPr/>
          </p:nvSpPr>
          <p:spPr>
            <a:xfrm>
              <a:off x="349752" y="3514603"/>
              <a:ext cx="10171" cy="11624"/>
            </a:xfrm>
            <a:custGeom>
              <a:avLst/>
              <a:gdLst>
                <a:gd name="connsiteX0" fmla="*/ 10171 w 10171"/>
                <a:gd name="connsiteY0" fmla="*/ 436 h 11624"/>
                <a:gd name="connsiteX1" fmla="*/ 4650 w 10171"/>
                <a:gd name="connsiteY1" fmla="*/ 11624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436"/>
                  </a:moveTo>
                  <a:lnTo>
                    <a:pt x="4650" y="11624"/>
                  </a:lnTo>
                  <a:lnTo>
                    <a:pt x="0" y="0"/>
                  </a:lnTo>
                </a:path>
              </a:pathLst>
            </a:custGeom>
            <a:grpFill/>
            <a:ln w="7239" cap="rnd">
              <a:solidFill>
                <a:srgbClr val="F4BD6E"/>
              </a:solidFill>
              <a:prstDash val="solid"/>
              <a:round/>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24D4D37C-56B1-47A3-9CF2-8A92001A00BC}"/>
                </a:ext>
              </a:extLst>
            </p:cNvPr>
            <p:cNvSpPr/>
            <p:nvPr/>
          </p:nvSpPr>
          <p:spPr>
            <a:xfrm>
              <a:off x="311246" y="3417248"/>
              <a:ext cx="29933" cy="75704"/>
            </a:xfrm>
            <a:custGeom>
              <a:avLst/>
              <a:gdLst>
                <a:gd name="connsiteX0" fmla="*/ 29933 w 29933"/>
                <a:gd name="connsiteY0" fmla="*/ 75704 h 75704"/>
                <a:gd name="connsiteX1" fmla="*/ 0 w 29933"/>
                <a:gd name="connsiteY1" fmla="*/ 0 h 75704"/>
              </a:gdLst>
              <a:ahLst/>
              <a:cxnLst>
                <a:cxn ang="0">
                  <a:pos x="connsiteX0" y="connsiteY0"/>
                </a:cxn>
                <a:cxn ang="0">
                  <a:pos x="connsiteX1" y="connsiteY1"/>
                </a:cxn>
              </a:cxnLst>
              <a:rect l="l" t="t" r="r" b="b"/>
              <a:pathLst>
                <a:path w="29933" h="75704">
                  <a:moveTo>
                    <a:pt x="29933" y="75704"/>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7077F2B2-199A-4A8A-854D-BF7105DED13D}"/>
                </a:ext>
              </a:extLst>
            </p:cNvPr>
            <p:cNvSpPr/>
            <p:nvPr/>
          </p:nvSpPr>
          <p:spPr>
            <a:xfrm>
              <a:off x="289886" y="3394870"/>
              <a:ext cx="17000" cy="11624"/>
            </a:xfrm>
            <a:custGeom>
              <a:avLst/>
              <a:gdLst>
                <a:gd name="connsiteX0" fmla="*/ 17001 w 17000"/>
                <a:gd name="connsiteY0" fmla="*/ 11625 h 11624"/>
                <a:gd name="connsiteX1" fmla="*/ 12496 w 17000"/>
                <a:gd name="connsiteY1" fmla="*/ 0 h 11624"/>
                <a:gd name="connsiteX2" fmla="*/ 0 w 17000"/>
                <a:gd name="connsiteY2" fmla="*/ 872 h 11624"/>
              </a:gdLst>
              <a:ahLst/>
              <a:cxnLst>
                <a:cxn ang="0">
                  <a:pos x="connsiteX0" y="connsiteY0"/>
                </a:cxn>
                <a:cxn ang="0">
                  <a:pos x="connsiteX1" y="connsiteY1"/>
                </a:cxn>
                <a:cxn ang="0">
                  <a:pos x="connsiteX2" y="connsiteY2"/>
                </a:cxn>
              </a:cxnLst>
              <a:rect l="l" t="t" r="r" b="b"/>
              <a:pathLst>
                <a:path w="17000" h="11624">
                  <a:moveTo>
                    <a:pt x="17001" y="11625"/>
                  </a:moveTo>
                  <a:lnTo>
                    <a:pt x="12496" y="0"/>
                  </a:lnTo>
                  <a:lnTo>
                    <a:pt x="0" y="872"/>
                  </a:lnTo>
                </a:path>
              </a:pathLst>
            </a:custGeom>
            <a:grpFill/>
            <a:ln w="7239" cap="rnd">
              <a:solidFill>
                <a:srgbClr val="F4BD6E"/>
              </a:solidFill>
              <a:prstDash val="solid"/>
              <a:round/>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CC892B43-B387-46D4-9A88-404C7FDCAA28}"/>
                </a:ext>
              </a:extLst>
            </p:cNvPr>
            <p:cNvSpPr/>
            <p:nvPr/>
          </p:nvSpPr>
          <p:spPr>
            <a:xfrm>
              <a:off x="184830" y="3397341"/>
              <a:ext cx="81661" cy="5521"/>
            </a:xfrm>
            <a:custGeom>
              <a:avLst/>
              <a:gdLst>
                <a:gd name="connsiteX0" fmla="*/ 81662 w 81661"/>
                <a:gd name="connsiteY0" fmla="*/ 0 h 5521"/>
                <a:gd name="connsiteX1" fmla="*/ 0 w 81661"/>
                <a:gd name="connsiteY1" fmla="*/ 5522 h 5521"/>
              </a:gdLst>
              <a:ahLst/>
              <a:cxnLst>
                <a:cxn ang="0">
                  <a:pos x="connsiteX0" y="connsiteY0"/>
                </a:cxn>
                <a:cxn ang="0">
                  <a:pos x="connsiteX1" y="connsiteY1"/>
                </a:cxn>
              </a:cxnLst>
              <a:rect l="l" t="t" r="r" b="b"/>
              <a:pathLst>
                <a:path w="81661" h="5521">
                  <a:moveTo>
                    <a:pt x="81662" y="0"/>
                  </a:moveTo>
                  <a:lnTo>
                    <a:pt x="0" y="5522"/>
                  </a:lnTo>
                </a:path>
              </a:pathLst>
            </a:custGeom>
            <a:grpFill/>
            <a:ln w="7239" cap="rnd">
              <a:solidFill>
                <a:srgbClr val="F4BD6E"/>
              </a:solidFill>
              <a:custDash>
                <a:ds d="120750" sp="120750"/>
              </a:custDash>
              <a:round/>
            </a:ln>
          </p:spPr>
          <p:txBody>
            <a:bodyPr rtlCol="0" anchor="ctr"/>
            <a:lstStyle/>
            <a:p>
              <a:endParaRPr lang="zh-CN" altLang="en-US"/>
            </a:p>
          </p:txBody>
        </p:sp>
        <p:sp>
          <p:nvSpPr>
            <p:cNvPr id="204" name="任意多边形: 形状 203">
              <a:extLst>
                <a:ext uri="{FF2B5EF4-FFF2-40B4-BE49-F238E27FC236}">
                  <a16:creationId xmlns:a16="http://schemas.microsoft.com/office/drawing/2014/main" id="{4D8DA58B-099F-4135-98ED-8A47A86F930D}"/>
                </a:ext>
              </a:extLst>
            </p:cNvPr>
            <p:cNvSpPr/>
            <p:nvPr/>
          </p:nvSpPr>
          <p:spPr>
            <a:xfrm>
              <a:off x="160709" y="3394725"/>
              <a:ext cx="12496" cy="9735"/>
            </a:xfrm>
            <a:custGeom>
              <a:avLst/>
              <a:gdLst>
                <a:gd name="connsiteX0" fmla="*/ 12496 w 12496"/>
                <a:gd name="connsiteY0" fmla="*/ 9009 h 9735"/>
                <a:gd name="connsiteX1" fmla="*/ 0 w 12496"/>
                <a:gd name="connsiteY1" fmla="*/ 9735 h 9735"/>
                <a:gd name="connsiteX2" fmla="*/ 7847 w 12496"/>
                <a:gd name="connsiteY2" fmla="*/ 0 h 9735"/>
              </a:gdLst>
              <a:ahLst/>
              <a:cxnLst>
                <a:cxn ang="0">
                  <a:pos x="connsiteX0" y="connsiteY0"/>
                </a:cxn>
                <a:cxn ang="0">
                  <a:pos x="connsiteX1" y="connsiteY1"/>
                </a:cxn>
                <a:cxn ang="0">
                  <a:pos x="connsiteX2" y="connsiteY2"/>
                </a:cxn>
              </a:cxnLst>
              <a:rect l="l" t="t" r="r" b="b"/>
              <a:pathLst>
                <a:path w="12496" h="9735">
                  <a:moveTo>
                    <a:pt x="12496" y="9009"/>
                  </a:moveTo>
                  <a:lnTo>
                    <a:pt x="0" y="9735"/>
                  </a:lnTo>
                  <a:lnTo>
                    <a:pt x="7847" y="0"/>
                  </a:lnTo>
                </a:path>
              </a:pathLst>
            </a:custGeom>
            <a:grpFill/>
            <a:ln w="7239" cap="rnd">
              <a:solidFill>
                <a:srgbClr val="F4BD6E"/>
              </a:solidFill>
              <a:prstDash val="solid"/>
              <a:round/>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D4D4DC67-6D87-4818-B879-03D8050EE631}"/>
                </a:ext>
              </a:extLst>
            </p:cNvPr>
            <p:cNvSpPr/>
            <p:nvPr/>
          </p:nvSpPr>
          <p:spPr>
            <a:xfrm>
              <a:off x="183086" y="3312773"/>
              <a:ext cx="50857" cy="63789"/>
            </a:xfrm>
            <a:custGeom>
              <a:avLst/>
              <a:gdLst>
                <a:gd name="connsiteX0" fmla="*/ 0 w 50857"/>
                <a:gd name="connsiteY0" fmla="*/ 63789 h 63789"/>
                <a:gd name="connsiteX1" fmla="*/ 50857 w 50857"/>
                <a:gd name="connsiteY1" fmla="*/ 0 h 63789"/>
              </a:gdLst>
              <a:ahLst/>
              <a:cxnLst>
                <a:cxn ang="0">
                  <a:pos x="connsiteX0" y="connsiteY0"/>
                </a:cxn>
                <a:cxn ang="0">
                  <a:pos x="connsiteX1" y="connsiteY1"/>
                </a:cxn>
              </a:cxnLst>
              <a:rect l="l" t="t" r="r" b="b"/>
              <a:pathLst>
                <a:path w="50857" h="63789">
                  <a:moveTo>
                    <a:pt x="0" y="63789"/>
                  </a:moveTo>
                  <a:lnTo>
                    <a:pt x="50857" y="0"/>
                  </a:lnTo>
                </a:path>
              </a:pathLst>
            </a:custGeom>
            <a:grpFill/>
            <a:ln w="7239" cap="rnd">
              <a:solidFill>
                <a:srgbClr val="F4BD6E"/>
              </a:solidFill>
              <a:custDash>
                <a:ds d="120000" sp="120000"/>
              </a:custDash>
              <a:round/>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F0587179-4817-413B-9E64-20A48F008CAE}"/>
                </a:ext>
              </a:extLst>
            </p:cNvPr>
            <p:cNvSpPr/>
            <p:nvPr/>
          </p:nvSpPr>
          <p:spPr>
            <a:xfrm>
              <a:off x="241208" y="3283566"/>
              <a:ext cx="7846" cy="20052"/>
            </a:xfrm>
            <a:custGeom>
              <a:avLst/>
              <a:gdLst>
                <a:gd name="connsiteX0" fmla="*/ 0 w 7846"/>
                <a:gd name="connsiteY0" fmla="*/ 20052 h 20052"/>
                <a:gd name="connsiteX1" fmla="*/ 7847 w 7846"/>
                <a:gd name="connsiteY1" fmla="*/ 10317 h 20052"/>
                <a:gd name="connsiteX2" fmla="*/ 872 w 7846"/>
                <a:gd name="connsiteY2" fmla="*/ 0 h 20052"/>
              </a:gdLst>
              <a:ahLst/>
              <a:cxnLst>
                <a:cxn ang="0">
                  <a:pos x="connsiteX0" y="connsiteY0"/>
                </a:cxn>
                <a:cxn ang="0">
                  <a:pos x="connsiteX1" y="connsiteY1"/>
                </a:cxn>
                <a:cxn ang="0">
                  <a:pos x="connsiteX2" y="connsiteY2"/>
                </a:cxn>
              </a:cxnLst>
              <a:rect l="l" t="t" r="r" b="b"/>
              <a:pathLst>
                <a:path w="7846" h="20052">
                  <a:moveTo>
                    <a:pt x="0" y="20052"/>
                  </a:moveTo>
                  <a:lnTo>
                    <a:pt x="7847" y="10317"/>
                  </a:lnTo>
                  <a:lnTo>
                    <a:pt x="872" y="0"/>
                  </a:lnTo>
                </a:path>
              </a:pathLst>
            </a:custGeom>
            <a:grpFill/>
            <a:ln w="7239" cap="rnd">
              <a:solidFill>
                <a:srgbClr val="F4BD6E"/>
              </a:solidFill>
              <a:prstDash val="solid"/>
              <a:round/>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2E9801D4-78AB-4D98-8A83-432A1B14CDED}"/>
                </a:ext>
              </a:extLst>
            </p:cNvPr>
            <p:cNvSpPr/>
            <p:nvPr/>
          </p:nvSpPr>
          <p:spPr>
            <a:xfrm>
              <a:off x="183231" y="3196673"/>
              <a:ext cx="45771" cy="67567"/>
            </a:xfrm>
            <a:custGeom>
              <a:avLst/>
              <a:gdLst>
                <a:gd name="connsiteX0" fmla="*/ 45771 w 45771"/>
                <a:gd name="connsiteY0" fmla="*/ 67567 h 67567"/>
                <a:gd name="connsiteX1" fmla="*/ 0 w 45771"/>
                <a:gd name="connsiteY1" fmla="*/ 0 h 67567"/>
              </a:gdLst>
              <a:ahLst/>
              <a:cxnLst>
                <a:cxn ang="0">
                  <a:pos x="connsiteX0" y="connsiteY0"/>
                </a:cxn>
                <a:cxn ang="0">
                  <a:pos x="connsiteX1" y="connsiteY1"/>
                </a:cxn>
              </a:cxnLst>
              <a:rect l="l" t="t" r="r" b="b"/>
              <a:pathLst>
                <a:path w="45771" h="67567">
                  <a:moveTo>
                    <a:pt x="45771" y="67567"/>
                  </a:moveTo>
                  <a:lnTo>
                    <a:pt x="0" y="0"/>
                  </a:lnTo>
                </a:path>
              </a:pathLst>
            </a:custGeom>
            <a:grpFill/>
            <a:ln w="7239" cap="rnd">
              <a:solidFill>
                <a:srgbClr val="F4BD6E"/>
              </a:solidFill>
              <a:custDash>
                <a:ds d="120000" sp="120000"/>
              </a:custDash>
              <a:round/>
            </a:ln>
          </p:spPr>
          <p:txBody>
            <a:bodyPr rtlCol="0" anchor="ctr"/>
            <a:lstStyle/>
            <a:p>
              <a:endParaRPr lang="zh-CN" altLang="en-US"/>
            </a:p>
          </p:txBody>
        </p:sp>
        <p:sp>
          <p:nvSpPr>
            <p:cNvPr id="208" name="任意多边形: 形状 207">
              <a:extLst>
                <a:ext uri="{FF2B5EF4-FFF2-40B4-BE49-F238E27FC236}">
                  <a16:creationId xmlns:a16="http://schemas.microsoft.com/office/drawing/2014/main" id="{EA4933BA-B78F-4173-9071-480735DDDBD7}"/>
                </a:ext>
              </a:extLst>
            </p:cNvPr>
            <p:cNvSpPr/>
            <p:nvPr/>
          </p:nvSpPr>
          <p:spPr>
            <a:xfrm>
              <a:off x="169718" y="3176621"/>
              <a:ext cx="12350" cy="10316"/>
            </a:xfrm>
            <a:custGeom>
              <a:avLst/>
              <a:gdLst>
                <a:gd name="connsiteX0" fmla="*/ 6975 w 12350"/>
                <a:gd name="connsiteY0" fmla="*/ 10317 h 10316"/>
                <a:gd name="connsiteX1" fmla="*/ 0 w 12350"/>
                <a:gd name="connsiteY1" fmla="*/ 0 h 10316"/>
                <a:gd name="connsiteX2" fmla="*/ 12351 w 12350"/>
                <a:gd name="connsiteY2" fmla="*/ 1889 h 10316"/>
              </a:gdLst>
              <a:ahLst/>
              <a:cxnLst>
                <a:cxn ang="0">
                  <a:pos x="connsiteX0" y="connsiteY0"/>
                </a:cxn>
                <a:cxn ang="0">
                  <a:pos x="connsiteX1" y="connsiteY1"/>
                </a:cxn>
                <a:cxn ang="0">
                  <a:pos x="connsiteX2" y="connsiteY2"/>
                </a:cxn>
              </a:cxnLst>
              <a:rect l="l" t="t" r="r" b="b"/>
              <a:pathLst>
                <a:path w="12350" h="10316">
                  <a:moveTo>
                    <a:pt x="6975" y="10317"/>
                  </a:moveTo>
                  <a:lnTo>
                    <a:pt x="0" y="0"/>
                  </a:lnTo>
                  <a:lnTo>
                    <a:pt x="12351" y="1889"/>
                  </a:lnTo>
                </a:path>
              </a:pathLst>
            </a:custGeom>
            <a:grpFill/>
            <a:ln w="7239" cap="rnd">
              <a:solidFill>
                <a:srgbClr val="F4BD6E"/>
              </a:solidFill>
              <a:prstDash val="solid"/>
              <a:round/>
            </a:ln>
          </p:spPr>
          <p:txBody>
            <a:bodyPr rtlCol="0" anchor="ctr"/>
            <a:lstStyle/>
            <a:p>
              <a:endParaRPr lang="zh-CN" altLang="en-US"/>
            </a:p>
          </p:txBody>
        </p:sp>
        <p:sp>
          <p:nvSpPr>
            <p:cNvPr id="209" name="任意多边形: 形状 208">
              <a:extLst>
                <a:ext uri="{FF2B5EF4-FFF2-40B4-BE49-F238E27FC236}">
                  <a16:creationId xmlns:a16="http://schemas.microsoft.com/office/drawing/2014/main" id="{9647878E-69F4-43E6-84E9-A6C9CFEB9D00}"/>
                </a:ext>
              </a:extLst>
            </p:cNvPr>
            <p:cNvSpPr/>
            <p:nvPr/>
          </p:nvSpPr>
          <p:spPr>
            <a:xfrm>
              <a:off x="205318" y="3181852"/>
              <a:ext cx="80935" cy="12060"/>
            </a:xfrm>
            <a:custGeom>
              <a:avLst/>
              <a:gdLst>
                <a:gd name="connsiteX0" fmla="*/ 0 w 80935"/>
                <a:gd name="connsiteY0" fmla="*/ 0 h 12060"/>
                <a:gd name="connsiteX1" fmla="*/ 80935 w 80935"/>
                <a:gd name="connsiteY1" fmla="*/ 12060 h 12060"/>
              </a:gdLst>
              <a:ahLst/>
              <a:cxnLst>
                <a:cxn ang="0">
                  <a:pos x="connsiteX0" y="connsiteY0"/>
                </a:cxn>
                <a:cxn ang="0">
                  <a:pos x="connsiteX1" y="connsiteY1"/>
                </a:cxn>
              </a:cxnLst>
              <a:rect l="l" t="t" r="r" b="b"/>
              <a:pathLst>
                <a:path w="80935" h="12060">
                  <a:moveTo>
                    <a:pt x="0" y="0"/>
                  </a:moveTo>
                  <a:lnTo>
                    <a:pt x="80935" y="12060"/>
                  </a:lnTo>
                </a:path>
              </a:pathLst>
            </a:custGeom>
            <a:grpFill/>
            <a:ln w="7239" cap="rnd">
              <a:solidFill>
                <a:srgbClr val="F4BD6E"/>
              </a:solidFill>
              <a:custDash>
                <a:ds d="120750" sp="120750"/>
              </a:custDash>
              <a:round/>
            </a:ln>
          </p:spPr>
          <p:txBody>
            <a:bodyPr rtlCol="0" anchor="ctr"/>
            <a:lstStyle/>
            <a:p>
              <a:endParaRPr lang="zh-CN" altLang="en-US"/>
            </a:p>
          </p:txBody>
        </p:sp>
        <p:sp>
          <p:nvSpPr>
            <p:cNvPr id="210" name="任意多边形: 形状 209">
              <a:extLst>
                <a:ext uri="{FF2B5EF4-FFF2-40B4-BE49-F238E27FC236}">
                  <a16:creationId xmlns:a16="http://schemas.microsoft.com/office/drawing/2014/main" id="{E8CB713B-CE18-43C7-85B1-82B8E18B6FD9}"/>
                </a:ext>
              </a:extLst>
            </p:cNvPr>
            <p:cNvSpPr/>
            <p:nvPr/>
          </p:nvSpPr>
          <p:spPr>
            <a:xfrm>
              <a:off x="297732" y="3186211"/>
              <a:ext cx="18017" cy="11188"/>
            </a:xfrm>
            <a:custGeom>
              <a:avLst/>
              <a:gdLst>
                <a:gd name="connsiteX0" fmla="*/ 0 w 18017"/>
                <a:gd name="connsiteY0" fmla="*/ 9445 h 11188"/>
                <a:gd name="connsiteX1" fmla="*/ 12496 w 18017"/>
                <a:gd name="connsiteY1" fmla="*/ 11189 h 11188"/>
                <a:gd name="connsiteX2" fmla="*/ 18018 w 18017"/>
                <a:gd name="connsiteY2" fmla="*/ 0 h 11188"/>
              </a:gdLst>
              <a:ahLst/>
              <a:cxnLst>
                <a:cxn ang="0">
                  <a:pos x="connsiteX0" y="connsiteY0"/>
                </a:cxn>
                <a:cxn ang="0">
                  <a:pos x="connsiteX1" y="connsiteY1"/>
                </a:cxn>
                <a:cxn ang="0">
                  <a:pos x="connsiteX2" y="connsiteY2"/>
                </a:cxn>
              </a:cxnLst>
              <a:rect l="l" t="t" r="r" b="b"/>
              <a:pathLst>
                <a:path w="18017" h="11188">
                  <a:moveTo>
                    <a:pt x="0" y="9445"/>
                  </a:moveTo>
                  <a:lnTo>
                    <a:pt x="12496" y="11189"/>
                  </a:lnTo>
                  <a:lnTo>
                    <a:pt x="18018" y="0"/>
                  </a:lnTo>
                </a:path>
              </a:pathLst>
            </a:custGeom>
            <a:grpFill/>
            <a:ln w="7239" cap="rnd">
              <a:solidFill>
                <a:srgbClr val="F4BD6E"/>
              </a:solidFill>
              <a:prstDash val="solid"/>
              <a:round/>
            </a:ln>
          </p:spPr>
          <p:txBody>
            <a:bodyPr rtlCol="0" anchor="ctr"/>
            <a:lstStyle/>
            <a:p>
              <a:endParaRPr lang="zh-CN" altLang="en-US"/>
            </a:p>
          </p:txBody>
        </p:sp>
        <p:sp>
          <p:nvSpPr>
            <p:cNvPr id="211" name="任意多边形: 形状 210">
              <a:extLst>
                <a:ext uri="{FF2B5EF4-FFF2-40B4-BE49-F238E27FC236}">
                  <a16:creationId xmlns:a16="http://schemas.microsoft.com/office/drawing/2014/main" id="{6C10A801-6AB0-4FED-BD0C-8A920603F8A5}"/>
                </a:ext>
              </a:extLst>
            </p:cNvPr>
            <p:cNvSpPr/>
            <p:nvPr/>
          </p:nvSpPr>
          <p:spPr>
            <a:xfrm>
              <a:off x="325922" y="3092198"/>
              <a:ext cx="35890" cy="73088"/>
            </a:xfrm>
            <a:custGeom>
              <a:avLst/>
              <a:gdLst>
                <a:gd name="connsiteX0" fmla="*/ 0 w 35890"/>
                <a:gd name="connsiteY0" fmla="*/ 73089 h 73088"/>
                <a:gd name="connsiteX1" fmla="*/ 35891 w 35890"/>
                <a:gd name="connsiteY1" fmla="*/ 0 h 73088"/>
              </a:gdLst>
              <a:ahLst/>
              <a:cxnLst>
                <a:cxn ang="0">
                  <a:pos x="connsiteX0" y="connsiteY0"/>
                </a:cxn>
                <a:cxn ang="0">
                  <a:pos x="connsiteX1" y="connsiteY1"/>
                </a:cxn>
              </a:cxnLst>
              <a:rect l="l" t="t" r="r" b="b"/>
              <a:pathLst>
                <a:path w="35890" h="73088">
                  <a:moveTo>
                    <a:pt x="0" y="73089"/>
                  </a:moveTo>
                  <a:lnTo>
                    <a:pt x="35891" y="0"/>
                  </a:lnTo>
                </a:path>
              </a:pathLst>
            </a:custGeom>
            <a:grpFill/>
            <a:ln w="7239" cap="rnd">
              <a:solidFill>
                <a:srgbClr val="F4BD6E"/>
              </a:solidFill>
              <a:custDash>
                <a:ds d="120000" sp="120000"/>
              </a:custDash>
              <a:round/>
            </a:ln>
          </p:spPr>
          <p:txBody>
            <a:bodyPr rtlCol="0" anchor="ctr"/>
            <a:lstStyle/>
            <a:p>
              <a:endParaRPr lang="zh-CN" altLang="en-US"/>
            </a:p>
          </p:txBody>
        </p:sp>
        <p:sp>
          <p:nvSpPr>
            <p:cNvPr id="212" name="任意多边形: 形状 211">
              <a:extLst>
                <a:ext uri="{FF2B5EF4-FFF2-40B4-BE49-F238E27FC236}">
                  <a16:creationId xmlns:a16="http://schemas.microsoft.com/office/drawing/2014/main" id="{A43B3F6E-C0D1-4A3F-B559-73F639175C9A}"/>
                </a:ext>
              </a:extLst>
            </p:cNvPr>
            <p:cNvSpPr/>
            <p:nvPr/>
          </p:nvSpPr>
          <p:spPr>
            <a:xfrm>
              <a:off x="362393" y="3187955"/>
              <a:ext cx="10026" cy="11624"/>
            </a:xfrm>
            <a:custGeom>
              <a:avLst/>
              <a:gdLst>
                <a:gd name="connsiteX0" fmla="*/ 0 w 10026"/>
                <a:gd name="connsiteY0" fmla="*/ 11189 h 11624"/>
                <a:gd name="connsiteX1" fmla="*/ 5522 w 10026"/>
                <a:gd name="connsiteY1" fmla="*/ 0 h 11624"/>
                <a:gd name="connsiteX2" fmla="*/ 10026 w 10026"/>
                <a:gd name="connsiteY2" fmla="*/ 11624 h 11624"/>
              </a:gdLst>
              <a:ahLst/>
              <a:cxnLst>
                <a:cxn ang="0">
                  <a:pos x="connsiteX0" y="connsiteY0"/>
                </a:cxn>
                <a:cxn ang="0">
                  <a:pos x="connsiteX1" y="connsiteY1"/>
                </a:cxn>
                <a:cxn ang="0">
                  <a:pos x="connsiteX2" y="connsiteY2"/>
                </a:cxn>
              </a:cxnLst>
              <a:rect l="l" t="t" r="r" b="b"/>
              <a:pathLst>
                <a:path w="10026" h="11624">
                  <a:moveTo>
                    <a:pt x="0" y="11189"/>
                  </a:moveTo>
                  <a:lnTo>
                    <a:pt x="5522" y="0"/>
                  </a:lnTo>
                  <a:lnTo>
                    <a:pt x="10026" y="11624"/>
                  </a:lnTo>
                </a:path>
              </a:pathLst>
            </a:custGeom>
            <a:grpFill/>
            <a:ln w="7239" cap="rnd">
              <a:solidFill>
                <a:srgbClr val="F4BD6E"/>
              </a:solidFill>
              <a:prstDash val="solid"/>
              <a:round/>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D01F5AED-EFB5-4188-94F1-B3E38C95ECFD}"/>
                </a:ext>
              </a:extLst>
            </p:cNvPr>
            <p:cNvSpPr/>
            <p:nvPr/>
          </p:nvSpPr>
          <p:spPr>
            <a:xfrm>
              <a:off x="377796" y="3213093"/>
              <a:ext cx="7991" cy="20197"/>
            </a:xfrm>
            <a:custGeom>
              <a:avLst/>
              <a:gdLst>
                <a:gd name="connsiteX0" fmla="*/ 0 w 7991"/>
                <a:gd name="connsiteY0" fmla="*/ 0 h 20197"/>
                <a:gd name="connsiteX1" fmla="*/ 7992 w 7991"/>
                <a:gd name="connsiteY1" fmla="*/ 20197 h 20197"/>
              </a:gdLst>
              <a:ahLst/>
              <a:cxnLst>
                <a:cxn ang="0">
                  <a:pos x="connsiteX0" y="connsiteY0"/>
                </a:cxn>
                <a:cxn ang="0">
                  <a:pos x="connsiteX1" y="connsiteY1"/>
                </a:cxn>
              </a:cxnLst>
              <a:rect l="l" t="t" r="r" b="b"/>
              <a:pathLst>
                <a:path w="7991" h="20197">
                  <a:moveTo>
                    <a:pt x="0" y="0"/>
                  </a:moveTo>
                  <a:lnTo>
                    <a:pt x="7992" y="20197"/>
                  </a:lnTo>
                </a:path>
              </a:pathLst>
            </a:custGeom>
            <a:grpFill/>
            <a:ln w="7239" cap="rnd">
              <a:solidFill>
                <a:srgbClr val="F4BD6E"/>
              </a:solidFill>
              <a:custDash>
                <a:ds d="75000" sp="75000"/>
              </a:custDash>
              <a:round/>
            </a:ln>
          </p:spPr>
          <p:txBody>
            <a:bodyPr rtlCol="0" anchor="ctr"/>
            <a:lstStyle/>
            <a:p>
              <a:endParaRPr lang="zh-CN" altLang="en-US"/>
            </a:p>
          </p:txBody>
        </p:sp>
        <p:sp>
          <p:nvSpPr>
            <p:cNvPr id="214" name="任意多边形: 形状 213">
              <a:extLst>
                <a:ext uri="{FF2B5EF4-FFF2-40B4-BE49-F238E27FC236}">
                  <a16:creationId xmlns:a16="http://schemas.microsoft.com/office/drawing/2014/main" id="{15E16525-B9C1-4A53-9481-1A5341E2DCBC}"/>
                </a:ext>
              </a:extLst>
            </p:cNvPr>
            <p:cNvSpPr/>
            <p:nvPr/>
          </p:nvSpPr>
          <p:spPr>
            <a:xfrm>
              <a:off x="388548" y="3239974"/>
              <a:ext cx="17000" cy="11624"/>
            </a:xfrm>
            <a:custGeom>
              <a:avLst/>
              <a:gdLst>
                <a:gd name="connsiteX0" fmla="*/ 0 w 17000"/>
                <a:gd name="connsiteY0" fmla="*/ 0 h 11624"/>
                <a:gd name="connsiteX1" fmla="*/ 4504 w 17000"/>
                <a:gd name="connsiteY1" fmla="*/ 11625 h 11624"/>
                <a:gd name="connsiteX2" fmla="*/ 17001 w 17000"/>
                <a:gd name="connsiteY2" fmla="*/ 10898 h 11624"/>
              </a:gdLst>
              <a:ahLst/>
              <a:cxnLst>
                <a:cxn ang="0">
                  <a:pos x="connsiteX0" y="connsiteY0"/>
                </a:cxn>
                <a:cxn ang="0">
                  <a:pos x="connsiteX1" y="connsiteY1"/>
                </a:cxn>
                <a:cxn ang="0">
                  <a:pos x="connsiteX2" y="connsiteY2"/>
                </a:cxn>
              </a:cxnLst>
              <a:rect l="l" t="t" r="r" b="b"/>
              <a:pathLst>
                <a:path w="17000" h="11624">
                  <a:moveTo>
                    <a:pt x="0" y="0"/>
                  </a:moveTo>
                  <a:lnTo>
                    <a:pt x="4504" y="11625"/>
                  </a:lnTo>
                  <a:lnTo>
                    <a:pt x="17001" y="10898"/>
                  </a:lnTo>
                </a:path>
              </a:pathLst>
            </a:custGeom>
            <a:grpFill/>
            <a:ln w="7239" cap="rnd">
              <a:solidFill>
                <a:srgbClr val="F4BD6E"/>
              </a:solidFill>
              <a:prstDash val="solid"/>
              <a:round/>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D9C7E600-69AE-48F5-A29E-FBDCED82F9AA}"/>
                </a:ext>
              </a:extLst>
            </p:cNvPr>
            <p:cNvSpPr/>
            <p:nvPr/>
          </p:nvSpPr>
          <p:spPr>
            <a:xfrm>
              <a:off x="420080" y="3248257"/>
              <a:ext cx="21941" cy="1598"/>
            </a:xfrm>
            <a:custGeom>
              <a:avLst/>
              <a:gdLst>
                <a:gd name="connsiteX0" fmla="*/ 0 w 21941"/>
                <a:gd name="connsiteY0" fmla="*/ 1598 h 1598"/>
                <a:gd name="connsiteX1" fmla="*/ 21941 w 21941"/>
                <a:gd name="connsiteY1" fmla="*/ 0 h 1598"/>
              </a:gdLst>
              <a:ahLst/>
              <a:cxnLst>
                <a:cxn ang="0">
                  <a:pos x="connsiteX0" y="connsiteY0"/>
                </a:cxn>
                <a:cxn ang="0">
                  <a:pos x="connsiteX1" y="connsiteY1"/>
                </a:cxn>
              </a:cxnLst>
              <a:rect l="l" t="t" r="r" b="b"/>
              <a:pathLst>
                <a:path w="21941" h="1598">
                  <a:moveTo>
                    <a:pt x="0" y="1598"/>
                  </a:moveTo>
                  <a:lnTo>
                    <a:pt x="21941" y="0"/>
                  </a:lnTo>
                </a:path>
              </a:pathLst>
            </a:custGeom>
            <a:grpFill/>
            <a:ln w="7239" cap="rnd">
              <a:solidFill>
                <a:srgbClr val="F4BD6E"/>
              </a:solidFill>
              <a:custDash>
                <a:ds d="75000" sp="75000"/>
              </a:custDash>
              <a:round/>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FA0E7D54-F9B0-45A8-9F69-85B533DFDF33}"/>
                </a:ext>
              </a:extLst>
            </p:cNvPr>
            <p:cNvSpPr/>
            <p:nvPr/>
          </p:nvSpPr>
          <p:spPr>
            <a:xfrm>
              <a:off x="449286" y="3246949"/>
              <a:ext cx="12351" cy="9735"/>
            </a:xfrm>
            <a:custGeom>
              <a:avLst/>
              <a:gdLst>
                <a:gd name="connsiteX0" fmla="*/ 0 w 12351"/>
                <a:gd name="connsiteY0" fmla="*/ 872 h 9735"/>
                <a:gd name="connsiteX1" fmla="*/ 12351 w 12351"/>
                <a:gd name="connsiteY1" fmla="*/ 0 h 9735"/>
                <a:gd name="connsiteX2" fmla="*/ 4650 w 12351"/>
                <a:gd name="connsiteY2" fmla="*/ 9735 h 9735"/>
              </a:gdLst>
              <a:ahLst/>
              <a:cxnLst>
                <a:cxn ang="0">
                  <a:pos x="connsiteX0" y="connsiteY0"/>
                </a:cxn>
                <a:cxn ang="0">
                  <a:pos x="connsiteX1" y="connsiteY1"/>
                </a:cxn>
                <a:cxn ang="0">
                  <a:pos x="connsiteX2" y="connsiteY2"/>
                </a:cxn>
              </a:cxnLst>
              <a:rect l="l" t="t" r="r" b="b"/>
              <a:pathLst>
                <a:path w="12351" h="9735">
                  <a:moveTo>
                    <a:pt x="0" y="872"/>
                  </a:moveTo>
                  <a:lnTo>
                    <a:pt x="12351" y="0"/>
                  </a:lnTo>
                  <a:lnTo>
                    <a:pt x="4650" y="9735"/>
                  </a:lnTo>
                </a:path>
              </a:pathLst>
            </a:custGeom>
            <a:grpFill/>
            <a:ln w="7239" cap="rnd">
              <a:solidFill>
                <a:srgbClr val="F4BD6E"/>
              </a:solidFill>
              <a:prstDash val="solid"/>
              <a:round/>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A711DDCA-74E1-41FF-8A5A-793F56E4D07C}"/>
                </a:ext>
              </a:extLst>
            </p:cNvPr>
            <p:cNvSpPr/>
            <p:nvPr/>
          </p:nvSpPr>
          <p:spPr>
            <a:xfrm>
              <a:off x="431268" y="3268018"/>
              <a:ext cx="13513" cy="17146"/>
            </a:xfrm>
            <a:custGeom>
              <a:avLst/>
              <a:gdLst>
                <a:gd name="connsiteX0" fmla="*/ 13513 w 13513"/>
                <a:gd name="connsiteY0" fmla="*/ 0 h 17146"/>
                <a:gd name="connsiteX1" fmla="*/ 0 w 13513"/>
                <a:gd name="connsiteY1" fmla="*/ 17146 h 17146"/>
              </a:gdLst>
              <a:ahLst/>
              <a:cxnLst>
                <a:cxn ang="0">
                  <a:pos x="connsiteX0" y="connsiteY0"/>
                </a:cxn>
                <a:cxn ang="0">
                  <a:pos x="connsiteX1" y="connsiteY1"/>
                </a:cxn>
              </a:cxnLst>
              <a:rect l="l" t="t" r="r" b="b"/>
              <a:pathLst>
                <a:path w="13513" h="17146">
                  <a:moveTo>
                    <a:pt x="13513" y="0"/>
                  </a:moveTo>
                  <a:lnTo>
                    <a:pt x="0" y="17146"/>
                  </a:lnTo>
                </a:path>
              </a:pathLst>
            </a:custGeom>
            <a:grpFill/>
            <a:ln w="7239" cap="rnd">
              <a:solidFill>
                <a:srgbClr val="F4BD6E"/>
              </a:solidFill>
              <a:custDash>
                <a:ds d="75000" sp="75000"/>
              </a:custDash>
              <a:round/>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F9684028-7F5E-4DA0-B5E6-317A78470AD1}"/>
                </a:ext>
              </a:extLst>
            </p:cNvPr>
            <p:cNvSpPr/>
            <p:nvPr/>
          </p:nvSpPr>
          <p:spPr>
            <a:xfrm>
              <a:off x="418917" y="3290831"/>
              <a:ext cx="7846" cy="20052"/>
            </a:xfrm>
            <a:custGeom>
              <a:avLst/>
              <a:gdLst>
                <a:gd name="connsiteX0" fmla="*/ 7847 w 7846"/>
                <a:gd name="connsiteY0" fmla="*/ 0 h 20052"/>
                <a:gd name="connsiteX1" fmla="*/ 0 w 7846"/>
                <a:gd name="connsiteY1" fmla="*/ 9736 h 20052"/>
                <a:gd name="connsiteX2" fmla="*/ 6975 w 7846"/>
                <a:gd name="connsiteY2" fmla="*/ 20052 h 20052"/>
              </a:gdLst>
              <a:ahLst/>
              <a:cxnLst>
                <a:cxn ang="0">
                  <a:pos x="connsiteX0" y="connsiteY0"/>
                </a:cxn>
                <a:cxn ang="0">
                  <a:pos x="connsiteX1" y="connsiteY1"/>
                </a:cxn>
                <a:cxn ang="0">
                  <a:pos x="connsiteX2" y="connsiteY2"/>
                </a:cxn>
              </a:cxnLst>
              <a:rect l="l" t="t" r="r" b="b"/>
              <a:pathLst>
                <a:path w="7846" h="20052">
                  <a:moveTo>
                    <a:pt x="7847" y="0"/>
                  </a:moveTo>
                  <a:lnTo>
                    <a:pt x="0" y="9736"/>
                  </a:lnTo>
                  <a:lnTo>
                    <a:pt x="6975" y="20052"/>
                  </a:lnTo>
                </a:path>
              </a:pathLst>
            </a:custGeom>
            <a:grpFill/>
            <a:ln w="7239" cap="rnd">
              <a:solidFill>
                <a:srgbClr val="F4BD6E"/>
              </a:solidFill>
              <a:prstDash val="solid"/>
              <a:round/>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163E2289-2637-40E5-94AB-913AB3953493}"/>
                </a:ext>
              </a:extLst>
            </p:cNvPr>
            <p:cNvSpPr/>
            <p:nvPr/>
          </p:nvSpPr>
          <p:spPr>
            <a:xfrm>
              <a:off x="434029" y="3322944"/>
              <a:ext cx="12205" cy="18017"/>
            </a:xfrm>
            <a:custGeom>
              <a:avLst/>
              <a:gdLst>
                <a:gd name="connsiteX0" fmla="*/ 0 w 12205"/>
                <a:gd name="connsiteY0" fmla="*/ 0 h 18017"/>
                <a:gd name="connsiteX1" fmla="*/ 12206 w 12205"/>
                <a:gd name="connsiteY1" fmla="*/ 18018 h 18017"/>
              </a:gdLst>
              <a:ahLst/>
              <a:cxnLst>
                <a:cxn ang="0">
                  <a:pos x="connsiteX0" y="connsiteY0"/>
                </a:cxn>
                <a:cxn ang="0">
                  <a:pos x="connsiteX1" y="connsiteY1"/>
                </a:cxn>
              </a:cxnLst>
              <a:rect l="l" t="t" r="r" b="b"/>
              <a:pathLst>
                <a:path w="12205" h="18017">
                  <a:moveTo>
                    <a:pt x="0" y="0"/>
                  </a:moveTo>
                  <a:lnTo>
                    <a:pt x="12206" y="18018"/>
                  </a:lnTo>
                </a:path>
              </a:pathLst>
            </a:custGeom>
            <a:grpFill/>
            <a:ln w="7239" cap="rnd">
              <a:solidFill>
                <a:srgbClr val="F4BD6E"/>
              </a:solidFill>
              <a:custDash>
                <a:ds d="75000" sp="75000"/>
              </a:custDash>
              <a:round/>
            </a:ln>
          </p:spPr>
          <p:txBody>
            <a:bodyPr rtlCol="0" anchor="ctr"/>
            <a:lstStyle/>
            <a:p>
              <a:endParaRPr lang="zh-CN" altLang="en-US"/>
            </a:p>
          </p:txBody>
        </p:sp>
        <p:sp>
          <p:nvSpPr>
            <p:cNvPr id="220" name="任意多边形: 形状 219">
              <a:extLst>
                <a:ext uri="{FF2B5EF4-FFF2-40B4-BE49-F238E27FC236}">
                  <a16:creationId xmlns:a16="http://schemas.microsoft.com/office/drawing/2014/main" id="{5CF03E0C-3FEF-47C4-AF88-C7A632C7E584}"/>
                </a:ext>
              </a:extLst>
            </p:cNvPr>
            <p:cNvSpPr/>
            <p:nvPr/>
          </p:nvSpPr>
          <p:spPr>
            <a:xfrm>
              <a:off x="444927" y="3347065"/>
              <a:ext cx="12351" cy="10316"/>
            </a:xfrm>
            <a:custGeom>
              <a:avLst/>
              <a:gdLst>
                <a:gd name="connsiteX0" fmla="*/ 5376 w 12351"/>
                <a:gd name="connsiteY0" fmla="*/ 0 h 10316"/>
                <a:gd name="connsiteX1" fmla="*/ 12351 w 12351"/>
                <a:gd name="connsiteY1" fmla="*/ 10317 h 10316"/>
                <a:gd name="connsiteX2" fmla="*/ 0 w 12351"/>
                <a:gd name="connsiteY2" fmla="*/ 8428 h 10316"/>
              </a:gdLst>
              <a:ahLst/>
              <a:cxnLst>
                <a:cxn ang="0">
                  <a:pos x="connsiteX0" y="connsiteY0"/>
                </a:cxn>
                <a:cxn ang="0">
                  <a:pos x="connsiteX1" y="connsiteY1"/>
                </a:cxn>
                <a:cxn ang="0">
                  <a:pos x="connsiteX2" y="connsiteY2"/>
                </a:cxn>
              </a:cxnLst>
              <a:rect l="l" t="t" r="r" b="b"/>
              <a:pathLst>
                <a:path w="12351" h="10316">
                  <a:moveTo>
                    <a:pt x="5376" y="0"/>
                  </a:moveTo>
                  <a:lnTo>
                    <a:pt x="12351" y="10317"/>
                  </a:lnTo>
                  <a:lnTo>
                    <a:pt x="0" y="8428"/>
                  </a:lnTo>
                </a:path>
              </a:pathLst>
            </a:custGeom>
            <a:grpFill/>
            <a:ln w="7239" cap="rnd">
              <a:solidFill>
                <a:srgbClr val="F4BD6E"/>
              </a:solidFill>
              <a:prstDash val="solid"/>
              <a:round/>
            </a:ln>
          </p:spPr>
          <p:txBody>
            <a:bodyPr rtlCol="0" anchor="ctr"/>
            <a:lstStyle/>
            <a:p>
              <a:endParaRPr lang="zh-CN" altLang="en-US"/>
            </a:p>
          </p:txBody>
        </p:sp>
        <p:sp>
          <p:nvSpPr>
            <p:cNvPr id="221" name="任意多边形: 形状 220">
              <a:extLst>
                <a:ext uri="{FF2B5EF4-FFF2-40B4-BE49-F238E27FC236}">
                  <a16:creationId xmlns:a16="http://schemas.microsoft.com/office/drawing/2014/main" id="{C3C16BFC-A152-4DD1-A418-339D8B160177}"/>
                </a:ext>
              </a:extLst>
            </p:cNvPr>
            <p:cNvSpPr/>
            <p:nvPr/>
          </p:nvSpPr>
          <p:spPr>
            <a:xfrm>
              <a:off x="408891" y="3350116"/>
              <a:ext cx="21650" cy="3342"/>
            </a:xfrm>
            <a:custGeom>
              <a:avLst/>
              <a:gdLst>
                <a:gd name="connsiteX0" fmla="*/ 21651 w 21650"/>
                <a:gd name="connsiteY0" fmla="*/ 3342 h 3342"/>
                <a:gd name="connsiteX1" fmla="*/ 0 w 21650"/>
                <a:gd name="connsiteY1" fmla="*/ 0 h 3342"/>
              </a:gdLst>
              <a:ahLst/>
              <a:cxnLst>
                <a:cxn ang="0">
                  <a:pos x="connsiteX0" y="connsiteY0"/>
                </a:cxn>
                <a:cxn ang="0">
                  <a:pos x="connsiteX1" y="connsiteY1"/>
                </a:cxn>
              </a:cxnLst>
              <a:rect l="l" t="t" r="r" b="b"/>
              <a:pathLst>
                <a:path w="21650" h="3342">
                  <a:moveTo>
                    <a:pt x="21651" y="3342"/>
                  </a:moveTo>
                  <a:lnTo>
                    <a:pt x="0" y="0"/>
                  </a:lnTo>
                </a:path>
              </a:pathLst>
            </a:custGeom>
            <a:grpFill/>
            <a:ln w="7239" cap="rnd">
              <a:solidFill>
                <a:srgbClr val="F4BD6E"/>
              </a:solidFill>
              <a:custDash>
                <a:ds d="75000" sp="75000"/>
              </a:custDash>
              <a:round/>
            </a:ln>
          </p:spPr>
          <p:txBody>
            <a:bodyPr rtlCol="0" anchor="ctr"/>
            <a:lstStyle/>
            <a:p>
              <a:endParaRPr lang="zh-CN" altLang="en-US"/>
            </a:p>
          </p:txBody>
        </p:sp>
        <p:sp>
          <p:nvSpPr>
            <p:cNvPr id="222" name="任意多边形: 形状 221">
              <a:extLst>
                <a:ext uri="{FF2B5EF4-FFF2-40B4-BE49-F238E27FC236}">
                  <a16:creationId xmlns:a16="http://schemas.microsoft.com/office/drawing/2014/main" id="{B0B206F6-A501-47E8-9FB6-B9680308B74C}"/>
                </a:ext>
              </a:extLst>
            </p:cNvPr>
            <p:cNvSpPr/>
            <p:nvPr/>
          </p:nvSpPr>
          <p:spPr>
            <a:xfrm>
              <a:off x="383753" y="3347210"/>
              <a:ext cx="17872" cy="11333"/>
            </a:xfrm>
            <a:custGeom>
              <a:avLst/>
              <a:gdLst>
                <a:gd name="connsiteX0" fmla="*/ 17873 w 17872"/>
                <a:gd name="connsiteY0" fmla="*/ 1889 h 11333"/>
                <a:gd name="connsiteX1" fmla="*/ 5522 w 17872"/>
                <a:gd name="connsiteY1" fmla="*/ 0 h 11333"/>
                <a:gd name="connsiteX2" fmla="*/ 0 w 17872"/>
                <a:gd name="connsiteY2" fmla="*/ 11334 h 11333"/>
              </a:gdLst>
              <a:ahLst/>
              <a:cxnLst>
                <a:cxn ang="0">
                  <a:pos x="connsiteX0" y="connsiteY0"/>
                </a:cxn>
                <a:cxn ang="0">
                  <a:pos x="connsiteX1" y="connsiteY1"/>
                </a:cxn>
                <a:cxn ang="0">
                  <a:pos x="connsiteX2" y="connsiteY2"/>
                </a:cxn>
              </a:cxnLst>
              <a:rect l="l" t="t" r="r" b="b"/>
              <a:pathLst>
                <a:path w="17872" h="11333">
                  <a:moveTo>
                    <a:pt x="17873" y="1889"/>
                  </a:moveTo>
                  <a:lnTo>
                    <a:pt x="5522" y="0"/>
                  </a:lnTo>
                  <a:lnTo>
                    <a:pt x="0" y="11334"/>
                  </a:lnTo>
                </a:path>
              </a:pathLst>
            </a:custGeom>
            <a:grpFill/>
            <a:ln w="7239" cap="rnd">
              <a:solidFill>
                <a:srgbClr val="F4BD6E"/>
              </a:solidFill>
              <a:prstDash val="solid"/>
              <a:round/>
            </a:ln>
          </p:spPr>
          <p:txBody>
            <a:bodyPr rtlCol="0" anchor="ctr"/>
            <a:lstStyle/>
            <a:p>
              <a:endParaRPr lang="zh-CN" altLang="en-US"/>
            </a:p>
          </p:txBody>
        </p:sp>
        <p:sp>
          <p:nvSpPr>
            <p:cNvPr id="223" name="任意多边形: 形状 222">
              <a:extLst>
                <a:ext uri="{FF2B5EF4-FFF2-40B4-BE49-F238E27FC236}">
                  <a16:creationId xmlns:a16="http://schemas.microsoft.com/office/drawing/2014/main" id="{6DE56AE2-0504-4AA9-8231-25B01703BC6F}"/>
                </a:ext>
              </a:extLst>
            </p:cNvPr>
            <p:cNvSpPr/>
            <p:nvPr/>
          </p:nvSpPr>
          <p:spPr>
            <a:xfrm>
              <a:off x="367770" y="3371476"/>
              <a:ext cx="9590" cy="19616"/>
            </a:xfrm>
            <a:custGeom>
              <a:avLst/>
              <a:gdLst>
                <a:gd name="connsiteX0" fmla="*/ 9590 w 9590"/>
                <a:gd name="connsiteY0" fmla="*/ 0 h 19616"/>
                <a:gd name="connsiteX1" fmla="*/ 0 w 9590"/>
                <a:gd name="connsiteY1" fmla="*/ 19616 h 19616"/>
              </a:gdLst>
              <a:ahLst/>
              <a:cxnLst>
                <a:cxn ang="0">
                  <a:pos x="connsiteX0" y="connsiteY0"/>
                </a:cxn>
                <a:cxn ang="0">
                  <a:pos x="connsiteX1" y="connsiteY1"/>
                </a:cxn>
              </a:cxnLst>
              <a:rect l="l" t="t" r="r" b="b"/>
              <a:pathLst>
                <a:path w="9590" h="19616">
                  <a:moveTo>
                    <a:pt x="9590" y="0"/>
                  </a:moveTo>
                  <a:lnTo>
                    <a:pt x="0" y="19616"/>
                  </a:lnTo>
                </a:path>
              </a:pathLst>
            </a:custGeom>
            <a:grpFill/>
            <a:ln w="7239" cap="rnd">
              <a:solidFill>
                <a:srgbClr val="F4BD6E"/>
              </a:solidFill>
              <a:custDash>
                <a:ds d="75000" sp="75000"/>
              </a:custDash>
              <a:round/>
            </a:ln>
          </p:spPr>
          <p:txBody>
            <a:bodyPr rtlCol="0" anchor="ctr"/>
            <a:lstStyle/>
            <a:p>
              <a:endParaRPr lang="zh-CN" altLang="en-US"/>
            </a:p>
          </p:txBody>
        </p:sp>
        <p:sp>
          <p:nvSpPr>
            <p:cNvPr id="224" name="任意多边形: 形状 223">
              <a:extLst>
                <a:ext uri="{FF2B5EF4-FFF2-40B4-BE49-F238E27FC236}">
                  <a16:creationId xmlns:a16="http://schemas.microsoft.com/office/drawing/2014/main" id="{97F6B0C2-B38D-4F65-ADFF-CD06F18AC789}"/>
                </a:ext>
              </a:extLst>
            </p:cNvPr>
            <p:cNvSpPr/>
            <p:nvPr/>
          </p:nvSpPr>
          <p:spPr>
            <a:xfrm>
              <a:off x="354402" y="3397195"/>
              <a:ext cx="10171" cy="11624"/>
            </a:xfrm>
            <a:custGeom>
              <a:avLst/>
              <a:gdLst>
                <a:gd name="connsiteX0" fmla="*/ 10171 w 10171"/>
                <a:gd name="connsiteY0" fmla="*/ 436 h 11624"/>
                <a:gd name="connsiteX1" fmla="*/ 4650 w 10171"/>
                <a:gd name="connsiteY1" fmla="*/ 11625 h 11624"/>
                <a:gd name="connsiteX2" fmla="*/ 0 w 10171"/>
                <a:gd name="connsiteY2" fmla="*/ 0 h 11624"/>
              </a:gdLst>
              <a:ahLst/>
              <a:cxnLst>
                <a:cxn ang="0">
                  <a:pos x="connsiteX0" y="connsiteY0"/>
                </a:cxn>
                <a:cxn ang="0">
                  <a:pos x="connsiteX1" y="connsiteY1"/>
                </a:cxn>
                <a:cxn ang="0">
                  <a:pos x="connsiteX2" y="connsiteY2"/>
                </a:cxn>
              </a:cxnLst>
              <a:rect l="l" t="t" r="r" b="b"/>
              <a:pathLst>
                <a:path w="10171" h="11624">
                  <a:moveTo>
                    <a:pt x="10171" y="436"/>
                  </a:moveTo>
                  <a:lnTo>
                    <a:pt x="4650" y="11625"/>
                  </a:lnTo>
                  <a:lnTo>
                    <a:pt x="0" y="0"/>
                  </a:lnTo>
                </a:path>
              </a:pathLst>
            </a:custGeom>
            <a:grpFill/>
            <a:ln w="7239" cap="rnd">
              <a:solidFill>
                <a:srgbClr val="F4BD6E"/>
              </a:solidFill>
              <a:prstDash val="solid"/>
              <a:round/>
            </a:ln>
          </p:spPr>
          <p:txBody>
            <a:bodyPr rtlCol="0" anchor="ctr"/>
            <a:lstStyle/>
            <a:p>
              <a:endParaRPr lang="zh-CN" altLang="en-US"/>
            </a:p>
          </p:txBody>
        </p:sp>
        <p:sp>
          <p:nvSpPr>
            <p:cNvPr id="225" name="任意多边形: 形状 224">
              <a:extLst>
                <a:ext uri="{FF2B5EF4-FFF2-40B4-BE49-F238E27FC236}">
                  <a16:creationId xmlns:a16="http://schemas.microsoft.com/office/drawing/2014/main" id="{1B25B85A-155B-433E-ABD7-E91F050D26A7}"/>
                </a:ext>
              </a:extLst>
            </p:cNvPr>
            <p:cNvSpPr/>
            <p:nvPr/>
          </p:nvSpPr>
          <p:spPr>
            <a:xfrm>
              <a:off x="341179" y="3363484"/>
              <a:ext cx="7991" cy="20197"/>
            </a:xfrm>
            <a:custGeom>
              <a:avLst/>
              <a:gdLst>
                <a:gd name="connsiteX0" fmla="*/ 7992 w 7991"/>
                <a:gd name="connsiteY0" fmla="*/ 20197 h 20197"/>
                <a:gd name="connsiteX1" fmla="*/ 0 w 7991"/>
                <a:gd name="connsiteY1" fmla="*/ 0 h 20197"/>
              </a:gdLst>
              <a:ahLst/>
              <a:cxnLst>
                <a:cxn ang="0">
                  <a:pos x="connsiteX0" y="connsiteY0"/>
                </a:cxn>
                <a:cxn ang="0">
                  <a:pos x="connsiteX1" y="connsiteY1"/>
                </a:cxn>
              </a:cxnLst>
              <a:rect l="l" t="t" r="r" b="b"/>
              <a:pathLst>
                <a:path w="7991" h="20197">
                  <a:moveTo>
                    <a:pt x="7992" y="20197"/>
                  </a:moveTo>
                  <a:lnTo>
                    <a:pt x="0" y="0"/>
                  </a:lnTo>
                </a:path>
              </a:pathLst>
            </a:custGeom>
            <a:grpFill/>
            <a:ln w="7239" cap="rnd">
              <a:solidFill>
                <a:srgbClr val="F4BD6E"/>
              </a:solidFill>
              <a:custDash>
                <a:ds d="75000" sp="75000"/>
              </a:custDash>
              <a:round/>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DD5874EA-C447-4648-8DA0-6D089691B87D}"/>
                </a:ext>
              </a:extLst>
            </p:cNvPr>
            <p:cNvSpPr/>
            <p:nvPr/>
          </p:nvSpPr>
          <p:spPr>
            <a:xfrm>
              <a:off x="321417" y="3345031"/>
              <a:ext cx="17000" cy="11769"/>
            </a:xfrm>
            <a:custGeom>
              <a:avLst/>
              <a:gdLst>
                <a:gd name="connsiteX0" fmla="*/ 17001 w 17000"/>
                <a:gd name="connsiteY0" fmla="*/ 11770 h 11769"/>
                <a:gd name="connsiteX1" fmla="*/ 12496 w 17000"/>
                <a:gd name="connsiteY1" fmla="*/ 0 h 11769"/>
                <a:gd name="connsiteX2" fmla="*/ 0 w 17000"/>
                <a:gd name="connsiteY2" fmla="*/ 872 h 11769"/>
              </a:gdLst>
              <a:ahLst/>
              <a:cxnLst>
                <a:cxn ang="0">
                  <a:pos x="connsiteX0" y="connsiteY0"/>
                </a:cxn>
                <a:cxn ang="0">
                  <a:pos x="connsiteX1" y="connsiteY1"/>
                </a:cxn>
                <a:cxn ang="0">
                  <a:pos x="connsiteX2" y="connsiteY2"/>
                </a:cxn>
              </a:cxnLst>
              <a:rect l="l" t="t" r="r" b="b"/>
              <a:pathLst>
                <a:path w="17000" h="11769">
                  <a:moveTo>
                    <a:pt x="17001" y="11770"/>
                  </a:moveTo>
                  <a:lnTo>
                    <a:pt x="12496" y="0"/>
                  </a:lnTo>
                  <a:lnTo>
                    <a:pt x="0" y="872"/>
                  </a:lnTo>
                </a:path>
              </a:pathLst>
            </a:custGeom>
            <a:grpFill/>
            <a:ln w="7239" cap="rnd">
              <a:solidFill>
                <a:srgbClr val="F4BD6E"/>
              </a:solidFill>
              <a:prstDash val="solid"/>
              <a:round/>
            </a:ln>
          </p:spPr>
          <p:txBody>
            <a:bodyPr rtlCol="0" anchor="ctr"/>
            <a:lstStyle/>
            <a:p>
              <a:endParaRPr lang="zh-CN" altLang="en-US"/>
            </a:p>
          </p:txBody>
        </p:sp>
        <p:sp>
          <p:nvSpPr>
            <p:cNvPr id="227" name="任意多边形: 形状 226">
              <a:extLst>
                <a:ext uri="{FF2B5EF4-FFF2-40B4-BE49-F238E27FC236}">
                  <a16:creationId xmlns:a16="http://schemas.microsoft.com/office/drawing/2014/main" id="{9547AAE3-E9F0-41BF-8672-2FD27C0891D9}"/>
                </a:ext>
              </a:extLst>
            </p:cNvPr>
            <p:cNvSpPr/>
            <p:nvPr/>
          </p:nvSpPr>
          <p:spPr>
            <a:xfrm>
              <a:off x="284945" y="3346919"/>
              <a:ext cx="21795" cy="1598"/>
            </a:xfrm>
            <a:custGeom>
              <a:avLst/>
              <a:gdLst>
                <a:gd name="connsiteX0" fmla="*/ 21796 w 21795"/>
                <a:gd name="connsiteY0" fmla="*/ 0 h 1598"/>
                <a:gd name="connsiteX1" fmla="*/ 0 w 21795"/>
                <a:gd name="connsiteY1" fmla="*/ 1598 h 1598"/>
              </a:gdLst>
              <a:ahLst/>
              <a:cxnLst>
                <a:cxn ang="0">
                  <a:pos x="connsiteX0" y="connsiteY0"/>
                </a:cxn>
                <a:cxn ang="0">
                  <a:pos x="connsiteX1" y="connsiteY1"/>
                </a:cxn>
              </a:cxnLst>
              <a:rect l="l" t="t" r="r" b="b"/>
              <a:pathLst>
                <a:path w="21795" h="1598">
                  <a:moveTo>
                    <a:pt x="21796" y="0"/>
                  </a:moveTo>
                  <a:lnTo>
                    <a:pt x="0" y="1598"/>
                  </a:lnTo>
                </a:path>
              </a:pathLst>
            </a:custGeom>
            <a:grpFill/>
            <a:ln w="7239" cap="rnd">
              <a:solidFill>
                <a:srgbClr val="F4BD6E"/>
              </a:solidFill>
              <a:custDash>
                <a:ds d="75000" sp="75000"/>
              </a:custDash>
              <a:round/>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F4C93F8A-71E3-4D37-ACFC-FA26B2D3BEE8}"/>
                </a:ext>
              </a:extLst>
            </p:cNvPr>
            <p:cNvSpPr/>
            <p:nvPr/>
          </p:nvSpPr>
          <p:spPr>
            <a:xfrm>
              <a:off x="265184" y="3340090"/>
              <a:ext cx="12496" cy="9735"/>
            </a:xfrm>
            <a:custGeom>
              <a:avLst/>
              <a:gdLst>
                <a:gd name="connsiteX0" fmla="*/ 12496 w 12496"/>
                <a:gd name="connsiteY0" fmla="*/ 8864 h 9735"/>
                <a:gd name="connsiteX1" fmla="*/ 0 w 12496"/>
                <a:gd name="connsiteY1" fmla="*/ 9735 h 9735"/>
                <a:gd name="connsiteX2" fmla="*/ 7847 w 12496"/>
                <a:gd name="connsiteY2" fmla="*/ 0 h 9735"/>
              </a:gdLst>
              <a:ahLst/>
              <a:cxnLst>
                <a:cxn ang="0">
                  <a:pos x="connsiteX0" y="connsiteY0"/>
                </a:cxn>
                <a:cxn ang="0">
                  <a:pos x="connsiteX1" y="connsiteY1"/>
                </a:cxn>
                <a:cxn ang="0">
                  <a:pos x="connsiteX2" y="connsiteY2"/>
                </a:cxn>
              </a:cxnLst>
              <a:rect l="l" t="t" r="r" b="b"/>
              <a:pathLst>
                <a:path w="12496" h="9735">
                  <a:moveTo>
                    <a:pt x="12496" y="8864"/>
                  </a:moveTo>
                  <a:lnTo>
                    <a:pt x="0" y="9735"/>
                  </a:lnTo>
                  <a:lnTo>
                    <a:pt x="7847" y="0"/>
                  </a:lnTo>
                </a:path>
              </a:pathLst>
            </a:custGeom>
            <a:grpFill/>
            <a:ln w="7239" cap="rnd">
              <a:solidFill>
                <a:srgbClr val="F4BD6E"/>
              </a:solidFill>
              <a:prstDash val="solid"/>
              <a:round/>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5D927C9C-F3DF-46E7-A894-28D1512D50F2}"/>
                </a:ext>
              </a:extLst>
            </p:cNvPr>
            <p:cNvSpPr/>
            <p:nvPr/>
          </p:nvSpPr>
          <p:spPr>
            <a:xfrm>
              <a:off x="282039" y="3311610"/>
              <a:ext cx="13658" cy="17000"/>
            </a:xfrm>
            <a:custGeom>
              <a:avLst/>
              <a:gdLst>
                <a:gd name="connsiteX0" fmla="*/ 0 w 13658"/>
                <a:gd name="connsiteY0" fmla="*/ 17001 h 17000"/>
                <a:gd name="connsiteX1" fmla="*/ 13659 w 13658"/>
                <a:gd name="connsiteY1" fmla="*/ 0 h 17000"/>
              </a:gdLst>
              <a:ahLst/>
              <a:cxnLst>
                <a:cxn ang="0">
                  <a:pos x="connsiteX0" y="connsiteY0"/>
                </a:cxn>
                <a:cxn ang="0">
                  <a:pos x="connsiteX1" y="connsiteY1"/>
                </a:cxn>
              </a:cxnLst>
              <a:rect l="l" t="t" r="r" b="b"/>
              <a:pathLst>
                <a:path w="13658" h="17000">
                  <a:moveTo>
                    <a:pt x="0" y="17001"/>
                  </a:moveTo>
                  <a:lnTo>
                    <a:pt x="13659" y="0"/>
                  </a:lnTo>
                </a:path>
              </a:pathLst>
            </a:custGeom>
            <a:grpFill/>
            <a:ln w="7239" cap="rnd">
              <a:solidFill>
                <a:srgbClr val="F4BD6E"/>
              </a:solidFill>
              <a:custDash>
                <a:ds d="75000" sp="75000"/>
              </a:custDash>
              <a:round/>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229AF1FE-0733-4016-99EB-5E2B4D12720A}"/>
                </a:ext>
              </a:extLst>
            </p:cNvPr>
            <p:cNvSpPr/>
            <p:nvPr/>
          </p:nvSpPr>
          <p:spPr>
            <a:xfrm>
              <a:off x="300202" y="3285891"/>
              <a:ext cx="7846" cy="20052"/>
            </a:xfrm>
            <a:custGeom>
              <a:avLst/>
              <a:gdLst>
                <a:gd name="connsiteX0" fmla="*/ 0 w 7846"/>
                <a:gd name="connsiteY0" fmla="*/ 20052 h 20052"/>
                <a:gd name="connsiteX1" fmla="*/ 7847 w 7846"/>
                <a:gd name="connsiteY1" fmla="*/ 10317 h 20052"/>
                <a:gd name="connsiteX2" fmla="*/ 727 w 7846"/>
                <a:gd name="connsiteY2" fmla="*/ 0 h 20052"/>
              </a:gdLst>
              <a:ahLst/>
              <a:cxnLst>
                <a:cxn ang="0">
                  <a:pos x="connsiteX0" y="connsiteY0"/>
                </a:cxn>
                <a:cxn ang="0">
                  <a:pos x="connsiteX1" y="connsiteY1"/>
                </a:cxn>
                <a:cxn ang="0">
                  <a:pos x="connsiteX2" y="connsiteY2"/>
                </a:cxn>
              </a:cxnLst>
              <a:rect l="l" t="t" r="r" b="b"/>
              <a:pathLst>
                <a:path w="7846" h="20052">
                  <a:moveTo>
                    <a:pt x="0" y="20052"/>
                  </a:moveTo>
                  <a:lnTo>
                    <a:pt x="7847" y="10317"/>
                  </a:lnTo>
                  <a:lnTo>
                    <a:pt x="727" y="0"/>
                  </a:lnTo>
                </a:path>
              </a:pathLst>
            </a:custGeom>
            <a:grpFill/>
            <a:ln w="7239" cap="rnd">
              <a:solidFill>
                <a:srgbClr val="F4BD6E"/>
              </a:solidFill>
              <a:prstDash val="solid"/>
              <a:round/>
            </a:ln>
          </p:spPr>
          <p:txBody>
            <a:bodyPr rtlCol="0" anchor="ctr"/>
            <a:lstStyle/>
            <a:p>
              <a:endParaRPr lang="zh-CN" altLang="en-US"/>
            </a:p>
          </p:txBody>
        </p:sp>
        <p:sp>
          <p:nvSpPr>
            <p:cNvPr id="231" name="任意多边形: 形状 230">
              <a:extLst>
                <a:ext uri="{FF2B5EF4-FFF2-40B4-BE49-F238E27FC236}">
                  <a16:creationId xmlns:a16="http://schemas.microsoft.com/office/drawing/2014/main" id="{8B098FD4-DAA4-44B0-8E66-2C40410618EA}"/>
                </a:ext>
              </a:extLst>
            </p:cNvPr>
            <p:cNvSpPr/>
            <p:nvPr/>
          </p:nvSpPr>
          <p:spPr>
            <a:xfrm>
              <a:off x="280731" y="3255813"/>
              <a:ext cx="12205" cy="18017"/>
            </a:xfrm>
            <a:custGeom>
              <a:avLst/>
              <a:gdLst>
                <a:gd name="connsiteX0" fmla="*/ 12206 w 12205"/>
                <a:gd name="connsiteY0" fmla="*/ 18018 h 18017"/>
                <a:gd name="connsiteX1" fmla="*/ 0 w 12205"/>
                <a:gd name="connsiteY1" fmla="*/ 0 h 18017"/>
              </a:gdLst>
              <a:ahLst/>
              <a:cxnLst>
                <a:cxn ang="0">
                  <a:pos x="connsiteX0" y="connsiteY0"/>
                </a:cxn>
                <a:cxn ang="0">
                  <a:pos x="connsiteX1" y="connsiteY1"/>
                </a:cxn>
              </a:cxnLst>
              <a:rect l="l" t="t" r="r" b="b"/>
              <a:pathLst>
                <a:path w="12205" h="18017">
                  <a:moveTo>
                    <a:pt x="12206" y="18018"/>
                  </a:moveTo>
                  <a:lnTo>
                    <a:pt x="0" y="0"/>
                  </a:lnTo>
                </a:path>
              </a:pathLst>
            </a:custGeom>
            <a:grpFill/>
            <a:ln w="7239" cap="rnd">
              <a:solidFill>
                <a:srgbClr val="F4BD6E"/>
              </a:solidFill>
              <a:custDash>
                <a:ds d="75000" sp="75000"/>
              </a:custDash>
              <a:round/>
            </a:ln>
          </p:spPr>
          <p:txBody>
            <a:bodyPr rtlCol="0" anchor="ctr"/>
            <a:lstStyle/>
            <a:p>
              <a:endParaRPr lang="zh-CN" altLang="en-US"/>
            </a:p>
          </p:txBody>
        </p:sp>
        <p:sp>
          <p:nvSpPr>
            <p:cNvPr id="232" name="任意多边形: 形状 231">
              <a:extLst>
                <a:ext uri="{FF2B5EF4-FFF2-40B4-BE49-F238E27FC236}">
                  <a16:creationId xmlns:a16="http://schemas.microsoft.com/office/drawing/2014/main" id="{3B6D618F-BF72-4B00-8B89-87359B2CC761}"/>
                </a:ext>
              </a:extLst>
            </p:cNvPr>
            <p:cNvSpPr/>
            <p:nvPr/>
          </p:nvSpPr>
          <p:spPr>
            <a:xfrm>
              <a:off x="269543" y="3239393"/>
              <a:ext cx="12496" cy="10316"/>
            </a:xfrm>
            <a:custGeom>
              <a:avLst/>
              <a:gdLst>
                <a:gd name="connsiteX0" fmla="*/ 7120 w 12496"/>
                <a:gd name="connsiteY0" fmla="*/ 10317 h 10316"/>
                <a:gd name="connsiteX1" fmla="*/ 0 w 12496"/>
                <a:gd name="connsiteY1" fmla="*/ 0 h 10316"/>
                <a:gd name="connsiteX2" fmla="*/ 12496 w 12496"/>
                <a:gd name="connsiteY2" fmla="*/ 1889 h 10316"/>
              </a:gdLst>
              <a:ahLst/>
              <a:cxnLst>
                <a:cxn ang="0">
                  <a:pos x="connsiteX0" y="connsiteY0"/>
                </a:cxn>
                <a:cxn ang="0">
                  <a:pos x="connsiteX1" y="connsiteY1"/>
                </a:cxn>
                <a:cxn ang="0">
                  <a:pos x="connsiteX2" y="connsiteY2"/>
                </a:cxn>
              </a:cxnLst>
              <a:rect l="l" t="t" r="r" b="b"/>
              <a:pathLst>
                <a:path w="12496" h="10316">
                  <a:moveTo>
                    <a:pt x="7120" y="10317"/>
                  </a:moveTo>
                  <a:lnTo>
                    <a:pt x="0" y="0"/>
                  </a:lnTo>
                  <a:lnTo>
                    <a:pt x="12496" y="1889"/>
                  </a:lnTo>
                </a:path>
              </a:pathLst>
            </a:custGeom>
            <a:grpFill/>
            <a:ln w="7239" cap="rnd">
              <a:solidFill>
                <a:srgbClr val="F4BD6E"/>
              </a:solidFill>
              <a:prstDash val="solid"/>
              <a:round/>
            </a:ln>
          </p:spPr>
          <p:txBody>
            <a:bodyPr rtlCol="0" anchor="ctr"/>
            <a:lstStyle/>
            <a:p>
              <a:endParaRPr lang="zh-CN" altLang="en-US"/>
            </a:p>
          </p:txBody>
        </p:sp>
        <p:sp>
          <p:nvSpPr>
            <p:cNvPr id="233" name="任意多边形: 形状 232">
              <a:extLst>
                <a:ext uri="{FF2B5EF4-FFF2-40B4-BE49-F238E27FC236}">
                  <a16:creationId xmlns:a16="http://schemas.microsoft.com/office/drawing/2014/main" id="{AC9B9E98-8877-4C63-954A-1966494E6A9E}"/>
                </a:ext>
              </a:extLst>
            </p:cNvPr>
            <p:cNvSpPr/>
            <p:nvPr/>
          </p:nvSpPr>
          <p:spPr>
            <a:xfrm>
              <a:off x="296424" y="3243316"/>
              <a:ext cx="21650" cy="3196"/>
            </a:xfrm>
            <a:custGeom>
              <a:avLst/>
              <a:gdLst>
                <a:gd name="connsiteX0" fmla="*/ 0 w 21650"/>
                <a:gd name="connsiteY0" fmla="*/ 0 h 3196"/>
                <a:gd name="connsiteX1" fmla="*/ 21651 w 21650"/>
                <a:gd name="connsiteY1" fmla="*/ 3197 h 3196"/>
              </a:gdLst>
              <a:ahLst/>
              <a:cxnLst>
                <a:cxn ang="0">
                  <a:pos x="connsiteX0" y="connsiteY0"/>
                </a:cxn>
                <a:cxn ang="0">
                  <a:pos x="connsiteX1" y="connsiteY1"/>
                </a:cxn>
              </a:cxnLst>
              <a:rect l="l" t="t" r="r" b="b"/>
              <a:pathLst>
                <a:path w="21650" h="3196">
                  <a:moveTo>
                    <a:pt x="0" y="0"/>
                  </a:moveTo>
                  <a:lnTo>
                    <a:pt x="21651" y="3197"/>
                  </a:lnTo>
                </a:path>
              </a:pathLst>
            </a:custGeom>
            <a:grpFill/>
            <a:ln w="7239" cap="rnd">
              <a:solidFill>
                <a:srgbClr val="F4BD6E"/>
              </a:solidFill>
              <a:custDash>
                <a:ds d="75000" sp="75000"/>
              </a:custDash>
              <a:round/>
            </a:ln>
          </p:spPr>
          <p:txBody>
            <a:bodyPr rtlCol="0" anchor="ctr"/>
            <a:lstStyle/>
            <a:p>
              <a:endParaRPr lang="zh-CN" altLang="en-US"/>
            </a:p>
          </p:txBody>
        </p:sp>
        <p:sp>
          <p:nvSpPr>
            <p:cNvPr id="234" name="任意多边形: 形状 233">
              <a:extLst>
                <a:ext uri="{FF2B5EF4-FFF2-40B4-BE49-F238E27FC236}">
                  <a16:creationId xmlns:a16="http://schemas.microsoft.com/office/drawing/2014/main" id="{A5993AC9-2CCE-4108-B2A9-A7A0922668C1}"/>
                </a:ext>
              </a:extLst>
            </p:cNvPr>
            <p:cNvSpPr/>
            <p:nvPr/>
          </p:nvSpPr>
          <p:spPr>
            <a:xfrm>
              <a:off x="325340" y="3238231"/>
              <a:ext cx="17872" cy="11188"/>
            </a:xfrm>
            <a:custGeom>
              <a:avLst/>
              <a:gdLst>
                <a:gd name="connsiteX0" fmla="*/ 0 w 17872"/>
                <a:gd name="connsiteY0" fmla="*/ 9445 h 11188"/>
                <a:gd name="connsiteX1" fmla="*/ 12351 w 17872"/>
                <a:gd name="connsiteY1" fmla="*/ 11189 h 11188"/>
                <a:gd name="connsiteX2" fmla="*/ 17873 w 17872"/>
                <a:gd name="connsiteY2" fmla="*/ 0 h 11188"/>
              </a:gdLst>
              <a:ahLst/>
              <a:cxnLst>
                <a:cxn ang="0">
                  <a:pos x="connsiteX0" y="connsiteY0"/>
                </a:cxn>
                <a:cxn ang="0">
                  <a:pos x="connsiteX1" y="connsiteY1"/>
                </a:cxn>
                <a:cxn ang="0">
                  <a:pos x="connsiteX2" y="connsiteY2"/>
                </a:cxn>
              </a:cxnLst>
              <a:rect l="l" t="t" r="r" b="b"/>
              <a:pathLst>
                <a:path w="17872" h="11188">
                  <a:moveTo>
                    <a:pt x="0" y="9445"/>
                  </a:moveTo>
                  <a:lnTo>
                    <a:pt x="12351" y="11189"/>
                  </a:lnTo>
                  <a:lnTo>
                    <a:pt x="17873" y="0"/>
                  </a:lnTo>
                </a:path>
              </a:pathLst>
            </a:custGeom>
            <a:grpFill/>
            <a:ln w="7239" cap="rnd">
              <a:solidFill>
                <a:srgbClr val="F4BD6E"/>
              </a:solidFill>
              <a:prstDash val="solid"/>
              <a:round/>
            </a:ln>
          </p:spPr>
          <p:txBody>
            <a:bodyPr rtlCol="0" anchor="ctr"/>
            <a:lstStyle/>
            <a:p>
              <a:endParaRPr lang="zh-CN" altLang="en-US"/>
            </a:p>
          </p:txBody>
        </p:sp>
        <p:sp>
          <p:nvSpPr>
            <p:cNvPr id="235" name="任意多边形: 形状 234">
              <a:extLst>
                <a:ext uri="{FF2B5EF4-FFF2-40B4-BE49-F238E27FC236}">
                  <a16:creationId xmlns:a16="http://schemas.microsoft.com/office/drawing/2014/main" id="{5CF8C349-AC73-442A-8FA1-02637239A87B}"/>
                </a:ext>
              </a:extLst>
            </p:cNvPr>
            <p:cNvSpPr/>
            <p:nvPr/>
          </p:nvSpPr>
          <p:spPr>
            <a:xfrm>
              <a:off x="349606" y="3205682"/>
              <a:ext cx="9590" cy="19616"/>
            </a:xfrm>
            <a:custGeom>
              <a:avLst/>
              <a:gdLst>
                <a:gd name="connsiteX0" fmla="*/ 0 w 9590"/>
                <a:gd name="connsiteY0" fmla="*/ 19616 h 19616"/>
                <a:gd name="connsiteX1" fmla="*/ 9590 w 9590"/>
                <a:gd name="connsiteY1" fmla="*/ 0 h 19616"/>
              </a:gdLst>
              <a:ahLst/>
              <a:cxnLst>
                <a:cxn ang="0">
                  <a:pos x="connsiteX0" y="connsiteY0"/>
                </a:cxn>
                <a:cxn ang="0">
                  <a:pos x="connsiteX1" y="connsiteY1"/>
                </a:cxn>
              </a:cxnLst>
              <a:rect l="l" t="t" r="r" b="b"/>
              <a:pathLst>
                <a:path w="9590" h="19616">
                  <a:moveTo>
                    <a:pt x="0" y="19616"/>
                  </a:moveTo>
                  <a:lnTo>
                    <a:pt x="9590" y="0"/>
                  </a:lnTo>
                </a:path>
              </a:pathLst>
            </a:custGeom>
            <a:grpFill/>
            <a:ln w="7239" cap="rnd">
              <a:solidFill>
                <a:srgbClr val="F4BD6E"/>
              </a:solidFill>
              <a:custDash>
                <a:ds d="75000" sp="75000"/>
              </a:custDash>
              <a:round/>
            </a:ln>
          </p:spPr>
          <p:txBody>
            <a:bodyPr rtlCol="0" anchor="ctr"/>
            <a:lstStyle/>
            <a:p>
              <a:endParaRPr lang="zh-CN" altLang="en-US"/>
            </a:p>
          </p:txBody>
        </p:sp>
        <p:sp>
          <p:nvSpPr>
            <p:cNvPr id="236" name="任意多边形: 形状 235">
              <a:extLst>
                <a:ext uri="{FF2B5EF4-FFF2-40B4-BE49-F238E27FC236}">
                  <a16:creationId xmlns:a16="http://schemas.microsoft.com/office/drawing/2014/main" id="{DB36F050-11DE-4D4B-9714-49E5C2FE828B}"/>
                </a:ext>
              </a:extLst>
            </p:cNvPr>
            <p:cNvSpPr/>
            <p:nvPr/>
          </p:nvSpPr>
          <p:spPr>
            <a:xfrm>
              <a:off x="189189" y="2979005"/>
              <a:ext cx="6102" cy="10897"/>
            </a:xfrm>
            <a:custGeom>
              <a:avLst/>
              <a:gdLst>
                <a:gd name="connsiteX0" fmla="*/ 0 w 6102"/>
                <a:gd name="connsiteY0" fmla="*/ 0 h 10897"/>
                <a:gd name="connsiteX1" fmla="*/ 6103 w 6102"/>
                <a:gd name="connsiteY1" fmla="*/ 10898 h 10897"/>
              </a:gdLst>
              <a:ahLst/>
              <a:cxnLst>
                <a:cxn ang="0">
                  <a:pos x="connsiteX0" y="connsiteY0"/>
                </a:cxn>
                <a:cxn ang="0">
                  <a:pos x="connsiteX1" y="connsiteY1"/>
                </a:cxn>
              </a:cxnLst>
              <a:rect l="l" t="t" r="r" b="b"/>
              <a:pathLst>
                <a:path w="6102" h="10897">
                  <a:moveTo>
                    <a:pt x="0" y="0"/>
                  </a:moveTo>
                  <a:lnTo>
                    <a:pt x="6103" y="10898"/>
                  </a:lnTo>
                </a:path>
              </a:pathLst>
            </a:custGeom>
            <a:grpFill/>
            <a:ln w="7239" cap="rnd">
              <a:solidFill>
                <a:srgbClr val="F4BD6E"/>
              </a:solidFill>
              <a:prstDash val="solid"/>
              <a:round/>
            </a:ln>
          </p:spPr>
          <p:txBody>
            <a:bodyPr rtlCol="0" anchor="ctr"/>
            <a:lstStyle/>
            <a:p>
              <a:endParaRPr lang="zh-CN" altLang="en-US"/>
            </a:p>
          </p:txBody>
        </p:sp>
        <p:sp>
          <p:nvSpPr>
            <p:cNvPr id="237" name="任意多边形: 形状 236">
              <a:extLst>
                <a:ext uri="{FF2B5EF4-FFF2-40B4-BE49-F238E27FC236}">
                  <a16:creationId xmlns:a16="http://schemas.microsoft.com/office/drawing/2014/main" id="{396E683C-8FA3-4034-A59E-E7DF2B76897D}"/>
                </a:ext>
              </a:extLst>
            </p:cNvPr>
            <p:cNvSpPr/>
            <p:nvPr/>
          </p:nvSpPr>
          <p:spPr>
            <a:xfrm>
              <a:off x="207643" y="3012716"/>
              <a:ext cx="317929" cy="579189"/>
            </a:xfrm>
            <a:custGeom>
              <a:avLst/>
              <a:gdLst>
                <a:gd name="connsiteX0" fmla="*/ 0 w 317929"/>
                <a:gd name="connsiteY0" fmla="*/ 0 h 579189"/>
                <a:gd name="connsiteX1" fmla="*/ 317929 w 317929"/>
                <a:gd name="connsiteY1" fmla="*/ 579189 h 579189"/>
              </a:gdLst>
              <a:ahLst/>
              <a:cxnLst>
                <a:cxn ang="0">
                  <a:pos x="connsiteX0" y="connsiteY0"/>
                </a:cxn>
                <a:cxn ang="0">
                  <a:pos x="connsiteX1" y="connsiteY1"/>
                </a:cxn>
              </a:cxnLst>
              <a:rect l="l" t="t" r="r" b="b"/>
              <a:pathLst>
                <a:path w="317929" h="579189">
                  <a:moveTo>
                    <a:pt x="0" y="0"/>
                  </a:moveTo>
                  <a:lnTo>
                    <a:pt x="317929" y="579189"/>
                  </a:lnTo>
                </a:path>
              </a:pathLst>
            </a:custGeom>
            <a:grpFill/>
            <a:ln w="7239" cap="rnd">
              <a:solidFill>
                <a:srgbClr val="F4BD6E"/>
              </a:solidFill>
              <a:custDash>
                <a:ds d="133500" sp="133500"/>
              </a:custDash>
              <a:round/>
            </a:ln>
          </p:spPr>
          <p:txBody>
            <a:bodyPr rtlCol="0" anchor="ctr"/>
            <a:lstStyle/>
            <a:p>
              <a:endParaRPr lang="zh-CN" altLang="en-US" dirty="0"/>
            </a:p>
          </p:txBody>
        </p:sp>
        <p:sp>
          <p:nvSpPr>
            <p:cNvPr id="238" name="任意多边形: 形状 237">
              <a:extLst>
                <a:ext uri="{FF2B5EF4-FFF2-40B4-BE49-F238E27FC236}">
                  <a16:creationId xmlns:a16="http://schemas.microsoft.com/office/drawing/2014/main" id="{8687E8C6-9E76-40E8-A2F7-A722600CB82D}"/>
                </a:ext>
              </a:extLst>
            </p:cNvPr>
            <p:cNvSpPr/>
            <p:nvPr/>
          </p:nvSpPr>
          <p:spPr>
            <a:xfrm>
              <a:off x="531820" y="3603239"/>
              <a:ext cx="6102" cy="11043"/>
            </a:xfrm>
            <a:custGeom>
              <a:avLst/>
              <a:gdLst>
                <a:gd name="connsiteX0" fmla="*/ 0 w 6102"/>
                <a:gd name="connsiteY0" fmla="*/ 0 h 11043"/>
                <a:gd name="connsiteX1" fmla="*/ 6103 w 6102"/>
                <a:gd name="connsiteY1" fmla="*/ 11043 h 11043"/>
              </a:gdLst>
              <a:ahLst/>
              <a:cxnLst>
                <a:cxn ang="0">
                  <a:pos x="connsiteX0" y="connsiteY0"/>
                </a:cxn>
                <a:cxn ang="0">
                  <a:pos x="connsiteX1" y="connsiteY1"/>
                </a:cxn>
              </a:cxnLst>
              <a:rect l="l" t="t" r="r" b="b"/>
              <a:pathLst>
                <a:path w="6102" h="11043">
                  <a:moveTo>
                    <a:pt x="0" y="0"/>
                  </a:moveTo>
                  <a:lnTo>
                    <a:pt x="6103" y="11043"/>
                  </a:lnTo>
                </a:path>
              </a:pathLst>
            </a:custGeom>
            <a:grpFill/>
            <a:ln w="7239" cap="rnd">
              <a:solidFill>
                <a:srgbClr val="F4BD6E"/>
              </a:solidFill>
              <a:prstDash val="solid"/>
              <a:round/>
            </a:ln>
          </p:spPr>
          <p:txBody>
            <a:bodyPr rtlCol="0" anchor="ctr"/>
            <a:lstStyle/>
            <a:p>
              <a:endParaRPr lang="zh-CN" altLang="en-US"/>
            </a:p>
          </p:txBody>
        </p:sp>
        <p:sp>
          <p:nvSpPr>
            <p:cNvPr id="239" name="任意多边形: 形状 238">
              <a:extLst>
                <a:ext uri="{FF2B5EF4-FFF2-40B4-BE49-F238E27FC236}">
                  <a16:creationId xmlns:a16="http://schemas.microsoft.com/office/drawing/2014/main" id="{A145A77F-EB4F-403D-9ED1-C7A406367E48}"/>
                </a:ext>
              </a:extLst>
            </p:cNvPr>
            <p:cNvSpPr/>
            <p:nvPr/>
          </p:nvSpPr>
          <p:spPr>
            <a:xfrm>
              <a:off x="540102" y="2983800"/>
              <a:ext cx="6393" cy="10752"/>
            </a:xfrm>
            <a:custGeom>
              <a:avLst/>
              <a:gdLst>
                <a:gd name="connsiteX0" fmla="*/ 6393 w 6393"/>
                <a:gd name="connsiteY0" fmla="*/ 0 h 10752"/>
                <a:gd name="connsiteX1" fmla="*/ 0 w 6393"/>
                <a:gd name="connsiteY1" fmla="*/ 10753 h 10752"/>
              </a:gdLst>
              <a:ahLst/>
              <a:cxnLst>
                <a:cxn ang="0">
                  <a:pos x="connsiteX0" y="connsiteY0"/>
                </a:cxn>
                <a:cxn ang="0">
                  <a:pos x="connsiteX1" y="connsiteY1"/>
                </a:cxn>
              </a:cxnLst>
              <a:rect l="l" t="t" r="r" b="b"/>
              <a:pathLst>
                <a:path w="6393" h="10752">
                  <a:moveTo>
                    <a:pt x="6393" y="0"/>
                  </a:moveTo>
                  <a:lnTo>
                    <a:pt x="0" y="10753"/>
                  </a:lnTo>
                </a:path>
              </a:pathLst>
            </a:custGeom>
            <a:grpFill/>
            <a:ln w="7239" cap="rnd">
              <a:solidFill>
                <a:srgbClr val="F4BD6E"/>
              </a:solidFill>
              <a:prstDash val="solid"/>
              <a:round/>
            </a:ln>
          </p:spPr>
          <p:txBody>
            <a:bodyPr rtlCol="0" anchor="ctr"/>
            <a:lstStyle/>
            <a:p>
              <a:endParaRPr lang="zh-CN" altLang="en-US"/>
            </a:p>
          </p:txBody>
        </p:sp>
        <p:sp>
          <p:nvSpPr>
            <p:cNvPr id="240" name="任意多边形: 形状 239">
              <a:extLst>
                <a:ext uri="{FF2B5EF4-FFF2-40B4-BE49-F238E27FC236}">
                  <a16:creationId xmlns:a16="http://schemas.microsoft.com/office/drawing/2014/main" id="{C7148B0E-5BA0-4E10-8F27-3CF3696901F0}"/>
                </a:ext>
              </a:extLst>
            </p:cNvPr>
            <p:cNvSpPr/>
            <p:nvPr/>
          </p:nvSpPr>
          <p:spPr>
            <a:xfrm>
              <a:off x="193403" y="3016930"/>
              <a:ext cx="333622" cy="570471"/>
            </a:xfrm>
            <a:custGeom>
              <a:avLst/>
              <a:gdLst>
                <a:gd name="connsiteX0" fmla="*/ 333622 w 333622"/>
                <a:gd name="connsiteY0" fmla="*/ 0 h 570471"/>
                <a:gd name="connsiteX1" fmla="*/ 0 w 333622"/>
                <a:gd name="connsiteY1" fmla="*/ 570471 h 570471"/>
              </a:gdLst>
              <a:ahLst/>
              <a:cxnLst>
                <a:cxn ang="0">
                  <a:pos x="connsiteX0" y="connsiteY0"/>
                </a:cxn>
                <a:cxn ang="0">
                  <a:pos x="connsiteX1" y="connsiteY1"/>
                </a:cxn>
              </a:cxnLst>
              <a:rect l="l" t="t" r="r" b="b"/>
              <a:pathLst>
                <a:path w="333622" h="570471">
                  <a:moveTo>
                    <a:pt x="333622" y="0"/>
                  </a:moveTo>
                  <a:lnTo>
                    <a:pt x="0" y="570471"/>
                  </a:lnTo>
                </a:path>
              </a:pathLst>
            </a:custGeom>
            <a:grpFill/>
            <a:ln w="7239" cap="rnd">
              <a:solidFill>
                <a:srgbClr val="F4BD6E"/>
              </a:solidFill>
              <a:custDash>
                <a:ds d="133500" sp="133500"/>
              </a:custDash>
              <a:round/>
            </a:ln>
          </p:spPr>
          <p:txBody>
            <a:bodyPr rtlCol="0" anchor="ctr"/>
            <a:lstStyle/>
            <a:p>
              <a:endParaRPr lang="zh-CN" altLang="en-US"/>
            </a:p>
          </p:txBody>
        </p:sp>
        <p:sp>
          <p:nvSpPr>
            <p:cNvPr id="241" name="任意多边形: 形状 240">
              <a:extLst>
                <a:ext uri="{FF2B5EF4-FFF2-40B4-BE49-F238E27FC236}">
                  <a16:creationId xmlns:a16="http://schemas.microsoft.com/office/drawing/2014/main" id="{A7D67FF0-BDFE-4BB5-9560-A9305FD6849A}"/>
                </a:ext>
              </a:extLst>
            </p:cNvPr>
            <p:cNvSpPr/>
            <p:nvPr/>
          </p:nvSpPr>
          <p:spPr>
            <a:xfrm>
              <a:off x="180616" y="3598589"/>
              <a:ext cx="6248" cy="10897"/>
            </a:xfrm>
            <a:custGeom>
              <a:avLst/>
              <a:gdLst>
                <a:gd name="connsiteX0" fmla="*/ 6248 w 6248"/>
                <a:gd name="connsiteY0" fmla="*/ 0 h 10897"/>
                <a:gd name="connsiteX1" fmla="*/ 0 w 6248"/>
                <a:gd name="connsiteY1" fmla="*/ 10898 h 10897"/>
              </a:gdLst>
              <a:ahLst/>
              <a:cxnLst>
                <a:cxn ang="0">
                  <a:pos x="connsiteX0" y="connsiteY0"/>
                </a:cxn>
                <a:cxn ang="0">
                  <a:pos x="connsiteX1" y="connsiteY1"/>
                </a:cxn>
              </a:cxnLst>
              <a:rect l="l" t="t" r="r" b="b"/>
              <a:pathLst>
                <a:path w="6248" h="10897">
                  <a:moveTo>
                    <a:pt x="6248" y="0"/>
                  </a:moveTo>
                  <a:lnTo>
                    <a:pt x="0" y="10898"/>
                  </a:lnTo>
                </a:path>
              </a:pathLst>
            </a:custGeom>
            <a:grpFill/>
            <a:ln w="7239" cap="rnd">
              <a:solidFill>
                <a:srgbClr val="F4BD6E"/>
              </a:solidFill>
              <a:prstDash val="solid"/>
              <a:round/>
            </a:ln>
          </p:spPr>
          <p:txBody>
            <a:bodyPr rtlCol="0" anchor="ctr"/>
            <a:lstStyle/>
            <a:p>
              <a:endParaRPr lang="zh-CN" altLang="en-US"/>
            </a:p>
          </p:txBody>
        </p:sp>
        <p:sp>
          <p:nvSpPr>
            <p:cNvPr id="242" name="任意多边形: 形状 241">
              <a:extLst>
                <a:ext uri="{FF2B5EF4-FFF2-40B4-BE49-F238E27FC236}">
                  <a16:creationId xmlns:a16="http://schemas.microsoft.com/office/drawing/2014/main" id="{AE7D73CC-03A3-4853-885A-44D24ED2C259}"/>
                </a:ext>
              </a:extLst>
            </p:cNvPr>
            <p:cNvSpPr/>
            <p:nvPr/>
          </p:nvSpPr>
          <p:spPr>
            <a:xfrm>
              <a:off x="714615" y="3295191"/>
              <a:ext cx="12496" cy="145"/>
            </a:xfrm>
            <a:custGeom>
              <a:avLst/>
              <a:gdLst>
                <a:gd name="connsiteX0" fmla="*/ 12496 w 12496"/>
                <a:gd name="connsiteY0" fmla="*/ 0 h 145"/>
                <a:gd name="connsiteX1" fmla="*/ 0 w 12496"/>
                <a:gd name="connsiteY1" fmla="*/ 145 h 145"/>
              </a:gdLst>
              <a:ahLst/>
              <a:cxnLst>
                <a:cxn ang="0">
                  <a:pos x="connsiteX0" y="connsiteY0"/>
                </a:cxn>
                <a:cxn ang="0">
                  <a:pos x="connsiteX1" y="connsiteY1"/>
                </a:cxn>
              </a:cxnLst>
              <a:rect l="l" t="t" r="r" b="b"/>
              <a:pathLst>
                <a:path w="12496" h="145">
                  <a:moveTo>
                    <a:pt x="12496" y="0"/>
                  </a:moveTo>
                  <a:lnTo>
                    <a:pt x="0" y="145"/>
                  </a:lnTo>
                </a:path>
              </a:pathLst>
            </a:custGeom>
            <a:grpFill/>
            <a:ln w="7239" cap="rnd">
              <a:solidFill>
                <a:srgbClr val="F4BD6E"/>
              </a:solidFill>
              <a:prstDash val="solid"/>
              <a:round/>
            </a:ln>
          </p:spPr>
          <p:txBody>
            <a:bodyPr rtlCol="0" anchor="ctr"/>
            <a:lstStyle/>
            <a:p>
              <a:endParaRPr lang="zh-CN" altLang="en-US"/>
            </a:p>
          </p:txBody>
        </p:sp>
        <p:sp>
          <p:nvSpPr>
            <p:cNvPr id="243" name="任意多边形: 形状 242">
              <a:extLst>
                <a:ext uri="{FF2B5EF4-FFF2-40B4-BE49-F238E27FC236}">
                  <a16:creationId xmlns:a16="http://schemas.microsoft.com/office/drawing/2014/main" id="{C9DC8AD3-FC18-48D8-8734-0F33B5A6CAAF}"/>
                </a:ext>
              </a:extLst>
            </p:cNvPr>
            <p:cNvSpPr/>
            <p:nvPr/>
          </p:nvSpPr>
          <p:spPr>
            <a:xfrm>
              <a:off x="24557" y="3295337"/>
              <a:ext cx="665791" cy="2615"/>
            </a:xfrm>
            <a:custGeom>
              <a:avLst/>
              <a:gdLst>
                <a:gd name="connsiteX0" fmla="*/ 665792 w 665791"/>
                <a:gd name="connsiteY0" fmla="*/ 0 h 2615"/>
                <a:gd name="connsiteX1" fmla="*/ 0 w 665791"/>
                <a:gd name="connsiteY1" fmla="*/ 2616 h 2615"/>
              </a:gdLst>
              <a:ahLst/>
              <a:cxnLst>
                <a:cxn ang="0">
                  <a:pos x="connsiteX0" y="connsiteY0"/>
                </a:cxn>
                <a:cxn ang="0">
                  <a:pos x="connsiteX1" y="connsiteY1"/>
                </a:cxn>
              </a:cxnLst>
              <a:rect l="l" t="t" r="r" b="b"/>
              <a:pathLst>
                <a:path w="665791" h="2615">
                  <a:moveTo>
                    <a:pt x="665792" y="0"/>
                  </a:moveTo>
                  <a:lnTo>
                    <a:pt x="0" y="2616"/>
                  </a:lnTo>
                </a:path>
              </a:pathLst>
            </a:custGeom>
            <a:grpFill/>
            <a:ln w="7239" cap="rnd">
              <a:solidFill>
                <a:srgbClr val="F4BD6E"/>
              </a:solidFill>
              <a:custDash>
                <a:ds d="125250" sp="125250"/>
              </a:custDash>
              <a:round/>
            </a:ln>
          </p:spPr>
          <p:txBody>
            <a:bodyPr rtlCol="0" anchor="ctr"/>
            <a:lstStyle/>
            <a:p>
              <a:endParaRPr lang="zh-CN" altLang="en-US" dirty="0"/>
            </a:p>
          </p:txBody>
        </p:sp>
        <p:sp>
          <p:nvSpPr>
            <p:cNvPr id="244" name="任意多边形: 形状 243">
              <a:extLst>
                <a:ext uri="{FF2B5EF4-FFF2-40B4-BE49-F238E27FC236}">
                  <a16:creationId xmlns:a16="http://schemas.microsoft.com/office/drawing/2014/main" id="{5C6FC481-E4FF-414F-A28C-99F76E89FB00}"/>
                </a:ext>
              </a:extLst>
            </p:cNvPr>
            <p:cNvSpPr/>
            <p:nvPr/>
          </p:nvSpPr>
          <p:spPr>
            <a:xfrm>
              <a:off x="0" y="3297951"/>
              <a:ext cx="12496" cy="14530"/>
            </a:xfrm>
            <a:custGeom>
              <a:avLst/>
              <a:gdLst>
                <a:gd name="connsiteX0" fmla="*/ 12496 w 12496"/>
                <a:gd name="connsiteY0" fmla="*/ 0 h 14530"/>
                <a:gd name="connsiteX1" fmla="*/ 0 w 12496"/>
                <a:gd name="connsiteY1" fmla="*/ 0 h 14530"/>
              </a:gdLst>
              <a:ahLst/>
              <a:cxnLst>
                <a:cxn ang="0">
                  <a:pos x="connsiteX0" y="connsiteY0"/>
                </a:cxn>
                <a:cxn ang="0">
                  <a:pos x="connsiteX1" y="connsiteY1"/>
                </a:cxn>
              </a:cxnLst>
              <a:rect l="l" t="t" r="r" b="b"/>
              <a:pathLst>
                <a:path w="12496" h="14530">
                  <a:moveTo>
                    <a:pt x="12496" y="0"/>
                  </a:moveTo>
                  <a:lnTo>
                    <a:pt x="0" y="0"/>
                  </a:lnTo>
                </a:path>
              </a:pathLst>
            </a:custGeom>
            <a:grpFill/>
            <a:ln w="7239" cap="rnd">
              <a:solidFill>
                <a:srgbClr val="F4BD6E"/>
              </a:solidFill>
              <a:prstDash val="solid"/>
              <a:round/>
            </a:ln>
          </p:spPr>
          <p:txBody>
            <a:bodyPr rtlCol="0" anchor="ctr"/>
            <a:lstStyle/>
            <a:p>
              <a:endParaRPr lang="zh-CN" altLang="en-US"/>
            </a:p>
          </p:txBody>
        </p:sp>
        <p:sp>
          <p:nvSpPr>
            <p:cNvPr id="245" name="任意多边形: 形状 244">
              <a:extLst>
                <a:ext uri="{FF2B5EF4-FFF2-40B4-BE49-F238E27FC236}">
                  <a16:creationId xmlns:a16="http://schemas.microsoft.com/office/drawing/2014/main" id="{233901A7-E84D-4A16-AF87-10068626F480}"/>
                </a:ext>
              </a:extLst>
            </p:cNvPr>
            <p:cNvSpPr/>
            <p:nvPr/>
          </p:nvSpPr>
          <p:spPr>
            <a:xfrm>
              <a:off x="753412" y="3468104"/>
              <a:ext cx="12496" cy="9880"/>
            </a:xfrm>
            <a:custGeom>
              <a:avLst/>
              <a:gdLst>
                <a:gd name="connsiteX0" fmla="*/ 12496 w 12496"/>
                <a:gd name="connsiteY0" fmla="*/ 9009 h 9880"/>
                <a:gd name="connsiteX1" fmla="*/ 0 w 12496"/>
                <a:gd name="connsiteY1" fmla="*/ 9881 h 9880"/>
                <a:gd name="connsiteX2" fmla="*/ 7847 w 12496"/>
                <a:gd name="connsiteY2" fmla="*/ 0 h 9880"/>
              </a:gdLst>
              <a:ahLst/>
              <a:cxnLst>
                <a:cxn ang="0">
                  <a:pos x="connsiteX0" y="connsiteY0"/>
                </a:cxn>
                <a:cxn ang="0">
                  <a:pos x="connsiteX1" y="connsiteY1"/>
                </a:cxn>
                <a:cxn ang="0">
                  <a:pos x="connsiteX2" y="connsiteY2"/>
                </a:cxn>
              </a:cxnLst>
              <a:rect l="l" t="t" r="r" b="b"/>
              <a:pathLst>
                <a:path w="12496" h="9880">
                  <a:moveTo>
                    <a:pt x="12496" y="9009"/>
                  </a:moveTo>
                  <a:lnTo>
                    <a:pt x="0" y="9881"/>
                  </a:lnTo>
                  <a:lnTo>
                    <a:pt x="7847" y="0"/>
                  </a:lnTo>
                </a:path>
              </a:pathLst>
            </a:custGeom>
            <a:grpFill/>
            <a:ln w="7239" cap="rnd">
              <a:solidFill>
                <a:srgbClr val="F4BD6E"/>
              </a:solidFill>
              <a:prstDash val="solid"/>
              <a:round/>
            </a:ln>
          </p:spPr>
          <p:txBody>
            <a:bodyPr rtlCol="0" anchor="ctr"/>
            <a:lstStyle/>
            <a:p>
              <a:endParaRPr lang="zh-CN" altLang="en-US"/>
            </a:p>
          </p:txBody>
        </p:sp>
        <p:sp>
          <p:nvSpPr>
            <p:cNvPr id="246" name="任意多边形: 形状 245">
              <a:extLst>
                <a:ext uri="{FF2B5EF4-FFF2-40B4-BE49-F238E27FC236}">
                  <a16:creationId xmlns:a16="http://schemas.microsoft.com/office/drawing/2014/main" id="{B2742C7E-001C-4C91-95B4-6BAA5D9344BB}"/>
                </a:ext>
              </a:extLst>
            </p:cNvPr>
            <p:cNvSpPr/>
            <p:nvPr/>
          </p:nvSpPr>
          <p:spPr>
            <a:xfrm>
              <a:off x="726385" y="3297951"/>
              <a:ext cx="12496" cy="14530"/>
            </a:xfrm>
            <a:custGeom>
              <a:avLst/>
              <a:gdLst>
                <a:gd name="connsiteX0" fmla="*/ 12496 w 12496"/>
                <a:gd name="connsiteY0" fmla="*/ 0 h 14530"/>
                <a:gd name="connsiteX1" fmla="*/ 0 w 12496"/>
                <a:gd name="connsiteY1" fmla="*/ 0 h 14530"/>
              </a:gdLst>
              <a:ahLst/>
              <a:cxnLst>
                <a:cxn ang="0">
                  <a:pos x="connsiteX0" y="connsiteY0"/>
                </a:cxn>
                <a:cxn ang="0">
                  <a:pos x="connsiteX1" y="connsiteY1"/>
                </a:cxn>
              </a:cxnLst>
              <a:rect l="l" t="t" r="r" b="b"/>
              <a:pathLst>
                <a:path w="12496" h="14530">
                  <a:moveTo>
                    <a:pt x="12496" y="0"/>
                  </a:moveTo>
                  <a:lnTo>
                    <a:pt x="0" y="0"/>
                  </a:lnTo>
                </a:path>
              </a:pathLst>
            </a:custGeom>
            <a:grpFill/>
            <a:ln w="7239" cap="rnd">
              <a:solidFill>
                <a:srgbClr val="F4BD6E"/>
              </a:solidFill>
              <a:prstDash val="solid"/>
              <a:round/>
            </a:ln>
          </p:spPr>
          <p:txBody>
            <a:bodyPr rtlCol="0" anchor="ctr"/>
            <a:lstStyle/>
            <a:p>
              <a:endParaRPr lang="zh-CN" altLang="en-US"/>
            </a:p>
          </p:txBody>
        </p:sp>
        <p:sp>
          <p:nvSpPr>
            <p:cNvPr id="247" name="任意多边形: 形状 246">
              <a:extLst>
                <a:ext uri="{FF2B5EF4-FFF2-40B4-BE49-F238E27FC236}">
                  <a16:creationId xmlns:a16="http://schemas.microsoft.com/office/drawing/2014/main" id="{6DFB2B62-71CF-4098-99E2-8F2FD5B1AF26}"/>
                </a:ext>
              </a:extLst>
            </p:cNvPr>
            <p:cNvSpPr/>
            <p:nvPr/>
          </p:nvSpPr>
          <p:spPr>
            <a:xfrm>
              <a:off x="372855" y="3647121"/>
              <a:ext cx="10026" cy="11624"/>
            </a:xfrm>
            <a:custGeom>
              <a:avLst/>
              <a:gdLst>
                <a:gd name="connsiteX0" fmla="*/ 0 w 10026"/>
                <a:gd name="connsiteY0" fmla="*/ 11189 h 11624"/>
                <a:gd name="connsiteX1" fmla="*/ 5522 w 10026"/>
                <a:gd name="connsiteY1" fmla="*/ 0 h 11624"/>
                <a:gd name="connsiteX2" fmla="*/ 10026 w 10026"/>
                <a:gd name="connsiteY2" fmla="*/ 11625 h 11624"/>
              </a:gdLst>
              <a:ahLst/>
              <a:cxnLst>
                <a:cxn ang="0">
                  <a:pos x="connsiteX0" y="connsiteY0"/>
                </a:cxn>
                <a:cxn ang="0">
                  <a:pos x="connsiteX1" y="connsiteY1"/>
                </a:cxn>
                <a:cxn ang="0">
                  <a:pos x="connsiteX2" y="connsiteY2"/>
                </a:cxn>
              </a:cxnLst>
              <a:rect l="l" t="t" r="r" b="b"/>
              <a:pathLst>
                <a:path w="10026" h="11624">
                  <a:moveTo>
                    <a:pt x="0" y="11189"/>
                  </a:moveTo>
                  <a:lnTo>
                    <a:pt x="5522" y="0"/>
                  </a:lnTo>
                  <a:lnTo>
                    <a:pt x="10026" y="11625"/>
                  </a:lnTo>
                </a:path>
              </a:pathLst>
            </a:custGeom>
            <a:grpFill/>
            <a:ln w="7239" cap="rnd">
              <a:solidFill>
                <a:srgbClr val="F4BD6E"/>
              </a:solidFill>
              <a:prstDash val="solid"/>
              <a:round/>
            </a:ln>
          </p:spPr>
          <p:txBody>
            <a:bodyPr rtlCol="0" anchor="ctr"/>
            <a:lstStyle/>
            <a:p>
              <a:endParaRPr lang="zh-CN" altLang="en-US"/>
            </a:p>
          </p:txBody>
        </p:sp>
      </p:grpSp>
      <p:sp>
        <p:nvSpPr>
          <p:cNvPr id="252" name="文本框 251">
            <a:extLst>
              <a:ext uri="{FF2B5EF4-FFF2-40B4-BE49-F238E27FC236}">
                <a16:creationId xmlns:a16="http://schemas.microsoft.com/office/drawing/2014/main" id="{CFEFF7B6-27B0-4091-A88A-9A3BEB655CAC}"/>
              </a:ext>
            </a:extLst>
          </p:cNvPr>
          <p:cNvSpPr txBox="1"/>
          <p:nvPr/>
        </p:nvSpPr>
        <p:spPr>
          <a:xfrm>
            <a:off x="2371038" y="2476231"/>
            <a:ext cx="7449925" cy="1015663"/>
          </a:xfrm>
          <a:prstGeom prst="rect">
            <a:avLst/>
          </a:prstGeom>
          <a:noFill/>
        </p:spPr>
        <p:txBody>
          <a:bodyPr wrap="none" lIns="0" tIns="0" rIns="0" bIns="0" rtlCol="0">
            <a:spAutoFit/>
          </a:bodyPr>
          <a:lstStyle/>
          <a:p>
            <a:pPr algn="l" rtl="0"/>
            <a:r>
              <a:rPr lang="en-US" altLang="zh-CN" sz="6600" b="0" i="0" dirty="0">
                <a:solidFill>
                  <a:schemeClr val="bg2"/>
                </a:solidFill>
                <a:effectLst>
                  <a:outerShdw blurRad="50800" dist="38100" algn="l" rotWithShape="0">
                    <a:prstClr val="black">
                      <a:alpha val="16000"/>
                    </a:prstClr>
                  </a:outerShdw>
                </a:effectLst>
                <a:latin typeface="+mj-lt"/>
                <a:ea typeface="思源宋体 CN Heavy" panose="02020900000000000000" pitchFamily="18" charset="-122"/>
              </a:rPr>
              <a:t>Merry Christmas</a:t>
            </a:r>
          </a:p>
        </p:txBody>
      </p:sp>
      <p:pic>
        <p:nvPicPr>
          <p:cNvPr id="267" name="图形 266">
            <a:extLst>
              <a:ext uri="{FF2B5EF4-FFF2-40B4-BE49-F238E27FC236}">
                <a16:creationId xmlns:a16="http://schemas.microsoft.com/office/drawing/2014/main" id="{085F37D1-5974-4F3B-862C-F74F5FC44C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47142" y="-1075988"/>
            <a:ext cx="416008" cy="1774960"/>
          </a:xfrm>
          <a:prstGeom prst="rect">
            <a:avLst/>
          </a:prstGeom>
        </p:spPr>
      </p:pic>
      <p:grpSp>
        <p:nvGrpSpPr>
          <p:cNvPr id="105" name="组合 104">
            <a:extLst>
              <a:ext uri="{FF2B5EF4-FFF2-40B4-BE49-F238E27FC236}">
                <a16:creationId xmlns:a16="http://schemas.microsoft.com/office/drawing/2014/main" id="{7C03BA5D-8BDC-4282-A775-FD3B8B9E60A4}"/>
              </a:ext>
            </a:extLst>
          </p:cNvPr>
          <p:cNvGrpSpPr/>
          <p:nvPr/>
        </p:nvGrpSpPr>
        <p:grpSpPr>
          <a:xfrm>
            <a:off x="5030453" y="2392734"/>
            <a:ext cx="791134" cy="601481"/>
            <a:chOff x="5383448" y="2254169"/>
            <a:chExt cx="791134" cy="601481"/>
          </a:xfrm>
        </p:grpSpPr>
        <p:sp>
          <p:nvSpPr>
            <p:cNvPr id="106" name="任意多边形: 形状 105">
              <a:extLst>
                <a:ext uri="{FF2B5EF4-FFF2-40B4-BE49-F238E27FC236}">
                  <a16:creationId xmlns:a16="http://schemas.microsoft.com/office/drawing/2014/main" id="{6AD78483-6A30-4973-B4B6-89B1DDA1AF0C}"/>
                </a:ext>
              </a:extLst>
            </p:cNvPr>
            <p:cNvSpPr/>
            <p:nvPr/>
          </p:nvSpPr>
          <p:spPr>
            <a:xfrm rot="950221">
              <a:off x="5473655" y="2254169"/>
              <a:ext cx="674973" cy="426842"/>
            </a:xfrm>
            <a:custGeom>
              <a:avLst/>
              <a:gdLst>
                <a:gd name="connsiteX0" fmla="*/ 0 w 460724"/>
                <a:gd name="connsiteY0" fmla="*/ 224189 h 247716"/>
                <a:gd name="connsiteX1" fmla="*/ 52578 w 460724"/>
                <a:gd name="connsiteY1" fmla="*/ 189423 h 247716"/>
                <a:gd name="connsiteX2" fmla="*/ 171641 w 460724"/>
                <a:gd name="connsiteY2" fmla="*/ 64836 h 247716"/>
                <a:gd name="connsiteX3" fmla="*/ 373761 w 460724"/>
                <a:gd name="connsiteY3" fmla="*/ 1685 h 247716"/>
                <a:gd name="connsiteX4" fmla="*/ 460724 w 460724"/>
                <a:gd name="connsiteY4" fmla="*/ 79981 h 247716"/>
                <a:gd name="connsiteX5" fmla="*/ 201549 w 460724"/>
                <a:gd name="connsiteY5" fmla="*/ 226761 h 247716"/>
                <a:gd name="connsiteX6" fmla="*/ 160877 w 460724"/>
                <a:gd name="connsiteY6" fmla="*/ 214760 h 247716"/>
                <a:gd name="connsiteX7" fmla="*/ 16574 w 460724"/>
                <a:gd name="connsiteY7" fmla="*/ 247716 h 24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724" h="247716">
                  <a:moveTo>
                    <a:pt x="0" y="224189"/>
                  </a:moveTo>
                  <a:cubicBezTo>
                    <a:pt x="0" y="224189"/>
                    <a:pt x="23717" y="220284"/>
                    <a:pt x="52578" y="189423"/>
                  </a:cubicBezTo>
                  <a:cubicBezTo>
                    <a:pt x="83534" y="156371"/>
                    <a:pt x="121253" y="95411"/>
                    <a:pt x="171641" y="64836"/>
                  </a:cubicBezTo>
                  <a:cubicBezTo>
                    <a:pt x="268986" y="5591"/>
                    <a:pt x="319564" y="-4792"/>
                    <a:pt x="373761" y="1685"/>
                  </a:cubicBezTo>
                  <a:cubicBezTo>
                    <a:pt x="427958" y="8162"/>
                    <a:pt x="460724" y="79981"/>
                    <a:pt x="460724" y="79981"/>
                  </a:cubicBezTo>
                  <a:lnTo>
                    <a:pt x="201549" y="226761"/>
                  </a:lnTo>
                  <a:lnTo>
                    <a:pt x="160877" y="214760"/>
                  </a:lnTo>
                  <a:lnTo>
                    <a:pt x="16574" y="247716"/>
                  </a:lnTo>
                  <a:close/>
                </a:path>
              </a:pathLst>
            </a:custGeom>
            <a:solidFill>
              <a:srgbClr val="921E0B"/>
            </a:solidFill>
            <a:ln w="9525"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1DB9BF44-28BD-4A91-8421-6C300B51F000}"/>
                </a:ext>
              </a:extLst>
            </p:cNvPr>
            <p:cNvSpPr/>
            <p:nvPr/>
          </p:nvSpPr>
          <p:spPr>
            <a:xfrm rot="950221">
              <a:off x="5383448" y="2540003"/>
              <a:ext cx="176841" cy="218018"/>
            </a:xfrm>
            <a:custGeom>
              <a:avLst/>
              <a:gdLst>
                <a:gd name="connsiteX0" fmla="*/ 115061 w 120709"/>
                <a:gd name="connsiteY0" fmla="*/ 62493 h 126526"/>
                <a:gd name="connsiteX1" fmla="*/ 105536 w 120709"/>
                <a:gd name="connsiteY1" fmla="*/ 63256 h 126526"/>
                <a:gd name="connsiteX2" fmla="*/ 105536 w 120709"/>
                <a:gd name="connsiteY2" fmla="*/ 61065 h 126526"/>
                <a:gd name="connsiteX3" fmla="*/ 115061 w 120709"/>
                <a:gd name="connsiteY3" fmla="*/ 30680 h 126526"/>
                <a:gd name="connsiteX4" fmla="*/ 104488 w 120709"/>
                <a:gd name="connsiteY4" fmla="*/ 20202 h 126526"/>
                <a:gd name="connsiteX5" fmla="*/ 97154 w 120709"/>
                <a:gd name="connsiteY5" fmla="*/ 23346 h 126526"/>
                <a:gd name="connsiteX6" fmla="*/ 23345 w 120709"/>
                <a:gd name="connsiteY6" fmla="*/ 9153 h 126526"/>
                <a:gd name="connsiteX7" fmla="*/ 189 w 120709"/>
                <a:gd name="connsiteY7" fmla="*/ 57636 h 126526"/>
                <a:gd name="connsiteX8" fmla="*/ 5524 w 120709"/>
                <a:gd name="connsiteY8" fmla="*/ 76686 h 126526"/>
                <a:gd name="connsiteX9" fmla="*/ 13906 w 120709"/>
                <a:gd name="connsiteY9" fmla="*/ 109261 h 126526"/>
                <a:gd name="connsiteX10" fmla="*/ 18096 w 120709"/>
                <a:gd name="connsiteY10" fmla="*/ 113071 h 126526"/>
                <a:gd name="connsiteX11" fmla="*/ 22002 w 120709"/>
                <a:gd name="connsiteY11" fmla="*/ 109547 h 126526"/>
                <a:gd name="connsiteX12" fmla="*/ 21430 w 120709"/>
                <a:gd name="connsiteY12" fmla="*/ 103927 h 126526"/>
                <a:gd name="connsiteX13" fmla="*/ 62769 w 120709"/>
                <a:gd name="connsiteY13" fmla="*/ 126406 h 126526"/>
                <a:gd name="connsiteX14" fmla="*/ 66388 w 120709"/>
                <a:gd name="connsiteY14" fmla="*/ 124501 h 126526"/>
                <a:gd name="connsiteX15" fmla="*/ 65531 w 120709"/>
                <a:gd name="connsiteY15" fmla="*/ 121072 h 126526"/>
                <a:gd name="connsiteX16" fmla="*/ 56006 w 120709"/>
                <a:gd name="connsiteY16" fmla="*/ 106308 h 126526"/>
                <a:gd name="connsiteX17" fmla="*/ 57340 w 120709"/>
                <a:gd name="connsiteY17" fmla="*/ 106308 h 126526"/>
                <a:gd name="connsiteX18" fmla="*/ 89153 w 120709"/>
                <a:gd name="connsiteY18" fmla="*/ 92402 h 126526"/>
                <a:gd name="connsiteX19" fmla="*/ 119347 w 120709"/>
                <a:gd name="connsiteY19" fmla="*/ 69828 h 126526"/>
                <a:gd name="connsiteX20" fmla="*/ 119919 w 120709"/>
                <a:gd name="connsiteY20" fmla="*/ 63446 h 126526"/>
                <a:gd name="connsiteX21" fmla="*/ 115061 w 120709"/>
                <a:gd name="connsiteY21" fmla="*/ 62493 h 12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09" h="126526">
                  <a:moveTo>
                    <a:pt x="115061" y="62493"/>
                  </a:moveTo>
                  <a:lnTo>
                    <a:pt x="105536" y="63256"/>
                  </a:lnTo>
                  <a:cubicBezTo>
                    <a:pt x="105536" y="62493"/>
                    <a:pt x="105536" y="61731"/>
                    <a:pt x="105536" y="61065"/>
                  </a:cubicBezTo>
                  <a:cubicBezTo>
                    <a:pt x="114232" y="53569"/>
                    <a:pt x="117919" y="41796"/>
                    <a:pt x="115061" y="30680"/>
                  </a:cubicBezTo>
                  <a:cubicBezTo>
                    <a:pt x="113537" y="25632"/>
                    <a:pt x="109727" y="20393"/>
                    <a:pt x="104488" y="20202"/>
                  </a:cubicBezTo>
                  <a:cubicBezTo>
                    <a:pt x="101726" y="20241"/>
                    <a:pt x="99088" y="21374"/>
                    <a:pt x="97154" y="23346"/>
                  </a:cubicBezTo>
                  <a:cubicBezTo>
                    <a:pt x="80695" y="-952"/>
                    <a:pt x="47643" y="-7315"/>
                    <a:pt x="23345" y="9153"/>
                  </a:cubicBezTo>
                  <a:cubicBezTo>
                    <a:pt x="7419" y="19936"/>
                    <a:pt x="-1430" y="38471"/>
                    <a:pt x="189" y="57636"/>
                  </a:cubicBezTo>
                  <a:cubicBezTo>
                    <a:pt x="790" y="64256"/>
                    <a:pt x="2599" y="70714"/>
                    <a:pt x="5524" y="76686"/>
                  </a:cubicBezTo>
                  <a:cubicBezTo>
                    <a:pt x="5752" y="88049"/>
                    <a:pt x="8619" y="99203"/>
                    <a:pt x="13906" y="109261"/>
                  </a:cubicBezTo>
                  <a:cubicBezTo>
                    <a:pt x="14858" y="111071"/>
                    <a:pt x="16191" y="112976"/>
                    <a:pt x="18096" y="113071"/>
                  </a:cubicBezTo>
                  <a:cubicBezTo>
                    <a:pt x="20068" y="112957"/>
                    <a:pt x="21687" y="111490"/>
                    <a:pt x="22002" y="109547"/>
                  </a:cubicBezTo>
                  <a:cubicBezTo>
                    <a:pt x="22240" y="107652"/>
                    <a:pt x="22049" y="105737"/>
                    <a:pt x="21430" y="103927"/>
                  </a:cubicBezTo>
                  <a:cubicBezTo>
                    <a:pt x="29603" y="118881"/>
                    <a:pt x="45776" y="127673"/>
                    <a:pt x="62769" y="126406"/>
                  </a:cubicBezTo>
                  <a:cubicBezTo>
                    <a:pt x="64198" y="126406"/>
                    <a:pt x="65912" y="125835"/>
                    <a:pt x="66388" y="124501"/>
                  </a:cubicBezTo>
                  <a:cubicBezTo>
                    <a:pt x="66569" y="123292"/>
                    <a:pt x="66264" y="122053"/>
                    <a:pt x="65531" y="121072"/>
                  </a:cubicBezTo>
                  <a:cubicBezTo>
                    <a:pt x="62388" y="116215"/>
                    <a:pt x="59340" y="111547"/>
                    <a:pt x="56006" y="106308"/>
                  </a:cubicBezTo>
                  <a:lnTo>
                    <a:pt x="57340" y="106308"/>
                  </a:lnTo>
                  <a:cubicBezTo>
                    <a:pt x="69217" y="105423"/>
                    <a:pt x="80438" y="100517"/>
                    <a:pt x="89153" y="92402"/>
                  </a:cubicBezTo>
                  <a:cubicBezTo>
                    <a:pt x="101583" y="88716"/>
                    <a:pt x="112299" y="80715"/>
                    <a:pt x="119347" y="69828"/>
                  </a:cubicBezTo>
                  <a:cubicBezTo>
                    <a:pt x="120490" y="67828"/>
                    <a:pt x="121443" y="65160"/>
                    <a:pt x="119919" y="63446"/>
                  </a:cubicBezTo>
                  <a:cubicBezTo>
                    <a:pt x="118509" y="62446"/>
                    <a:pt x="116737" y="62093"/>
                    <a:pt x="115061" y="62493"/>
                  </a:cubicBezTo>
                  <a:close/>
                </a:path>
              </a:pathLst>
            </a:custGeom>
            <a:solidFill>
              <a:srgbClr val="FFFFFF">
                <a:alpha val="70000"/>
              </a:srgbClr>
            </a:solidFill>
            <a:ln w="9525"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E32FCC0B-7D13-4DC8-88EF-C258EE2829E2}"/>
                </a:ext>
              </a:extLst>
            </p:cNvPr>
            <p:cNvSpPr/>
            <p:nvPr/>
          </p:nvSpPr>
          <p:spPr>
            <a:xfrm rot="950221">
              <a:off x="5727919" y="2417394"/>
              <a:ext cx="446663" cy="438256"/>
            </a:xfrm>
            <a:custGeom>
              <a:avLst/>
              <a:gdLst>
                <a:gd name="connsiteX0" fmla="*/ 72130 w 354738"/>
                <a:gd name="connsiteY0" fmla="*/ 182824 h 254340"/>
                <a:gd name="connsiteX1" fmla="*/ 130423 w 354738"/>
                <a:gd name="connsiteY1" fmla="*/ 135676 h 254340"/>
                <a:gd name="connsiteX2" fmla="*/ 221196 w 354738"/>
                <a:gd name="connsiteY2" fmla="*/ 97576 h 254340"/>
                <a:gd name="connsiteX3" fmla="*/ 270631 w 354738"/>
                <a:gd name="connsiteY3" fmla="*/ 90241 h 254340"/>
                <a:gd name="connsiteX4" fmla="*/ 317399 w 354738"/>
                <a:gd name="connsiteY4" fmla="*/ 105862 h 254340"/>
                <a:gd name="connsiteX5" fmla="*/ 353022 w 354738"/>
                <a:gd name="connsiteY5" fmla="*/ 111958 h 254340"/>
                <a:gd name="connsiteX6" fmla="*/ 354451 w 354738"/>
                <a:gd name="connsiteY6" fmla="*/ 100624 h 254340"/>
                <a:gd name="connsiteX7" fmla="*/ 322542 w 354738"/>
                <a:gd name="connsiteY7" fmla="*/ 59380 h 254340"/>
                <a:gd name="connsiteX8" fmla="*/ 288538 w 354738"/>
                <a:gd name="connsiteY8" fmla="*/ 32520 h 254340"/>
                <a:gd name="connsiteX9" fmla="*/ 280823 w 354738"/>
                <a:gd name="connsiteY9" fmla="*/ 16327 h 254340"/>
                <a:gd name="connsiteX10" fmla="*/ 247676 w 354738"/>
                <a:gd name="connsiteY10" fmla="*/ 611 h 254340"/>
                <a:gd name="connsiteX11" fmla="*/ 105753 w 354738"/>
                <a:gd name="connsiteY11" fmla="*/ 48236 h 254340"/>
                <a:gd name="connsiteX12" fmla="*/ 21457 w 354738"/>
                <a:gd name="connsiteY12" fmla="*/ 116626 h 254340"/>
                <a:gd name="connsiteX13" fmla="*/ 2407 w 354738"/>
                <a:gd name="connsiteY13" fmla="*/ 177109 h 254340"/>
                <a:gd name="connsiteX14" fmla="*/ 15838 w 354738"/>
                <a:gd name="connsiteY14" fmla="*/ 203589 h 254340"/>
                <a:gd name="connsiteX15" fmla="*/ 22505 w 354738"/>
                <a:gd name="connsiteY15" fmla="*/ 236260 h 254340"/>
                <a:gd name="connsiteX16" fmla="*/ 37745 w 354738"/>
                <a:gd name="connsiteY16" fmla="*/ 254167 h 254340"/>
                <a:gd name="connsiteX17" fmla="*/ 72130 w 354738"/>
                <a:gd name="connsiteY17" fmla="*/ 182824 h 254340"/>
                <a:gd name="connsiteX0" fmla="*/ 72130 w 354738"/>
                <a:gd name="connsiteY0" fmla="*/ 182824 h 254340"/>
                <a:gd name="connsiteX1" fmla="*/ 130423 w 354738"/>
                <a:gd name="connsiteY1" fmla="*/ 135676 h 254340"/>
                <a:gd name="connsiteX2" fmla="*/ 221196 w 354738"/>
                <a:gd name="connsiteY2" fmla="*/ 97576 h 254340"/>
                <a:gd name="connsiteX3" fmla="*/ 270631 w 354738"/>
                <a:gd name="connsiteY3" fmla="*/ 90241 h 254340"/>
                <a:gd name="connsiteX4" fmla="*/ 311822 w 354738"/>
                <a:gd name="connsiteY4" fmla="*/ 121209 h 254340"/>
                <a:gd name="connsiteX5" fmla="*/ 353022 w 354738"/>
                <a:gd name="connsiteY5" fmla="*/ 111958 h 254340"/>
                <a:gd name="connsiteX6" fmla="*/ 354451 w 354738"/>
                <a:gd name="connsiteY6" fmla="*/ 100624 h 254340"/>
                <a:gd name="connsiteX7" fmla="*/ 322542 w 354738"/>
                <a:gd name="connsiteY7" fmla="*/ 59380 h 254340"/>
                <a:gd name="connsiteX8" fmla="*/ 288538 w 354738"/>
                <a:gd name="connsiteY8" fmla="*/ 32520 h 254340"/>
                <a:gd name="connsiteX9" fmla="*/ 280823 w 354738"/>
                <a:gd name="connsiteY9" fmla="*/ 16327 h 254340"/>
                <a:gd name="connsiteX10" fmla="*/ 247676 w 354738"/>
                <a:gd name="connsiteY10" fmla="*/ 611 h 254340"/>
                <a:gd name="connsiteX11" fmla="*/ 105753 w 354738"/>
                <a:gd name="connsiteY11" fmla="*/ 48236 h 254340"/>
                <a:gd name="connsiteX12" fmla="*/ 21457 w 354738"/>
                <a:gd name="connsiteY12" fmla="*/ 116626 h 254340"/>
                <a:gd name="connsiteX13" fmla="*/ 2407 w 354738"/>
                <a:gd name="connsiteY13" fmla="*/ 177109 h 254340"/>
                <a:gd name="connsiteX14" fmla="*/ 15838 w 354738"/>
                <a:gd name="connsiteY14" fmla="*/ 203589 h 254340"/>
                <a:gd name="connsiteX15" fmla="*/ 22505 w 354738"/>
                <a:gd name="connsiteY15" fmla="*/ 236260 h 254340"/>
                <a:gd name="connsiteX16" fmla="*/ 37745 w 354738"/>
                <a:gd name="connsiteY16" fmla="*/ 254167 h 254340"/>
                <a:gd name="connsiteX17" fmla="*/ 72130 w 354738"/>
                <a:gd name="connsiteY17" fmla="*/ 182824 h 254340"/>
                <a:gd name="connsiteX0" fmla="*/ 72130 w 354471"/>
                <a:gd name="connsiteY0" fmla="*/ 182824 h 254340"/>
                <a:gd name="connsiteX1" fmla="*/ 130423 w 354471"/>
                <a:gd name="connsiteY1" fmla="*/ 135676 h 254340"/>
                <a:gd name="connsiteX2" fmla="*/ 221196 w 354471"/>
                <a:gd name="connsiteY2" fmla="*/ 97576 h 254340"/>
                <a:gd name="connsiteX3" fmla="*/ 270631 w 354471"/>
                <a:gd name="connsiteY3" fmla="*/ 90241 h 254340"/>
                <a:gd name="connsiteX4" fmla="*/ 311822 w 354471"/>
                <a:gd name="connsiteY4" fmla="*/ 121209 h 254340"/>
                <a:gd name="connsiteX5" fmla="*/ 331848 w 354471"/>
                <a:gd name="connsiteY5" fmla="*/ 127111 h 254340"/>
                <a:gd name="connsiteX6" fmla="*/ 354451 w 354471"/>
                <a:gd name="connsiteY6" fmla="*/ 100624 h 254340"/>
                <a:gd name="connsiteX7" fmla="*/ 322542 w 354471"/>
                <a:gd name="connsiteY7" fmla="*/ 59380 h 254340"/>
                <a:gd name="connsiteX8" fmla="*/ 288538 w 354471"/>
                <a:gd name="connsiteY8" fmla="*/ 32520 h 254340"/>
                <a:gd name="connsiteX9" fmla="*/ 280823 w 354471"/>
                <a:gd name="connsiteY9" fmla="*/ 16327 h 254340"/>
                <a:gd name="connsiteX10" fmla="*/ 247676 w 354471"/>
                <a:gd name="connsiteY10" fmla="*/ 611 h 254340"/>
                <a:gd name="connsiteX11" fmla="*/ 105753 w 354471"/>
                <a:gd name="connsiteY11" fmla="*/ 48236 h 254340"/>
                <a:gd name="connsiteX12" fmla="*/ 21457 w 354471"/>
                <a:gd name="connsiteY12" fmla="*/ 116626 h 254340"/>
                <a:gd name="connsiteX13" fmla="*/ 2407 w 354471"/>
                <a:gd name="connsiteY13" fmla="*/ 177109 h 254340"/>
                <a:gd name="connsiteX14" fmla="*/ 15838 w 354471"/>
                <a:gd name="connsiteY14" fmla="*/ 203589 h 254340"/>
                <a:gd name="connsiteX15" fmla="*/ 22505 w 354471"/>
                <a:gd name="connsiteY15" fmla="*/ 236260 h 254340"/>
                <a:gd name="connsiteX16" fmla="*/ 37745 w 354471"/>
                <a:gd name="connsiteY16" fmla="*/ 254167 h 254340"/>
                <a:gd name="connsiteX17" fmla="*/ 72130 w 354471"/>
                <a:gd name="connsiteY17" fmla="*/ 182824 h 254340"/>
                <a:gd name="connsiteX0" fmla="*/ 72130 w 332747"/>
                <a:gd name="connsiteY0" fmla="*/ 182824 h 254340"/>
                <a:gd name="connsiteX1" fmla="*/ 130423 w 332747"/>
                <a:gd name="connsiteY1" fmla="*/ 135676 h 254340"/>
                <a:gd name="connsiteX2" fmla="*/ 221196 w 332747"/>
                <a:gd name="connsiteY2" fmla="*/ 97576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22542 w 332747"/>
                <a:gd name="connsiteY7" fmla="*/ 59380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30423 w 332747"/>
                <a:gd name="connsiteY1" fmla="*/ 135676 h 254340"/>
                <a:gd name="connsiteX2" fmla="*/ 221196 w 332747"/>
                <a:gd name="connsiteY2" fmla="*/ 97576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30423 w 332747"/>
                <a:gd name="connsiteY1" fmla="*/ 135676 h 254340"/>
                <a:gd name="connsiteX2" fmla="*/ 205446 w 332747"/>
                <a:gd name="connsiteY2" fmla="*/ 74435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05446 w 332747"/>
                <a:gd name="connsiteY2" fmla="*/ 74435 h 254340"/>
                <a:gd name="connsiteX3" fmla="*/ 270631 w 332747"/>
                <a:gd name="connsiteY3" fmla="*/ 90241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05446 w 332747"/>
                <a:gd name="connsiteY2" fmla="*/ 74435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7182 w 332747"/>
                <a:gd name="connsiteY1" fmla="*/ 117279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9433 w 332747"/>
                <a:gd name="connsiteY2" fmla="*/ 60958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4112 w 332747"/>
                <a:gd name="connsiteY2" fmla="*/ 54537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14112 w 332747"/>
                <a:gd name="connsiteY2" fmla="*/ 54537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09821 w 332747"/>
                <a:gd name="connsiteY2" fmla="*/ 46599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8039 w 332747"/>
                <a:gd name="connsiteY1" fmla="*/ 101757 h 254340"/>
                <a:gd name="connsiteX2" fmla="*/ 209821 w 332747"/>
                <a:gd name="connsiteY2" fmla="*/ 46599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1475 w 332747"/>
                <a:gd name="connsiteY1" fmla="*/ 100734 h 254340"/>
                <a:gd name="connsiteX2" fmla="*/ 209821 w 332747"/>
                <a:gd name="connsiteY2" fmla="*/ 46599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747"/>
                <a:gd name="connsiteY0" fmla="*/ 182824 h 254340"/>
                <a:gd name="connsiteX1" fmla="*/ 121475 w 332747"/>
                <a:gd name="connsiteY1" fmla="*/ 100734 h 254340"/>
                <a:gd name="connsiteX2" fmla="*/ 210015 w 332747"/>
                <a:gd name="connsiteY2" fmla="*/ 51661 h 254340"/>
                <a:gd name="connsiteX3" fmla="*/ 277238 w 332747"/>
                <a:gd name="connsiteY3" fmla="*/ 73378 h 254340"/>
                <a:gd name="connsiteX4" fmla="*/ 311822 w 332747"/>
                <a:gd name="connsiteY4" fmla="*/ 121209 h 254340"/>
                <a:gd name="connsiteX5" fmla="*/ 331848 w 332747"/>
                <a:gd name="connsiteY5" fmla="*/ 127111 h 254340"/>
                <a:gd name="connsiteX6" fmla="*/ 330015 w 332747"/>
                <a:gd name="connsiteY6" fmla="*/ 106323 h 254340"/>
                <a:gd name="connsiteX7" fmla="*/ 307546 w 332747"/>
                <a:gd name="connsiteY7" fmla="*/ 65431 h 254340"/>
                <a:gd name="connsiteX8" fmla="*/ 288538 w 332747"/>
                <a:gd name="connsiteY8" fmla="*/ 32520 h 254340"/>
                <a:gd name="connsiteX9" fmla="*/ 280823 w 332747"/>
                <a:gd name="connsiteY9" fmla="*/ 16327 h 254340"/>
                <a:gd name="connsiteX10" fmla="*/ 247676 w 332747"/>
                <a:gd name="connsiteY10" fmla="*/ 611 h 254340"/>
                <a:gd name="connsiteX11" fmla="*/ 105753 w 332747"/>
                <a:gd name="connsiteY11" fmla="*/ 48236 h 254340"/>
                <a:gd name="connsiteX12" fmla="*/ 21457 w 332747"/>
                <a:gd name="connsiteY12" fmla="*/ 116626 h 254340"/>
                <a:gd name="connsiteX13" fmla="*/ 2407 w 332747"/>
                <a:gd name="connsiteY13" fmla="*/ 177109 h 254340"/>
                <a:gd name="connsiteX14" fmla="*/ 15838 w 332747"/>
                <a:gd name="connsiteY14" fmla="*/ 203589 h 254340"/>
                <a:gd name="connsiteX15" fmla="*/ 22505 w 332747"/>
                <a:gd name="connsiteY15" fmla="*/ 236260 h 254340"/>
                <a:gd name="connsiteX16" fmla="*/ 37745 w 332747"/>
                <a:gd name="connsiteY16" fmla="*/ 254167 h 254340"/>
                <a:gd name="connsiteX17" fmla="*/ 72130 w 332747"/>
                <a:gd name="connsiteY17" fmla="*/ 182824 h 254340"/>
                <a:gd name="connsiteX0" fmla="*/ 72130 w 332112"/>
                <a:gd name="connsiteY0" fmla="*/ 182824 h 254340"/>
                <a:gd name="connsiteX1" fmla="*/ 121475 w 332112"/>
                <a:gd name="connsiteY1" fmla="*/ 100734 h 254340"/>
                <a:gd name="connsiteX2" fmla="*/ 210015 w 332112"/>
                <a:gd name="connsiteY2" fmla="*/ 51661 h 254340"/>
                <a:gd name="connsiteX3" fmla="*/ 277238 w 332112"/>
                <a:gd name="connsiteY3" fmla="*/ 73378 h 254340"/>
                <a:gd name="connsiteX4" fmla="*/ 311822 w 332112"/>
                <a:gd name="connsiteY4" fmla="*/ 121209 h 254340"/>
                <a:gd name="connsiteX5" fmla="*/ 331848 w 332112"/>
                <a:gd name="connsiteY5" fmla="*/ 127111 h 254340"/>
                <a:gd name="connsiteX6" fmla="*/ 313603 w 332112"/>
                <a:gd name="connsiteY6" fmla="*/ 103766 h 254340"/>
                <a:gd name="connsiteX7" fmla="*/ 307546 w 332112"/>
                <a:gd name="connsiteY7" fmla="*/ 65431 h 254340"/>
                <a:gd name="connsiteX8" fmla="*/ 288538 w 332112"/>
                <a:gd name="connsiteY8" fmla="*/ 32520 h 254340"/>
                <a:gd name="connsiteX9" fmla="*/ 280823 w 332112"/>
                <a:gd name="connsiteY9" fmla="*/ 16327 h 254340"/>
                <a:gd name="connsiteX10" fmla="*/ 247676 w 332112"/>
                <a:gd name="connsiteY10" fmla="*/ 611 h 254340"/>
                <a:gd name="connsiteX11" fmla="*/ 105753 w 332112"/>
                <a:gd name="connsiteY11" fmla="*/ 48236 h 254340"/>
                <a:gd name="connsiteX12" fmla="*/ 21457 w 332112"/>
                <a:gd name="connsiteY12" fmla="*/ 116626 h 254340"/>
                <a:gd name="connsiteX13" fmla="*/ 2407 w 332112"/>
                <a:gd name="connsiteY13" fmla="*/ 177109 h 254340"/>
                <a:gd name="connsiteX14" fmla="*/ 15838 w 332112"/>
                <a:gd name="connsiteY14" fmla="*/ 203589 h 254340"/>
                <a:gd name="connsiteX15" fmla="*/ 22505 w 332112"/>
                <a:gd name="connsiteY15" fmla="*/ 236260 h 254340"/>
                <a:gd name="connsiteX16" fmla="*/ 37745 w 332112"/>
                <a:gd name="connsiteY16" fmla="*/ 254167 h 254340"/>
                <a:gd name="connsiteX17" fmla="*/ 72130 w 332112"/>
                <a:gd name="connsiteY17" fmla="*/ 182824 h 254340"/>
                <a:gd name="connsiteX0" fmla="*/ 72130 w 320891"/>
                <a:gd name="connsiteY0" fmla="*/ 182824 h 254340"/>
                <a:gd name="connsiteX1" fmla="*/ 121475 w 320891"/>
                <a:gd name="connsiteY1" fmla="*/ 100734 h 254340"/>
                <a:gd name="connsiteX2" fmla="*/ 210015 w 320891"/>
                <a:gd name="connsiteY2" fmla="*/ 51661 h 254340"/>
                <a:gd name="connsiteX3" fmla="*/ 277238 w 320891"/>
                <a:gd name="connsiteY3" fmla="*/ 73378 h 254340"/>
                <a:gd name="connsiteX4" fmla="*/ 311822 w 320891"/>
                <a:gd name="connsiteY4" fmla="*/ 121209 h 254340"/>
                <a:gd name="connsiteX5" fmla="*/ 320369 w 320891"/>
                <a:gd name="connsiteY5" fmla="*/ 120849 h 254340"/>
                <a:gd name="connsiteX6" fmla="*/ 313603 w 320891"/>
                <a:gd name="connsiteY6" fmla="*/ 103766 h 254340"/>
                <a:gd name="connsiteX7" fmla="*/ 307546 w 320891"/>
                <a:gd name="connsiteY7" fmla="*/ 65431 h 254340"/>
                <a:gd name="connsiteX8" fmla="*/ 288538 w 320891"/>
                <a:gd name="connsiteY8" fmla="*/ 32520 h 254340"/>
                <a:gd name="connsiteX9" fmla="*/ 280823 w 320891"/>
                <a:gd name="connsiteY9" fmla="*/ 16327 h 254340"/>
                <a:gd name="connsiteX10" fmla="*/ 247676 w 320891"/>
                <a:gd name="connsiteY10" fmla="*/ 611 h 254340"/>
                <a:gd name="connsiteX11" fmla="*/ 105753 w 320891"/>
                <a:gd name="connsiteY11" fmla="*/ 48236 h 254340"/>
                <a:gd name="connsiteX12" fmla="*/ 21457 w 320891"/>
                <a:gd name="connsiteY12" fmla="*/ 116626 h 254340"/>
                <a:gd name="connsiteX13" fmla="*/ 2407 w 320891"/>
                <a:gd name="connsiteY13" fmla="*/ 177109 h 254340"/>
                <a:gd name="connsiteX14" fmla="*/ 15838 w 320891"/>
                <a:gd name="connsiteY14" fmla="*/ 203589 h 254340"/>
                <a:gd name="connsiteX15" fmla="*/ 22505 w 320891"/>
                <a:gd name="connsiteY15" fmla="*/ 236260 h 254340"/>
                <a:gd name="connsiteX16" fmla="*/ 37745 w 320891"/>
                <a:gd name="connsiteY16" fmla="*/ 254167 h 254340"/>
                <a:gd name="connsiteX17" fmla="*/ 72130 w 320891"/>
                <a:gd name="connsiteY17" fmla="*/ 182824 h 254340"/>
                <a:gd name="connsiteX0" fmla="*/ 72130 w 315293"/>
                <a:gd name="connsiteY0" fmla="*/ 182824 h 254340"/>
                <a:gd name="connsiteX1" fmla="*/ 121475 w 315293"/>
                <a:gd name="connsiteY1" fmla="*/ 100734 h 254340"/>
                <a:gd name="connsiteX2" fmla="*/ 210015 w 315293"/>
                <a:gd name="connsiteY2" fmla="*/ 51661 h 254340"/>
                <a:gd name="connsiteX3" fmla="*/ 277238 w 315293"/>
                <a:gd name="connsiteY3" fmla="*/ 73378 h 254340"/>
                <a:gd name="connsiteX4" fmla="*/ 311822 w 315293"/>
                <a:gd name="connsiteY4" fmla="*/ 121209 h 254340"/>
                <a:gd name="connsiteX5" fmla="*/ 313603 w 315293"/>
                <a:gd name="connsiteY5" fmla="*/ 103766 h 254340"/>
                <a:gd name="connsiteX6" fmla="*/ 307546 w 315293"/>
                <a:gd name="connsiteY6" fmla="*/ 65431 h 254340"/>
                <a:gd name="connsiteX7" fmla="*/ 288538 w 315293"/>
                <a:gd name="connsiteY7" fmla="*/ 32520 h 254340"/>
                <a:gd name="connsiteX8" fmla="*/ 280823 w 315293"/>
                <a:gd name="connsiteY8" fmla="*/ 16327 h 254340"/>
                <a:gd name="connsiteX9" fmla="*/ 247676 w 315293"/>
                <a:gd name="connsiteY9" fmla="*/ 611 h 254340"/>
                <a:gd name="connsiteX10" fmla="*/ 105753 w 315293"/>
                <a:gd name="connsiteY10" fmla="*/ 48236 h 254340"/>
                <a:gd name="connsiteX11" fmla="*/ 21457 w 315293"/>
                <a:gd name="connsiteY11" fmla="*/ 116626 h 254340"/>
                <a:gd name="connsiteX12" fmla="*/ 2407 w 315293"/>
                <a:gd name="connsiteY12" fmla="*/ 177109 h 254340"/>
                <a:gd name="connsiteX13" fmla="*/ 15838 w 315293"/>
                <a:gd name="connsiteY13" fmla="*/ 203589 h 254340"/>
                <a:gd name="connsiteX14" fmla="*/ 22505 w 315293"/>
                <a:gd name="connsiteY14" fmla="*/ 236260 h 254340"/>
                <a:gd name="connsiteX15" fmla="*/ 37745 w 315293"/>
                <a:gd name="connsiteY15" fmla="*/ 254167 h 254340"/>
                <a:gd name="connsiteX16" fmla="*/ 72130 w 315293"/>
                <a:gd name="connsiteY16" fmla="*/ 182824 h 25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293" h="254340">
                  <a:moveTo>
                    <a:pt x="72130" y="182824"/>
                  </a:moveTo>
                  <a:cubicBezTo>
                    <a:pt x="88504" y="163670"/>
                    <a:pt x="99320" y="112745"/>
                    <a:pt x="121475" y="100734"/>
                  </a:cubicBezTo>
                  <a:cubicBezTo>
                    <a:pt x="146955" y="70920"/>
                    <a:pt x="185456" y="58804"/>
                    <a:pt x="210015" y="51661"/>
                  </a:cubicBezTo>
                  <a:cubicBezTo>
                    <a:pt x="259473" y="58161"/>
                    <a:pt x="260270" y="61787"/>
                    <a:pt x="277238" y="73378"/>
                  </a:cubicBezTo>
                  <a:cubicBezTo>
                    <a:pt x="294206" y="84969"/>
                    <a:pt x="298325" y="111094"/>
                    <a:pt x="311822" y="121209"/>
                  </a:cubicBezTo>
                  <a:cubicBezTo>
                    <a:pt x="317883" y="126274"/>
                    <a:pt x="314316" y="113062"/>
                    <a:pt x="313603" y="103766"/>
                  </a:cubicBezTo>
                  <a:cubicBezTo>
                    <a:pt x="312890" y="94470"/>
                    <a:pt x="311723" y="77305"/>
                    <a:pt x="307546" y="65431"/>
                  </a:cubicBezTo>
                  <a:cubicBezTo>
                    <a:pt x="303369" y="53557"/>
                    <a:pt x="292992" y="40704"/>
                    <a:pt x="288538" y="32520"/>
                  </a:cubicBezTo>
                  <a:cubicBezTo>
                    <a:pt x="284084" y="24336"/>
                    <a:pt x="284061" y="21376"/>
                    <a:pt x="280823" y="16327"/>
                  </a:cubicBezTo>
                  <a:cubicBezTo>
                    <a:pt x="272641" y="6450"/>
                    <a:pt x="260506" y="697"/>
                    <a:pt x="247676" y="611"/>
                  </a:cubicBezTo>
                  <a:cubicBezTo>
                    <a:pt x="197098" y="-4247"/>
                    <a:pt x="148616" y="20614"/>
                    <a:pt x="105753" y="48236"/>
                  </a:cubicBezTo>
                  <a:cubicBezTo>
                    <a:pt x="74407" y="66715"/>
                    <a:pt x="45994" y="89765"/>
                    <a:pt x="21457" y="116626"/>
                  </a:cubicBezTo>
                  <a:cubicBezTo>
                    <a:pt x="7074" y="133485"/>
                    <a:pt x="-5403" y="156059"/>
                    <a:pt x="2407" y="177109"/>
                  </a:cubicBezTo>
                  <a:cubicBezTo>
                    <a:pt x="5646" y="186634"/>
                    <a:pt x="11932" y="194254"/>
                    <a:pt x="15838" y="203589"/>
                  </a:cubicBezTo>
                  <a:cubicBezTo>
                    <a:pt x="19247" y="214200"/>
                    <a:pt x="21486" y="225154"/>
                    <a:pt x="22505" y="236260"/>
                  </a:cubicBezTo>
                  <a:cubicBezTo>
                    <a:pt x="23838" y="245785"/>
                    <a:pt x="27077" y="255786"/>
                    <a:pt x="37745" y="254167"/>
                  </a:cubicBezTo>
                  <a:cubicBezTo>
                    <a:pt x="42612" y="227735"/>
                    <a:pt x="54480" y="203094"/>
                    <a:pt x="72130" y="182824"/>
                  </a:cubicBezTo>
                  <a:close/>
                </a:path>
              </a:pathLst>
            </a:custGeom>
            <a:solidFill>
              <a:schemeClr val="bg2"/>
            </a:solidFill>
            <a:ln w="9525" cap="flat">
              <a:noFill/>
              <a:prstDash val="solid"/>
              <a:miter/>
            </a:ln>
          </p:spPr>
          <p:txBody>
            <a:bodyPr rtlCol="0" anchor="ctr"/>
            <a:lstStyle/>
            <a:p>
              <a:endParaRPr lang="zh-CN" altLang="en-US" dirty="0"/>
            </a:p>
          </p:txBody>
        </p:sp>
      </p:grpSp>
    </p:spTree>
    <p:extLst>
      <p:ext uri="{BB962C8B-B14F-4D97-AF65-F5344CB8AC3E}">
        <p14:creationId xmlns:p14="http://schemas.microsoft.com/office/powerpoint/2010/main" val="2056955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形 72" descr="长袜 轮廓">
            <a:extLst>
              <a:ext uri="{FF2B5EF4-FFF2-40B4-BE49-F238E27FC236}">
                <a16:creationId xmlns:a16="http://schemas.microsoft.com/office/drawing/2014/main" id="{9ADF0387-A6BE-4D52-A36E-7783521771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7006" y="1634213"/>
            <a:ext cx="763993" cy="763993"/>
          </a:xfrm>
          <a:prstGeom prst="rect">
            <a:avLst/>
          </a:prstGeom>
        </p:spPr>
      </p:pic>
      <p:pic>
        <p:nvPicPr>
          <p:cNvPr id="74" name="图形 73" descr="长袜 纯色填充">
            <a:extLst>
              <a:ext uri="{FF2B5EF4-FFF2-40B4-BE49-F238E27FC236}">
                <a16:creationId xmlns:a16="http://schemas.microsoft.com/office/drawing/2014/main" id="{CB2E373D-C5C4-4288-B836-318E4FEC04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5586" y="1634213"/>
            <a:ext cx="763993" cy="763993"/>
          </a:xfrm>
          <a:prstGeom prst="rect">
            <a:avLst/>
          </a:prstGeom>
        </p:spPr>
      </p:pic>
      <p:pic>
        <p:nvPicPr>
          <p:cNvPr id="75" name="图形 74" descr="假日花环 轮廓">
            <a:extLst>
              <a:ext uri="{FF2B5EF4-FFF2-40B4-BE49-F238E27FC236}">
                <a16:creationId xmlns:a16="http://schemas.microsoft.com/office/drawing/2014/main" id="{8856A586-B7A4-487F-A11C-745F2FD2A0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44166" y="1634213"/>
            <a:ext cx="763993" cy="763993"/>
          </a:xfrm>
          <a:prstGeom prst="rect">
            <a:avLst/>
          </a:prstGeom>
        </p:spPr>
      </p:pic>
      <p:pic>
        <p:nvPicPr>
          <p:cNvPr id="76" name="图形 75" descr="假日花环 纯色填充">
            <a:extLst>
              <a:ext uri="{FF2B5EF4-FFF2-40B4-BE49-F238E27FC236}">
                <a16:creationId xmlns:a16="http://schemas.microsoft.com/office/drawing/2014/main" id="{30AD6DD4-5394-4B27-A655-CCFC313B3F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12746" y="1634213"/>
            <a:ext cx="763993" cy="763993"/>
          </a:xfrm>
          <a:prstGeom prst="rect">
            <a:avLst/>
          </a:prstGeom>
        </p:spPr>
      </p:pic>
      <p:pic>
        <p:nvPicPr>
          <p:cNvPr id="77" name="图形 76" descr="冬青树 纯色填充">
            <a:extLst>
              <a:ext uri="{FF2B5EF4-FFF2-40B4-BE49-F238E27FC236}">
                <a16:creationId xmlns:a16="http://schemas.microsoft.com/office/drawing/2014/main" id="{88867EDD-7F4E-44BA-8EA2-A02CC559FE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01266" y="1634213"/>
            <a:ext cx="763993" cy="763993"/>
          </a:xfrm>
          <a:prstGeom prst="rect">
            <a:avLst/>
          </a:prstGeom>
        </p:spPr>
      </p:pic>
      <p:pic>
        <p:nvPicPr>
          <p:cNvPr id="78" name="图形 77" descr="冬青树 轮廓">
            <a:extLst>
              <a:ext uri="{FF2B5EF4-FFF2-40B4-BE49-F238E27FC236}">
                <a16:creationId xmlns:a16="http://schemas.microsoft.com/office/drawing/2014/main" id="{A3FED8F0-AE83-4EB6-B728-0D2B0D3B6C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32682" y="1634213"/>
            <a:ext cx="763993" cy="763993"/>
          </a:xfrm>
          <a:prstGeom prst="rect">
            <a:avLst/>
          </a:prstGeom>
        </p:spPr>
      </p:pic>
      <p:pic>
        <p:nvPicPr>
          <p:cNvPr id="9" name="图形 8" descr="铃声 纯色填充">
            <a:extLst>
              <a:ext uri="{FF2B5EF4-FFF2-40B4-BE49-F238E27FC236}">
                <a16:creationId xmlns:a16="http://schemas.microsoft.com/office/drawing/2014/main" id="{CF82E5AD-B225-4D3C-A3E1-141A00CE4D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38426" y="1634213"/>
            <a:ext cx="763993" cy="763993"/>
          </a:xfrm>
          <a:prstGeom prst="rect">
            <a:avLst/>
          </a:prstGeom>
        </p:spPr>
      </p:pic>
      <p:pic>
        <p:nvPicPr>
          <p:cNvPr id="10" name="图形 9" descr="铃声 轮廓">
            <a:extLst>
              <a:ext uri="{FF2B5EF4-FFF2-40B4-BE49-F238E27FC236}">
                <a16:creationId xmlns:a16="http://schemas.microsoft.com/office/drawing/2014/main" id="{3DE14722-A757-4D20-9A76-677EB6259F0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69846" y="1634213"/>
            <a:ext cx="763993" cy="763993"/>
          </a:xfrm>
          <a:prstGeom prst="rect">
            <a:avLst/>
          </a:prstGeom>
        </p:spPr>
      </p:pic>
      <p:sp>
        <p:nvSpPr>
          <p:cNvPr id="2" name="文本占位符 1">
            <a:extLst>
              <a:ext uri="{FF2B5EF4-FFF2-40B4-BE49-F238E27FC236}">
                <a16:creationId xmlns:a16="http://schemas.microsoft.com/office/drawing/2014/main" id="{B3D21211-81E8-4B96-AF33-684EA43F7077}"/>
              </a:ext>
            </a:extLst>
          </p:cNvPr>
          <p:cNvSpPr>
            <a:spLocks noGrp="1"/>
          </p:cNvSpPr>
          <p:nvPr>
            <p:ph type="body" sz="quarter" idx="10"/>
          </p:nvPr>
        </p:nvSpPr>
        <p:spPr>
          <a:xfrm>
            <a:off x="695325" y="549275"/>
            <a:ext cx="1939634" cy="443198"/>
          </a:xfrm>
        </p:spPr>
        <p:txBody>
          <a:bodyPr/>
          <a:lstStyle/>
          <a:p>
            <a:r>
              <a:rPr lang="zh-CN" altLang="en-US" dirty="0"/>
              <a:t>图标</a:t>
            </a:r>
            <a:r>
              <a:rPr lang="en-US" altLang="zh-CN" dirty="0"/>
              <a:t>ICON</a:t>
            </a:r>
            <a:endParaRPr lang="zh-CN" altLang="en-US" dirty="0"/>
          </a:p>
        </p:txBody>
      </p:sp>
      <p:pic>
        <p:nvPicPr>
          <p:cNvPr id="8" name="图形 7" descr="警报响了 纯色填充">
            <a:extLst>
              <a:ext uri="{FF2B5EF4-FFF2-40B4-BE49-F238E27FC236}">
                <a16:creationId xmlns:a16="http://schemas.microsoft.com/office/drawing/2014/main" id="{D65AEF13-60A9-488D-820C-C9B72690FEC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0768" y="1536970"/>
            <a:ext cx="861236" cy="861236"/>
          </a:xfrm>
          <a:prstGeom prst="rect">
            <a:avLst/>
          </a:prstGeom>
        </p:spPr>
      </p:pic>
      <p:pic>
        <p:nvPicPr>
          <p:cNvPr id="12" name="图形 11" descr="警报响了 轮廓">
            <a:extLst>
              <a:ext uri="{FF2B5EF4-FFF2-40B4-BE49-F238E27FC236}">
                <a16:creationId xmlns:a16="http://schemas.microsoft.com/office/drawing/2014/main" id="{DD16F24B-0D7F-4B3B-B2F8-568DCA887D5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586161" y="1536970"/>
            <a:ext cx="861236" cy="861236"/>
          </a:xfrm>
          <a:prstGeom prst="rect">
            <a:avLst/>
          </a:prstGeom>
        </p:spPr>
      </p:pic>
      <p:pic>
        <p:nvPicPr>
          <p:cNvPr id="14" name="图形 13" descr="上一步 纯色填充">
            <a:extLst>
              <a:ext uri="{FF2B5EF4-FFF2-40B4-BE49-F238E27FC236}">
                <a16:creationId xmlns:a16="http://schemas.microsoft.com/office/drawing/2014/main" id="{E437D059-D0C0-49B0-B98A-7802A3278B7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95325" y="5493020"/>
            <a:ext cx="835160" cy="835160"/>
          </a:xfrm>
          <a:prstGeom prst="rect">
            <a:avLst/>
          </a:prstGeom>
        </p:spPr>
      </p:pic>
      <p:pic>
        <p:nvPicPr>
          <p:cNvPr id="16" name="图形 15" descr="上一步 轮廓">
            <a:extLst>
              <a:ext uri="{FF2B5EF4-FFF2-40B4-BE49-F238E27FC236}">
                <a16:creationId xmlns:a16="http://schemas.microsoft.com/office/drawing/2014/main" id="{573D9B57-8B5B-445A-8D93-DD545C80A9F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608417" y="5493020"/>
            <a:ext cx="835160" cy="835160"/>
          </a:xfrm>
          <a:prstGeom prst="rect">
            <a:avLst/>
          </a:prstGeom>
        </p:spPr>
      </p:pic>
      <p:pic>
        <p:nvPicPr>
          <p:cNvPr id="18" name="图形 17" descr="上一步 纯色填充">
            <a:extLst>
              <a:ext uri="{FF2B5EF4-FFF2-40B4-BE49-F238E27FC236}">
                <a16:creationId xmlns:a16="http://schemas.microsoft.com/office/drawing/2014/main" id="{A914F0EC-A607-4B84-9C3B-04897FDBEA2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514437" y="4032798"/>
            <a:ext cx="930561" cy="930561"/>
          </a:xfrm>
          <a:prstGeom prst="rect">
            <a:avLst/>
          </a:prstGeom>
        </p:spPr>
      </p:pic>
      <p:pic>
        <p:nvPicPr>
          <p:cNvPr id="20" name="图形 19" descr="上一步 轮廓">
            <a:extLst>
              <a:ext uri="{FF2B5EF4-FFF2-40B4-BE49-F238E27FC236}">
                <a16:creationId xmlns:a16="http://schemas.microsoft.com/office/drawing/2014/main" id="{E68D8194-75D2-44C7-8172-4E87D728CCE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426519" y="4032798"/>
            <a:ext cx="930561" cy="930561"/>
          </a:xfrm>
          <a:prstGeom prst="rect">
            <a:avLst/>
          </a:prstGeom>
        </p:spPr>
      </p:pic>
      <p:pic>
        <p:nvPicPr>
          <p:cNvPr id="22" name="图形 21" descr="电池充电 纯色填充">
            <a:extLst>
              <a:ext uri="{FF2B5EF4-FFF2-40B4-BE49-F238E27FC236}">
                <a16:creationId xmlns:a16="http://schemas.microsoft.com/office/drawing/2014/main" id="{7FFA9759-370F-4EF2-8061-B9322A0B099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90273" y="4032798"/>
            <a:ext cx="930561" cy="930561"/>
          </a:xfrm>
          <a:prstGeom prst="rect">
            <a:avLst/>
          </a:prstGeom>
        </p:spPr>
      </p:pic>
      <p:pic>
        <p:nvPicPr>
          <p:cNvPr id="24" name="图形 23" descr="电池充电 轮廓">
            <a:extLst>
              <a:ext uri="{FF2B5EF4-FFF2-40B4-BE49-F238E27FC236}">
                <a16:creationId xmlns:a16="http://schemas.microsoft.com/office/drawing/2014/main" id="{8094FA88-3E75-4236-ABC5-366B3B14CE0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602355" y="4032798"/>
            <a:ext cx="930561" cy="930561"/>
          </a:xfrm>
          <a:prstGeom prst="rect">
            <a:avLst/>
          </a:prstGeom>
        </p:spPr>
      </p:pic>
      <p:pic>
        <p:nvPicPr>
          <p:cNvPr id="26" name="图形 25" descr="起点 纯色填充">
            <a:extLst>
              <a:ext uri="{FF2B5EF4-FFF2-40B4-BE49-F238E27FC236}">
                <a16:creationId xmlns:a16="http://schemas.microsoft.com/office/drawing/2014/main" id="{CA3FB4BB-11ED-432C-A7B9-1E45FF06E3C7}"/>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302303" y="2767182"/>
            <a:ext cx="817461" cy="817461"/>
          </a:xfrm>
          <a:prstGeom prst="rect">
            <a:avLst/>
          </a:prstGeom>
        </p:spPr>
      </p:pic>
      <p:pic>
        <p:nvPicPr>
          <p:cNvPr id="28" name="图形 27" descr="起点 轮廓">
            <a:extLst>
              <a:ext uri="{FF2B5EF4-FFF2-40B4-BE49-F238E27FC236}">
                <a16:creationId xmlns:a16="http://schemas.microsoft.com/office/drawing/2014/main" id="{CE9CC13B-2168-4518-A8B4-CA93A077DCF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221628" y="2767182"/>
            <a:ext cx="817461" cy="817461"/>
          </a:xfrm>
          <a:prstGeom prst="rect">
            <a:avLst/>
          </a:prstGeom>
        </p:spPr>
      </p:pic>
      <p:pic>
        <p:nvPicPr>
          <p:cNvPr id="30" name="图形 29" descr="浏览器窗口 纯色填充">
            <a:extLst>
              <a:ext uri="{FF2B5EF4-FFF2-40B4-BE49-F238E27FC236}">
                <a16:creationId xmlns:a16="http://schemas.microsoft.com/office/drawing/2014/main" id="{CD5F872A-244D-4C15-BD05-EAC6D94EFCA1}"/>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780412" y="5473565"/>
            <a:ext cx="835160" cy="835160"/>
          </a:xfrm>
          <a:prstGeom prst="rect">
            <a:avLst/>
          </a:prstGeom>
        </p:spPr>
      </p:pic>
      <p:pic>
        <p:nvPicPr>
          <p:cNvPr id="32" name="图形 31" descr="浏览器窗口 轮廓">
            <a:extLst>
              <a:ext uri="{FF2B5EF4-FFF2-40B4-BE49-F238E27FC236}">
                <a16:creationId xmlns:a16="http://schemas.microsoft.com/office/drawing/2014/main" id="{5176B3E4-C3F6-4953-94D3-EF0B5E795626}"/>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739335" y="5493020"/>
            <a:ext cx="835160" cy="835160"/>
          </a:xfrm>
          <a:prstGeom prst="rect">
            <a:avLst/>
          </a:prstGeom>
        </p:spPr>
      </p:pic>
      <p:pic>
        <p:nvPicPr>
          <p:cNvPr id="36" name="图形 35" descr="聊天气泡 轮廓">
            <a:extLst>
              <a:ext uri="{FF2B5EF4-FFF2-40B4-BE49-F238E27FC236}">
                <a16:creationId xmlns:a16="http://schemas.microsoft.com/office/drawing/2014/main" id="{D5C04CA1-0B2D-482F-8FB0-79AD32FF254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544328" y="2767182"/>
            <a:ext cx="817461" cy="817461"/>
          </a:xfrm>
          <a:prstGeom prst="rect">
            <a:avLst/>
          </a:prstGeom>
        </p:spPr>
      </p:pic>
      <p:pic>
        <p:nvPicPr>
          <p:cNvPr id="38" name="图形 37" descr="聊天气泡 纯色填充">
            <a:extLst>
              <a:ext uri="{FF2B5EF4-FFF2-40B4-BE49-F238E27FC236}">
                <a16:creationId xmlns:a16="http://schemas.microsoft.com/office/drawing/2014/main" id="{32812691-9C61-4701-8EC1-C3A0267D5CE6}"/>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25003" y="2767182"/>
            <a:ext cx="817461" cy="817461"/>
          </a:xfrm>
          <a:prstGeom prst="rect">
            <a:avLst/>
          </a:prstGeom>
        </p:spPr>
      </p:pic>
      <p:pic>
        <p:nvPicPr>
          <p:cNvPr id="40" name="图形 39" descr="打勾的复选框 纯色填充">
            <a:extLst>
              <a:ext uri="{FF2B5EF4-FFF2-40B4-BE49-F238E27FC236}">
                <a16:creationId xmlns:a16="http://schemas.microsoft.com/office/drawing/2014/main" id="{1C1FBAF4-A765-4B04-BA94-692443C9665E}"/>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463653" y="2767182"/>
            <a:ext cx="817461" cy="817461"/>
          </a:xfrm>
          <a:prstGeom prst="rect">
            <a:avLst/>
          </a:prstGeom>
        </p:spPr>
      </p:pic>
      <p:pic>
        <p:nvPicPr>
          <p:cNvPr id="42" name="图形 41" descr="打勾的复选框 轮廓">
            <a:extLst>
              <a:ext uri="{FF2B5EF4-FFF2-40B4-BE49-F238E27FC236}">
                <a16:creationId xmlns:a16="http://schemas.microsoft.com/office/drawing/2014/main" id="{9800E38A-0B1B-41F5-96DE-F6B997070ACE}"/>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382978" y="2767182"/>
            <a:ext cx="817461" cy="817461"/>
          </a:xfrm>
          <a:prstGeom prst="rect">
            <a:avLst/>
          </a:prstGeom>
        </p:spPr>
      </p:pic>
      <p:pic>
        <p:nvPicPr>
          <p:cNvPr id="44" name="图形 43" descr="打叉的复选框 纯色填充">
            <a:extLst>
              <a:ext uri="{FF2B5EF4-FFF2-40B4-BE49-F238E27FC236}">
                <a16:creationId xmlns:a16="http://schemas.microsoft.com/office/drawing/2014/main" id="{82474D84-1DE3-483F-9C4C-8B6436A096CE}"/>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140953" y="2757964"/>
            <a:ext cx="817461" cy="817461"/>
          </a:xfrm>
          <a:prstGeom prst="rect">
            <a:avLst/>
          </a:prstGeom>
        </p:spPr>
      </p:pic>
      <p:pic>
        <p:nvPicPr>
          <p:cNvPr id="46" name="图形 45" descr="打叉的复选框 轮廓">
            <a:extLst>
              <a:ext uri="{FF2B5EF4-FFF2-40B4-BE49-F238E27FC236}">
                <a16:creationId xmlns:a16="http://schemas.microsoft.com/office/drawing/2014/main" id="{B1CD35C0-E5A2-4E03-B6CA-41D855136712}"/>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060278" y="2767182"/>
            <a:ext cx="817461" cy="817461"/>
          </a:xfrm>
          <a:prstGeom prst="rect">
            <a:avLst/>
          </a:prstGeom>
        </p:spPr>
      </p:pic>
      <p:pic>
        <p:nvPicPr>
          <p:cNvPr id="52" name="图形 51" descr="关闭 纯色填充">
            <a:extLst>
              <a:ext uri="{FF2B5EF4-FFF2-40B4-BE49-F238E27FC236}">
                <a16:creationId xmlns:a16="http://schemas.microsoft.com/office/drawing/2014/main" id="{39A0D1C6-428D-48F6-A06B-B4446406381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2521509" y="5493020"/>
            <a:ext cx="835160" cy="835160"/>
          </a:xfrm>
          <a:prstGeom prst="rect">
            <a:avLst/>
          </a:prstGeom>
        </p:spPr>
      </p:pic>
      <p:pic>
        <p:nvPicPr>
          <p:cNvPr id="54" name="图形 53" descr="关闭 轮廓">
            <a:extLst>
              <a:ext uri="{FF2B5EF4-FFF2-40B4-BE49-F238E27FC236}">
                <a16:creationId xmlns:a16="http://schemas.microsoft.com/office/drawing/2014/main" id="{F9FDFD0B-0A2A-4599-BD9C-DADC2C383EA3}"/>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3434601" y="5493020"/>
            <a:ext cx="835160" cy="835160"/>
          </a:xfrm>
          <a:prstGeom prst="rect">
            <a:avLst/>
          </a:prstGeom>
        </p:spPr>
      </p:pic>
      <p:pic>
        <p:nvPicPr>
          <p:cNvPr id="56" name="图形 55" descr="农作物 纯色填充">
            <a:extLst>
              <a:ext uri="{FF2B5EF4-FFF2-40B4-BE49-F238E27FC236}">
                <a16:creationId xmlns:a16="http://schemas.microsoft.com/office/drawing/2014/main" id="{4B7998BB-5478-42D2-AC0C-F1A2A6306338}"/>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7979603" y="2767182"/>
            <a:ext cx="817461" cy="817461"/>
          </a:xfrm>
          <a:prstGeom prst="rect">
            <a:avLst/>
          </a:prstGeom>
        </p:spPr>
      </p:pic>
      <p:pic>
        <p:nvPicPr>
          <p:cNvPr id="58" name="图形 57" descr="农作物 轮廓">
            <a:extLst>
              <a:ext uri="{FF2B5EF4-FFF2-40B4-BE49-F238E27FC236}">
                <a16:creationId xmlns:a16="http://schemas.microsoft.com/office/drawing/2014/main" id="{4A0216B7-62D2-4322-837B-00679FBC262E}"/>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8898928" y="2777420"/>
            <a:ext cx="817461" cy="817461"/>
          </a:xfrm>
          <a:prstGeom prst="rect">
            <a:avLst/>
          </a:prstGeom>
        </p:spPr>
      </p:pic>
      <p:pic>
        <p:nvPicPr>
          <p:cNvPr id="60" name="图形 59" descr="游标 纯色填充">
            <a:extLst>
              <a:ext uri="{FF2B5EF4-FFF2-40B4-BE49-F238E27FC236}">
                <a16:creationId xmlns:a16="http://schemas.microsoft.com/office/drawing/2014/main" id="{9363C06B-E4B9-4DC9-AE1C-4788DAAD7AA4}"/>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3955420" y="1536970"/>
            <a:ext cx="861236" cy="861236"/>
          </a:xfrm>
          <a:prstGeom prst="rect">
            <a:avLst/>
          </a:prstGeom>
        </p:spPr>
      </p:pic>
      <p:pic>
        <p:nvPicPr>
          <p:cNvPr id="62" name="图形 61" descr="游标 轮廓">
            <a:extLst>
              <a:ext uri="{FF2B5EF4-FFF2-40B4-BE49-F238E27FC236}">
                <a16:creationId xmlns:a16="http://schemas.microsoft.com/office/drawing/2014/main" id="{4066EFEC-5A29-4439-8BF2-FD3250687ADC}"/>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4784083" y="1536970"/>
            <a:ext cx="861236" cy="861236"/>
          </a:xfrm>
          <a:prstGeom prst="rect">
            <a:avLst/>
          </a:prstGeom>
        </p:spPr>
      </p:pic>
      <p:pic>
        <p:nvPicPr>
          <p:cNvPr id="68" name="图形 67" descr="昏暗小太阳 纯色填充">
            <a:extLst>
              <a:ext uri="{FF2B5EF4-FFF2-40B4-BE49-F238E27FC236}">
                <a16:creationId xmlns:a16="http://schemas.microsoft.com/office/drawing/2014/main" id="{00595BB6-F648-4382-B332-5E13CE294CC7}"/>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4347693" y="5493020"/>
            <a:ext cx="835160" cy="835160"/>
          </a:xfrm>
          <a:prstGeom prst="rect">
            <a:avLst/>
          </a:prstGeom>
        </p:spPr>
      </p:pic>
      <p:pic>
        <p:nvPicPr>
          <p:cNvPr id="70" name="图形 69" descr="昏暗小太阳 轮廓">
            <a:extLst>
              <a:ext uri="{FF2B5EF4-FFF2-40B4-BE49-F238E27FC236}">
                <a16:creationId xmlns:a16="http://schemas.microsoft.com/office/drawing/2014/main" id="{EEE23518-1E9E-4DA1-81E6-16C61DA6CF3C}"/>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5260785" y="5493020"/>
            <a:ext cx="835160" cy="835160"/>
          </a:xfrm>
          <a:prstGeom prst="rect">
            <a:avLst/>
          </a:prstGeom>
        </p:spPr>
      </p:pic>
      <p:pic>
        <p:nvPicPr>
          <p:cNvPr id="79" name="图形 78" descr="双击手势 纯色填充">
            <a:extLst>
              <a:ext uri="{FF2B5EF4-FFF2-40B4-BE49-F238E27FC236}">
                <a16:creationId xmlns:a16="http://schemas.microsoft.com/office/drawing/2014/main" id="{1E5C0C96-378C-44CD-88C5-25601EAB99C6}"/>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6162765" y="4032798"/>
            <a:ext cx="930561" cy="930561"/>
          </a:xfrm>
          <a:prstGeom prst="rect">
            <a:avLst/>
          </a:prstGeom>
        </p:spPr>
      </p:pic>
      <p:pic>
        <p:nvPicPr>
          <p:cNvPr id="81" name="图形 80" descr="双击手势 轮廓">
            <a:extLst>
              <a:ext uri="{FF2B5EF4-FFF2-40B4-BE49-F238E27FC236}">
                <a16:creationId xmlns:a16="http://schemas.microsoft.com/office/drawing/2014/main" id="{73DBD8A0-B3E4-418A-95C1-416EE1DD668F}"/>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7074847" y="4032798"/>
            <a:ext cx="930561" cy="930561"/>
          </a:xfrm>
          <a:prstGeom prst="rect">
            <a:avLst/>
          </a:prstGeom>
        </p:spPr>
      </p:pic>
      <p:pic>
        <p:nvPicPr>
          <p:cNvPr id="83" name="图形 82" descr="弹出 纯色填充">
            <a:extLst>
              <a:ext uri="{FF2B5EF4-FFF2-40B4-BE49-F238E27FC236}">
                <a16:creationId xmlns:a16="http://schemas.microsoft.com/office/drawing/2014/main" id="{45A4535C-472C-463D-96C4-8F002138774F}"/>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338601" y="4032798"/>
            <a:ext cx="930561" cy="930561"/>
          </a:xfrm>
          <a:prstGeom prst="rect">
            <a:avLst/>
          </a:prstGeom>
        </p:spPr>
      </p:pic>
      <p:pic>
        <p:nvPicPr>
          <p:cNvPr id="85" name="图形 84" descr="弹出 轮廓">
            <a:extLst>
              <a:ext uri="{FF2B5EF4-FFF2-40B4-BE49-F238E27FC236}">
                <a16:creationId xmlns:a16="http://schemas.microsoft.com/office/drawing/2014/main" id="{3A8691E5-4E6B-423F-9BF4-A9688CB20314}"/>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250683" y="4032798"/>
            <a:ext cx="930561" cy="930561"/>
          </a:xfrm>
          <a:prstGeom prst="rect">
            <a:avLst/>
          </a:prstGeom>
        </p:spPr>
      </p:pic>
      <p:pic>
        <p:nvPicPr>
          <p:cNvPr id="87" name="图形 86" descr="电量用尽的电池 纯色填充">
            <a:extLst>
              <a:ext uri="{FF2B5EF4-FFF2-40B4-BE49-F238E27FC236}">
                <a16:creationId xmlns:a16="http://schemas.microsoft.com/office/drawing/2014/main" id="{2815F6D3-D4EF-42B3-9D10-B010BA388851}"/>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818253" y="2767182"/>
            <a:ext cx="817461" cy="817461"/>
          </a:xfrm>
          <a:prstGeom prst="rect">
            <a:avLst/>
          </a:prstGeom>
        </p:spPr>
      </p:pic>
      <p:pic>
        <p:nvPicPr>
          <p:cNvPr id="89" name="图形 88" descr="电量用尽的电池 轮廓">
            <a:extLst>
              <a:ext uri="{FF2B5EF4-FFF2-40B4-BE49-F238E27FC236}">
                <a16:creationId xmlns:a16="http://schemas.microsoft.com/office/drawing/2014/main" id="{C7B24849-3F17-4A3C-95A6-7EA6B1197D6A}"/>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737579" y="2767182"/>
            <a:ext cx="817461" cy="817461"/>
          </a:xfrm>
          <a:prstGeom prst="rect">
            <a:avLst/>
          </a:prstGeom>
        </p:spPr>
      </p:pic>
      <p:pic>
        <p:nvPicPr>
          <p:cNvPr id="93" name="图形 92" descr="以太网 纯色填充">
            <a:extLst>
              <a:ext uri="{FF2B5EF4-FFF2-40B4-BE49-F238E27FC236}">
                <a16:creationId xmlns:a16="http://schemas.microsoft.com/office/drawing/2014/main" id="{22ABC875-C0B4-4AEE-B6E7-C393FE27E51C}"/>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6173877" y="5493020"/>
            <a:ext cx="835160" cy="835160"/>
          </a:xfrm>
          <a:prstGeom prst="rect">
            <a:avLst/>
          </a:prstGeom>
        </p:spPr>
      </p:pic>
      <p:pic>
        <p:nvPicPr>
          <p:cNvPr id="95" name="图形 94" descr="以太网 轮廓">
            <a:extLst>
              <a:ext uri="{FF2B5EF4-FFF2-40B4-BE49-F238E27FC236}">
                <a16:creationId xmlns:a16="http://schemas.microsoft.com/office/drawing/2014/main" id="{E323F442-D7A8-4C44-8525-2888400AE7C2}"/>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7086969" y="5493020"/>
            <a:ext cx="835160" cy="835160"/>
          </a:xfrm>
          <a:prstGeom prst="rect">
            <a:avLst/>
          </a:prstGeom>
        </p:spPr>
      </p:pic>
      <p:pic>
        <p:nvPicPr>
          <p:cNvPr id="97" name="图形 96" descr="快进 纯色填充">
            <a:extLst>
              <a:ext uri="{FF2B5EF4-FFF2-40B4-BE49-F238E27FC236}">
                <a16:creationId xmlns:a16="http://schemas.microsoft.com/office/drawing/2014/main" id="{413B5600-9CFB-4904-BD87-A625FB79A580}"/>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7940386" y="5473565"/>
            <a:ext cx="835160" cy="835160"/>
          </a:xfrm>
          <a:prstGeom prst="rect">
            <a:avLst/>
          </a:prstGeom>
        </p:spPr>
      </p:pic>
      <p:pic>
        <p:nvPicPr>
          <p:cNvPr id="99" name="图形 98" descr="快进 轮廓">
            <a:extLst>
              <a:ext uri="{FF2B5EF4-FFF2-40B4-BE49-F238E27FC236}">
                <a16:creationId xmlns:a16="http://schemas.microsoft.com/office/drawing/2014/main" id="{AE19CCE5-B571-4195-B1F7-3B4E7E5732E2}"/>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8821489" y="5473565"/>
            <a:ext cx="835160" cy="835160"/>
          </a:xfrm>
          <a:prstGeom prst="rect">
            <a:avLst/>
          </a:prstGeom>
        </p:spPr>
      </p:pic>
      <p:pic>
        <p:nvPicPr>
          <p:cNvPr id="101" name="图形 100" descr="标志1 纯色填充">
            <a:extLst>
              <a:ext uri="{FF2B5EF4-FFF2-40B4-BE49-F238E27FC236}">
                <a16:creationId xmlns:a16="http://schemas.microsoft.com/office/drawing/2014/main" id="{89A530B2-A74B-43F9-B978-8EB419BF419B}"/>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7986929" y="4032798"/>
            <a:ext cx="930561" cy="930561"/>
          </a:xfrm>
          <a:prstGeom prst="rect">
            <a:avLst/>
          </a:prstGeom>
        </p:spPr>
      </p:pic>
      <p:pic>
        <p:nvPicPr>
          <p:cNvPr id="103" name="图形 102" descr="标志1 轮廓">
            <a:extLst>
              <a:ext uri="{FF2B5EF4-FFF2-40B4-BE49-F238E27FC236}">
                <a16:creationId xmlns:a16="http://schemas.microsoft.com/office/drawing/2014/main" id="{DB7A57A2-7081-422E-B908-DA0BE885E1E5}"/>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8899011" y="4032798"/>
            <a:ext cx="930561" cy="930561"/>
          </a:xfrm>
          <a:prstGeom prst="rect">
            <a:avLst/>
          </a:prstGeom>
        </p:spPr>
      </p:pic>
      <p:pic>
        <p:nvPicPr>
          <p:cNvPr id="105" name="图形 104" descr="文件夹搜索 纯色填充">
            <a:extLst>
              <a:ext uri="{FF2B5EF4-FFF2-40B4-BE49-F238E27FC236}">
                <a16:creationId xmlns:a16="http://schemas.microsoft.com/office/drawing/2014/main" id="{C82A1D09-3AAA-4635-A86B-52EAB8431B01}"/>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9811093" y="4032798"/>
            <a:ext cx="930561" cy="930561"/>
          </a:xfrm>
          <a:prstGeom prst="rect">
            <a:avLst/>
          </a:prstGeom>
        </p:spPr>
      </p:pic>
      <p:pic>
        <p:nvPicPr>
          <p:cNvPr id="107" name="图形 106" descr="文件夹搜索 轮廓">
            <a:extLst>
              <a:ext uri="{FF2B5EF4-FFF2-40B4-BE49-F238E27FC236}">
                <a16:creationId xmlns:a16="http://schemas.microsoft.com/office/drawing/2014/main" id="{15995D65-7637-4C9F-9803-7CA31A4E6C1C}"/>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10723175" y="4032798"/>
            <a:ext cx="930561" cy="930561"/>
          </a:xfrm>
          <a:prstGeom prst="rect">
            <a:avLst/>
          </a:prstGeom>
        </p:spPr>
      </p:pic>
      <p:pic>
        <p:nvPicPr>
          <p:cNvPr id="109" name="图形 108" descr="关注 纯色填充">
            <a:extLst>
              <a:ext uri="{FF2B5EF4-FFF2-40B4-BE49-F238E27FC236}">
                <a16:creationId xmlns:a16="http://schemas.microsoft.com/office/drawing/2014/main" id="{EE6F45F2-CA6A-4F48-BC96-1BE695391554}"/>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2414824" y="1536970"/>
            <a:ext cx="861236" cy="861236"/>
          </a:xfrm>
          <a:prstGeom prst="rect">
            <a:avLst/>
          </a:prstGeom>
        </p:spPr>
      </p:pic>
      <p:pic>
        <p:nvPicPr>
          <p:cNvPr id="111" name="图形 110" descr="关注 轮廓">
            <a:extLst>
              <a:ext uri="{FF2B5EF4-FFF2-40B4-BE49-F238E27FC236}">
                <a16:creationId xmlns:a16="http://schemas.microsoft.com/office/drawing/2014/main" id="{87C570D9-8A74-4F19-9AC6-512993AF233F}"/>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3243487" y="1536970"/>
            <a:ext cx="861236" cy="861236"/>
          </a:xfrm>
          <a:prstGeom prst="rect">
            <a:avLst/>
          </a:prstGeom>
        </p:spPr>
      </p:pic>
    </p:spTree>
    <p:extLst>
      <p:ext uri="{BB962C8B-B14F-4D97-AF65-F5344CB8AC3E}">
        <p14:creationId xmlns:p14="http://schemas.microsoft.com/office/powerpoint/2010/main" val="3435861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9374278-10F6-524A-9921-1517A1450C07}"/>
              </a:ext>
            </a:extLst>
          </p:cNvPr>
          <p:cNvSpPr/>
          <p:nvPr/>
        </p:nvSpPr>
        <p:spPr>
          <a:xfrm>
            <a:off x="11996"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D60BD5DE-E436-6648-A09B-EBDB841FD3B5}"/>
              </a:ext>
            </a:extLst>
          </p:cNvPr>
          <p:cNvSpPr/>
          <p:nvPr/>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Microsoft YaHei" panose="020B0503020204020204" pitchFamily="34" charset="-122"/>
                <a:ea typeface="Microsoft YaHei" panose="020B0503020204020204" pitchFamily="34" charset="-122"/>
                <a:cs typeface="Segoe UI Light"/>
              </a:rPr>
              <a:t>标注</a:t>
            </a:r>
          </a:p>
        </p:txBody>
      </p:sp>
      <p:sp>
        <p:nvSpPr>
          <p:cNvPr id="7" name="矩形 6">
            <a:extLst>
              <a:ext uri="{FF2B5EF4-FFF2-40B4-BE49-F238E27FC236}">
                <a16:creationId xmlns:a16="http://schemas.microsoft.com/office/drawing/2014/main" id="{9A9DE9CD-FFC3-7B49-B223-E3D3C96625C3}"/>
              </a:ext>
            </a:extLst>
          </p:cNvPr>
          <p:cNvSpPr/>
          <p:nvPr/>
        </p:nvSpPr>
        <p:spPr>
          <a:xfrm>
            <a:off x="2450801" y="595724"/>
            <a:ext cx="1402001" cy="5386475"/>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字体使用 </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行距</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图片出处</a:t>
            </a: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声明</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作者</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p:txBody>
      </p:sp>
      <p:sp>
        <p:nvSpPr>
          <p:cNvPr id="9" name="矩形 8">
            <a:extLst>
              <a:ext uri="{FF2B5EF4-FFF2-40B4-BE49-F238E27FC236}">
                <a16:creationId xmlns:a16="http://schemas.microsoft.com/office/drawing/2014/main" id="{897ADEB5-C7B4-3947-AFB4-9E9C01B69291}"/>
              </a:ext>
            </a:extLst>
          </p:cNvPr>
          <p:cNvSpPr/>
          <p:nvPr/>
        </p:nvSpPr>
        <p:spPr>
          <a:xfrm>
            <a:off x="4159510" y="595724"/>
            <a:ext cx="7074345" cy="5386475"/>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英文 思源宋体（可商用字体）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中文 思源宋体 （可商用字体）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1.3</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bing.cn </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 unsplash.com </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pexels.com</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（可商用素材网站）</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模板、</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文档、</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包括图片或图表</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en-US" altLang="zh-CN" sz="1400" dirty="0">
                <a:solidFill>
                  <a:schemeClr val="bg1"/>
                </a:solidFill>
                <a:latin typeface="Microsoft YaHei" panose="020B0503020204020204" pitchFamily="34" charset="-122"/>
                <a:ea typeface="Microsoft YaHei" panose="020B0503020204020204" pitchFamily="34" charset="-122"/>
              </a:rPr>
              <a:t>OfficePLUS.cn</a:t>
            </a:r>
          </a:p>
        </p:txBody>
      </p:sp>
      <p:pic>
        <p:nvPicPr>
          <p:cNvPr id="6" name="图片 5">
            <a:extLst>
              <a:ext uri="{FF2B5EF4-FFF2-40B4-BE49-F238E27FC236}">
                <a16:creationId xmlns:a16="http://schemas.microsoft.com/office/drawing/2014/main" id="{3C0CD6D1-5081-4E4C-B09E-BFB8EF2CFF80}"/>
              </a:ext>
            </a:extLst>
          </p:cNvPr>
          <p:cNvPicPr>
            <a:picLocks noChangeAspect="1"/>
          </p:cNvPicPr>
          <p:nvPr/>
        </p:nvPicPr>
        <p:blipFill>
          <a:blip r:embed="rId2"/>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1135249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22E2FB4-0B74-4B49-B870-54EE0CA56F43}"/>
              </a:ext>
            </a:extLst>
          </p:cNvPr>
          <p:cNvSpPr/>
          <p:nvPr/>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a:solidFill>
                <a:schemeClr val="tx1">
                  <a:lumMod val="75000"/>
                  <a:lumOff val="25000"/>
                </a:schemeClr>
              </a:solidFill>
              <a:latin typeface="Segoe UI Light"/>
              <a:ea typeface="微软雅黑"/>
              <a:cs typeface="Segoe UI Light"/>
            </a:endParaRPr>
          </a:p>
        </p:txBody>
      </p:sp>
      <p:sp>
        <p:nvSpPr>
          <p:cNvPr id="7" name="矩形 6">
            <a:extLst>
              <a:ext uri="{FF2B5EF4-FFF2-40B4-BE49-F238E27FC236}">
                <a16:creationId xmlns:a16="http://schemas.microsoft.com/office/drawing/2014/main" id="{4CA0296C-822E-1440-B2D9-5FA250B49272}"/>
              </a:ext>
            </a:extLst>
          </p:cNvPr>
          <p:cNvSpPr/>
          <p:nvPr/>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sp>
        <p:nvSpPr>
          <p:cNvPr id="9" name="文本框 8">
            <a:extLst>
              <a:ext uri="{FF2B5EF4-FFF2-40B4-BE49-F238E27FC236}">
                <a16:creationId xmlns:a16="http://schemas.microsoft.com/office/drawing/2014/main" id="{9399816B-8BA0-B94C-90F1-EC4F5DAA5EE3}"/>
              </a:ext>
            </a:extLst>
          </p:cNvPr>
          <p:cNvSpPr txBox="1"/>
          <p:nvPr/>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5CE73290-B3C0-7047-A7D0-D4B0582955E1}"/>
              </a:ext>
            </a:extLst>
          </p:cNvPr>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3" name="图片 12">
            <a:extLst>
              <a:ext uri="{FF2B5EF4-FFF2-40B4-BE49-F238E27FC236}">
                <a16:creationId xmlns:a16="http://schemas.microsoft.com/office/drawing/2014/main" id="{EC0CA98B-E3A4-0448-B481-475F0E82E526}"/>
              </a:ext>
            </a:extLst>
          </p:cNvPr>
          <p:cNvPicPr>
            <a:picLocks noChangeAspect="1"/>
          </p:cNvPicPr>
          <p:nvPr/>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5" name="文本框 14">
            <a:extLst>
              <a:ext uri="{FF2B5EF4-FFF2-40B4-BE49-F238E27FC236}">
                <a16:creationId xmlns:a16="http://schemas.microsoft.com/office/drawing/2014/main" id="{F742B70C-BC30-F14D-BE1F-C3B71A9F4639}"/>
              </a:ext>
            </a:extLst>
          </p:cNvPr>
          <p:cNvSpPr txBox="1"/>
          <p:nvPr/>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E481473D-39EC-EB42-9906-2FB4133A54F8}"/>
              </a:ext>
            </a:extLst>
          </p:cNvPr>
          <p:cNvSpPr txBox="1"/>
          <p:nvPr/>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id="{58643938-3CED-BB4F-851B-BD0D9C7F39D3}"/>
              </a:ext>
            </a:extLst>
          </p:cNvPr>
          <p:cNvPicPr>
            <a:picLocks noChangeAspect="1"/>
          </p:cNvPicPr>
          <p:nvPr/>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21" name="图片 20">
            <a:extLst>
              <a:ext uri="{FF2B5EF4-FFF2-40B4-BE49-F238E27FC236}">
                <a16:creationId xmlns:a16="http://schemas.microsoft.com/office/drawing/2014/main" id="{9B58815C-763D-1C4D-B439-5A9069866293}"/>
              </a:ext>
            </a:extLst>
          </p:cNvPr>
          <p:cNvPicPr>
            <a:picLocks noChangeAspect="1"/>
          </p:cNvPicPr>
          <p:nvPr/>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0611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89E2549-A20B-4942-842D-0D9EB53DC805}"/>
              </a:ext>
            </a:extLst>
          </p:cNvPr>
          <p:cNvSpPr/>
          <p:nvPr/>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a:solidFill>
                <a:schemeClr val="tx1">
                  <a:lumMod val="75000"/>
                  <a:lumOff val="25000"/>
                </a:schemeClr>
              </a:solidFill>
              <a:latin typeface="Segoe UI Light"/>
              <a:ea typeface="微软雅黑"/>
              <a:cs typeface="Segoe UI Light"/>
            </a:endParaRPr>
          </a:p>
        </p:txBody>
      </p:sp>
      <p:sp>
        <p:nvSpPr>
          <p:cNvPr id="5" name="矩形 4">
            <a:extLst>
              <a:ext uri="{FF2B5EF4-FFF2-40B4-BE49-F238E27FC236}">
                <a16:creationId xmlns:a16="http://schemas.microsoft.com/office/drawing/2014/main" id="{12BB9002-BE8D-4E4D-80C6-336B78F997D6}"/>
              </a:ext>
            </a:extLst>
          </p:cNvPr>
          <p:cNvSpPr/>
          <p:nvPr/>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pic>
        <p:nvPicPr>
          <p:cNvPr id="7" name="图片 6">
            <a:extLst>
              <a:ext uri="{FF2B5EF4-FFF2-40B4-BE49-F238E27FC236}">
                <a16:creationId xmlns:a16="http://schemas.microsoft.com/office/drawing/2014/main" id="{0DD1FDF9-0D1D-5743-A71A-CDCB87784F6B}"/>
              </a:ext>
            </a:extLst>
          </p:cNvPr>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9" name="图片 8">
            <a:extLst>
              <a:ext uri="{FF2B5EF4-FFF2-40B4-BE49-F238E27FC236}">
                <a16:creationId xmlns:a16="http://schemas.microsoft.com/office/drawing/2014/main" id="{B458BD91-B7D2-AE40-BACC-3A16D29DC6C1}"/>
              </a:ext>
            </a:extLst>
          </p:cNvPr>
          <p:cNvPicPr>
            <a:picLocks noChangeAspect="1"/>
          </p:cNvPicPr>
          <p:nvPr/>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11" name="文本框 10">
            <a:extLst>
              <a:ext uri="{FF2B5EF4-FFF2-40B4-BE49-F238E27FC236}">
                <a16:creationId xmlns:a16="http://schemas.microsoft.com/office/drawing/2014/main" id="{5935CB4C-0185-B54B-984B-0A07E9CEDBDD}"/>
              </a:ext>
            </a:extLst>
          </p:cNvPr>
          <p:cNvSpPr txBox="1"/>
          <p:nvPr/>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38A12A4E-CB0D-1445-8FD0-4DF48F0D6E39}"/>
              </a:ext>
            </a:extLst>
          </p:cNvPr>
          <p:cNvSpPr txBox="1"/>
          <p:nvPr/>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341DD8E9-C96F-954A-90D2-1C023C96A94F}"/>
              </a:ext>
            </a:extLst>
          </p:cNvPr>
          <p:cNvSpPr txBox="1"/>
          <p:nvPr/>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5F845FA9-5B2D-4248-AA79-AED4873EB041}"/>
              </a:ext>
            </a:extLst>
          </p:cNvPr>
          <p:cNvPicPr>
            <a:picLocks noChangeAspect="1"/>
          </p:cNvPicPr>
          <p:nvPr/>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773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BAFF97FD-F7A8-4C68-A809-AE0B847F81F3}"/>
              </a:ext>
            </a:extLst>
          </p:cNvPr>
          <p:cNvSpPr>
            <a:spLocks noGrp="1"/>
          </p:cNvSpPr>
          <p:nvPr>
            <p:ph type="body" sz="quarter" idx="10"/>
          </p:nvPr>
        </p:nvSpPr>
        <p:spPr>
          <a:xfrm>
            <a:off x="695325" y="324219"/>
            <a:ext cx="1641475" cy="443198"/>
          </a:xfrm>
        </p:spPr>
        <p:txBody>
          <a:bodyPr/>
          <a:lstStyle/>
          <a:p>
            <a:r>
              <a:rPr lang="zh-CN" altLang="en-US" sz="3200" dirty="0">
                <a:solidFill>
                  <a:schemeClr val="bg2"/>
                </a:solidFill>
                <a:latin typeface="+mj-ea"/>
                <a:ea typeface="+mj-ea"/>
              </a:rPr>
              <a:t>公司</a:t>
            </a:r>
            <a:r>
              <a:rPr lang="zh-CN" altLang="en-US" sz="3200" dirty="0">
                <a:solidFill>
                  <a:schemeClr val="accent2"/>
                </a:solidFill>
                <a:latin typeface="+mj-ea"/>
                <a:ea typeface="+mj-ea"/>
              </a:rPr>
              <a:t>现状</a:t>
            </a:r>
          </a:p>
        </p:txBody>
      </p:sp>
      <p:sp>
        <p:nvSpPr>
          <p:cNvPr id="16" name="文本占位符 15">
            <a:extLst>
              <a:ext uri="{FF2B5EF4-FFF2-40B4-BE49-F238E27FC236}">
                <a16:creationId xmlns:a16="http://schemas.microsoft.com/office/drawing/2014/main" id="{0C79EB2D-2D29-4DA1-BCB4-41941213E9AB}"/>
              </a:ext>
            </a:extLst>
          </p:cNvPr>
          <p:cNvSpPr>
            <a:spLocks noGrp="1"/>
          </p:cNvSpPr>
          <p:nvPr>
            <p:ph type="body" sz="quarter" idx="4294967295"/>
          </p:nvPr>
        </p:nvSpPr>
        <p:spPr>
          <a:xfrm>
            <a:off x="618324" y="735941"/>
            <a:ext cx="2519513" cy="245836"/>
          </a:xfrm>
          <a:prstGeom prst="rect">
            <a:avLst/>
          </a:prstGeom>
        </p:spPr>
        <p:txBody>
          <a:bodyPr/>
          <a:lstStyle/>
          <a:p>
            <a:pPr marL="0" indent="0">
              <a:buNone/>
            </a:pPr>
            <a:r>
              <a:rPr lang="en-US" altLang="zh-CN" sz="1400" dirty="0">
                <a:solidFill>
                  <a:schemeClr val="accent5">
                    <a:alpha val="50000"/>
                  </a:schemeClr>
                </a:solidFill>
                <a:latin typeface="+mj-lt"/>
              </a:rPr>
              <a:t>Brand introduction</a:t>
            </a:r>
          </a:p>
        </p:txBody>
      </p:sp>
      <p:pic>
        <p:nvPicPr>
          <p:cNvPr id="45" name="图片 44" descr="桌子上放着一盆植物&#10;&#10;低可信度描述已自动生成">
            <a:extLst>
              <a:ext uri="{FF2B5EF4-FFF2-40B4-BE49-F238E27FC236}">
                <a16:creationId xmlns:a16="http://schemas.microsoft.com/office/drawing/2014/main" id="{83D0EACE-569A-4A30-A366-50627E3CFA39}"/>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l="5423" t="59206" r="8180" b="-3461"/>
          <a:stretch/>
        </p:blipFill>
        <p:spPr>
          <a:xfrm>
            <a:off x="0" y="1412875"/>
            <a:ext cx="12192000" cy="4151346"/>
          </a:xfrm>
          <a:custGeom>
            <a:avLst/>
            <a:gdLst>
              <a:gd name="connsiteX0" fmla="*/ 0 w 12192000"/>
              <a:gd name="connsiteY0" fmla="*/ 0 h 4151346"/>
              <a:gd name="connsiteX1" fmla="*/ 12192000 w 12192000"/>
              <a:gd name="connsiteY1" fmla="*/ 0 h 4151346"/>
              <a:gd name="connsiteX2" fmla="*/ 12192000 w 12192000"/>
              <a:gd name="connsiteY2" fmla="*/ 4151346 h 4151346"/>
              <a:gd name="connsiteX3" fmla="*/ 0 w 12192000"/>
              <a:gd name="connsiteY3" fmla="*/ 4151346 h 4151346"/>
            </a:gdLst>
            <a:ahLst/>
            <a:cxnLst>
              <a:cxn ang="0">
                <a:pos x="connsiteX0" y="connsiteY0"/>
              </a:cxn>
              <a:cxn ang="0">
                <a:pos x="connsiteX1" y="connsiteY1"/>
              </a:cxn>
              <a:cxn ang="0">
                <a:pos x="connsiteX2" y="connsiteY2"/>
              </a:cxn>
              <a:cxn ang="0">
                <a:pos x="connsiteX3" y="connsiteY3"/>
              </a:cxn>
            </a:cxnLst>
            <a:rect l="l" t="t" r="r" b="b"/>
            <a:pathLst>
              <a:path w="12192000" h="4151346">
                <a:moveTo>
                  <a:pt x="0" y="0"/>
                </a:moveTo>
                <a:lnTo>
                  <a:pt x="12192000" y="0"/>
                </a:lnTo>
                <a:lnTo>
                  <a:pt x="12192000" y="4151346"/>
                </a:lnTo>
                <a:lnTo>
                  <a:pt x="0" y="4151346"/>
                </a:lnTo>
                <a:close/>
              </a:path>
            </a:pathLst>
          </a:custGeom>
        </p:spPr>
      </p:pic>
      <p:grpSp>
        <p:nvGrpSpPr>
          <p:cNvPr id="50" name="组合 49">
            <a:extLst>
              <a:ext uri="{FF2B5EF4-FFF2-40B4-BE49-F238E27FC236}">
                <a16:creationId xmlns:a16="http://schemas.microsoft.com/office/drawing/2014/main" id="{A3052865-78D3-4546-86F0-23B74CAF2A70}"/>
              </a:ext>
            </a:extLst>
          </p:cNvPr>
          <p:cNvGrpSpPr/>
          <p:nvPr/>
        </p:nvGrpSpPr>
        <p:grpSpPr>
          <a:xfrm>
            <a:off x="-175098" y="3664828"/>
            <a:ext cx="12587592" cy="2682807"/>
            <a:chOff x="-175098" y="3664828"/>
            <a:chExt cx="12587592" cy="2682807"/>
          </a:xfrm>
        </p:grpSpPr>
        <p:sp>
          <p:nvSpPr>
            <p:cNvPr id="49" name="任意多边形: 形状 48">
              <a:extLst>
                <a:ext uri="{FF2B5EF4-FFF2-40B4-BE49-F238E27FC236}">
                  <a16:creationId xmlns:a16="http://schemas.microsoft.com/office/drawing/2014/main" id="{23A364F5-A67C-4477-ABFA-17B33433116E}"/>
                </a:ext>
              </a:extLst>
            </p:cNvPr>
            <p:cNvSpPr/>
            <p:nvPr/>
          </p:nvSpPr>
          <p:spPr>
            <a:xfrm>
              <a:off x="0" y="3664828"/>
              <a:ext cx="12192000" cy="2682807"/>
            </a:xfrm>
            <a:custGeom>
              <a:avLst/>
              <a:gdLst>
                <a:gd name="connsiteX0" fmla="*/ 0 w 12192000"/>
                <a:gd name="connsiteY0" fmla="*/ 0 h 2682807"/>
                <a:gd name="connsiteX1" fmla="*/ 12192000 w 12192000"/>
                <a:gd name="connsiteY1" fmla="*/ 0 h 2682807"/>
                <a:gd name="connsiteX2" fmla="*/ 12192000 w 12192000"/>
                <a:gd name="connsiteY2" fmla="*/ 2682807 h 2682807"/>
                <a:gd name="connsiteX3" fmla="*/ 0 w 12192000"/>
                <a:gd name="connsiteY3" fmla="*/ 2682807 h 2682807"/>
              </a:gdLst>
              <a:ahLst/>
              <a:cxnLst>
                <a:cxn ang="0">
                  <a:pos x="connsiteX0" y="connsiteY0"/>
                </a:cxn>
                <a:cxn ang="0">
                  <a:pos x="connsiteX1" y="connsiteY1"/>
                </a:cxn>
                <a:cxn ang="0">
                  <a:pos x="connsiteX2" y="connsiteY2"/>
                </a:cxn>
                <a:cxn ang="0">
                  <a:pos x="connsiteX3" y="connsiteY3"/>
                </a:cxn>
              </a:cxnLst>
              <a:rect l="l" t="t" r="r" b="b"/>
              <a:pathLst>
                <a:path w="12192000" h="2682807">
                  <a:moveTo>
                    <a:pt x="0" y="0"/>
                  </a:moveTo>
                  <a:lnTo>
                    <a:pt x="12192000" y="0"/>
                  </a:lnTo>
                  <a:lnTo>
                    <a:pt x="12192000" y="2682807"/>
                  </a:lnTo>
                  <a:lnTo>
                    <a:pt x="0" y="2682807"/>
                  </a:lnTo>
                  <a:close/>
                </a:path>
              </a:pathLst>
            </a:custGeom>
            <a:gradFill>
              <a:gsLst>
                <a:gs pos="60000">
                  <a:schemeClr val="accent1"/>
                </a:gs>
                <a:gs pos="100000">
                  <a:schemeClr val="accent4"/>
                </a:gs>
              </a:gsLst>
              <a:lin ang="5400000" scaled="1"/>
            </a:gradFill>
            <a:ln>
              <a:noFill/>
            </a:ln>
            <a:effectLst>
              <a:outerShdw blurRad="241300" dist="508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2"/>
                </a:solidFill>
              </a:endParaRPr>
            </a:p>
          </p:txBody>
        </p:sp>
        <p:sp>
          <p:nvSpPr>
            <p:cNvPr id="47" name="任意多边形: 形状 46">
              <a:extLst>
                <a:ext uri="{FF2B5EF4-FFF2-40B4-BE49-F238E27FC236}">
                  <a16:creationId xmlns:a16="http://schemas.microsoft.com/office/drawing/2014/main" id="{A67F1937-FBF1-40E0-9320-8456DB6A8A5E}"/>
                </a:ext>
              </a:extLst>
            </p:cNvPr>
            <p:cNvSpPr/>
            <p:nvPr/>
          </p:nvSpPr>
          <p:spPr>
            <a:xfrm>
              <a:off x="-175098" y="3786774"/>
              <a:ext cx="12587592" cy="2438914"/>
            </a:xfrm>
            <a:custGeom>
              <a:avLst/>
              <a:gdLst>
                <a:gd name="connsiteX0" fmla="*/ 0 w 12192000"/>
                <a:gd name="connsiteY0" fmla="*/ 0 h 2438914"/>
                <a:gd name="connsiteX1" fmla="*/ 12192000 w 12192000"/>
                <a:gd name="connsiteY1" fmla="*/ 0 h 2438914"/>
                <a:gd name="connsiteX2" fmla="*/ 12192000 w 12192000"/>
                <a:gd name="connsiteY2" fmla="*/ 2438914 h 2438914"/>
                <a:gd name="connsiteX3" fmla="*/ 0 w 12192000"/>
                <a:gd name="connsiteY3" fmla="*/ 2438914 h 2438914"/>
              </a:gdLst>
              <a:ahLst/>
              <a:cxnLst>
                <a:cxn ang="0">
                  <a:pos x="connsiteX0" y="connsiteY0"/>
                </a:cxn>
                <a:cxn ang="0">
                  <a:pos x="connsiteX1" y="connsiteY1"/>
                </a:cxn>
                <a:cxn ang="0">
                  <a:pos x="connsiteX2" y="connsiteY2"/>
                </a:cxn>
                <a:cxn ang="0">
                  <a:pos x="connsiteX3" y="connsiteY3"/>
                </a:cxn>
              </a:cxnLst>
              <a:rect l="l" t="t" r="r" b="b"/>
              <a:pathLst>
                <a:path w="12192000" h="2438914">
                  <a:moveTo>
                    <a:pt x="0" y="0"/>
                  </a:moveTo>
                  <a:lnTo>
                    <a:pt x="12192000" y="0"/>
                  </a:lnTo>
                  <a:lnTo>
                    <a:pt x="12192000" y="2438914"/>
                  </a:lnTo>
                  <a:lnTo>
                    <a:pt x="0" y="2438914"/>
                  </a:lnTo>
                  <a:close/>
                </a:path>
              </a:pathLst>
            </a:custGeom>
            <a:gradFill>
              <a:gsLst>
                <a:gs pos="0">
                  <a:schemeClr val="accent1"/>
                </a:gs>
                <a:gs pos="91000">
                  <a:schemeClr val="accent4"/>
                </a:gs>
              </a:gsLst>
              <a:lin ang="5400000" scaled="1"/>
            </a:gradFill>
            <a:ln w="317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2"/>
                </a:solidFill>
              </a:endParaRPr>
            </a:p>
          </p:txBody>
        </p:sp>
      </p:grpSp>
      <p:sp>
        <p:nvSpPr>
          <p:cNvPr id="22" name="文本框 21">
            <a:extLst>
              <a:ext uri="{FF2B5EF4-FFF2-40B4-BE49-F238E27FC236}">
                <a16:creationId xmlns:a16="http://schemas.microsoft.com/office/drawing/2014/main" id="{41ED833B-8F02-4CAC-9596-C827D532C806}"/>
              </a:ext>
            </a:extLst>
          </p:cNvPr>
          <p:cNvSpPr txBox="1"/>
          <p:nvPr/>
        </p:nvSpPr>
        <p:spPr>
          <a:xfrm>
            <a:off x="713633" y="4743252"/>
            <a:ext cx="5181329" cy="929229"/>
          </a:xfrm>
          <a:prstGeom prst="rect">
            <a:avLst/>
          </a:prstGeom>
          <a:noFill/>
        </p:spPr>
        <p:txBody>
          <a:bodyPr wrap="square" lIns="0" tIns="0" rIns="0" bIns="0" rtlCol="0">
            <a:spAutoFit/>
          </a:bodyPr>
          <a:lstStyle/>
          <a:p>
            <a:pPr algn="just">
              <a:lnSpc>
                <a:spcPct val="130000"/>
              </a:lnSpc>
            </a:pPr>
            <a:r>
              <a:rPr lang="zh-CN" altLang="en-US" sz="1600" kern="1600" dirty="0">
                <a:solidFill>
                  <a:schemeClr val="bg2">
                    <a:alpha val="62000"/>
                  </a:schemeClr>
                </a:solidFill>
                <a:latin typeface="+mn-ea"/>
              </a:rPr>
              <a:t>公司创立以来</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一直秉持诚信待客的服务宗旨</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坚持“以人为本</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诚信务实</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创新进取</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回报社会”的经营理念</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努力拓展全国多个地区市场。</a:t>
            </a:r>
          </a:p>
        </p:txBody>
      </p:sp>
      <p:sp>
        <p:nvSpPr>
          <p:cNvPr id="23" name="文本占位符 14">
            <a:extLst>
              <a:ext uri="{FF2B5EF4-FFF2-40B4-BE49-F238E27FC236}">
                <a16:creationId xmlns:a16="http://schemas.microsoft.com/office/drawing/2014/main" id="{04B09CA6-BDE7-45DB-99C2-A96003E43063}"/>
              </a:ext>
            </a:extLst>
          </p:cNvPr>
          <p:cNvSpPr txBox="1">
            <a:spLocks/>
          </p:cNvSpPr>
          <p:nvPr/>
        </p:nvSpPr>
        <p:spPr>
          <a:xfrm>
            <a:off x="695325" y="4294358"/>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营销</a:t>
            </a:r>
            <a:r>
              <a:rPr lang="zh-CN" altLang="en-US" sz="2400" dirty="0"/>
              <a:t>状况</a:t>
            </a:r>
          </a:p>
        </p:txBody>
      </p:sp>
      <p:sp>
        <p:nvSpPr>
          <p:cNvPr id="38" name="文本框 37">
            <a:extLst>
              <a:ext uri="{FF2B5EF4-FFF2-40B4-BE49-F238E27FC236}">
                <a16:creationId xmlns:a16="http://schemas.microsoft.com/office/drawing/2014/main" id="{C27D1922-F3FB-43D5-AF32-EEE1B9A20699}"/>
              </a:ext>
            </a:extLst>
          </p:cNvPr>
          <p:cNvSpPr txBox="1"/>
          <p:nvPr/>
        </p:nvSpPr>
        <p:spPr>
          <a:xfrm>
            <a:off x="6315346" y="4743252"/>
            <a:ext cx="5181329" cy="929229"/>
          </a:xfrm>
          <a:prstGeom prst="rect">
            <a:avLst/>
          </a:prstGeom>
          <a:noFill/>
        </p:spPr>
        <p:txBody>
          <a:bodyPr wrap="square" lIns="0" tIns="0" rIns="0" bIns="0" rtlCol="0">
            <a:spAutoFit/>
          </a:bodyPr>
          <a:lstStyle>
            <a:defPPr>
              <a:defRPr lang="en-US"/>
            </a:defPPr>
            <a:lvl1pPr algn="just">
              <a:lnSpc>
                <a:spcPct val="130000"/>
              </a:lnSpc>
              <a:defRPr kern="1600">
                <a:solidFill>
                  <a:schemeClr val="bg2">
                    <a:alpha val="62000"/>
                  </a:schemeClr>
                </a:solidFill>
                <a:latin typeface="+mn-ea"/>
              </a:defRPr>
            </a:lvl1pPr>
          </a:lstStyle>
          <a:p>
            <a:r>
              <a:rPr lang="zh-CN" altLang="zh-CN" sz="1600" dirty="0"/>
              <a:t>历经数年发展</a:t>
            </a:r>
            <a:r>
              <a:rPr lang="en-US" altLang="zh-CN" sz="1600" dirty="0"/>
              <a:t>,</a:t>
            </a:r>
            <a:r>
              <a:rPr lang="zh-CN" altLang="zh-CN" sz="1600" dirty="0"/>
              <a:t>公司打造出了一支高素质的经营团队及完善的管理体系</a:t>
            </a:r>
            <a:r>
              <a:rPr lang="en-US" altLang="zh-CN" sz="1600" dirty="0"/>
              <a:t>;</a:t>
            </a:r>
            <a:r>
              <a:rPr lang="zh-CN" altLang="zh-CN" sz="1600" dirty="0"/>
              <a:t>并在河南、湖北、江西、湖南等省发展了</a:t>
            </a:r>
            <a:r>
              <a:rPr lang="en-US" altLang="zh-CN" sz="1600" dirty="0"/>
              <a:t>100</a:t>
            </a:r>
            <a:r>
              <a:rPr lang="zh-CN" altLang="zh-CN" sz="1600" dirty="0"/>
              <a:t>家营业面积均达</a:t>
            </a:r>
            <a:r>
              <a:rPr lang="en-US" altLang="zh-CN" sz="1600" dirty="0"/>
              <a:t>400</a:t>
            </a:r>
            <a:r>
              <a:rPr lang="zh-CN" altLang="zh-CN" sz="1600" dirty="0"/>
              <a:t>平方米以上的分店。</a:t>
            </a:r>
          </a:p>
        </p:txBody>
      </p:sp>
      <p:sp>
        <p:nvSpPr>
          <p:cNvPr id="39" name="文本占位符 14">
            <a:extLst>
              <a:ext uri="{FF2B5EF4-FFF2-40B4-BE49-F238E27FC236}">
                <a16:creationId xmlns:a16="http://schemas.microsoft.com/office/drawing/2014/main" id="{214CA61D-77AD-4A04-AD36-AE6341C449DF}"/>
              </a:ext>
            </a:extLst>
          </p:cNvPr>
          <p:cNvSpPr txBox="1">
            <a:spLocks/>
          </p:cNvSpPr>
          <p:nvPr/>
        </p:nvSpPr>
        <p:spPr>
          <a:xfrm>
            <a:off x="6309737" y="4294358"/>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营销</a:t>
            </a:r>
            <a:r>
              <a:rPr lang="zh-CN" altLang="en-US" sz="2400" dirty="0"/>
              <a:t>状况</a:t>
            </a:r>
          </a:p>
        </p:txBody>
      </p:sp>
    </p:spTree>
    <p:extLst>
      <p:ext uri="{BB962C8B-B14F-4D97-AF65-F5344CB8AC3E}">
        <p14:creationId xmlns:p14="http://schemas.microsoft.com/office/powerpoint/2010/main" val="1756142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DBAB29D-298F-43A6-8674-F6927E8A66CE}"/>
              </a:ext>
            </a:extLst>
          </p:cNvPr>
          <p:cNvSpPr/>
          <p:nvPr/>
        </p:nvSpPr>
        <p:spPr>
          <a:xfrm rot="242127">
            <a:off x="11073235" y="5731736"/>
            <a:ext cx="351262" cy="351263"/>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3" name="椭圆 2">
            <a:extLst>
              <a:ext uri="{FF2B5EF4-FFF2-40B4-BE49-F238E27FC236}">
                <a16:creationId xmlns:a16="http://schemas.microsoft.com/office/drawing/2014/main" id="{193048F5-E2B6-416B-9447-FD8C6991BAF7}"/>
              </a:ext>
            </a:extLst>
          </p:cNvPr>
          <p:cNvSpPr/>
          <p:nvPr/>
        </p:nvSpPr>
        <p:spPr>
          <a:xfrm rot="246485">
            <a:off x="6054032" y="5036561"/>
            <a:ext cx="382505" cy="372366"/>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4" name="椭圆 3">
            <a:extLst>
              <a:ext uri="{FF2B5EF4-FFF2-40B4-BE49-F238E27FC236}">
                <a16:creationId xmlns:a16="http://schemas.microsoft.com/office/drawing/2014/main" id="{AA6F253A-3373-469B-974B-DC8CD8DEAF71}"/>
              </a:ext>
            </a:extLst>
          </p:cNvPr>
          <p:cNvSpPr/>
          <p:nvPr/>
        </p:nvSpPr>
        <p:spPr>
          <a:xfrm rot="2395324">
            <a:off x="7703518" y="2555309"/>
            <a:ext cx="1903490" cy="1903490"/>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5" name="椭圆 4">
            <a:extLst>
              <a:ext uri="{FF2B5EF4-FFF2-40B4-BE49-F238E27FC236}">
                <a16:creationId xmlns:a16="http://schemas.microsoft.com/office/drawing/2014/main" id="{ED22C71B-241A-4E6D-AE69-A17C6E44D41B}"/>
              </a:ext>
            </a:extLst>
          </p:cNvPr>
          <p:cNvSpPr/>
          <p:nvPr/>
        </p:nvSpPr>
        <p:spPr>
          <a:xfrm rot="2395324">
            <a:off x="5727069" y="3282684"/>
            <a:ext cx="1036430" cy="1036430"/>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6" name="椭圆 5">
            <a:extLst>
              <a:ext uri="{FF2B5EF4-FFF2-40B4-BE49-F238E27FC236}">
                <a16:creationId xmlns:a16="http://schemas.microsoft.com/office/drawing/2014/main" id="{C439E96B-B176-4707-BDC7-F1F227718A46}"/>
              </a:ext>
            </a:extLst>
          </p:cNvPr>
          <p:cNvSpPr/>
          <p:nvPr/>
        </p:nvSpPr>
        <p:spPr>
          <a:xfrm rot="2395324">
            <a:off x="10189001" y="2958107"/>
            <a:ext cx="1259567" cy="1259567"/>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7" name="椭圆 6">
            <a:extLst>
              <a:ext uri="{FF2B5EF4-FFF2-40B4-BE49-F238E27FC236}">
                <a16:creationId xmlns:a16="http://schemas.microsoft.com/office/drawing/2014/main" id="{C9DCB402-1828-4919-9F44-1969896517CB}"/>
              </a:ext>
            </a:extLst>
          </p:cNvPr>
          <p:cNvSpPr/>
          <p:nvPr/>
        </p:nvSpPr>
        <p:spPr>
          <a:xfrm rot="2395324">
            <a:off x="7029399" y="4595072"/>
            <a:ext cx="1554847" cy="1554847"/>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8" name="椭圆 7">
            <a:extLst>
              <a:ext uri="{FF2B5EF4-FFF2-40B4-BE49-F238E27FC236}">
                <a16:creationId xmlns:a16="http://schemas.microsoft.com/office/drawing/2014/main" id="{91104A06-07E3-4481-90AA-EA65C6C24081}"/>
              </a:ext>
            </a:extLst>
          </p:cNvPr>
          <p:cNvSpPr/>
          <p:nvPr/>
        </p:nvSpPr>
        <p:spPr>
          <a:xfrm rot="184859">
            <a:off x="6941411" y="2525158"/>
            <a:ext cx="601129" cy="601129"/>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bg2"/>
              </a:solidFill>
            </a:endParaRPr>
          </a:p>
        </p:txBody>
      </p:sp>
      <p:sp>
        <p:nvSpPr>
          <p:cNvPr id="9" name="椭圆 8">
            <a:extLst>
              <a:ext uri="{FF2B5EF4-FFF2-40B4-BE49-F238E27FC236}">
                <a16:creationId xmlns:a16="http://schemas.microsoft.com/office/drawing/2014/main" id="{DD4DDDD8-3210-48DD-A9E8-C477573AB364}"/>
              </a:ext>
            </a:extLst>
          </p:cNvPr>
          <p:cNvSpPr/>
          <p:nvPr/>
        </p:nvSpPr>
        <p:spPr>
          <a:xfrm rot="1239809">
            <a:off x="9462543" y="4708529"/>
            <a:ext cx="1055786" cy="1055786"/>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0" name="椭圆 9">
            <a:extLst>
              <a:ext uri="{FF2B5EF4-FFF2-40B4-BE49-F238E27FC236}">
                <a16:creationId xmlns:a16="http://schemas.microsoft.com/office/drawing/2014/main" id="{740E291D-7509-45C5-BCEE-74F14D20059A}"/>
              </a:ext>
            </a:extLst>
          </p:cNvPr>
          <p:cNvSpPr/>
          <p:nvPr/>
        </p:nvSpPr>
        <p:spPr>
          <a:xfrm rot="1239809">
            <a:off x="9278633" y="1462803"/>
            <a:ext cx="1055786" cy="1055786"/>
          </a:xfrm>
          <a:prstGeom prst="ellipse">
            <a:avLst/>
          </a:prstGeom>
          <a:gradFill flip="none" rotWithShape="1">
            <a:gsLst>
              <a:gs pos="0">
                <a:schemeClr val="accent1"/>
              </a:gs>
              <a:gs pos="85000">
                <a:schemeClr val="accent4"/>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29" name="文本框 28">
            <a:extLst>
              <a:ext uri="{FF2B5EF4-FFF2-40B4-BE49-F238E27FC236}">
                <a16:creationId xmlns:a16="http://schemas.microsoft.com/office/drawing/2014/main" id="{CD473602-037F-444B-BA08-ED8959BBD569}"/>
              </a:ext>
            </a:extLst>
          </p:cNvPr>
          <p:cNvSpPr txBox="1"/>
          <p:nvPr/>
        </p:nvSpPr>
        <p:spPr>
          <a:xfrm>
            <a:off x="713634" y="2771208"/>
            <a:ext cx="4558758" cy="929229"/>
          </a:xfrm>
          <a:prstGeom prst="rect">
            <a:avLst/>
          </a:prstGeom>
          <a:noFill/>
        </p:spPr>
        <p:txBody>
          <a:bodyPr wrap="square" lIns="0" tIns="0" rIns="0" bIns="0" rtlCol="0">
            <a:spAutoFit/>
          </a:bodyPr>
          <a:lstStyle/>
          <a:p>
            <a:pPr algn="just">
              <a:lnSpc>
                <a:spcPct val="130000"/>
              </a:lnSpc>
            </a:pPr>
            <a:r>
              <a:rPr lang="zh-CN" altLang="zh-CN" sz="1600" kern="1600" dirty="0">
                <a:solidFill>
                  <a:schemeClr val="bg2">
                    <a:alpha val="62000"/>
                  </a:schemeClr>
                </a:solidFill>
                <a:latin typeface="+mn-ea"/>
              </a:rPr>
              <a:t>经过公司领导和员工的共同努力，我们公司取得了良好的收益。资产运营平稳。可是公司此刻所面临的一个重大问题是知名度不够。</a:t>
            </a:r>
          </a:p>
        </p:txBody>
      </p:sp>
      <p:sp>
        <p:nvSpPr>
          <p:cNvPr id="30" name="文本占位符 14">
            <a:extLst>
              <a:ext uri="{FF2B5EF4-FFF2-40B4-BE49-F238E27FC236}">
                <a16:creationId xmlns:a16="http://schemas.microsoft.com/office/drawing/2014/main" id="{47E8A37B-5765-4804-804D-374BCDC3DB7F}"/>
              </a:ext>
            </a:extLst>
          </p:cNvPr>
          <p:cNvSpPr txBox="1">
            <a:spLocks/>
          </p:cNvSpPr>
          <p:nvPr/>
        </p:nvSpPr>
        <p:spPr>
          <a:xfrm>
            <a:off x="695325" y="2271514"/>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面临</a:t>
            </a:r>
            <a:r>
              <a:rPr lang="zh-CN" altLang="en-US" sz="2400" dirty="0"/>
              <a:t>困境</a:t>
            </a:r>
          </a:p>
        </p:txBody>
      </p:sp>
      <p:sp>
        <p:nvSpPr>
          <p:cNvPr id="35" name="文本框 34">
            <a:extLst>
              <a:ext uri="{FF2B5EF4-FFF2-40B4-BE49-F238E27FC236}">
                <a16:creationId xmlns:a16="http://schemas.microsoft.com/office/drawing/2014/main" id="{3EC0AF27-F88B-4C8C-BFAB-3C633FB552B4}"/>
              </a:ext>
            </a:extLst>
          </p:cNvPr>
          <p:cNvSpPr txBox="1"/>
          <p:nvPr/>
        </p:nvSpPr>
        <p:spPr>
          <a:xfrm>
            <a:off x="713634" y="5161595"/>
            <a:ext cx="4558758" cy="929229"/>
          </a:xfrm>
          <a:prstGeom prst="rect">
            <a:avLst/>
          </a:prstGeom>
          <a:noFill/>
        </p:spPr>
        <p:txBody>
          <a:bodyPr wrap="square" lIns="0" tIns="0" rIns="0" bIns="0" rtlCol="0">
            <a:spAutoFit/>
          </a:bodyPr>
          <a:lstStyle/>
          <a:p>
            <a:pPr algn="just">
              <a:lnSpc>
                <a:spcPct val="130000"/>
              </a:lnSpc>
            </a:pPr>
            <a:r>
              <a:rPr lang="zh-CN" altLang="zh-CN" sz="1600" kern="1600" dirty="0">
                <a:solidFill>
                  <a:schemeClr val="bg2">
                    <a:alpha val="62000"/>
                  </a:schemeClr>
                </a:solidFill>
                <a:latin typeface="+mn-ea"/>
              </a:rPr>
              <a:t>公司要追求进一步的发展，在营销过程中必须清楚公司的优势，并加以发挥达到极致</a:t>
            </a:r>
            <a:r>
              <a:rPr lang="zh-CN" altLang="en-US" sz="1600" kern="1600" dirty="0">
                <a:solidFill>
                  <a:schemeClr val="bg2">
                    <a:alpha val="62000"/>
                  </a:schemeClr>
                </a:solidFill>
                <a:latin typeface="+mn-ea"/>
              </a:rPr>
              <a:t>；</a:t>
            </a:r>
            <a:r>
              <a:rPr lang="zh-CN" altLang="zh-CN" sz="1600" kern="1600" dirty="0">
                <a:solidFill>
                  <a:schemeClr val="bg2">
                    <a:alpha val="62000"/>
                  </a:schemeClr>
                </a:solidFill>
                <a:latin typeface="+mn-ea"/>
              </a:rPr>
              <a:t>找出公司的弱项并及时提出，加以克服</a:t>
            </a:r>
            <a:r>
              <a:rPr lang="zh-CN" altLang="en-US" sz="1600" kern="1600" dirty="0">
                <a:solidFill>
                  <a:schemeClr val="bg2">
                    <a:alpha val="62000"/>
                  </a:schemeClr>
                </a:solidFill>
                <a:latin typeface="+mn-ea"/>
              </a:rPr>
              <a:t>实现价值最大化。</a:t>
            </a:r>
            <a:endParaRPr lang="zh-CN" altLang="zh-CN" sz="1600" kern="1600" dirty="0">
              <a:solidFill>
                <a:schemeClr val="bg2">
                  <a:alpha val="62000"/>
                </a:schemeClr>
              </a:solidFill>
              <a:latin typeface="+mn-ea"/>
            </a:endParaRPr>
          </a:p>
        </p:txBody>
      </p:sp>
      <p:sp>
        <p:nvSpPr>
          <p:cNvPr id="36" name="文本占位符 14">
            <a:extLst>
              <a:ext uri="{FF2B5EF4-FFF2-40B4-BE49-F238E27FC236}">
                <a16:creationId xmlns:a16="http://schemas.microsoft.com/office/drawing/2014/main" id="{93AF9705-ECB4-4D0E-8B81-19419E1417C3}"/>
              </a:ext>
            </a:extLst>
          </p:cNvPr>
          <p:cNvSpPr txBox="1">
            <a:spLocks/>
          </p:cNvSpPr>
          <p:nvPr/>
        </p:nvSpPr>
        <p:spPr>
          <a:xfrm>
            <a:off x="695325" y="4700001"/>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分析</a:t>
            </a:r>
            <a:r>
              <a:rPr lang="zh-CN" altLang="en-US" sz="2400" dirty="0"/>
              <a:t>现状</a:t>
            </a:r>
          </a:p>
        </p:txBody>
      </p:sp>
      <p:sp>
        <p:nvSpPr>
          <p:cNvPr id="43" name="文本占位符 42">
            <a:extLst>
              <a:ext uri="{FF2B5EF4-FFF2-40B4-BE49-F238E27FC236}">
                <a16:creationId xmlns:a16="http://schemas.microsoft.com/office/drawing/2014/main" id="{4FDF80C4-ADA5-4E9D-B7D6-F948C4A5B263}"/>
              </a:ext>
            </a:extLst>
          </p:cNvPr>
          <p:cNvSpPr>
            <a:spLocks noGrp="1"/>
          </p:cNvSpPr>
          <p:nvPr>
            <p:ph type="body" sz="quarter" idx="10"/>
          </p:nvPr>
        </p:nvSpPr>
        <p:spPr/>
        <p:txBody>
          <a:bodyPr/>
          <a:lstStyle/>
          <a:p>
            <a:r>
              <a:rPr lang="zh-CN" altLang="en-US" sz="3200" dirty="0">
                <a:solidFill>
                  <a:schemeClr val="bg2"/>
                </a:solidFill>
                <a:latin typeface="+mj-ea"/>
                <a:ea typeface="+mj-ea"/>
              </a:rPr>
              <a:t>公司</a:t>
            </a:r>
            <a:r>
              <a:rPr lang="zh-CN" altLang="en-US" sz="3200" dirty="0">
                <a:solidFill>
                  <a:schemeClr val="accent2"/>
                </a:solidFill>
                <a:latin typeface="+mj-ea"/>
                <a:ea typeface="+mj-ea"/>
              </a:rPr>
              <a:t>现状</a:t>
            </a:r>
          </a:p>
        </p:txBody>
      </p:sp>
      <p:sp>
        <p:nvSpPr>
          <p:cNvPr id="44" name="文本占位符 43">
            <a:extLst>
              <a:ext uri="{FF2B5EF4-FFF2-40B4-BE49-F238E27FC236}">
                <a16:creationId xmlns:a16="http://schemas.microsoft.com/office/drawing/2014/main" id="{B07B7390-BC39-4911-BC4E-03B5C6C46B70}"/>
              </a:ext>
            </a:extLst>
          </p:cNvPr>
          <p:cNvSpPr>
            <a:spLocks noGrp="1"/>
          </p:cNvSpPr>
          <p:nvPr>
            <p:ph type="body" sz="quarter" idx="11"/>
          </p:nvPr>
        </p:nvSpPr>
        <p:spPr>
          <a:prstGeom prst="rect">
            <a:avLst/>
          </a:prstGeom>
        </p:spPr>
        <p:txBody>
          <a:bodyPr/>
          <a:lstStyle/>
          <a:p>
            <a:r>
              <a:rPr lang="en-US" altLang="zh-CN" sz="1400" dirty="0">
                <a:solidFill>
                  <a:schemeClr val="accent5">
                    <a:alpha val="50000"/>
                  </a:schemeClr>
                </a:solidFill>
                <a:latin typeface="+mj-lt"/>
              </a:rPr>
              <a:t>Brand introduction</a:t>
            </a:r>
          </a:p>
        </p:txBody>
      </p:sp>
      <p:sp>
        <p:nvSpPr>
          <p:cNvPr id="45" name="文本框 44">
            <a:extLst>
              <a:ext uri="{FF2B5EF4-FFF2-40B4-BE49-F238E27FC236}">
                <a16:creationId xmlns:a16="http://schemas.microsoft.com/office/drawing/2014/main" id="{D063B4D2-FCEB-4D4C-908F-8A61A1C365A2}"/>
              </a:ext>
            </a:extLst>
          </p:cNvPr>
          <p:cNvSpPr txBox="1"/>
          <p:nvPr/>
        </p:nvSpPr>
        <p:spPr>
          <a:xfrm>
            <a:off x="8065121" y="3429000"/>
            <a:ext cx="1282402" cy="2769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2000" dirty="0">
                <a:solidFill>
                  <a:schemeClr val="bg2"/>
                </a:solidFill>
              </a:rPr>
              <a:t>知名度不够</a:t>
            </a:r>
            <a:endParaRPr lang="zh-CN" altLang="zh-CN" sz="2000" dirty="0">
              <a:solidFill>
                <a:schemeClr val="bg2"/>
              </a:solidFill>
            </a:endParaRPr>
          </a:p>
        </p:txBody>
      </p:sp>
      <p:sp>
        <p:nvSpPr>
          <p:cNvPr id="46" name="文本框 45">
            <a:extLst>
              <a:ext uri="{FF2B5EF4-FFF2-40B4-BE49-F238E27FC236}">
                <a16:creationId xmlns:a16="http://schemas.microsoft.com/office/drawing/2014/main" id="{8E937272-FD15-4268-A855-4868FBF200C2}"/>
              </a:ext>
            </a:extLst>
          </p:cNvPr>
          <p:cNvSpPr txBox="1"/>
          <p:nvPr/>
        </p:nvSpPr>
        <p:spPr>
          <a:xfrm>
            <a:off x="7433684" y="5042617"/>
            <a:ext cx="769441" cy="68223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sz="2000" dirty="0">
                <a:solidFill>
                  <a:schemeClr val="bg2"/>
                </a:solidFill>
              </a:rPr>
              <a:t>品牌</a:t>
            </a:r>
            <a:endParaRPr lang="en-US" altLang="zh-CN" sz="2000" dirty="0">
              <a:solidFill>
                <a:schemeClr val="bg2"/>
              </a:solidFill>
            </a:endParaRPr>
          </a:p>
          <a:p>
            <a:pPr algn="ctr"/>
            <a:r>
              <a:rPr lang="zh-CN" altLang="en-US" sz="2000" dirty="0">
                <a:solidFill>
                  <a:schemeClr val="bg2"/>
                </a:solidFill>
              </a:rPr>
              <a:t>认知低</a:t>
            </a:r>
            <a:endParaRPr lang="zh-CN" altLang="zh-CN" sz="2000" dirty="0">
              <a:solidFill>
                <a:schemeClr val="bg2"/>
              </a:solidFill>
            </a:endParaRPr>
          </a:p>
        </p:txBody>
      </p:sp>
      <p:sp>
        <p:nvSpPr>
          <p:cNvPr id="47" name="文本框 46">
            <a:extLst>
              <a:ext uri="{FF2B5EF4-FFF2-40B4-BE49-F238E27FC236}">
                <a16:creationId xmlns:a16="http://schemas.microsoft.com/office/drawing/2014/main" id="{E416D3C6-A2C3-4BC7-9B31-686A0A2FC171}"/>
              </a:ext>
            </a:extLst>
          </p:cNvPr>
          <p:cNvSpPr txBox="1"/>
          <p:nvPr/>
        </p:nvSpPr>
        <p:spPr>
          <a:xfrm>
            <a:off x="6024560" y="3648890"/>
            <a:ext cx="512961" cy="2769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sz="2000" dirty="0">
                <a:solidFill>
                  <a:schemeClr val="bg2">
                    <a:alpha val="69000"/>
                  </a:schemeClr>
                </a:solidFill>
              </a:rPr>
              <a:t>运营</a:t>
            </a:r>
            <a:endParaRPr lang="zh-CN" altLang="zh-CN" sz="2000" dirty="0">
              <a:solidFill>
                <a:schemeClr val="bg2">
                  <a:alpha val="69000"/>
                </a:schemeClr>
              </a:solidFill>
            </a:endParaRPr>
          </a:p>
        </p:txBody>
      </p:sp>
      <p:sp>
        <p:nvSpPr>
          <p:cNvPr id="48" name="文本框 47">
            <a:extLst>
              <a:ext uri="{FF2B5EF4-FFF2-40B4-BE49-F238E27FC236}">
                <a16:creationId xmlns:a16="http://schemas.microsoft.com/office/drawing/2014/main" id="{1CBC7D18-DFB4-44EA-904D-25E396F9FC11}"/>
              </a:ext>
            </a:extLst>
          </p:cNvPr>
          <p:cNvSpPr txBox="1"/>
          <p:nvPr/>
        </p:nvSpPr>
        <p:spPr>
          <a:xfrm>
            <a:off x="10553698" y="3429000"/>
            <a:ext cx="512961" cy="2769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sz="2000" dirty="0">
                <a:solidFill>
                  <a:schemeClr val="bg2">
                    <a:alpha val="85000"/>
                  </a:schemeClr>
                </a:solidFill>
              </a:rPr>
              <a:t>口碑</a:t>
            </a:r>
            <a:endParaRPr lang="zh-CN" altLang="zh-CN" sz="2000" dirty="0">
              <a:solidFill>
                <a:schemeClr val="bg2">
                  <a:alpha val="85000"/>
                </a:schemeClr>
              </a:solidFill>
            </a:endParaRPr>
          </a:p>
        </p:txBody>
      </p:sp>
      <p:sp>
        <p:nvSpPr>
          <p:cNvPr id="49" name="文本框 48">
            <a:extLst>
              <a:ext uri="{FF2B5EF4-FFF2-40B4-BE49-F238E27FC236}">
                <a16:creationId xmlns:a16="http://schemas.microsoft.com/office/drawing/2014/main" id="{D46F945A-D603-450E-B592-78A42AB0A98D}"/>
              </a:ext>
            </a:extLst>
          </p:cNvPr>
          <p:cNvSpPr txBox="1"/>
          <p:nvPr/>
        </p:nvSpPr>
        <p:spPr>
          <a:xfrm>
            <a:off x="9553573" y="1843087"/>
            <a:ext cx="512961" cy="2769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sz="2000" dirty="0">
                <a:solidFill>
                  <a:schemeClr val="bg2">
                    <a:alpha val="63000"/>
                  </a:schemeClr>
                </a:solidFill>
              </a:rPr>
              <a:t>口碑</a:t>
            </a:r>
            <a:endParaRPr lang="zh-CN" altLang="zh-CN" sz="2000" dirty="0">
              <a:solidFill>
                <a:schemeClr val="bg2">
                  <a:alpha val="63000"/>
                </a:schemeClr>
              </a:solidFill>
            </a:endParaRPr>
          </a:p>
        </p:txBody>
      </p:sp>
      <p:sp>
        <p:nvSpPr>
          <p:cNvPr id="50" name="文本框 49">
            <a:extLst>
              <a:ext uri="{FF2B5EF4-FFF2-40B4-BE49-F238E27FC236}">
                <a16:creationId xmlns:a16="http://schemas.microsoft.com/office/drawing/2014/main" id="{3774C6EB-AD22-4954-A7D6-407F714AC039}"/>
              </a:ext>
            </a:extLst>
          </p:cNvPr>
          <p:cNvSpPr txBox="1"/>
          <p:nvPr/>
        </p:nvSpPr>
        <p:spPr>
          <a:xfrm>
            <a:off x="9739309" y="5086350"/>
            <a:ext cx="512962" cy="2769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accent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zh-CN" altLang="en-US" sz="2000" dirty="0">
                <a:solidFill>
                  <a:schemeClr val="bg2">
                    <a:alpha val="85000"/>
                  </a:schemeClr>
                </a:solidFill>
              </a:rPr>
              <a:t>价格</a:t>
            </a:r>
            <a:endParaRPr lang="zh-CN" altLang="zh-CN" sz="2000" dirty="0">
              <a:solidFill>
                <a:schemeClr val="bg2">
                  <a:alpha val="85000"/>
                </a:schemeClr>
              </a:solidFill>
            </a:endParaRPr>
          </a:p>
        </p:txBody>
      </p:sp>
      <p:sp>
        <p:nvSpPr>
          <p:cNvPr id="51" name="文本框 50">
            <a:extLst>
              <a:ext uri="{FF2B5EF4-FFF2-40B4-BE49-F238E27FC236}">
                <a16:creationId xmlns:a16="http://schemas.microsoft.com/office/drawing/2014/main" id="{78D1D76C-48FE-4B37-B9BC-E75DCA06AF7E}"/>
              </a:ext>
            </a:extLst>
          </p:cNvPr>
          <p:cNvSpPr txBox="1"/>
          <p:nvPr/>
        </p:nvSpPr>
        <p:spPr>
          <a:xfrm>
            <a:off x="695325" y="1890648"/>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alpha val="45000"/>
                    </a:schemeClr>
                  </a:solidFill>
                </a:ln>
                <a:noFill/>
                <a:effectLst/>
                <a:uLnTx/>
                <a:uFillTx/>
                <a:cs typeface="+mn-cs"/>
              </a:rPr>
              <a:t>01</a:t>
            </a:r>
            <a:endParaRPr lang="zh-CN" altLang="zh-CN" sz="4400" dirty="0">
              <a:ln>
                <a:solidFill>
                  <a:schemeClr val="accent2">
                    <a:alpha val="45000"/>
                  </a:schemeClr>
                </a:solidFill>
              </a:ln>
              <a:noFill/>
            </a:endParaRPr>
          </a:p>
        </p:txBody>
      </p:sp>
      <p:sp>
        <p:nvSpPr>
          <p:cNvPr id="52" name="椭圆 51">
            <a:extLst>
              <a:ext uri="{FF2B5EF4-FFF2-40B4-BE49-F238E27FC236}">
                <a16:creationId xmlns:a16="http://schemas.microsoft.com/office/drawing/2014/main" id="{26D04084-3731-4500-8908-B9AE33B07334}"/>
              </a:ext>
            </a:extLst>
          </p:cNvPr>
          <p:cNvSpPr/>
          <p:nvPr/>
        </p:nvSpPr>
        <p:spPr>
          <a:xfrm rot="242127">
            <a:off x="7726919" y="1422908"/>
            <a:ext cx="351262" cy="351263"/>
          </a:xfrm>
          <a:prstGeom prst="ellipse">
            <a:avLst/>
          </a:prstGeom>
          <a:gradFill flip="none" rotWithShape="1">
            <a:gsLst>
              <a:gs pos="0">
                <a:schemeClr val="accent1">
                  <a:alpha val="51000"/>
                </a:schemeClr>
              </a:gs>
              <a:gs pos="85000">
                <a:schemeClr val="accent4">
                  <a:alpha val="48000"/>
                </a:schemeClr>
              </a:gs>
            </a:gsLst>
            <a:lin ang="5400000" scaled="1"/>
            <a:tileRect/>
          </a:gra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54" name="文本框 53">
            <a:extLst>
              <a:ext uri="{FF2B5EF4-FFF2-40B4-BE49-F238E27FC236}">
                <a16:creationId xmlns:a16="http://schemas.microsoft.com/office/drawing/2014/main" id="{F3E6E8A1-531B-4218-986D-A09F830066DF}"/>
              </a:ext>
            </a:extLst>
          </p:cNvPr>
          <p:cNvSpPr txBox="1"/>
          <p:nvPr/>
        </p:nvSpPr>
        <p:spPr>
          <a:xfrm>
            <a:off x="695325" y="435471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kumimoji="0" sz="4400" b="0" i="0" u="none" strike="noStrike" cap="none" spc="0" normalizeH="0" baseline="0">
                <a:ln>
                  <a:solidFill>
                    <a:schemeClr val="accent2">
                      <a:alpha val="45000"/>
                    </a:schemeClr>
                  </a:solidFill>
                </a:ln>
                <a:noFill/>
                <a:effectLst/>
                <a:uLnTx/>
                <a:uFillTx/>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dirty="0"/>
              <a:t>02</a:t>
            </a:r>
            <a:endParaRPr lang="zh-CN" altLang="zh-CN" dirty="0"/>
          </a:p>
        </p:txBody>
      </p:sp>
    </p:spTree>
    <p:extLst>
      <p:ext uri="{BB962C8B-B14F-4D97-AF65-F5344CB8AC3E}">
        <p14:creationId xmlns:p14="http://schemas.microsoft.com/office/powerpoint/2010/main" val="6357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B0ECF513-5FB6-40FE-9A43-0A9FE5CBA581}"/>
              </a:ext>
            </a:extLst>
          </p:cNvPr>
          <p:cNvSpPr/>
          <p:nvPr/>
        </p:nvSpPr>
        <p:spPr>
          <a:xfrm rot="2705678">
            <a:off x="4485823" y="2433635"/>
            <a:ext cx="3220354" cy="3220354"/>
          </a:xfrm>
          <a:prstGeom prst="rect">
            <a:avLst/>
          </a:prstGeom>
          <a:gradFill flip="none" rotWithShape="1">
            <a:gsLst>
              <a:gs pos="0">
                <a:schemeClr val="accent1"/>
              </a:gs>
              <a:gs pos="91000">
                <a:schemeClr val="accent4"/>
              </a:gs>
            </a:gsLst>
            <a:lin ang="0" scaled="1"/>
            <a:tileRect/>
          </a:gradFill>
          <a:ln w="317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2"/>
              </a:solidFill>
            </a:endParaRPr>
          </a:p>
        </p:txBody>
      </p:sp>
      <p:sp>
        <p:nvSpPr>
          <p:cNvPr id="15" name="文本占位符 14">
            <a:extLst>
              <a:ext uri="{FF2B5EF4-FFF2-40B4-BE49-F238E27FC236}">
                <a16:creationId xmlns:a16="http://schemas.microsoft.com/office/drawing/2014/main" id="{BAFF97FD-F7A8-4C68-A809-AE0B847F81F3}"/>
              </a:ext>
            </a:extLst>
          </p:cNvPr>
          <p:cNvSpPr>
            <a:spLocks noGrp="1"/>
          </p:cNvSpPr>
          <p:nvPr>
            <p:ph type="body" sz="quarter" idx="10"/>
          </p:nvPr>
        </p:nvSpPr>
        <p:spPr>
          <a:xfrm>
            <a:off x="695325" y="324219"/>
            <a:ext cx="1641475" cy="443198"/>
          </a:xfrm>
        </p:spPr>
        <p:txBody>
          <a:bodyPr/>
          <a:lstStyle/>
          <a:p>
            <a:r>
              <a:rPr lang="zh-CN" altLang="en-US" sz="3200" dirty="0">
                <a:solidFill>
                  <a:schemeClr val="bg2"/>
                </a:solidFill>
              </a:rPr>
              <a:t>市场</a:t>
            </a:r>
            <a:r>
              <a:rPr lang="zh-CN" altLang="en-US" sz="3200" dirty="0"/>
              <a:t>分析</a:t>
            </a:r>
          </a:p>
        </p:txBody>
      </p:sp>
      <p:sp>
        <p:nvSpPr>
          <p:cNvPr id="16" name="文本占位符 15">
            <a:extLst>
              <a:ext uri="{FF2B5EF4-FFF2-40B4-BE49-F238E27FC236}">
                <a16:creationId xmlns:a16="http://schemas.microsoft.com/office/drawing/2014/main" id="{0C79EB2D-2D29-4DA1-BCB4-41941213E9AB}"/>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Marketing status</a:t>
            </a:r>
          </a:p>
        </p:txBody>
      </p:sp>
      <p:sp>
        <p:nvSpPr>
          <p:cNvPr id="57" name="矩形 56">
            <a:extLst>
              <a:ext uri="{FF2B5EF4-FFF2-40B4-BE49-F238E27FC236}">
                <a16:creationId xmlns:a16="http://schemas.microsoft.com/office/drawing/2014/main" id="{C851C141-2488-4CCE-AE39-7A61197C97EB}"/>
              </a:ext>
            </a:extLst>
          </p:cNvPr>
          <p:cNvSpPr/>
          <p:nvPr/>
        </p:nvSpPr>
        <p:spPr>
          <a:xfrm rot="2705678">
            <a:off x="4634499" y="2582311"/>
            <a:ext cx="2923002" cy="2923002"/>
          </a:xfrm>
          <a:prstGeom prst="rect">
            <a:avLst/>
          </a:prstGeom>
          <a:blipFill dpi="0" rotWithShape="0">
            <a:blip r:embed="rId2"/>
            <a:srcRect/>
            <a:stretch>
              <a:fillRect l="-29638" t="238" r="-77782" b="-2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图片 62">
            <a:extLst>
              <a:ext uri="{FF2B5EF4-FFF2-40B4-BE49-F238E27FC236}">
                <a16:creationId xmlns:a16="http://schemas.microsoft.com/office/drawing/2014/main" id="{BEDFF432-2BB0-4292-949D-47BA250FF4A0}"/>
              </a:ext>
            </a:extLst>
          </p:cNvPr>
          <p:cNvPicPr>
            <a:picLocks noChangeAspect="1"/>
          </p:cNvPicPr>
          <p:nvPr/>
        </p:nvPicPr>
        <p:blipFill>
          <a:blip r:embed="rId3"/>
          <a:srcRect l="-11179" t="40132" r="100000" b="47426"/>
          <a:stretch>
            <a:fillRect/>
          </a:stretch>
        </p:blipFill>
        <p:spPr>
          <a:xfrm>
            <a:off x="4029129" y="3670363"/>
            <a:ext cx="377685" cy="755374"/>
          </a:xfrm>
          <a:custGeom>
            <a:avLst/>
            <a:gdLst>
              <a:gd name="connsiteX0" fmla="*/ 377685 w 377685"/>
              <a:gd name="connsiteY0" fmla="*/ 0 h 755374"/>
              <a:gd name="connsiteX1" fmla="*/ 377685 w 377685"/>
              <a:gd name="connsiteY1" fmla="*/ 755374 h 755374"/>
              <a:gd name="connsiteX2" fmla="*/ 0 w 377685"/>
              <a:gd name="connsiteY2" fmla="*/ 376439 h 755374"/>
              <a:gd name="connsiteX3" fmla="*/ 377685 w 377685"/>
              <a:gd name="connsiteY3" fmla="*/ 0 h 755374"/>
            </a:gdLst>
            <a:ahLst/>
            <a:cxnLst>
              <a:cxn ang="0">
                <a:pos x="connsiteX0" y="connsiteY0"/>
              </a:cxn>
              <a:cxn ang="0">
                <a:pos x="connsiteX1" y="connsiteY1"/>
              </a:cxn>
              <a:cxn ang="0">
                <a:pos x="connsiteX2" y="connsiteY2"/>
              </a:cxn>
              <a:cxn ang="0">
                <a:pos x="connsiteX3" y="connsiteY3"/>
              </a:cxn>
            </a:cxnLst>
            <a:rect l="l" t="t" r="r" b="b"/>
            <a:pathLst>
              <a:path w="377685" h="755374">
                <a:moveTo>
                  <a:pt x="377685" y="0"/>
                </a:moveTo>
                <a:lnTo>
                  <a:pt x="377685" y="755374"/>
                </a:lnTo>
                <a:lnTo>
                  <a:pt x="0" y="376439"/>
                </a:lnTo>
                <a:lnTo>
                  <a:pt x="377685" y="0"/>
                </a:lnTo>
                <a:close/>
              </a:path>
            </a:pathLst>
          </a:custGeom>
        </p:spPr>
      </p:pic>
      <p:pic>
        <p:nvPicPr>
          <p:cNvPr id="64" name="图片 63">
            <a:extLst>
              <a:ext uri="{FF2B5EF4-FFF2-40B4-BE49-F238E27FC236}">
                <a16:creationId xmlns:a16="http://schemas.microsoft.com/office/drawing/2014/main" id="{D816C891-B6D6-4C42-8BA6-1DAF4C942469}"/>
              </a:ext>
            </a:extLst>
          </p:cNvPr>
          <p:cNvPicPr>
            <a:picLocks noChangeAspect="1"/>
          </p:cNvPicPr>
          <p:nvPr/>
        </p:nvPicPr>
        <p:blipFill>
          <a:blip r:embed="rId3"/>
          <a:srcRect l="100000" t="40203" r="-11179" b="47354"/>
          <a:stretch>
            <a:fillRect/>
          </a:stretch>
        </p:blipFill>
        <p:spPr>
          <a:xfrm>
            <a:off x="7785188" y="3674695"/>
            <a:ext cx="377685" cy="755374"/>
          </a:xfrm>
          <a:custGeom>
            <a:avLst/>
            <a:gdLst>
              <a:gd name="connsiteX0" fmla="*/ 0 w 377685"/>
              <a:gd name="connsiteY0" fmla="*/ 0 h 755374"/>
              <a:gd name="connsiteX1" fmla="*/ 377685 w 377685"/>
              <a:gd name="connsiteY1" fmla="*/ 378935 h 755374"/>
              <a:gd name="connsiteX2" fmla="*/ 0 w 377685"/>
              <a:gd name="connsiteY2" fmla="*/ 755374 h 755374"/>
              <a:gd name="connsiteX3" fmla="*/ 0 w 377685"/>
              <a:gd name="connsiteY3" fmla="*/ 0 h 755374"/>
            </a:gdLst>
            <a:ahLst/>
            <a:cxnLst>
              <a:cxn ang="0">
                <a:pos x="connsiteX0" y="connsiteY0"/>
              </a:cxn>
              <a:cxn ang="0">
                <a:pos x="connsiteX1" y="connsiteY1"/>
              </a:cxn>
              <a:cxn ang="0">
                <a:pos x="connsiteX2" y="connsiteY2"/>
              </a:cxn>
              <a:cxn ang="0">
                <a:pos x="connsiteX3" y="connsiteY3"/>
              </a:cxn>
            </a:cxnLst>
            <a:rect l="l" t="t" r="r" b="b"/>
            <a:pathLst>
              <a:path w="377685" h="755374">
                <a:moveTo>
                  <a:pt x="0" y="0"/>
                </a:moveTo>
                <a:lnTo>
                  <a:pt x="377685" y="378935"/>
                </a:lnTo>
                <a:lnTo>
                  <a:pt x="0" y="755374"/>
                </a:lnTo>
                <a:lnTo>
                  <a:pt x="0" y="0"/>
                </a:lnTo>
                <a:close/>
              </a:path>
            </a:pathLst>
          </a:custGeom>
        </p:spPr>
      </p:pic>
      <p:grpSp>
        <p:nvGrpSpPr>
          <p:cNvPr id="67" name="组合 66">
            <a:extLst>
              <a:ext uri="{FF2B5EF4-FFF2-40B4-BE49-F238E27FC236}">
                <a16:creationId xmlns:a16="http://schemas.microsoft.com/office/drawing/2014/main" id="{B72731EF-E5E8-4CC6-B642-51402E2FB334}"/>
              </a:ext>
            </a:extLst>
          </p:cNvPr>
          <p:cNvGrpSpPr/>
          <p:nvPr/>
        </p:nvGrpSpPr>
        <p:grpSpPr>
          <a:xfrm>
            <a:off x="8221968" y="1920205"/>
            <a:ext cx="3274707" cy="1441623"/>
            <a:chOff x="713633" y="4230858"/>
            <a:chExt cx="3274707" cy="1441623"/>
          </a:xfrm>
        </p:grpSpPr>
        <p:sp>
          <p:nvSpPr>
            <p:cNvPr id="69" name="文本框 68">
              <a:extLst>
                <a:ext uri="{FF2B5EF4-FFF2-40B4-BE49-F238E27FC236}">
                  <a16:creationId xmlns:a16="http://schemas.microsoft.com/office/drawing/2014/main" id="{458B6F6E-ACD8-48EB-88AB-3C28936F12AC}"/>
                </a:ext>
              </a:extLst>
            </p:cNvPr>
            <p:cNvSpPr txBox="1"/>
            <p:nvPr/>
          </p:nvSpPr>
          <p:spPr>
            <a:xfrm>
              <a:off x="713633" y="4743252"/>
              <a:ext cx="3274707" cy="929229"/>
            </a:xfrm>
            <a:prstGeom prst="rect">
              <a:avLst/>
            </a:prstGeom>
            <a:noFill/>
          </p:spPr>
          <p:txBody>
            <a:bodyPr wrap="square" lIns="0" tIns="0" rIns="0" bIns="0" rtlCol="0">
              <a:spAutoFit/>
            </a:bodyPr>
            <a:lstStyle/>
            <a:p>
              <a:pPr algn="just">
                <a:lnSpc>
                  <a:spcPct val="130000"/>
                </a:lnSpc>
              </a:pPr>
              <a:r>
                <a:rPr lang="zh-CN" altLang="en-US" sz="1600" kern="1600" dirty="0">
                  <a:solidFill>
                    <a:schemeClr val="bg2">
                      <a:alpha val="62000"/>
                    </a:schemeClr>
                  </a:solidFill>
                  <a:latin typeface="+mn-ea"/>
                </a:rPr>
                <a:t>价格混乱</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良莠不齐。市场价格透明性差</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品牌价格体系混乱</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产品质量参差不齐。</a:t>
              </a:r>
            </a:p>
          </p:txBody>
        </p:sp>
        <p:sp>
          <p:nvSpPr>
            <p:cNvPr id="70" name="文本占位符 14">
              <a:extLst>
                <a:ext uri="{FF2B5EF4-FFF2-40B4-BE49-F238E27FC236}">
                  <a16:creationId xmlns:a16="http://schemas.microsoft.com/office/drawing/2014/main" id="{73C1020A-9AE4-40A2-9A2A-1CE1468C641F}"/>
                </a:ext>
              </a:extLst>
            </p:cNvPr>
            <p:cNvSpPr txBox="1">
              <a:spLocks/>
            </p:cNvSpPr>
            <p:nvPr/>
          </p:nvSpPr>
          <p:spPr>
            <a:xfrm>
              <a:off x="720725" y="4230858"/>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市场</a:t>
              </a:r>
              <a:r>
                <a:rPr lang="zh-CN" altLang="en-US" sz="2400" dirty="0"/>
                <a:t>分析</a:t>
              </a:r>
            </a:p>
          </p:txBody>
        </p:sp>
      </p:grpSp>
      <p:grpSp>
        <p:nvGrpSpPr>
          <p:cNvPr id="73" name="组合 72">
            <a:extLst>
              <a:ext uri="{FF2B5EF4-FFF2-40B4-BE49-F238E27FC236}">
                <a16:creationId xmlns:a16="http://schemas.microsoft.com/office/drawing/2014/main" id="{247B60A0-199E-480B-8EE5-6461F909B8C6}"/>
              </a:ext>
            </a:extLst>
          </p:cNvPr>
          <p:cNvGrpSpPr/>
          <p:nvPr/>
        </p:nvGrpSpPr>
        <p:grpSpPr>
          <a:xfrm>
            <a:off x="8190960" y="4450809"/>
            <a:ext cx="3305715" cy="1416223"/>
            <a:chOff x="682625" y="4256258"/>
            <a:chExt cx="3305715" cy="1416223"/>
          </a:xfrm>
        </p:grpSpPr>
        <p:sp>
          <p:nvSpPr>
            <p:cNvPr id="75" name="文本框 74">
              <a:extLst>
                <a:ext uri="{FF2B5EF4-FFF2-40B4-BE49-F238E27FC236}">
                  <a16:creationId xmlns:a16="http://schemas.microsoft.com/office/drawing/2014/main" id="{C61A8E30-6441-4FB8-8ABF-4458089A0D41}"/>
                </a:ext>
              </a:extLst>
            </p:cNvPr>
            <p:cNvSpPr txBox="1"/>
            <p:nvPr/>
          </p:nvSpPr>
          <p:spPr>
            <a:xfrm>
              <a:off x="713633" y="4743252"/>
              <a:ext cx="3274707" cy="929229"/>
            </a:xfrm>
            <a:prstGeom prst="rect">
              <a:avLst/>
            </a:prstGeom>
            <a:noFill/>
          </p:spPr>
          <p:txBody>
            <a:bodyPr wrap="square" lIns="0" tIns="0" rIns="0" bIns="0" rtlCol="0">
              <a:spAutoFit/>
            </a:bodyPr>
            <a:lstStyle/>
            <a:p>
              <a:pPr algn="just">
                <a:lnSpc>
                  <a:spcPct val="130000"/>
                </a:lnSpc>
              </a:pPr>
              <a:r>
                <a:rPr lang="zh-CN" altLang="en-US" sz="1600" kern="1600" dirty="0">
                  <a:solidFill>
                    <a:schemeClr val="bg2">
                      <a:alpha val="62000"/>
                    </a:schemeClr>
                  </a:solidFill>
                  <a:latin typeface="+mn-ea"/>
                </a:rPr>
                <a:t>需求多样</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理性消费。消费结构和需求层次多样性</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属于比较理性的消费行为。</a:t>
              </a:r>
            </a:p>
          </p:txBody>
        </p:sp>
        <p:sp>
          <p:nvSpPr>
            <p:cNvPr id="76" name="文本占位符 14">
              <a:extLst>
                <a:ext uri="{FF2B5EF4-FFF2-40B4-BE49-F238E27FC236}">
                  <a16:creationId xmlns:a16="http://schemas.microsoft.com/office/drawing/2014/main" id="{53B465C8-E4C6-4732-8DA6-479084B91FDF}"/>
                </a:ext>
              </a:extLst>
            </p:cNvPr>
            <p:cNvSpPr txBox="1">
              <a:spLocks/>
            </p:cNvSpPr>
            <p:nvPr/>
          </p:nvSpPr>
          <p:spPr>
            <a:xfrm>
              <a:off x="682625" y="4256258"/>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市场</a:t>
              </a:r>
              <a:r>
                <a:rPr lang="zh-CN" altLang="en-US" sz="2400" dirty="0"/>
                <a:t>分析</a:t>
              </a:r>
            </a:p>
          </p:txBody>
        </p:sp>
      </p:grpSp>
      <p:grpSp>
        <p:nvGrpSpPr>
          <p:cNvPr id="79" name="组合 78">
            <a:extLst>
              <a:ext uri="{FF2B5EF4-FFF2-40B4-BE49-F238E27FC236}">
                <a16:creationId xmlns:a16="http://schemas.microsoft.com/office/drawing/2014/main" id="{55E53793-CD88-4511-A75D-892DAAC8673E}"/>
              </a:ext>
            </a:extLst>
          </p:cNvPr>
          <p:cNvGrpSpPr/>
          <p:nvPr/>
        </p:nvGrpSpPr>
        <p:grpSpPr>
          <a:xfrm>
            <a:off x="733088" y="1952360"/>
            <a:ext cx="3291275" cy="1409468"/>
            <a:chOff x="713633" y="4263013"/>
            <a:chExt cx="3291275" cy="1409468"/>
          </a:xfrm>
        </p:grpSpPr>
        <p:sp>
          <p:nvSpPr>
            <p:cNvPr id="81" name="文本框 80">
              <a:extLst>
                <a:ext uri="{FF2B5EF4-FFF2-40B4-BE49-F238E27FC236}">
                  <a16:creationId xmlns:a16="http://schemas.microsoft.com/office/drawing/2014/main" id="{0086D5EB-C214-48F1-A1C6-3FDB92C288E6}"/>
                </a:ext>
              </a:extLst>
            </p:cNvPr>
            <p:cNvSpPr txBox="1"/>
            <p:nvPr/>
          </p:nvSpPr>
          <p:spPr>
            <a:xfrm>
              <a:off x="713633" y="4743252"/>
              <a:ext cx="3274707" cy="929229"/>
            </a:xfrm>
            <a:prstGeom prst="rect">
              <a:avLst/>
            </a:prstGeom>
            <a:noFill/>
          </p:spPr>
          <p:txBody>
            <a:bodyPr wrap="square" lIns="0" tIns="0" rIns="0" bIns="0" rtlCol="0">
              <a:spAutoFit/>
            </a:bodyPr>
            <a:lstStyle/>
            <a:p>
              <a:pPr algn="just">
                <a:lnSpc>
                  <a:spcPct val="130000"/>
                </a:lnSpc>
              </a:pPr>
              <a:r>
                <a:rPr lang="zh-CN" altLang="en-US" sz="1600" kern="1600" dirty="0">
                  <a:solidFill>
                    <a:schemeClr val="bg2">
                      <a:alpha val="62000"/>
                    </a:schemeClr>
                  </a:solidFill>
                  <a:latin typeface="+mn-ea"/>
                </a:rPr>
                <a:t>侧重产品</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忽视服务。更多的关注产品的式样质量方面</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对服务重视力度和作为促销手段利用不够。</a:t>
              </a:r>
            </a:p>
          </p:txBody>
        </p:sp>
        <p:sp>
          <p:nvSpPr>
            <p:cNvPr id="82" name="文本占位符 14">
              <a:extLst>
                <a:ext uri="{FF2B5EF4-FFF2-40B4-BE49-F238E27FC236}">
                  <a16:creationId xmlns:a16="http://schemas.microsoft.com/office/drawing/2014/main" id="{694B2FE8-7DAC-4316-BD72-E5016DC79952}"/>
                </a:ext>
              </a:extLst>
            </p:cNvPr>
            <p:cNvSpPr txBox="1">
              <a:spLocks/>
            </p:cNvSpPr>
            <p:nvPr/>
          </p:nvSpPr>
          <p:spPr>
            <a:xfrm>
              <a:off x="2773802" y="4263013"/>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市场</a:t>
              </a:r>
              <a:r>
                <a:rPr lang="zh-CN" altLang="en-US" sz="2400" dirty="0"/>
                <a:t>分析</a:t>
              </a:r>
            </a:p>
          </p:txBody>
        </p:sp>
      </p:grpSp>
      <p:grpSp>
        <p:nvGrpSpPr>
          <p:cNvPr id="85" name="组合 84">
            <a:extLst>
              <a:ext uri="{FF2B5EF4-FFF2-40B4-BE49-F238E27FC236}">
                <a16:creationId xmlns:a16="http://schemas.microsoft.com/office/drawing/2014/main" id="{87EB8CF7-5EC7-4879-B345-826470444084}"/>
              </a:ext>
            </a:extLst>
          </p:cNvPr>
          <p:cNvGrpSpPr/>
          <p:nvPr/>
        </p:nvGrpSpPr>
        <p:grpSpPr>
          <a:xfrm>
            <a:off x="733088" y="4411898"/>
            <a:ext cx="3274707" cy="1455134"/>
            <a:chOff x="713633" y="4217347"/>
            <a:chExt cx="3274707" cy="1455134"/>
          </a:xfrm>
        </p:grpSpPr>
        <p:sp>
          <p:nvSpPr>
            <p:cNvPr id="87" name="文本框 86">
              <a:extLst>
                <a:ext uri="{FF2B5EF4-FFF2-40B4-BE49-F238E27FC236}">
                  <a16:creationId xmlns:a16="http://schemas.microsoft.com/office/drawing/2014/main" id="{528643F9-0642-49B0-8231-A23A9A6EAD7B}"/>
                </a:ext>
              </a:extLst>
            </p:cNvPr>
            <p:cNvSpPr txBox="1"/>
            <p:nvPr/>
          </p:nvSpPr>
          <p:spPr>
            <a:xfrm>
              <a:off x="713633" y="4743252"/>
              <a:ext cx="3274707" cy="929229"/>
            </a:xfrm>
            <a:prstGeom prst="rect">
              <a:avLst/>
            </a:prstGeom>
            <a:noFill/>
          </p:spPr>
          <p:txBody>
            <a:bodyPr wrap="square" lIns="0" tIns="0" rIns="0" bIns="0" rtlCol="0">
              <a:spAutoFit/>
            </a:bodyPr>
            <a:lstStyle/>
            <a:p>
              <a:pPr algn="just">
                <a:lnSpc>
                  <a:spcPct val="130000"/>
                </a:lnSpc>
              </a:pPr>
              <a:r>
                <a:rPr lang="zh-CN" altLang="en-US" sz="1600" kern="1600" dirty="0">
                  <a:solidFill>
                    <a:schemeClr val="bg2">
                      <a:alpha val="62000"/>
                    </a:schemeClr>
                  </a:solidFill>
                  <a:latin typeface="+mn-ea"/>
                </a:rPr>
                <a:t>国内品牌营销众多</a:t>
              </a:r>
              <a:r>
                <a:rPr lang="en-US" altLang="zh-CN" sz="1600" kern="1600" dirty="0">
                  <a:solidFill>
                    <a:schemeClr val="bg2">
                      <a:alpha val="62000"/>
                    </a:schemeClr>
                  </a:solidFill>
                  <a:latin typeface="+mn-ea"/>
                </a:rPr>
                <a:t>,</a:t>
              </a:r>
              <a:r>
                <a:rPr lang="zh-CN" altLang="en-US" sz="1600" kern="1600" dirty="0">
                  <a:solidFill>
                    <a:schemeClr val="bg2">
                      <a:alpha val="62000"/>
                    </a:schemeClr>
                  </a:solidFill>
                  <a:latin typeface="+mn-ea"/>
                </a:rPr>
                <a:t>集中度低。国内知名品牌与地方品牌众多业内没有形成强势品牌。</a:t>
              </a:r>
            </a:p>
          </p:txBody>
        </p:sp>
        <p:sp>
          <p:nvSpPr>
            <p:cNvPr id="88" name="文本占位符 14">
              <a:extLst>
                <a:ext uri="{FF2B5EF4-FFF2-40B4-BE49-F238E27FC236}">
                  <a16:creationId xmlns:a16="http://schemas.microsoft.com/office/drawing/2014/main" id="{C57CBEBA-8493-4F15-8133-3B80249EF9BC}"/>
                </a:ext>
              </a:extLst>
            </p:cNvPr>
            <p:cNvSpPr txBox="1">
              <a:spLocks/>
            </p:cNvSpPr>
            <p:nvPr/>
          </p:nvSpPr>
          <p:spPr>
            <a:xfrm>
              <a:off x="2734891" y="4217347"/>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市场</a:t>
              </a:r>
              <a:r>
                <a:rPr lang="zh-CN" altLang="en-US" sz="2400" dirty="0"/>
                <a:t>分析</a:t>
              </a:r>
            </a:p>
          </p:txBody>
        </p:sp>
      </p:grpSp>
    </p:spTree>
    <p:extLst>
      <p:ext uri="{BB962C8B-B14F-4D97-AF65-F5344CB8AC3E}">
        <p14:creationId xmlns:p14="http://schemas.microsoft.com/office/powerpoint/2010/main" val="3256607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本占位符 60">
            <a:extLst>
              <a:ext uri="{FF2B5EF4-FFF2-40B4-BE49-F238E27FC236}">
                <a16:creationId xmlns:a16="http://schemas.microsoft.com/office/drawing/2014/main" id="{E4BD196D-F7AF-47E4-B4FC-48151D60D80A}"/>
              </a:ext>
            </a:extLst>
          </p:cNvPr>
          <p:cNvSpPr>
            <a:spLocks noGrp="1"/>
          </p:cNvSpPr>
          <p:nvPr>
            <p:ph type="body" sz="quarter" idx="10"/>
          </p:nvPr>
        </p:nvSpPr>
        <p:spPr/>
        <p:txBody>
          <a:bodyPr/>
          <a:lstStyle/>
          <a:p>
            <a:r>
              <a:rPr lang="zh-CN" altLang="en-US" sz="3200" dirty="0">
                <a:solidFill>
                  <a:schemeClr val="bg2"/>
                </a:solidFill>
                <a:latin typeface="+mj-ea"/>
                <a:ea typeface="+mj-ea"/>
              </a:rPr>
              <a:t>经营</a:t>
            </a:r>
            <a:r>
              <a:rPr lang="zh-CN" altLang="en-US" sz="3200" dirty="0">
                <a:solidFill>
                  <a:schemeClr val="accent2"/>
                </a:solidFill>
                <a:latin typeface="+mj-ea"/>
                <a:ea typeface="+mj-ea"/>
              </a:rPr>
              <a:t>业务</a:t>
            </a:r>
          </a:p>
        </p:txBody>
      </p:sp>
      <p:sp>
        <p:nvSpPr>
          <p:cNvPr id="62" name="文本占位符 61">
            <a:extLst>
              <a:ext uri="{FF2B5EF4-FFF2-40B4-BE49-F238E27FC236}">
                <a16:creationId xmlns:a16="http://schemas.microsoft.com/office/drawing/2014/main" id="{295A835C-2AEB-432B-BE1E-06F30AAFE9A0}"/>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Business operation</a:t>
            </a:r>
          </a:p>
        </p:txBody>
      </p:sp>
      <p:grpSp>
        <p:nvGrpSpPr>
          <p:cNvPr id="57" name="组合 56">
            <a:extLst>
              <a:ext uri="{FF2B5EF4-FFF2-40B4-BE49-F238E27FC236}">
                <a16:creationId xmlns:a16="http://schemas.microsoft.com/office/drawing/2014/main" id="{4C7D3EA3-45E6-44D1-967A-4E246022E913}"/>
              </a:ext>
            </a:extLst>
          </p:cNvPr>
          <p:cNvGrpSpPr/>
          <p:nvPr/>
        </p:nvGrpSpPr>
        <p:grpSpPr>
          <a:xfrm>
            <a:off x="1356805" y="1918849"/>
            <a:ext cx="2014893" cy="2014976"/>
            <a:chOff x="1163926" y="-4749800"/>
            <a:chExt cx="9864148" cy="7346950"/>
          </a:xfrm>
        </p:grpSpPr>
        <p:sp>
          <p:nvSpPr>
            <p:cNvPr id="58" name="椭圆 57">
              <a:extLst>
                <a:ext uri="{FF2B5EF4-FFF2-40B4-BE49-F238E27FC236}">
                  <a16:creationId xmlns:a16="http://schemas.microsoft.com/office/drawing/2014/main" id="{E0ECCA89-CC29-4D31-8790-EDEB5C375872}"/>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59" name="椭圆 58">
              <a:extLst>
                <a:ext uri="{FF2B5EF4-FFF2-40B4-BE49-F238E27FC236}">
                  <a16:creationId xmlns:a16="http://schemas.microsoft.com/office/drawing/2014/main" id="{067F1782-E9EC-49FF-8A75-96D0F7593FB3}"/>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21" name="组合 20">
            <a:extLst>
              <a:ext uri="{FF2B5EF4-FFF2-40B4-BE49-F238E27FC236}">
                <a16:creationId xmlns:a16="http://schemas.microsoft.com/office/drawing/2014/main" id="{B4CE5645-0D7D-4656-B70E-4A21E9A6881A}"/>
              </a:ext>
            </a:extLst>
          </p:cNvPr>
          <p:cNvGrpSpPr/>
          <p:nvPr/>
        </p:nvGrpSpPr>
        <p:grpSpPr>
          <a:xfrm>
            <a:off x="1747533" y="2435765"/>
            <a:ext cx="1311256" cy="993235"/>
            <a:chOff x="-2072803" y="2435765"/>
            <a:chExt cx="1311256" cy="993235"/>
          </a:xfrm>
        </p:grpSpPr>
        <p:sp>
          <p:nvSpPr>
            <p:cNvPr id="38" name="文本框 37">
              <a:extLst>
                <a:ext uri="{FF2B5EF4-FFF2-40B4-BE49-F238E27FC236}">
                  <a16:creationId xmlns:a16="http://schemas.microsoft.com/office/drawing/2014/main" id="{FE858F57-FFA6-44B4-802F-D744C0D6413D}"/>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01</a:t>
              </a:r>
              <a:endParaRPr lang="zh-CN" altLang="zh-CN" sz="4400" dirty="0">
                <a:ln>
                  <a:solidFill>
                    <a:schemeClr val="accent2"/>
                  </a:solidFill>
                </a:ln>
                <a:noFill/>
              </a:endParaRPr>
            </a:p>
          </p:txBody>
        </p:sp>
        <p:sp>
          <p:nvSpPr>
            <p:cNvPr id="25" name="文本框 24">
              <a:extLst>
                <a:ext uri="{FF2B5EF4-FFF2-40B4-BE49-F238E27FC236}">
                  <a16:creationId xmlns:a16="http://schemas.microsoft.com/office/drawing/2014/main" id="{8E28DD06-ABC1-4295-BC5C-6894D4CEA78F}"/>
                </a:ext>
              </a:extLst>
            </p:cNvPr>
            <p:cNvSpPr txBox="1"/>
            <p:nvPr/>
          </p:nvSpPr>
          <p:spPr>
            <a:xfrm>
              <a:off x="-2072803" y="3096601"/>
              <a:ext cx="131125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zh-CN" b="0" i="0" u="none" strike="noStrike" kern="1200" cap="none" spc="0" normalizeH="0" baseline="0" noProof="0" dirty="0">
                  <a:ln>
                    <a:noFill/>
                  </a:ln>
                  <a:effectLst/>
                  <a:uLnTx/>
                  <a:uFillTx/>
                  <a:cs typeface="+mn-cs"/>
                </a:rPr>
                <a:t>品牌运营 </a:t>
              </a:r>
              <a:endParaRPr lang="zh-CN" altLang="zh-CN" dirty="0"/>
            </a:p>
          </p:txBody>
        </p:sp>
      </p:grpSp>
      <p:grpSp>
        <p:nvGrpSpPr>
          <p:cNvPr id="31" name="组合 30">
            <a:extLst>
              <a:ext uri="{FF2B5EF4-FFF2-40B4-BE49-F238E27FC236}">
                <a16:creationId xmlns:a16="http://schemas.microsoft.com/office/drawing/2014/main" id="{0B1A6222-149C-4095-A6FC-3FA9F6FE652D}"/>
              </a:ext>
            </a:extLst>
          </p:cNvPr>
          <p:cNvGrpSpPr/>
          <p:nvPr/>
        </p:nvGrpSpPr>
        <p:grpSpPr>
          <a:xfrm>
            <a:off x="3869866" y="1918849"/>
            <a:ext cx="2014893" cy="2014976"/>
            <a:chOff x="4375704" y="1918849"/>
            <a:chExt cx="2014893" cy="2014976"/>
          </a:xfrm>
        </p:grpSpPr>
        <p:grpSp>
          <p:nvGrpSpPr>
            <p:cNvPr id="65" name="组合 64">
              <a:extLst>
                <a:ext uri="{FF2B5EF4-FFF2-40B4-BE49-F238E27FC236}">
                  <a16:creationId xmlns:a16="http://schemas.microsoft.com/office/drawing/2014/main" id="{512BF395-66A8-488C-93D5-0C992C7B73BA}"/>
                </a:ext>
              </a:extLst>
            </p:cNvPr>
            <p:cNvGrpSpPr/>
            <p:nvPr/>
          </p:nvGrpSpPr>
          <p:grpSpPr>
            <a:xfrm>
              <a:off x="4375704" y="1918849"/>
              <a:ext cx="2014893" cy="2014976"/>
              <a:chOff x="1163926" y="-4749800"/>
              <a:chExt cx="9864148" cy="7346950"/>
            </a:xfrm>
          </p:grpSpPr>
          <p:sp>
            <p:nvSpPr>
              <p:cNvPr id="66" name="椭圆 65">
                <a:extLst>
                  <a:ext uri="{FF2B5EF4-FFF2-40B4-BE49-F238E27FC236}">
                    <a16:creationId xmlns:a16="http://schemas.microsoft.com/office/drawing/2014/main" id="{10ADCA21-C01E-4B95-BE9E-F27DB828E6B4}"/>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67" name="椭圆 66">
                <a:extLst>
                  <a:ext uri="{FF2B5EF4-FFF2-40B4-BE49-F238E27FC236}">
                    <a16:creationId xmlns:a16="http://schemas.microsoft.com/office/drawing/2014/main" id="{D00A5DBE-C663-4BF5-9C47-2A12ACBB9590}"/>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90" name="组合 89">
              <a:extLst>
                <a:ext uri="{FF2B5EF4-FFF2-40B4-BE49-F238E27FC236}">
                  <a16:creationId xmlns:a16="http://schemas.microsoft.com/office/drawing/2014/main" id="{9B2B595D-B26F-4A08-933F-719F6FF8AFE6}"/>
                </a:ext>
              </a:extLst>
            </p:cNvPr>
            <p:cNvGrpSpPr/>
            <p:nvPr/>
          </p:nvGrpSpPr>
          <p:grpSpPr>
            <a:xfrm>
              <a:off x="4784744" y="2435765"/>
              <a:ext cx="1306448" cy="993235"/>
              <a:chOff x="-2072803" y="2435765"/>
              <a:chExt cx="1306448" cy="993235"/>
            </a:xfrm>
          </p:grpSpPr>
          <p:sp>
            <p:nvSpPr>
              <p:cNvPr id="91" name="文本框 90">
                <a:extLst>
                  <a:ext uri="{FF2B5EF4-FFF2-40B4-BE49-F238E27FC236}">
                    <a16:creationId xmlns:a16="http://schemas.microsoft.com/office/drawing/2014/main" id="{90DB4FE6-C260-43C6-B280-E40D3CA1EDB4}"/>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02</a:t>
                </a:r>
                <a:endParaRPr lang="zh-CN" altLang="zh-CN" sz="4400" dirty="0">
                  <a:ln>
                    <a:solidFill>
                      <a:schemeClr val="accent2"/>
                    </a:solidFill>
                  </a:ln>
                  <a:noFill/>
                </a:endParaRPr>
              </a:p>
            </p:txBody>
          </p:sp>
          <p:sp>
            <p:nvSpPr>
              <p:cNvPr id="92" name="文本框 91">
                <a:extLst>
                  <a:ext uri="{FF2B5EF4-FFF2-40B4-BE49-F238E27FC236}">
                    <a16:creationId xmlns:a16="http://schemas.microsoft.com/office/drawing/2014/main" id="{F689F7E3-B5EC-4A61-9BC5-677889FD8926}"/>
                  </a:ext>
                </a:extLst>
              </p:cNvPr>
              <p:cNvSpPr txBox="1"/>
              <p:nvPr/>
            </p:nvSpPr>
            <p:spPr>
              <a:xfrm>
                <a:off x="-2072803" y="3096601"/>
                <a:ext cx="1306448"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zh-CN" b="0" i="0" u="none" strike="noStrike" kern="1200" cap="none" normalizeH="0" baseline="0" noProof="0" dirty="0">
                    <a:ln>
                      <a:noFill/>
                    </a:ln>
                    <a:effectLst/>
                    <a:uLnTx/>
                    <a:uFillTx/>
                    <a:cs typeface="+mn-cs"/>
                  </a:rPr>
                  <a:t>品牌设计 </a:t>
                </a:r>
                <a:endParaRPr lang="zh-CN" altLang="zh-CN" dirty="0"/>
              </a:p>
            </p:txBody>
          </p:sp>
        </p:grpSp>
      </p:grpSp>
      <p:grpSp>
        <p:nvGrpSpPr>
          <p:cNvPr id="39" name="组合 38">
            <a:extLst>
              <a:ext uri="{FF2B5EF4-FFF2-40B4-BE49-F238E27FC236}">
                <a16:creationId xmlns:a16="http://schemas.microsoft.com/office/drawing/2014/main" id="{13315650-5B10-446A-B009-3B68D73D2044}"/>
              </a:ext>
            </a:extLst>
          </p:cNvPr>
          <p:cNvGrpSpPr/>
          <p:nvPr/>
        </p:nvGrpSpPr>
        <p:grpSpPr>
          <a:xfrm>
            <a:off x="6285650" y="1918849"/>
            <a:ext cx="2014893" cy="2014976"/>
            <a:chOff x="7705888" y="1918849"/>
            <a:chExt cx="2014893" cy="2014976"/>
          </a:xfrm>
        </p:grpSpPr>
        <p:grpSp>
          <p:nvGrpSpPr>
            <p:cNvPr id="75" name="组合 74">
              <a:extLst>
                <a:ext uri="{FF2B5EF4-FFF2-40B4-BE49-F238E27FC236}">
                  <a16:creationId xmlns:a16="http://schemas.microsoft.com/office/drawing/2014/main" id="{2E66A40F-26D9-4F75-B514-503B8E6DA27F}"/>
                </a:ext>
              </a:extLst>
            </p:cNvPr>
            <p:cNvGrpSpPr/>
            <p:nvPr/>
          </p:nvGrpSpPr>
          <p:grpSpPr>
            <a:xfrm>
              <a:off x="7705888" y="1918849"/>
              <a:ext cx="2014893" cy="2014976"/>
              <a:chOff x="1163926" y="-4749800"/>
              <a:chExt cx="9864148" cy="7346950"/>
            </a:xfrm>
          </p:grpSpPr>
          <p:sp>
            <p:nvSpPr>
              <p:cNvPr id="76" name="椭圆 75">
                <a:extLst>
                  <a:ext uri="{FF2B5EF4-FFF2-40B4-BE49-F238E27FC236}">
                    <a16:creationId xmlns:a16="http://schemas.microsoft.com/office/drawing/2014/main" id="{DD0FA8B0-C103-4723-9D78-EE669B949386}"/>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77" name="椭圆 76">
                <a:extLst>
                  <a:ext uri="{FF2B5EF4-FFF2-40B4-BE49-F238E27FC236}">
                    <a16:creationId xmlns:a16="http://schemas.microsoft.com/office/drawing/2014/main" id="{DCA442AD-F8B8-4D14-BAF6-9542A6447EBD}"/>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93" name="组合 92">
              <a:extLst>
                <a:ext uri="{FF2B5EF4-FFF2-40B4-BE49-F238E27FC236}">
                  <a16:creationId xmlns:a16="http://schemas.microsoft.com/office/drawing/2014/main" id="{1DC736D9-8486-4DFC-A8B7-759D6724D3F1}"/>
                </a:ext>
              </a:extLst>
            </p:cNvPr>
            <p:cNvGrpSpPr/>
            <p:nvPr/>
          </p:nvGrpSpPr>
          <p:grpSpPr>
            <a:xfrm>
              <a:off x="8131058" y="2435765"/>
              <a:ext cx="1311256" cy="993235"/>
              <a:chOff x="-2072803" y="2435765"/>
              <a:chExt cx="1311256" cy="993235"/>
            </a:xfrm>
          </p:grpSpPr>
          <p:sp>
            <p:nvSpPr>
              <p:cNvPr id="94" name="文本框 93">
                <a:extLst>
                  <a:ext uri="{FF2B5EF4-FFF2-40B4-BE49-F238E27FC236}">
                    <a16:creationId xmlns:a16="http://schemas.microsoft.com/office/drawing/2014/main" id="{E552CB04-9CA8-41F9-96D2-67C358888907}"/>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03</a:t>
                </a:r>
                <a:endParaRPr lang="zh-CN" altLang="zh-CN" sz="4400" dirty="0">
                  <a:ln>
                    <a:solidFill>
                      <a:schemeClr val="accent2"/>
                    </a:solidFill>
                  </a:ln>
                  <a:noFill/>
                </a:endParaRPr>
              </a:p>
            </p:txBody>
          </p:sp>
          <p:sp>
            <p:nvSpPr>
              <p:cNvPr id="95" name="文本框 94">
                <a:extLst>
                  <a:ext uri="{FF2B5EF4-FFF2-40B4-BE49-F238E27FC236}">
                    <a16:creationId xmlns:a16="http://schemas.microsoft.com/office/drawing/2014/main" id="{0D747AE5-F48C-4065-A455-1E15AF4700EC}"/>
                  </a:ext>
                </a:extLst>
              </p:cNvPr>
              <p:cNvSpPr txBox="1"/>
              <p:nvPr/>
            </p:nvSpPr>
            <p:spPr>
              <a:xfrm>
                <a:off x="-2072803" y="3096601"/>
                <a:ext cx="131125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zh-CN" b="0" i="0" u="none" strike="noStrike" kern="1200" cap="none" spc="0" normalizeH="0" baseline="0" noProof="0" dirty="0">
                    <a:ln>
                      <a:noFill/>
                    </a:ln>
                    <a:effectLst/>
                    <a:uLnTx/>
                    <a:uFillTx/>
                    <a:cs typeface="+mn-cs"/>
                  </a:rPr>
                  <a:t>媒体宣传 </a:t>
                </a:r>
                <a:endParaRPr lang="zh-CN" altLang="zh-CN" dirty="0"/>
              </a:p>
            </p:txBody>
          </p:sp>
        </p:grpSp>
      </p:grpSp>
      <p:grpSp>
        <p:nvGrpSpPr>
          <p:cNvPr id="30" name="组合 29">
            <a:extLst>
              <a:ext uri="{FF2B5EF4-FFF2-40B4-BE49-F238E27FC236}">
                <a16:creationId xmlns:a16="http://schemas.microsoft.com/office/drawing/2014/main" id="{E3EABAFC-10DF-4D8D-B0D3-7C298F65B82B}"/>
              </a:ext>
            </a:extLst>
          </p:cNvPr>
          <p:cNvGrpSpPr/>
          <p:nvPr/>
        </p:nvGrpSpPr>
        <p:grpSpPr>
          <a:xfrm>
            <a:off x="8594184" y="1918849"/>
            <a:ext cx="2014893" cy="2014976"/>
            <a:chOff x="2640856" y="4136755"/>
            <a:chExt cx="2014893" cy="2014976"/>
          </a:xfrm>
        </p:grpSpPr>
        <p:grpSp>
          <p:nvGrpSpPr>
            <p:cNvPr id="81" name="组合 80">
              <a:extLst>
                <a:ext uri="{FF2B5EF4-FFF2-40B4-BE49-F238E27FC236}">
                  <a16:creationId xmlns:a16="http://schemas.microsoft.com/office/drawing/2014/main" id="{7072DF37-721D-4E5E-BB20-3EED3A135DDE}"/>
                </a:ext>
              </a:extLst>
            </p:cNvPr>
            <p:cNvGrpSpPr/>
            <p:nvPr/>
          </p:nvGrpSpPr>
          <p:grpSpPr>
            <a:xfrm>
              <a:off x="2640856" y="4136755"/>
              <a:ext cx="2014893" cy="2014976"/>
              <a:chOff x="1163926" y="-4749800"/>
              <a:chExt cx="9864148" cy="7346950"/>
            </a:xfrm>
          </p:grpSpPr>
          <p:sp>
            <p:nvSpPr>
              <p:cNvPr id="82" name="椭圆 81">
                <a:extLst>
                  <a:ext uri="{FF2B5EF4-FFF2-40B4-BE49-F238E27FC236}">
                    <a16:creationId xmlns:a16="http://schemas.microsoft.com/office/drawing/2014/main" id="{ADAED177-78A9-4E51-AD41-B5381EFEBBE4}"/>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83" name="椭圆 82">
                <a:extLst>
                  <a:ext uri="{FF2B5EF4-FFF2-40B4-BE49-F238E27FC236}">
                    <a16:creationId xmlns:a16="http://schemas.microsoft.com/office/drawing/2014/main" id="{16E29EF6-9510-4748-A163-057E4C135F51}"/>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96" name="组合 95">
              <a:extLst>
                <a:ext uri="{FF2B5EF4-FFF2-40B4-BE49-F238E27FC236}">
                  <a16:creationId xmlns:a16="http://schemas.microsoft.com/office/drawing/2014/main" id="{54BFAC9E-1263-47FA-96D6-9ED58D5D645E}"/>
                </a:ext>
              </a:extLst>
            </p:cNvPr>
            <p:cNvGrpSpPr/>
            <p:nvPr/>
          </p:nvGrpSpPr>
          <p:grpSpPr>
            <a:xfrm>
              <a:off x="3031584" y="4653672"/>
              <a:ext cx="1311256" cy="993235"/>
              <a:chOff x="-2072803" y="2435765"/>
              <a:chExt cx="1311256" cy="993235"/>
            </a:xfrm>
          </p:grpSpPr>
          <p:sp>
            <p:nvSpPr>
              <p:cNvPr id="97" name="文本框 96">
                <a:extLst>
                  <a:ext uri="{FF2B5EF4-FFF2-40B4-BE49-F238E27FC236}">
                    <a16:creationId xmlns:a16="http://schemas.microsoft.com/office/drawing/2014/main" id="{F7D53378-831B-44DB-932C-FFEDCFE35D7B}"/>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04</a:t>
                </a:r>
                <a:endParaRPr lang="zh-CN" altLang="zh-CN" sz="4400" dirty="0">
                  <a:ln>
                    <a:solidFill>
                      <a:schemeClr val="accent2"/>
                    </a:solidFill>
                  </a:ln>
                  <a:noFill/>
                </a:endParaRPr>
              </a:p>
            </p:txBody>
          </p:sp>
          <p:sp>
            <p:nvSpPr>
              <p:cNvPr id="98" name="文本框 97">
                <a:extLst>
                  <a:ext uri="{FF2B5EF4-FFF2-40B4-BE49-F238E27FC236}">
                    <a16:creationId xmlns:a16="http://schemas.microsoft.com/office/drawing/2014/main" id="{48661201-8565-43FE-BB51-0957E82764C0}"/>
                  </a:ext>
                </a:extLst>
              </p:cNvPr>
              <p:cNvSpPr txBox="1"/>
              <p:nvPr/>
            </p:nvSpPr>
            <p:spPr>
              <a:xfrm>
                <a:off x="-2072803" y="3096601"/>
                <a:ext cx="131125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zh-CN" b="0" i="0" u="none" strike="noStrike" kern="1200" cap="none" spc="0" normalizeH="0" baseline="0" noProof="0" dirty="0">
                    <a:ln>
                      <a:noFill/>
                    </a:ln>
                    <a:effectLst/>
                    <a:uLnTx/>
                    <a:uFillTx/>
                    <a:cs typeface="+mn-cs"/>
                  </a:rPr>
                  <a:t>营销策划 </a:t>
                </a:r>
                <a:endParaRPr lang="zh-CN" altLang="zh-CN" dirty="0"/>
              </a:p>
            </p:txBody>
          </p:sp>
        </p:grpSp>
      </p:grpSp>
      <p:grpSp>
        <p:nvGrpSpPr>
          <p:cNvPr id="40" name="组合 39">
            <a:extLst>
              <a:ext uri="{FF2B5EF4-FFF2-40B4-BE49-F238E27FC236}">
                <a16:creationId xmlns:a16="http://schemas.microsoft.com/office/drawing/2014/main" id="{6362A231-041C-473D-BEA0-9016F3D2BD63}"/>
              </a:ext>
            </a:extLst>
          </p:cNvPr>
          <p:cNvGrpSpPr/>
          <p:nvPr/>
        </p:nvGrpSpPr>
        <p:grpSpPr>
          <a:xfrm>
            <a:off x="695325" y="4293749"/>
            <a:ext cx="2014893" cy="2014976"/>
            <a:chOff x="5971040" y="4136755"/>
            <a:chExt cx="2014893" cy="2014976"/>
          </a:xfrm>
        </p:grpSpPr>
        <p:grpSp>
          <p:nvGrpSpPr>
            <p:cNvPr id="84" name="组合 83">
              <a:extLst>
                <a:ext uri="{FF2B5EF4-FFF2-40B4-BE49-F238E27FC236}">
                  <a16:creationId xmlns:a16="http://schemas.microsoft.com/office/drawing/2014/main" id="{586A544E-6D18-402E-9BE6-ED49FD690A2D}"/>
                </a:ext>
              </a:extLst>
            </p:cNvPr>
            <p:cNvGrpSpPr/>
            <p:nvPr/>
          </p:nvGrpSpPr>
          <p:grpSpPr>
            <a:xfrm>
              <a:off x="5971040" y="4136755"/>
              <a:ext cx="2014893" cy="2014976"/>
              <a:chOff x="1163926" y="-4749800"/>
              <a:chExt cx="9864148" cy="7346950"/>
            </a:xfrm>
          </p:grpSpPr>
          <p:sp>
            <p:nvSpPr>
              <p:cNvPr id="85" name="椭圆 84">
                <a:extLst>
                  <a:ext uri="{FF2B5EF4-FFF2-40B4-BE49-F238E27FC236}">
                    <a16:creationId xmlns:a16="http://schemas.microsoft.com/office/drawing/2014/main" id="{8D1FE4A0-EB12-458D-A203-5E68BD9B0234}"/>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86" name="椭圆 85">
                <a:extLst>
                  <a:ext uri="{FF2B5EF4-FFF2-40B4-BE49-F238E27FC236}">
                    <a16:creationId xmlns:a16="http://schemas.microsoft.com/office/drawing/2014/main" id="{09880C18-65BD-4EB7-98A3-21A2900134E0}"/>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99" name="组合 98">
              <a:extLst>
                <a:ext uri="{FF2B5EF4-FFF2-40B4-BE49-F238E27FC236}">
                  <a16:creationId xmlns:a16="http://schemas.microsoft.com/office/drawing/2014/main" id="{7D727B7C-8D4C-40FD-8EAE-E8C17793AC12}"/>
                </a:ext>
              </a:extLst>
            </p:cNvPr>
            <p:cNvGrpSpPr/>
            <p:nvPr/>
          </p:nvGrpSpPr>
          <p:grpSpPr>
            <a:xfrm>
              <a:off x="6380080" y="4653672"/>
              <a:ext cx="1311256" cy="993235"/>
              <a:chOff x="-2072803" y="2435765"/>
              <a:chExt cx="1311256" cy="993235"/>
            </a:xfrm>
          </p:grpSpPr>
          <p:sp>
            <p:nvSpPr>
              <p:cNvPr id="100" name="文本框 99">
                <a:extLst>
                  <a:ext uri="{FF2B5EF4-FFF2-40B4-BE49-F238E27FC236}">
                    <a16:creationId xmlns:a16="http://schemas.microsoft.com/office/drawing/2014/main" id="{D5084F35-CD07-45E6-9FB2-A4C0A92628BA}"/>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05</a:t>
                </a:r>
                <a:endParaRPr lang="zh-CN" altLang="zh-CN" sz="4400" dirty="0">
                  <a:ln>
                    <a:solidFill>
                      <a:schemeClr val="accent2"/>
                    </a:solidFill>
                  </a:ln>
                  <a:noFill/>
                </a:endParaRPr>
              </a:p>
            </p:txBody>
          </p:sp>
          <p:sp>
            <p:nvSpPr>
              <p:cNvPr id="101" name="文本框 100">
                <a:extLst>
                  <a:ext uri="{FF2B5EF4-FFF2-40B4-BE49-F238E27FC236}">
                    <a16:creationId xmlns:a16="http://schemas.microsoft.com/office/drawing/2014/main" id="{1CE2BCD6-58B4-4208-965F-4734FECA0156}"/>
                  </a:ext>
                </a:extLst>
              </p:cNvPr>
              <p:cNvSpPr txBox="1"/>
              <p:nvPr/>
            </p:nvSpPr>
            <p:spPr>
              <a:xfrm>
                <a:off x="-2072803" y="3096601"/>
                <a:ext cx="131125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zh-CN" b="0" i="0" u="none" strike="noStrike" kern="1200" cap="none" spc="0" normalizeH="0" baseline="0" noProof="0" dirty="0">
                    <a:ln>
                      <a:noFill/>
                    </a:ln>
                    <a:effectLst/>
                    <a:uLnTx/>
                    <a:uFillTx/>
                    <a:cs typeface="+mn-cs"/>
                  </a:rPr>
                  <a:t>活动执行 </a:t>
                </a:r>
                <a:endParaRPr lang="zh-CN" altLang="zh-CN" dirty="0"/>
              </a:p>
            </p:txBody>
          </p:sp>
        </p:grpSp>
      </p:grpSp>
      <p:grpSp>
        <p:nvGrpSpPr>
          <p:cNvPr id="41" name="组合 40">
            <a:extLst>
              <a:ext uri="{FF2B5EF4-FFF2-40B4-BE49-F238E27FC236}">
                <a16:creationId xmlns:a16="http://schemas.microsoft.com/office/drawing/2014/main" id="{ADF11B5B-5B5E-4D8B-AC6F-2AC41A7D227C}"/>
              </a:ext>
            </a:extLst>
          </p:cNvPr>
          <p:cNvGrpSpPr/>
          <p:nvPr/>
        </p:nvGrpSpPr>
        <p:grpSpPr>
          <a:xfrm>
            <a:off x="2891939" y="4293749"/>
            <a:ext cx="2014893" cy="2014976"/>
            <a:chOff x="9301224" y="4136755"/>
            <a:chExt cx="2014893" cy="2014976"/>
          </a:xfrm>
        </p:grpSpPr>
        <p:grpSp>
          <p:nvGrpSpPr>
            <p:cNvPr id="87" name="组合 86">
              <a:extLst>
                <a:ext uri="{FF2B5EF4-FFF2-40B4-BE49-F238E27FC236}">
                  <a16:creationId xmlns:a16="http://schemas.microsoft.com/office/drawing/2014/main" id="{3D95F342-CFE3-4CA3-BF13-614E8087478A}"/>
                </a:ext>
              </a:extLst>
            </p:cNvPr>
            <p:cNvGrpSpPr/>
            <p:nvPr/>
          </p:nvGrpSpPr>
          <p:grpSpPr>
            <a:xfrm>
              <a:off x="9301224" y="4136755"/>
              <a:ext cx="2014893" cy="2014976"/>
              <a:chOff x="1163926" y="-4749800"/>
              <a:chExt cx="9864148" cy="7346950"/>
            </a:xfrm>
          </p:grpSpPr>
          <p:sp>
            <p:nvSpPr>
              <p:cNvPr id="88" name="椭圆 87">
                <a:extLst>
                  <a:ext uri="{FF2B5EF4-FFF2-40B4-BE49-F238E27FC236}">
                    <a16:creationId xmlns:a16="http://schemas.microsoft.com/office/drawing/2014/main" id="{A0052B5A-B1C3-4B09-97E7-F1B5C505BEB7}"/>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89" name="椭圆 88">
                <a:extLst>
                  <a:ext uri="{FF2B5EF4-FFF2-40B4-BE49-F238E27FC236}">
                    <a16:creationId xmlns:a16="http://schemas.microsoft.com/office/drawing/2014/main" id="{84A18C67-8D2E-4BA7-A55F-A175D468F1B7}"/>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102" name="组合 101">
              <a:extLst>
                <a:ext uri="{FF2B5EF4-FFF2-40B4-BE49-F238E27FC236}">
                  <a16:creationId xmlns:a16="http://schemas.microsoft.com/office/drawing/2014/main" id="{D38F6DAD-6A70-475F-8DBC-8CAF64C84380}"/>
                </a:ext>
              </a:extLst>
            </p:cNvPr>
            <p:cNvGrpSpPr/>
            <p:nvPr/>
          </p:nvGrpSpPr>
          <p:grpSpPr>
            <a:xfrm>
              <a:off x="9726394" y="4653672"/>
              <a:ext cx="1231106" cy="993235"/>
              <a:chOff x="-2072803" y="2435765"/>
              <a:chExt cx="1231106" cy="993235"/>
            </a:xfrm>
          </p:grpSpPr>
          <p:sp>
            <p:nvSpPr>
              <p:cNvPr id="103" name="文本框 102">
                <a:extLst>
                  <a:ext uri="{FF2B5EF4-FFF2-40B4-BE49-F238E27FC236}">
                    <a16:creationId xmlns:a16="http://schemas.microsoft.com/office/drawing/2014/main" id="{C5216D22-BA88-4288-BD11-9B7309ABE3DE}"/>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06</a:t>
                </a:r>
                <a:endParaRPr lang="zh-CN" altLang="zh-CN" sz="4400" dirty="0">
                  <a:ln>
                    <a:solidFill>
                      <a:schemeClr val="accent2"/>
                    </a:solidFill>
                  </a:ln>
                  <a:noFill/>
                </a:endParaRPr>
              </a:p>
            </p:txBody>
          </p:sp>
          <p:sp>
            <p:nvSpPr>
              <p:cNvPr id="104" name="文本框 103">
                <a:extLst>
                  <a:ext uri="{FF2B5EF4-FFF2-40B4-BE49-F238E27FC236}">
                    <a16:creationId xmlns:a16="http://schemas.microsoft.com/office/drawing/2014/main" id="{5106D438-A1E2-4F28-81CB-FB4CACCA66CD}"/>
                  </a:ext>
                </a:extLst>
              </p:cNvPr>
              <p:cNvSpPr txBox="1"/>
              <p:nvPr/>
            </p:nvSpPr>
            <p:spPr>
              <a:xfrm>
                <a:off x="-2072803" y="3096601"/>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zh-CN" b="0" i="0" u="none" strike="noStrike" kern="1200" cap="none" spc="0" normalizeH="0" baseline="0" noProof="0" dirty="0">
                    <a:ln>
                      <a:noFill/>
                    </a:ln>
                    <a:effectLst/>
                    <a:uLnTx/>
                    <a:uFillTx/>
                    <a:cs typeface="+mn-cs"/>
                  </a:rPr>
                  <a:t>活动策划</a:t>
                </a:r>
                <a:endParaRPr lang="zh-CN" altLang="zh-CN" dirty="0"/>
              </a:p>
            </p:txBody>
          </p:sp>
        </p:grpSp>
      </p:grpSp>
      <p:grpSp>
        <p:nvGrpSpPr>
          <p:cNvPr id="105" name="组合 104">
            <a:extLst>
              <a:ext uri="{FF2B5EF4-FFF2-40B4-BE49-F238E27FC236}">
                <a16:creationId xmlns:a16="http://schemas.microsoft.com/office/drawing/2014/main" id="{3A7A125D-8BF8-47C6-BDB1-A18702C652D4}"/>
              </a:ext>
            </a:extLst>
          </p:cNvPr>
          <p:cNvGrpSpPr/>
          <p:nvPr/>
        </p:nvGrpSpPr>
        <p:grpSpPr>
          <a:xfrm>
            <a:off x="5088553" y="4293749"/>
            <a:ext cx="2014893" cy="2014976"/>
            <a:chOff x="9301224" y="4136755"/>
            <a:chExt cx="2014893" cy="2014976"/>
          </a:xfrm>
        </p:grpSpPr>
        <p:grpSp>
          <p:nvGrpSpPr>
            <p:cNvPr id="106" name="组合 105">
              <a:extLst>
                <a:ext uri="{FF2B5EF4-FFF2-40B4-BE49-F238E27FC236}">
                  <a16:creationId xmlns:a16="http://schemas.microsoft.com/office/drawing/2014/main" id="{5D340669-5C10-4DF2-9E3D-8C87CA210422}"/>
                </a:ext>
              </a:extLst>
            </p:cNvPr>
            <p:cNvGrpSpPr/>
            <p:nvPr/>
          </p:nvGrpSpPr>
          <p:grpSpPr>
            <a:xfrm>
              <a:off x="9301224" y="4136755"/>
              <a:ext cx="2014893" cy="2014976"/>
              <a:chOff x="1163926" y="-4749800"/>
              <a:chExt cx="9864148" cy="7346950"/>
            </a:xfrm>
          </p:grpSpPr>
          <p:sp>
            <p:nvSpPr>
              <p:cNvPr id="110" name="椭圆 109">
                <a:extLst>
                  <a:ext uri="{FF2B5EF4-FFF2-40B4-BE49-F238E27FC236}">
                    <a16:creationId xmlns:a16="http://schemas.microsoft.com/office/drawing/2014/main" id="{81FC6749-7E09-49ED-84DD-AF043324DD21}"/>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11" name="椭圆 110">
                <a:extLst>
                  <a:ext uri="{FF2B5EF4-FFF2-40B4-BE49-F238E27FC236}">
                    <a16:creationId xmlns:a16="http://schemas.microsoft.com/office/drawing/2014/main" id="{07F582A9-277B-4600-87B4-52091A81A43D}"/>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107" name="组合 106">
              <a:extLst>
                <a:ext uri="{FF2B5EF4-FFF2-40B4-BE49-F238E27FC236}">
                  <a16:creationId xmlns:a16="http://schemas.microsoft.com/office/drawing/2014/main" id="{C47D860D-FD6F-47BF-A59E-ADEA5A586F91}"/>
                </a:ext>
              </a:extLst>
            </p:cNvPr>
            <p:cNvGrpSpPr/>
            <p:nvPr/>
          </p:nvGrpSpPr>
          <p:grpSpPr>
            <a:xfrm>
              <a:off x="9726394" y="4653672"/>
              <a:ext cx="1231106" cy="993235"/>
              <a:chOff x="-2072803" y="2435765"/>
              <a:chExt cx="1231106" cy="993235"/>
            </a:xfrm>
          </p:grpSpPr>
          <p:sp>
            <p:nvSpPr>
              <p:cNvPr id="108" name="文本框 107">
                <a:extLst>
                  <a:ext uri="{FF2B5EF4-FFF2-40B4-BE49-F238E27FC236}">
                    <a16:creationId xmlns:a16="http://schemas.microsoft.com/office/drawing/2014/main" id="{81C1C059-849D-4A6A-BA03-450D406ADDEC}"/>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07</a:t>
                </a:r>
                <a:endParaRPr lang="zh-CN" altLang="zh-CN" sz="4400" dirty="0">
                  <a:ln>
                    <a:solidFill>
                      <a:schemeClr val="accent2"/>
                    </a:solidFill>
                  </a:ln>
                  <a:noFill/>
                </a:endParaRPr>
              </a:p>
            </p:txBody>
          </p:sp>
          <p:sp>
            <p:nvSpPr>
              <p:cNvPr id="109" name="文本框 108">
                <a:extLst>
                  <a:ext uri="{FF2B5EF4-FFF2-40B4-BE49-F238E27FC236}">
                    <a16:creationId xmlns:a16="http://schemas.microsoft.com/office/drawing/2014/main" id="{D5069532-6170-48CB-9A86-FDE4C5096BB6}"/>
                  </a:ext>
                </a:extLst>
              </p:cNvPr>
              <p:cNvSpPr txBox="1"/>
              <p:nvPr/>
            </p:nvSpPr>
            <p:spPr>
              <a:xfrm>
                <a:off x="-2072803" y="3096601"/>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en-US" b="0" i="0" u="none" strike="noStrike" kern="1200" cap="none" spc="0" normalizeH="0" baseline="0" noProof="0" dirty="0">
                    <a:ln>
                      <a:noFill/>
                    </a:ln>
                    <a:effectLst/>
                    <a:uLnTx/>
                    <a:uFillTx/>
                    <a:cs typeface="+mn-cs"/>
                  </a:rPr>
                  <a:t>公关</a:t>
                </a:r>
                <a:r>
                  <a:rPr kumimoji="0" lang="zh-CN" altLang="zh-CN" b="0" i="0" u="none" strike="noStrike" kern="1200" cap="none" spc="0" normalizeH="0" baseline="0" noProof="0" dirty="0">
                    <a:ln>
                      <a:noFill/>
                    </a:ln>
                    <a:effectLst/>
                    <a:uLnTx/>
                    <a:uFillTx/>
                    <a:cs typeface="+mn-cs"/>
                  </a:rPr>
                  <a:t>策划</a:t>
                </a:r>
                <a:endParaRPr lang="zh-CN" altLang="zh-CN" dirty="0"/>
              </a:p>
            </p:txBody>
          </p:sp>
        </p:grpSp>
      </p:grpSp>
      <p:grpSp>
        <p:nvGrpSpPr>
          <p:cNvPr id="112" name="组合 111">
            <a:extLst>
              <a:ext uri="{FF2B5EF4-FFF2-40B4-BE49-F238E27FC236}">
                <a16:creationId xmlns:a16="http://schemas.microsoft.com/office/drawing/2014/main" id="{1BEA086B-4CE2-4444-94E6-9DB98E26E4FD}"/>
              </a:ext>
            </a:extLst>
          </p:cNvPr>
          <p:cNvGrpSpPr/>
          <p:nvPr/>
        </p:nvGrpSpPr>
        <p:grpSpPr>
          <a:xfrm>
            <a:off x="7285167" y="4293749"/>
            <a:ext cx="2014893" cy="2014976"/>
            <a:chOff x="9301224" y="4136755"/>
            <a:chExt cx="2014893" cy="2014976"/>
          </a:xfrm>
        </p:grpSpPr>
        <p:grpSp>
          <p:nvGrpSpPr>
            <p:cNvPr id="113" name="组合 112">
              <a:extLst>
                <a:ext uri="{FF2B5EF4-FFF2-40B4-BE49-F238E27FC236}">
                  <a16:creationId xmlns:a16="http://schemas.microsoft.com/office/drawing/2014/main" id="{4FABE68B-4851-4F3C-8FF8-478E524FF63C}"/>
                </a:ext>
              </a:extLst>
            </p:cNvPr>
            <p:cNvGrpSpPr/>
            <p:nvPr/>
          </p:nvGrpSpPr>
          <p:grpSpPr>
            <a:xfrm>
              <a:off x="9301224" y="4136755"/>
              <a:ext cx="2014893" cy="2014976"/>
              <a:chOff x="1163926" y="-4749800"/>
              <a:chExt cx="9864148" cy="7346950"/>
            </a:xfrm>
          </p:grpSpPr>
          <p:sp>
            <p:nvSpPr>
              <p:cNvPr id="117" name="椭圆 116">
                <a:extLst>
                  <a:ext uri="{FF2B5EF4-FFF2-40B4-BE49-F238E27FC236}">
                    <a16:creationId xmlns:a16="http://schemas.microsoft.com/office/drawing/2014/main" id="{732F666E-EECF-4217-A38F-487C3A00F747}"/>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18" name="椭圆 117">
                <a:extLst>
                  <a:ext uri="{FF2B5EF4-FFF2-40B4-BE49-F238E27FC236}">
                    <a16:creationId xmlns:a16="http://schemas.microsoft.com/office/drawing/2014/main" id="{547F497B-FCF4-4918-9CE6-5A27E8F2B9C1}"/>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114" name="组合 113">
              <a:extLst>
                <a:ext uri="{FF2B5EF4-FFF2-40B4-BE49-F238E27FC236}">
                  <a16:creationId xmlns:a16="http://schemas.microsoft.com/office/drawing/2014/main" id="{AE8EDB74-8632-4605-83FE-C6D0085ED56B}"/>
                </a:ext>
              </a:extLst>
            </p:cNvPr>
            <p:cNvGrpSpPr/>
            <p:nvPr/>
          </p:nvGrpSpPr>
          <p:grpSpPr>
            <a:xfrm>
              <a:off x="9726394" y="4653672"/>
              <a:ext cx="1231106" cy="993235"/>
              <a:chOff x="-2072803" y="2435765"/>
              <a:chExt cx="1231106" cy="993235"/>
            </a:xfrm>
          </p:grpSpPr>
          <p:sp>
            <p:nvSpPr>
              <p:cNvPr id="115" name="文本框 114">
                <a:extLst>
                  <a:ext uri="{FF2B5EF4-FFF2-40B4-BE49-F238E27FC236}">
                    <a16:creationId xmlns:a16="http://schemas.microsoft.com/office/drawing/2014/main" id="{916A44A8-75DB-4A7C-A65F-6E347F5430BF}"/>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08</a:t>
                </a:r>
                <a:endParaRPr lang="zh-CN" altLang="zh-CN" sz="4400" dirty="0">
                  <a:ln>
                    <a:solidFill>
                      <a:schemeClr val="accent2"/>
                    </a:solidFill>
                  </a:ln>
                  <a:noFill/>
                </a:endParaRPr>
              </a:p>
            </p:txBody>
          </p:sp>
          <p:sp>
            <p:nvSpPr>
              <p:cNvPr id="116" name="文本框 115">
                <a:extLst>
                  <a:ext uri="{FF2B5EF4-FFF2-40B4-BE49-F238E27FC236}">
                    <a16:creationId xmlns:a16="http://schemas.microsoft.com/office/drawing/2014/main" id="{A231ED12-E384-4013-8353-1C8A00C9A574}"/>
                  </a:ext>
                </a:extLst>
              </p:cNvPr>
              <p:cNvSpPr txBox="1"/>
              <p:nvPr/>
            </p:nvSpPr>
            <p:spPr>
              <a:xfrm>
                <a:off x="-2072803" y="3096601"/>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en-US" b="0" i="0" u="none" strike="noStrike" kern="1200" cap="none" spc="0" normalizeH="0" baseline="0" noProof="0" dirty="0">
                    <a:ln>
                      <a:noFill/>
                    </a:ln>
                    <a:effectLst/>
                    <a:uLnTx/>
                    <a:uFillTx/>
                    <a:cs typeface="+mn-cs"/>
                  </a:rPr>
                  <a:t>广告投放</a:t>
                </a:r>
                <a:endParaRPr lang="zh-CN" altLang="zh-CN" dirty="0"/>
              </a:p>
            </p:txBody>
          </p:sp>
        </p:grpSp>
      </p:grpSp>
      <p:grpSp>
        <p:nvGrpSpPr>
          <p:cNvPr id="119" name="组合 118">
            <a:extLst>
              <a:ext uri="{FF2B5EF4-FFF2-40B4-BE49-F238E27FC236}">
                <a16:creationId xmlns:a16="http://schemas.microsoft.com/office/drawing/2014/main" id="{F6940B92-4B66-4FA2-B323-40E62D50448C}"/>
              </a:ext>
            </a:extLst>
          </p:cNvPr>
          <p:cNvGrpSpPr/>
          <p:nvPr/>
        </p:nvGrpSpPr>
        <p:grpSpPr>
          <a:xfrm>
            <a:off x="9481782" y="4293749"/>
            <a:ext cx="2014893" cy="2014976"/>
            <a:chOff x="9301224" y="4136755"/>
            <a:chExt cx="2014893" cy="2014976"/>
          </a:xfrm>
        </p:grpSpPr>
        <p:grpSp>
          <p:nvGrpSpPr>
            <p:cNvPr id="120" name="组合 119">
              <a:extLst>
                <a:ext uri="{FF2B5EF4-FFF2-40B4-BE49-F238E27FC236}">
                  <a16:creationId xmlns:a16="http://schemas.microsoft.com/office/drawing/2014/main" id="{3C097727-DBB2-4B3C-9C9D-D3B57F5C0441}"/>
                </a:ext>
              </a:extLst>
            </p:cNvPr>
            <p:cNvGrpSpPr/>
            <p:nvPr/>
          </p:nvGrpSpPr>
          <p:grpSpPr>
            <a:xfrm>
              <a:off x="9301224" y="4136755"/>
              <a:ext cx="2014893" cy="2014976"/>
              <a:chOff x="1163926" y="-4749800"/>
              <a:chExt cx="9864148" cy="7346950"/>
            </a:xfrm>
          </p:grpSpPr>
          <p:sp>
            <p:nvSpPr>
              <p:cNvPr id="124" name="椭圆 123">
                <a:extLst>
                  <a:ext uri="{FF2B5EF4-FFF2-40B4-BE49-F238E27FC236}">
                    <a16:creationId xmlns:a16="http://schemas.microsoft.com/office/drawing/2014/main" id="{82A726A0-CAFE-4633-958C-02D7F422B453}"/>
                  </a:ext>
                </a:extLst>
              </p:cNvPr>
              <p:cNvSpPr/>
              <p:nvPr/>
            </p:nvSpPr>
            <p:spPr>
              <a:xfrm>
                <a:off x="1163926" y="-4749800"/>
                <a:ext cx="9864148" cy="7346950"/>
              </a:xfrm>
              <a:prstGeom prst="ellipse">
                <a:avLst/>
              </a:prstGeom>
              <a:gradFill flip="none" rotWithShape="1">
                <a:gsLst>
                  <a:gs pos="0">
                    <a:schemeClr val="accent1"/>
                  </a:gs>
                  <a:gs pos="89000">
                    <a:schemeClr val="accent4"/>
                  </a:gs>
                </a:gsLst>
                <a:lin ang="5400000" scaled="1"/>
                <a:tileRect/>
              </a:gradFill>
              <a:ln w="47625">
                <a:noFill/>
              </a:ln>
              <a:effectLst>
                <a:outerShdw blurRad="203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25" name="椭圆 124">
                <a:extLst>
                  <a:ext uri="{FF2B5EF4-FFF2-40B4-BE49-F238E27FC236}">
                    <a16:creationId xmlns:a16="http://schemas.microsoft.com/office/drawing/2014/main" id="{6F8A67BE-65D6-4D26-822C-9674DC9338A9}"/>
                  </a:ext>
                </a:extLst>
              </p:cNvPr>
              <p:cNvSpPr/>
              <p:nvPr/>
            </p:nvSpPr>
            <p:spPr>
              <a:xfrm>
                <a:off x="1428172" y="-4552986"/>
                <a:ext cx="9335656" cy="6953322"/>
              </a:xfrm>
              <a:prstGeom prst="ellipse">
                <a:avLst/>
              </a:prstGeom>
              <a:gradFill flip="none" rotWithShape="1">
                <a:gsLst>
                  <a:gs pos="0">
                    <a:schemeClr val="accent1"/>
                  </a:gs>
                  <a:gs pos="85000">
                    <a:schemeClr val="accent4"/>
                  </a:gs>
                </a:gsLst>
                <a:lin ang="5400000" scaled="1"/>
                <a:tileRect/>
              </a:grad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grpSp>
          <p:nvGrpSpPr>
            <p:cNvPr id="121" name="组合 120">
              <a:extLst>
                <a:ext uri="{FF2B5EF4-FFF2-40B4-BE49-F238E27FC236}">
                  <a16:creationId xmlns:a16="http://schemas.microsoft.com/office/drawing/2014/main" id="{2E2D1E72-56DE-4DD9-9CE6-84B22E94083E}"/>
                </a:ext>
              </a:extLst>
            </p:cNvPr>
            <p:cNvGrpSpPr/>
            <p:nvPr/>
          </p:nvGrpSpPr>
          <p:grpSpPr>
            <a:xfrm>
              <a:off x="9726394" y="4653672"/>
              <a:ext cx="1231106" cy="993235"/>
              <a:chOff x="-2072803" y="2435765"/>
              <a:chExt cx="1231106" cy="993235"/>
            </a:xfrm>
          </p:grpSpPr>
          <p:sp>
            <p:nvSpPr>
              <p:cNvPr id="122" name="文本框 121">
                <a:extLst>
                  <a:ext uri="{FF2B5EF4-FFF2-40B4-BE49-F238E27FC236}">
                    <a16:creationId xmlns:a16="http://schemas.microsoft.com/office/drawing/2014/main" id="{E9C98B5C-F67F-4F3C-9495-69C5B6BC1D9D}"/>
                  </a:ext>
                </a:extLst>
              </p:cNvPr>
              <p:cNvSpPr txBox="1"/>
              <p:nvPr/>
            </p:nvSpPr>
            <p:spPr>
              <a:xfrm>
                <a:off x="-1798605" y="2435765"/>
                <a:ext cx="686085" cy="609398"/>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en-US" altLang="zh-CN" sz="4400" b="0" i="0" u="none" strike="noStrike" kern="1200" cap="none" spc="0" normalizeH="0" baseline="0" noProof="0" dirty="0">
                    <a:ln>
                      <a:solidFill>
                        <a:schemeClr val="accent2"/>
                      </a:solidFill>
                    </a:ln>
                    <a:noFill/>
                    <a:effectLst/>
                    <a:uLnTx/>
                    <a:uFillTx/>
                    <a:cs typeface="+mn-cs"/>
                  </a:rPr>
                  <a:t>09</a:t>
                </a:r>
                <a:endParaRPr lang="zh-CN" altLang="zh-CN" sz="4400" dirty="0">
                  <a:ln>
                    <a:solidFill>
                      <a:schemeClr val="accent2"/>
                    </a:solidFill>
                  </a:ln>
                  <a:noFill/>
                </a:endParaRPr>
              </a:p>
            </p:txBody>
          </p:sp>
          <p:sp>
            <p:nvSpPr>
              <p:cNvPr id="123" name="文本框 122">
                <a:extLst>
                  <a:ext uri="{FF2B5EF4-FFF2-40B4-BE49-F238E27FC236}">
                    <a16:creationId xmlns:a16="http://schemas.microsoft.com/office/drawing/2014/main" id="{AB0F11BE-9752-4333-9C74-574CCE3664F6}"/>
                  </a:ext>
                </a:extLst>
              </p:cNvPr>
              <p:cNvSpPr txBox="1"/>
              <p:nvPr/>
            </p:nvSpPr>
            <p:spPr>
              <a:xfrm>
                <a:off x="-2072803" y="3096601"/>
                <a:ext cx="1231106" cy="332399"/>
              </a:xfrm>
              <a:prstGeom prst="rect">
                <a:avLst/>
              </a:prstGeom>
              <a:noFill/>
            </p:spPr>
            <p:txBody>
              <a:bodyPr wrap="none" lIns="0" tIns="0" rIns="0" bIns="0" rtlCol="0">
                <a:spAutoFit/>
              </a:bodyPr>
              <a:lstStyle>
                <a:defPPr>
                  <a:defRPr lang="en-US"/>
                </a:defPPr>
                <a:lvl1pPr indent="0" defTabSz="914400">
                  <a:lnSpc>
                    <a:spcPct val="90000"/>
                  </a:lnSpc>
                  <a:spcBef>
                    <a:spcPts val="1000"/>
                  </a:spcBef>
                  <a:buFont typeface="Arial" panose="020B0604020202020204" pitchFamily="34" charset="0"/>
                  <a:buNone/>
                  <a:defRPr sz="2400">
                    <a:solidFill>
                      <a:schemeClr val="bg2"/>
                    </a:solidFill>
                    <a:latin typeface="+mj-ea"/>
                    <a:ea typeface="+mj-ea"/>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kumimoji="0" lang="zh-CN" altLang="en-US" b="0" i="0" u="none" strike="noStrike" kern="1200" cap="none" spc="0" normalizeH="0" baseline="0" noProof="0" dirty="0">
                    <a:ln>
                      <a:noFill/>
                    </a:ln>
                    <a:effectLst/>
                    <a:uLnTx/>
                    <a:uFillTx/>
                    <a:cs typeface="+mn-cs"/>
                  </a:rPr>
                  <a:t>网站策划</a:t>
                </a:r>
                <a:endParaRPr lang="zh-CN" altLang="zh-CN" dirty="0"/>
              </a:p>
            </p:txBody>
          </p:sp>
        </p:grpSp>
      </p:grpSp>
    </p:spTree>
    <p:extLst>
      <p:ext uri="{BB962C8B-B14F-4D97-AF65-F5344CB8AC3E}">
        <p14:creationId xmlns:p14="http://schemas.microsoft.com/office/powerpoint/2010/main" val="355601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本占位符 60">
            <a:extLst>
              <a:ext uri="{FF2B5EF4-FFF2-40B4-BE49-F238E27FC236}">
                <a16:creationId xmlns:a16="http://schemas.microsoft.com/office/drawing/2014/main" id="{E4BD196D-F7AF-47E4-B4FC-48151D60D80A}"/>
              </a:ext>
            </a:extLst>
          </p:cNvPr>
          <p:cNvSpPr>
            <a:spLocks noGrp="1"/>
          </p:cNvSpPr>
          <p:nvPr>
            <p:ph type="body" sz="quarter" idx="10"/>
          </p:nvPr>
        </p:nvSpPr>
        <p:spPr/>
        <p:txBody>
          <a:bodyPr/>
          <a:lstStyle/>
          <a:p>
            <a:r>
              <a:rPr lang="zh-CN" altLang="en-US" sz="3200" dirty="0">
                <a:solidFill>
                  <a:schemeClr val="bg2"/>
                </a:solidFill>
                <a:latin typeface="+mj-ea"/>
                <a:ea typeface="+mj-ea"/>
              </a:rPr>
              <a:t>团队</a:t>
            </a:r>
            <a:r>
              <a:rPr lang="zh-CN" altLang="en-US" sz="3200" dirty="0">
                <a:solidFill>
                  <a:schemeClr val="accent2"/>
                </a:solidFill>
                <a:latin typeface="+mj-ea"/>
                <a:ea typeface="+mj-ea"/>
              </a:rPr>
              <a:t>成员</a:t>
            </a:r>
          </a:p>
        </p:txBody>
      </p:sp>
      <p:sp>
        <p:nvSpPr>
          <p:cNvPr id="62" name="文本占位符 61">
            <a:extLst>
              <a:ext uri="{FF2B5EF4-FFF2-40B4-BE49-F238E27FC236}">
                <a16:creationId xmlns:a16="http://schemas.microsoft.com/office/drawing/2014/main" id="{295A835C-2AEB-432B-BE1E-06F30AAFE9A0}"/>
              </a:ext>
            </a:extLst>
          </p:cNvPr>
          <p:cNvSpPr>
            <a:spLocks noGrp="1"/>
          </p:cNvSpPr>
          <p:nvPr>
            <p:ph type="body" sz="quarter" idx="11"/>
          </p:nvPr>
        </p:nvSpPr>
        <p:spPr>
          <a:prstGeom prst="rect">
            <a:avLst/>
          </a:prstGeom>
          <a:noFill/>
        </p:spPr>
        <p:txBody>
          <a:bodyPr wrap="square" lIns="0" tIns="0" rIns="0" bIns="0" rtlCol="0">
            <a:spAutoFit/>
          </a:bodyPr>
          <a:lstStyle/>
          <a:p>
            <a:r>
              <a:rPr lang="en-US" altLang="zh-CN" dirty="0">
                <a:solidFill>
                  <a:schemeClr val="accent5">
                    <a:alpha val="50000"/>
                  </a:schemeClr>
                </a:solidFill>
              </a:rPr>
              <a:t>Team members</a:t>
            </a:r>
          </a:p>
        </p:txBody>
      </p:sp>
      <p:grpSp>
        <p:nvGrpSpPr>
          <p:cNvPr id="2" name="组合 1">
            <a:extLst>
              <a:ext uri="{FF2B5EF4-FFF2-40B4-BE49-F238E27FC236}">
                <a16:creationId xmlns:a16="http://schemas.microsoft.com/office/drawing/2014/main" id="{AAC0CD00-01E8-41C9-B2D4-416501718C60}"/>
              </a:ext>
            </a:extLst>
          </p:cNvPr>
          <p:cNvGrpSpPr/>
          <p:nvPr/>
        </p:nvGrpSpPr>
        <p:grpSpPr>
          <a:xfrm>
            <a:off x="713482" y="1786704"/>
            <a:ext cx="2251456" cy="2251548"/>
            <a:chOff x="810507" y="1761652"/>
            <a:chExt cx="2251456" cy="2251548"/>
          </a:xfrm>
        </p:grpSpPr>
        <p:sp>
          <p:nvSpPr>
            <p:cNvPr id="124" name="椭圆 123">
              <a:extLst>
                <a:ext uri="{FF2B5EF4-FFF2-40B4-BE49-F238E27FC236}">
                  <a16:creationId xmlns:a16="http://schemas.microsoft.com/office/drawing/2014/main" id="{920EB1EC-EE32-4292-AA0D-CC4145737981}"/>
                </a:ext>
              </a:extLst>
            </p:cNvPr>
            <p:cNvSpPr/>
            <p:nvPr/>
          </p:nvSpPr>
          <p:spPr>
            <a:xfrm>
              <a:off x="810507" y="1761652"/>
              <a:ext cx="2251456" cy="2251548"/>
            </a:xfrm>
            <a:prstGeom prst="ellipse">
              <a:avLst/>
            </a:prstGeom>
            <a:gradFill flip="none" rotWithShape="1">
              <a:gsLst>
                <a:gs pos="0">
                  <a:schemeClr val="accent1"/>
                </a:gs>
                <a:gs pos="85000">
                  <a:schemeClr val="accent4"/>
                </a:gs>
              </a:gsLst>
              <a:lin ang="5400000" scaled="1"/>
              <a:tileRect/>
            </a:gra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47" name="椭圆 46">
              <a:extLst>
                <a:ext uri="{FF2B5EF4-FFF2-40B4-BE49-F238E27FC236}">
                  <a16:creationId xmlns:a16="http://schemas.microsoft.com/office/drawing/2014/main" id="{2BC8F841-3C93-4921-A269-74D3BAB3221F}"/>
                </a:ext>
              </a:extLst>
            </p:cNvPr>
            <p:cNvSpPr/>
            <p:nvPr/>
          </p:nvSpPr>
          <p:spPr>
            <a:xfrm>
              <a:off x="873880" y="1825071"/>
              <a:ext cx="2124710" cy="2124710"/>
            </a:xfrm>
            <a:prstGeom prst="ellipse">
              <a:avLst/>
            </a:prstGeom>
            <a:blipFill>
              <a:blip r:embed="rId2">
                <a:alphaModFix amt="80000"/>
              </a:blip>
              <a:srcRect/>
              <a:stretch>
                <a:fillRect l="-81458" t="-32048" r="-77082" b="-405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3" name="文本框 72">
            <a:extLst>
              <a:ext uri="{FF2B5EF4-FFF2-40B4-BE49-F238E27FC236}">
                <a16:creationId xmlns:a16="http://schemas.microsoft.com/office/drawing/2014/main" id="{2FA372F9-6484-44E1-AF6D-121BAB3868CA}"/>
              </a:ext>
            </a:extLst>
          </p:cNvPr>
          <p:cNvSpPr txBox="1"/>
          <p:nvPr/>
        </p:nvSpPr>
        <p:spPr>
          <a:xfrm>
            <a:off x="1131324" y="4515148"/>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dirty="0">
                <a:solidFill>
                  <a:schemeClr val="accent2"/>
                </a:solidFill>
              </a:rPr>
              <a:t>易二三</a:t>
            </a:r>
            <a:endParaRPr lang="zh-CN" altLang="zh-CN" dirty="0">
              <a:solidFill>
                <a:schemeClr val="accent2"/>
              </a:solidFill>
            </a:endParaRPr>
          </a:p>
        </p:txBody>
      </p:sp>
      <p:sp>
        <p:nvSpPr>
          <p:cNvPr id="93" name="文本框 92">
            <a:extLst>
              <a:ext uri="{FF2B5EF4-FFF2-40B4-BE49-F238E27FC236}">
                <a16:creationId xmlns:a16="http://schemas.microsoft.com/office/drawing/2014/main" id="{2FD65368-C821-4E04-B713-8991CB2F50A0}"/>
              </a:ext>
            </a:extLst>
          </p:cNvPr>
          <p:cNvSpPr txBox="1"/>
          <p:nvPr/>
        </p:nvSpPr>
        <p:spPr>
          <a:xfrm>
            <a:off x="769220" y="4935835"/>
            <a:ext cx="2139981" cy="417550"/>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sz="1800" dirty="0">
                <a:solidFill>
                  <a:schemeClr val="bg2">
                    <a:alpha val="80000"/>
                  </a:schemeClr>
                </a:solidFill>
              </a:rPr>
              <a:t>品牌部总监</a:t>
            </a:r>
            <a:endParaRPr lang="en-US" altLang="zh-CN" sz="1800" dirty="0">
              <a:solidFill>
                <a:schemeClr val="bg2">
                  <a:alpha val="80000"/>
                </a:schemeClr>
              </a:solidFill>
            </a:endParaRPr>
          </a:p>
        </p:txBody>
      </p:sp>
      <p:sp>
        <p:nvSpPr>
          <p:cNvPr id="123" name="文本框 122">
            <a:extLst>
              <a:ext uri="{FF2B5EF4-FFF2-40B4-BE49-F238E27FC236}">
                <a16:creationId xmlns:a16="http://schemas.microsoft.com/office/drawing/2014/main" id="{1A6EC2F8-20A9-4C65-85F0-E886B94A67F9}"/>
              </a:ext>
            </a:extLst>
          </p:cNvPr>
          <p:cNvSpPr txBox="1"/>
          <p:nvPr/>
        </p:nvSpPr>
        <p:spPr>
          <a:xfrm>
            <a:off x="769220" y="5378180"/>
            <a:ext cx="2139981" cy="701474"/>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dirty="0"/>
              <a:t>擅长品牌运营</a:t>
            </a:r>
            <a:endParaRPr lang="en-US" altLang="zh-CN" dirty="0"/>
          </a:p>
          <a:p>
            <a:pPr algn="ctr"/>
            <a:r>
              <a:rPr lang="zh-CN" altLang="en-US" dirty="0"/>
              <a:t>擅长打造</a:t>
            </a:r>
            <a:r>
              <a:rPr lang="en-US" altLang="zh-CN" dirty="0"/>
              <a:t>IP</a:t>
            </a:r>
            <a:endParaRPr lang="en-US" altLang="zh-CN" sz="1400" dirty="0">
              <a:solidFill>
                <a:schemeClr val="bg2">
                  <a:alpha val="80000"/>
                </a:schemeClr>
              </a:solidFill>
            </a:endParaRPr>
          </a:p>
        </p:txBody>
      </p:sp>
      <p:sp>
        <p:nvSpPr>
          <p:cNvPr id="106" name="文本框 105">
            <a:extLst>
              <a:ext uri="{FF2B5EF4-FFF2-40B4-BE49-F238E27FC236}">
                <a16:creationId xmlns:a16="http://schemas.microsoft.com/office/drawing/2014/main" id="{8C2F1926-274E-482C-BA1D-6E65C35D48F5}"/>
              </a:ext>
            </a:extLst>
          </p:cNvPr>
          <p:cNvSpPr txBox="1"/>
          <p:nvPr/>
        </p:nvSpPr>
        <p:spPr>
          <a:xfrm>
            <a:off x="3976124" y="4515148"/>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dirty="0">
                <a:solidFill>
                  <a:schemeClr val="accent2"/>
                </a:solidFill>
              </a:rPr>
              <a:t>张三四</a:t>
            </a:r>
            <a:endParaRPr lang="zh-CN" altLang="zh-CN" dirty="0">
              <a:solidFill>
                <a:schemeClr val="accent2"/>
              </a:solidFill>
            </a:endParaRPr>
          </a:p>
        </p:txBody>
      </p:sp>
      <p:sp>
        <p:nvSpPr>
          <p:cNvPr id="113" name="文本框 112">
            <a:extLst>
              <a:ext uri="{FF2B5EF4-FFF2-40B4-BE49-F238E27FC236}">
                <a16:creationId xmlns:a16="http://schemas.microsoft.com/office/drawing/2014/main" id="{64DFB463-5014-4E42-B632-148363B059D7}"/>
              </a:ext>
            </a:extLst>
          </p:cNvPr>
          <p:cNvSpPr txBox="1"/>
          <p:nvPr/>
        </p:nvSpPr>
        <p:spPr>
          <a:xfrm>
            <a:off x="6817840" y="4515148"/>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dirty="0">
                <a:solidFill>
                  <a:schemeClr val="accent2"/>
                </a:solidFill>
              </a:rPr>
              <a:t>周五六</a:t>
            </a:r>
            <a:endParaRPr lang="zh-CN" altLang="zh-CN" dirty="0">
              <a:solidFill>
                <a:schemeClr val="accent2"/>
              </a:solidFill>
            </a:endParaRPr>
          </a:p>
        </p:txBody>
      </p:sp>
      <p:sp>
        <p:nvSpPr>
          <p:cNvPr id="118" name="文本框 117">
            <a:extLst>
              <a:ext uri="{FF2B5EF4-FFF2-40B4-BE49-F238E27FC236}">
                <a16:creationId xmlns:a16="http://schemas.microsoft.com/office/drawing/2014/main" id="{07F5E275-CB6B-434D-BDB3-53FE42D6F254}"/>
              </a:ext>
            </a:extLst>
          </p:cNvPr>
          <p:cNvSpPr txBox="1"/>
          <p:nvPr/>
        </p:nvSpPr>
        <p:spPr>
          <a:xfrm>
            <a:off x="9641812" y="4515148"/>
            <a:ext cx="1415772" cy="461665"/>
          </a:xfrm>
          <a:prstGeom prst="rect">
            <a:avLst/>
          </a:prstGeom>
          <a:noFill/>
        </p:spPr>
        <p:txBody>
          <a:bodyPr wrap="square">
            <a:spAutoFit/>
          </a:bodyPr>
          <a:lstStyle>
            <a:defPPr>
              <a:defRPr lang="en-US"/>
            </a:defPPr>
            <a:lvl1pPr algn="just">
              <a:defRPr sz="2400">
                <a:solidFill>
                  <a:schemeClr val="bg2"/>
                </a:solidFill>
                <a:latin typeface="+mj-ea"/>
                <a:ea typeface="+mj-ea"/>
              </a:defRPr>
            </a:lvl1pPr>
          </a:lstStyle>
          <a:p>
            <a:pPr algn="ctr"/>
            <a:r>
              <a:rPr lang="zh-CN" altLang="en-US" dirty="0">
                <a:solidFill>
                  <a:schemeClr val="accent2"/>
                </a:solidFill>
              </a:rPr>
              <a:t>陆七八</a:t>
            </a:r>
            <a:endParaRPr lang="zh-CN" altLang="zh-CN" dirty="0">
              <a:solidFill>
                <a:schemeClr val="accent2"/>
              </a:solidFill>
            </a:endParaRPr>
          </a:p>
        </p:txBody>
      </p:sp>
      <p:grpSp>
        <p:nvGrpSpPr>
          <p:cNvPr id="125" name="组合 124">
            <a:extLst>
              <a:ext uri="{FF2B5EF4-FFF2-40B4-BE49-F238E27FC236}">
                <a16:creationId xmlns:a16="http://schemas.microsoft.com/office/drawing/2014/main" id="{949DB0C4-3CC3-41FB-A11F-AB94365CE523}"/>
              </a:ext>
            </a:extLst>
          </p:cNvPr>
          <p:cNvGrpSpPr/>
          <p:nvPr/>
        </p:nvGrpSpPr>
        <p:grpSpPr>
          <a:xfrm>
            <a:off x="3558703" y="1761652"/>
            <a:ext cx="2251456" cy="2251548"/>
            <a:chOff x="810507" y="1761652"/>
            <a:chExt cx="2251456" cy="2251548"/>
          </a:xfrm>
        </p:grpSpPr>
        <p:sp>
          <p:nvSpPr>
            <p:cNvPr id="126" name="椭圆 125">
              <a:extLst>
                <a:ext uri="{FF2B5EF4-FFF2-40B4-BE49-F238E27FC236}">
                  <a16:creationId xmlns:a16="http://schemas.microsoft.com/office/drawing/2014/main" id="{ABED67E5-75C7-41FC-B98D-0D1709360D57}"/>
                </a:ext>
              </a:extLst>
            </p:cNvPr>
            <p:cNvSpPr/>
            <p:nvPr/>
          </p:nvSpPr>
          <p:spPr>
            <a:xfrm>
              <a:off x="810507" y="1761652"/>
              <a:ext cx="2251456" cy="2251548"/>
            </a:xfrm>
            <a:prstGeom prst="ellipse">
              <a:avLst/>
            </a:prstGeom>
            <a:gradFill flip="none" rotWithShape="1">
              <a:gsLst>
                <a:gs pos="0">
                  <a:schemeClr val="accent1"/>
                </a:gs>
                <a:gs pos="85000">
                  <a:schemeClr val="accent4"/>
                </a:gs>
              </a:gsLst>
              <a:lin ang="5400000" scaled="1"/>
              <a:tileRect/>
            </a:gra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27" name="椭圆 126">
              <a:extLst>
                <a:ext uri="{FF2B5EF4-FFF2-40B4-BE49-F238E27FC236}">
                  <a16:creationId xmlns:a16="http://schemas.microsoft.com/office/drawing/2014/main" id="{BD7AEF1F-9CDA-4679-963B-4C983EFEAD01}"/>
                </a:ext>
              </a:extLst>
            </p:cNvPr>
            <p:cNvSpPr/>
            <p:nvPr/>
          </p:nvSpPr>
          <p:spPr>
            <a:xfrm>
              <a:off x="873880" y="1825071"/>
              <a:ext cx="2124710" cy="2124710"/>
            </a:xfrm>
            <a:prstGeom prst="ellipse">
              <a:avLst/>
            </a:prstGeom>
            <a:blipFill>
              <a:blip r:embed="rId2">
                <a:alphaModFix amt="80000"/>
              </a:blip>
              <a:srcRect/>
              <a:stretch>
                <a:fillRect l="-81458" t="-32048" r="-77082" b="-405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8" name="组合 127">
            <a:extLst>
              <a:ext uri="{FF2B5EF4-FFF2-40B4-BE49-F238E27FC236}">
                <a16:creationId xmlns:a16="http://schemas.microsoft.com/office/drawing/2014/main" id="{E35334FF-1295-4856-8E55-F53B8201726E}"/>
              </a:ext>
            </a:extLst>
          </p:cNvPr>
          <p:cNvGrpSpPr/>
          <p:nvPr/>
        </p:nvGrpSpPr>
        <p:grpSpPr>
          <a:xfrm>
            <a:off x="6399998" y="1761652"/>
            <a:ext cx="2251456" cy="2251548"/>
            <a:chOff x="810507" y="1761652"/>
            <a:chExt cx="2251456" cy="2251548"/>
          </a:xfrm>
        </p:grpSpPr>
        <p:sp>
          <p:nvSpPr>
            <p:cNvPr id="129" name="椭圆 128">
              <a:extLst>
                <a:ext uri="{FF2B5EF4-FFF2-40B4-BE49-F238E27FC236}">
                  <a16:creationId xmlns:a16="http://schemas.microsoft.com/office/drawing/2014/main" id="{A0FC54CF-EB14-4F29-9E5A-8662635A9A51}"/>
                </a:ext>
              </a:extLst>
            </p:cNvPr>
            <p:cNvSpPr/>
            <p:nvPr/>
          </p:nvSpPr>
          <p:spPr>
            <a:xfrm>
              <a:off x="810507" y="1761652"/>
              <a:ext cx="2251456" cy="2251548"/>
            </a:xfrm>
            <a:prstGeom prst="ellipse">
              <a:avLst/>
            </a:prstGeom>
            <a:gradFill flip="none" rotWithShape="1">
              <a:gsLst>
                <a:gs pos="0">
                  <a:schemeClr val="accent1"/>
                </a:gs>
                <a:gs pos="85000">
                  <a:schemeClr val="accent4"/>
                </a:gs>
              </a:gsLst>
              <a:lin ang="5400000" scaled="1"/>
              <a:tileRect/>
            </a:gra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30" name="椭圆 129">
              <a:extLst>
                <a:ext uri="{FF2B5EF4-FFF2-40B4-BE49-F238E27FC236}">
                  <a16:creationId xmlns:a16="http://schemas.microsoft.com/office/drawing/2014/main" id="{BF3EDB42-7385-4CA8-B874-D2946FD6EA17}"/>
                </a:ext>
              </a:extLst>
            </p:cNvPr>
            <p:cNvSpPr/>
            <p:nvPr/>
          </p:nvSpPr>
          <p:spPr>
            <a:xfrm>
              <a:off x="873880" y="1825071"/>
              <a:ext cx="2124710" cy="2124710"/>
            </a:xfrm>
            <a:prstGeom prst="ellipse">
              <a:avLst/>
            </a:prstGeom>
            <a:blipFill>
              <a:blip r:embed="rId2">
                <a:alphaModFix amt="80000"/>
              </a:blip>
              <a:srcRect/>
              <a:stretch>
                <a:fillRect l="-81458" t="-32048" r="-77082" b="-405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1" name="组合 130">
            <a:extLst>
              <a:ext uri="{FF2B5EF4-FFF2-40B4-BE49-F238E27FC236}">
                <a16:creationId xmlns:a16="http://schemas.microsoft.com/office/drawing/2014/main" id="{19948598-4494-4DB9-8870-89410A2B61A6}"/>
              </a:ext>
            </a:extLst>
          </p:cNvPr>
          <p:cNvGrpSpPr/>
          <p:nvPr/>
        </p:nvGrpSpPr>
        <p:grpSpPr>
          <a:xfrm>
            <a:off x="9223970" y="1761652"/>
            <a:ext cx="2251456" cy="2251548"/>
            <a:chOff x="810507" y="1761652"/>
            <a:chExt cx="2251456" cy="2251548"/>
          </a:xfrm>
        </p:grpSpPr>
        <p:sp>
          <p:nvSpPr>
            <p:cNvPr id="132" name="椭圆 131">
              <a:extLst>
                <a:ext uri="{FF2B5EF4-FFF2-40B4-BE49-F238E27FC236}">
                  <a16:creationId xmlns:a16="http://schemas.microsoft.com/office/drawing/2014/main" id="{EC34F1AC-74C6-4C4F-9DC7-9C297AA6F76F}"/>
                </a:ext>
              </a:extLst>
            </p:cNvPr>
            <p:cNvSpPr/>
            <p:nvPr/>
          </p:nvSpPr>
          <p:spPr>
            <a:xfrm>
              <a:off x="810507" y="1761652"/>
              <a:ext cx="2251456" cy="2251548"/>
            </a:xfrm>
            <a:prstGeom prst="ellipse">
              <a:avLst/>
            </a:prstGeom>
            <a:gradFill flip="none" rotWithShape="1">
              <a:gsLst>
                <a:gs pos="0">
                  <a:schemeClr val="accent1"/>
                </a:gs>
                <a:gs pos="85000">
                  <a:schemeClr val="accent4"/>
                </a:gs>
              </a:gsLst>
              <a:lin ang="5400000" scaled="1"/>
              <a:tileRect/>
            </a:gra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33" name="椭圆 132">
              <a:extLst>
                <a:ext uri="{FF2B5EF4-FFF2-40B4-BE49-F238E27FC236}">
                  <a16:creationId xmlns:a16="http://schemas.microsoft.com/office/drawing/2014/main" id="{52AAA093-348D-4127-92BD-F0DD4E9F5BA6}"/>
                </a:ext>
              </a:extLst>
            </p:cNvPr>
            <p:cNvSpPr/>
            <p:nvPr/>
          </p:nvSpPr>
          <p:spPr>
            <a:xfrm>
              <a:off x="873880" y="1825071"/>
              <a:ext cx="2124710" cy="2124710"/>
            </a:xfrm>
            <a:prstGeom prst="ellipse">
              <a:avLst/>
            </a:prstGeom>
            <a:blipFill>
              <a:blip r:embed="rId2">
                <a:alphaModFix amt="80000"/>
              </a:blip>
              <a:srcRect/>
              <a:stretch>
                <a:fillRect l="-81458" t="-32048" r="-77082" b="-405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文本框 28">
            <a:extLst>
              <a:ext uri="{FF2B5EF4-FFF2-40B4-BE49-F238E27FC236}">
                <a16:creationId xmlns:a16="http://schemas.microsoft.com/office/drawing/2014/main" id="{59FBC259-8EC9-4B28-B2FA-CC14034DDE8A}"/>
              </a:ext>
            </a:extLst>
          </p:cNvPr>
          <p:cNvSpPr txBox="1"/>
          <p:nvPr/>
        </p:nvSpPr>
        <p:spPr>
          <a:xfrm>
            <a:off x="3614020" y="4935835"/>
            <a:ext cx="2139981" cy="417550"/>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sz="1800" dirty="0">
                <a:solidFill>
                  <a:schemeClr val="bg2">
                    <a:alpha val="80000"/>
                  </a:schemeClr>
                </a:solidFill>
              </a:rPr>
              <a:t>营销部经理</a:t>
            </a:r>
            <a:endParaRPr lang="en-US" altLang="zh-CN" sz="1800" dirty="0">
              <a:solidFill>
                <a:schemeClr val="bg2">
                  <a:alpha val="80000"/>
                </a:schemeClr>
              </a:solidFill>
            </a:endParaRPr>
          </a:p>
        </p:txBody>
      </p:sp>
      <p:sp>
        <p:nvSpPr>
          <p:cNvPr id="30" name="文本框 29">
            <a:extLst>
              <a:ext uri="{FF2B5EF4-FFF2-40B4-BE49-F238E27FC236}">
                <a16:creationId xmlns:a16="http://schemas.microsoft.com/office/drawing/2014/main" id="{86146029-98B1-47E4-80DE-45FAB5018C97}"/>
              </a:ext>
            </a:extLst>
          </p:cNvPr>
          <p:cNvSpPr txBox="1"/>
          <p:nvPr/>
        </p:nvSpPr>
        <p:spPr>
          <a:xfrm>
            <a:off x="3614020" y="5378180"/>
            <a:ext cx="2139981" cy="701474"/>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dirty="0"/>
              <a:t>熟悉营销策略</a:t>
            </a:r>
            <a:endParaRPr lang="en-US" altLang="zh-CN" dirty="0"/>
          </a:p>
          <a:p>
            <a:pPr algn="ctr"/>
            <a:r>
              <a:rPr lang="zh-CN" altLang="en-US" dirty="0"/>
              <a:t>擅长运营策划</a:t>
            </a:r>
            <a:endParaRPr lang="en-US" altLang="zh-CN" dirty="0"/>
          </a:p>
        </p:txBody>
      </p:sp>
      <p:sp>
        <p:nvSpPr>
          <p:cNvPr id="31" name="文本框 30">
            <a:extLst>
              <a:ext uri="{FF2B5EF4-FFF2-40B4-BE49-F238E27FC236}">
                <a16:creationId xmlns:a16="http://schemas.microsoft.com/office/drawing/2014/main" id="{46D64EEE-54F1-4E85-AA78-A9340E168CC9}"/>
              </a:ext>
            </a:extLst>
          </p:cNvPr>
          <p:cNvSpPr txBox="1"/>
          <p:nvPr/>
        </p:nvSpPr>
        <p:spPr>
          <a:xfrm>
            <a:off x="6455736" y="4935835"/>
            <a:ext cx="2139981" cy="417550"/>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sz="1800" dirty="0">
                <a:solidFill>
                  <a:schemeClr val="bg2">
                    <a:alpha val="80000"/>
                  </a:schemeClr>
                </a:solidFill>
              </a:rPr>
              <a:t>品牌部总监</a:t>
            </a:r>
            <a:endParaRPr lang="en-US" altLang="zh-CN" sz="1800" dirty="0">
              <a:solidFill>
                <a:schemeClr val="bg2">
                  <a:alpha val="80000"/>
                </a:schemeClr>
              </a:solidFill>
            </a:endParaRPr>
          </a:p>
        </p:txBody>
      </p:sp>
      <p:sp>
        <p:nvSpPr>
          <p:cNvPr id="32" name="文本框 31">
            <a:extLst>
              <a:ext uri="{FF2B5EF4-FFF2-40B4-BE49-F238E27FC236}">
                <a16:creationId xmlns:a16="http://schemas.microsoft.com/office/drawing/2014/main" id="{21C38DFE-44CA-44B8-B034-0DC265D263B2}"/>
              </a:ext>
            </a:extLst>
          </p:cNvPr>
          <p:cNvSpPr txBox="1"/>
          <p:nvPr/>
        </p:nvSpPr>
        <p:spPr>
          <a:xfrm>
            <a:off x="6455736" y="5378180"/>
            <a:ext cx="2139981" cy="701474"/>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dirty="0"/>
              <a:t>擅长创意设计</a:t>
            </a:r>
            <a:endParaRPr lang="en-US" altLang="zh-CN" dirty="0"/>
          </a:p>
          <a:p>
            <a:pPr algn="ctr"/>
            <a:r>
              <a:rPr lang="zh-CN" altLang="en-US" dirty="0"/>
              <a:t>让人耳目一新</a:t>
            </a:r>
            <a:endParaRPr lang="zh-CN" altLang="zh-CN" dirty="0"/>
          </a:p>
        </p:txBody>
      </p:sp>
      <p:sp>
        <p:nvSpPr>
          <p:cNvPr id="33" name="文本框 32">
            <a:extLst>
              <a:ext uri="{FF2B5EF4-FFF2-40B4-BE49-F238E27FC236}">
                <a16:creationId xmlns:a16="http://schemas.microsoft.com/office/drawing/2014/main" id="{1520F7A0-8E0F-4360-8E04-BA743596AA1C}"/>
              </a:ext>
            </a:extLst>
          </p:cNvPr>
          <p:cNvSpPr txBox="1"/>
          <p:nvPr/>
        </p:nvSpPr>
        <p:spPr>
          <a:xfrm>
            <a:off x="9279708" y="4935835"/>
            <a:ext cx="2139981" cy="417550"/>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sz="1800" dirty="0">
                <a:solidFill>
                  <a:schemeClr val="bg2">
                    <a:alpha val="80000"/>
                  </a:schemeClr>
                </a:solidFill>
              </a:rPr>
              <a:t>技术部总监</a:t>
            </a:r>
            <a:endParaRPr lang="en-US" altLang="zh-CN" sz="1800" dirty="0">
              <a:solidFill>
                <a:schemeClr val="bg2">
                  <a:alpha val="80000"/>
                </a:schemeClr>
              </a:solidFill>
            </a:endParaRPr>
          </a:p>
        </p:txBody>
      </p:sp>
      <p:sp>
        <p:nvSpPr>
          <p:cNvPr id="34" name="文本框 33">
            <a:extLst>
              <a:ext uri="{FF2B5EF4-FFF2-40B4-BE49-F238E27FC236}">
                <a16:creationId xmlns:a16="http://schemas.microsoft.com/office/drawing/2014/main" id="{5FBEE407-85DB-4AD9-8891-B3BB0A1C6B41}"/>
              </a:ext>
            </a:extLst>
          </p:cNvPr>
          <p:cNvSpPr txBox="1"/>
          <p:nvPr/>
        </p:nvSpPr>
        <p:spPr>
          <a:xfrm>
            <a:off x="9279708" y="5378180"/>
            <a:ext cx="2139981" cy="701474"/>
          </a:xfrm>
          <a:prstGeom prst="rect">
            <a:avLst/>
          </a:prstGeom>
          <a:noFill/>
        </p:spPr>
        <p:txBody>
          <a:bodyPr wrap="square">
            <a:spAutoFit/>
          </a:bodyPr>
          <a:lstStyle>
            <a:defPPr>
              <a:defRPr lang="en-US"/>
            </a:defPPr>
            <a:lvl1pPr algn="just">
              <a:lnSpc>
                <a:spcPct val="130000"/>
              </a:lnSpc>
              <a:defRPr sz="1600" kern="1600">
                <a:solidFill>
                  <a:schemeClr val="bg2">
                    <a:alpha val="62000"/>
                  </a:schemeClr>
                </a:solidFill>
                <a:latin typeface="+mn-ea"/>
              </a:defRPr>
            </a:lvl1pPr>
          </a:lstStyle>
          <a:p>
            <a:pPr algn="ctr"/>
            <a:r>
              <a:rPr lang="zh-CN" altLang="en-US" dirty="0"/>
              <a:t>熟悉软件开发</a:t>
            </a:r>
            <a:endParaRPr lang="en-US" altLang="zh-CN" dirty="0"/>
          </a:p>
          <a:p>
            <a:pPr algn="ctr"/>
            <a:r>
              <a:rPr lang="zh-CN" altLang="en-US" dirty="0"/>
              <a:t>负责运维测试</a:t>
            </a:r>
            <a:endParaRPr lang="zh-CN" altLang="zh-CN" dirty="0"/>
          </a:p>
        </p:txBody>
      </p:sp>
    </p:spTree>
    <p:extLst>
      <p:ext uri="{BB962C8B-B14F-4D97-AF65-F5344CB8AC3E}">
        <p14:creationId xmlns:p14="http://schemas.microsoft.com/office/powerpoint/2010/main" val="282657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BAFF97FD-F7A8-4C68-A809-AE0B847F81F3}"/>
              </a:ext>
            </a:extLst>
          </p:cNvPr>
          <p:cNvSpPr>
            <a:spLocks noGrp="1"/>
          </p:cNvSpPr>
          <p:nvPr>
            <p:ph type="body" sz="quarter" idx="10"/>
          </p:nvPr>
        </p:nvSpPr>
        <p:spPr/>
        <p:txBody>
          <a:bodyPr/>
          <a:lstStyle/>
          <a:p>
            <a:r>
              <a:rPr lang="zh-CN" altLang="en-US" sz="3200" dirty="0">
                <a:solidFill>
                  <a:schemeClr val="bg2"/>
                </a:solidFill>
                <a:latin typeface="+mj-ea"/>
                <a:ea typeface="+mj-ea"/>
              </a:rPr>
              <a:t>公司</a:t>
            </a:r>
            <a:r>
              <a:rPr lang="zh-CN" altLang="en-US" sz="3200" dirty="0">
                <a:solidFill>
                  <a:schemeClr val="accent2"/>
                </a:solidFill>
                <a:latin typeface="+mj-ea"/>
                <a:ea typeface="+mj-ea"/>
              </a:rPr>
              <a:t>愿景</a:t>
            </a:r>
          </a:p>
        </p:txBody>
      </p:sp>
      <p:sp>
        <p:nvSpPr>
          <p:cNvPr id="16" name="文本占位符 15">
            <a:extLst>
              <a:ext uri="{FF2B5EF4-FFF2-40B4-BE49-F238E27FC236}">
                <a16:creationId xmlns:a16="http://schemas.microsoft.com/office/drawing/2014/main" id="{0C79EB2D-2D29-4DA1-BCB4-41941213E9AB}"/>
              </a:ext>
            </a:extLst>
          </p:cNvPr>
          <p:cNvSpPr>
            <a:spLocks noGrp="1"/>
          </p:cNvSpPr>
          <p:nvPr>
            <p:ph type="body" sz="quarter" idx="11"/>
          </p:nvPr>
        </p:nvSpPr>
        <p:spPr>
          <a:xfrm>
            <a:off x="695324" y="755192"/>
            <a:ext cx="2288508" cy="193899"/>
          </a:xfrm>
          <a:prstGeom prst="rect">
            <a:avLst/>
          </a:prstGeom>
        </p:spPr>
        <p:txBody>
          <a:bodyPr/>
          <a:lstStyle/>
          <a:p>
            <a:r>
              <a:rPr lang="en-US" altLang="zh-CN" sz="1400" dirty="0">
                <a:solidFill>
                  <a:schemeClr val="accent5">
                    <a:alpha val="50000"/>
                  </a:schemeClr>
                </a:solidFill>
                <a:latin typeface="+mj-lt"/>
              </a:rPr>
              <a:t>Company vision</a:t>
            </a:r>
          </a:p>
        </p:txBody>
      </p:sp>
      <p:sp>
        <p:nvSpPr>
          <p:cNvPr id="63" name="矩形 62">
            <a:extLst>
              <a:ext uri="{FF2B5EF4-FFF2-40B4-BE49-F238E27FC236}">
                <a16:creationId xmlns:a16="http://schemas.microsoft.com/office/drawing/2014/main" id="{056A04ED-ED78-453D-86A8-A9AE6258260F}"/>
              </a:ext>
            </a:extLst>
          </p:cNvPr>
          <p:cNvSpPr/>
          <p:nvPr/>
        </p:nvSpPr>
        <p:spPr>
          <a:xfrm>
            <a:off x="695325" y="5067300"/>
            <a:ext cx="6089650" cy="124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65" name="矩形 64">
            <a:extLst>
              <a:ext uri="{FF2B5EF4-FFF2-40B4-BE49-F238E27FC236}">
                <a16:creationId xmlns:a16="http://schemas.microsoft.com/office/drawing/2014/main" id="{99011048-2A14-439A-8C56-E620DB16C6E2}"/>
              </a:ext>
            </a:extLst>
          </p:cNvPr>
          <p:cNvSpPr/>
          <p:nvPr/>
        </p:nvSpPr>
        <p:spPr>
          <a:xfrm>
            <a:off x="6883400" y="1412875"/>
            <a:ext cx="4613275" cy="124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66" name="矩形 65">
            <a:extLst>
              <a:ext uri="{FF2B5EF4-FFF2-40B4-BE49-F238E27FC236}">
                <a16:creationId xmlns:a16="http://schemas.microsoft.com/office/drawing/2014/main" id="{11B5166C-6418-4FC7-BF42-1F187C269CCF}"/>
              </a:ext>
            </a:extLst>
          </p:cNvPr>
          <p:cNvSpPr/>
          <p:nvPr/>
        </p:nvSpPr>
        <p:spPr>
          <a:xfrm>
            <a:off x="695325" y="1412875"/>
            <a:ext cx="6102350" cy="3552825"/>
          </a:xfrm>
          <a:prstGeom prst="rect">
            <a:avLst/>
          </a:prstGeom>
          <a:blipFill>
            <a:blip r:embed="rId2">
              <a:alphaModFix amt="80000"/>
              <a:extLst>
                <a:ext uri="{BEBA8EAE-BF5A-486C-A8C5-ECC9F3942E4B}">
                  <a14:imgProps xmlns:a14="http://schemas.microsoft.com/office/drawing/2010/main">
                    <a14:imgLayer r:embed="rId3">
                      <a14:imgEffect>
                        <a14:brightnessContrast contrast="-10000"/>
                      </a14:imgEffect>
                    </a14:imgLayer>
                  </a14:imgProps>
                </a:ext>
              </a:extLst>
            </a:blip>
            <a:srcRect/>
            <a:stretch>
              <a:fillRect t="-14442" b="-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grpSp>
        <p:nvGrpSpPr>
          <p:cNvPr id="7" name="组合 6">
            <a:extLst>
              <a:ext uri="{FF2B5EF4-FFF2-40B4-BE49-F238E27FC236}">
                <a16:creationId xmlns:a16="http://schemas.microsoft.com/office/drawing/2014/main" id="{0713972E-0609-4D9C-858F-812FF1C9373D}"/>
              </a:ext>
            </a:extLst>
          </p:cNvPr>
          <p:cNvGrpSpPr/>
          <p:nvPr/>
        </p:nvGrpSpPr>
        <p:grpSpPr>
          <a:xfrm>
            <a:off x="6883400" y="2755900"/>
            <a:ext cx="4613275" cy="3552825"/>
            <a:chOff x="6883400" y="2755900"/>
            <a:chExt cx="4613275" cy="3552825"/>
          </a:xfrm>
        </p:grpSpPr>
        <p:sp>
          <p:nvSpPr>
            <p:cNvPr id="64" name="矩形 63">
              <a:extLst>
                <a:ext uri="{FF2B5EF4-FFF2-40B4-BE49-F238E27FC236}">
                  <a16:creationId xmlns:a16="http://schemas.microsoft.com/office/drawing/2014/main" id="{C23C782C-E4CA-449F-AE93-6761D50C0B21}"/>
                </a:ext>
              </a:extLst>
            </p:cNvPr>
            <p:cNvSpPr/>
            <p:nvPr/>
          </p:nvSpPr>
          <p:spPr>
            <a:xfrm>
              <a:off x="6883400" y="2755900"/>
              <a:ext cx="4613275" cy="3552825"/>
            </a:xfrm>
            <a:prstGeom prst="rect">
              <a:avLst/>
            </a:prstGeom>
            <a:gradFill>
              <a:gsLst>
                <a:gs pos="0">
                  <a:schemeClr val="accent1"/>
                </a:gs>
                <a:gs pos="91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67" name="矩形 66">
              <a:extLst>
                <a:ext uri="{FF2B5EF4-FFF2-40B4-BE49-F238E27FC236}">
                  <a16:creationId xmlns:a16="http://schemas.microsoft.com/office/drawing/2014/main" id="{698300F8-B3D2-4902-B7D8-F87AC43E16A6}"/>
                </a:ext>
              </a:extLst>
            </p:cNvPr>
            <p:cNvSpPr/>
            <p:nvPr/>
          </p:nvSpPr>
          <p:spPr>
            <a:xfrm>
              <a:off x="6984732" y="2889043"/>
              <a:ext cx="4410611" cy="3286539"/>
            </a:xfrm>
            <a:prstGeom prst="rect">
              <a:avLst/>
            </a:prstGeom>
            <a:gradFill>
              <a:gsLst>
                <a:gs pos="0">
                  <a:schemeClr val="accent1"/>
                </a:gs>
                <a:gs pos="91000">
                  <a:schemeClr val="accent4"/>
                </a:gs>
              </a:gsLst>
              <a:lin ang="5400000" scaled="1"/>
            </a:gradFill>
            <a:ln w="19050">
              <a:solidFill>
                <a:srgbClr val="E5C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grpSp>
      <p:sp>
        <p:nvSpPr>
          <p:cNvPr id="70" name="文本占位符 14">
            <a:extLst>
              <a:ext uri="{FF2B5EF4-FFF2-40B4-BE49-F238E27FC236}">
                <a16:creationId xmlns:a16="http://schemas.microsoft.com/office/drawing/2014/main" id="{57809760-E9A8-4B62-9886-FDF1F800722D}"/>
              </a:ext>
            </a:extLst>
          </p:cNvPr>
          <p:cNvSpPr txBox="1">
            <a:spLocks/>
          </p:cNvSpPr>
          <p:nvPr/>
        </p:nvSpPr>
        <p:spPr>
          <a:xfrm>
            <a:off x="7271427" y="1713202"/>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公司</a:t>
            </a:r>
            <a:r>
              <a:rPr lang="zh-CN" altLang="en-US" sz="2400" dirty="0"/>
              <a:t>愿景</a:t>
            </a:r>
          </a:p>
        </p:txBody>
      </p:sp>
      <p:sp>
        <p:nvSpPr>
          <p:cNvPr id="72" name="矩形 71">
            <a:extLst>
              <a:ext uri="{FF2B5EF4-FFF2-40B4-BE49-F238E27FC236}">
                <a16:creationId xmlns:a16="http://schemas.microsoft.com/office/drawing/2014/main" id="{53EECDA7-AE85-4CB3-8840-AA9BE7F152D8}"/>
              </a:ext>
            </a:extLst>
          </p:cNvPr>
          <p:cNvSpPr/>
          <p:nvPr/>
        </p:nvSpPr>
        <p:spPr>
          <a:xfrm>
            <a:off x="7271427" y="2075499"/>
            <a:ext cx="2031325" cy="289053"/>
          </a:xfrm>
          <a:prstGeom prst="rect">
            <a:avLst/>
          </a:prstGeom>
          <a:noFill/>
        </p:spPr>
        <p:txBody>
          <a:bodyPr wrap="square" lIns="0" tIns="0" rIns="0" bIns="0" rtlCol="0">
            <a:spAutoFit/>
          </a:bodyPr>
          <a:lstStyle/>
          <a:p>
            <a:pPr algn="just">
              <a:lnSpc>
                <a:spcPct val="130000"/>
              </a:lnSpc>
            </a:pPr>
            <a:r>
              <a:rPr lang="zh-CN" altLang="en-US" sz="1600" kern="1600" dirty="0">
                <a:solidFill>
                  <a:schemeClr val="bg2">
                    <a:alpha val="62000"/>
                  </a:schemeClr>
                </a:solidFill>
                <a:latin typeface="+mn-ea"/>
              </a:rPr>
              <a:t>实现并创造社会价值</a:t>
            </a:r>
          </a:p>
        </p:txBody>
      </p:sp>
      <p:sp>
        <p:nvSpPr>
          <p:cNvPr id="73" name="矩形 72">
            <a:extLst>
              <a:ext uri="{FF2B5EF4-FFF2-40B4-BE49-F238E27FC236}">
                <a16:creationId xmlns:a16="http://schemas.microsoft.com/office/drawing/2014/main" id="{2C8F2CC1-ABC7-410F-9F3A-96F620E02531}"/>
              </a:ext>
            </a:extLst>
          </p:cNvPr>
          <p:cNvSpPr/>
          <p:nvPr/>
        </p:nvSpPr>
        <p:spPr>
          <a:xfrm>
            <a:off x="978311" y="5368969"/>
            <a:ext cx="1231106" cy="332399"/>
          </a:xfrm>
          <a:prstGeom prst="rect">
            <a:avLst/>
          </a:prstGeom>
          <a:noFill/>
        </p:spPr>
        <p:txBody>
          <a:bodyPr wrap="none" lIns="0" tIns="0" rIns="0" bIns="0" rtlCol="0">
            <a:spAutoFit/>
          </a:bodyPr>
          <a:lstStyle/>
          <a:p>
            <a:pPr defTabSz="914400">
              <a:lnSpc>
                <a:spcPct val="90000"/>
              </a:lnSpc>
              <a:spcBef>
                <a:spcPts val="1000"/>
              </a:spcBef>
            </a:pPr>
            <a:r>
              <a:rPr lang="zh-CN" altLang="en-US" sz="2400" dirty="0">
                <a:solidFill>
                  <a:schemeClr val="bg2"/>
                </a:solidFill>
                <a:latin typeface="+mj-ea"/>
                <a:ea typeface="+mj-ea"/>
              </a:rPr>
              <a:t>公司</a:t>
            </a:r>
            <a:r>
              <a:rPr lang="zh-CN" altLang="en-US" sz="2400" dirty="0">
                <a:solidFill>
                  <a:schemeClr val="accent2"/>
                </a:solidFill>
                <a:latin typeface="+mj-ea"/>
                <a:ea typeface="+mj-ea"/>
              </a:rPr>
              <a:t>使命</a:t>
            </a:r>
          </a:p>
        </p:txBody>
      </p:sp>
      <p:sp>
        <p:nvSpPr>
          <p:cNvPr id="74" name="矩形 73">
            <a:extLst>
              <a:ext uri="{FF2B5EF4-FFF2-40B4-BE49-F238E27FC236}">
                <a16:creationId xmlns:a16="http://schemas.microsoft.com/office/drawing/2014/main" id="{6117C895-2383-4367-809C-232ABA48E1DD}"/>
              </a:ext>
            </a:extLst>
          </p:cNvPr>
          <p:cNvSpPr/>
          <p:nvPr/>
        </p:nvSpPr>
        <p:spPr>
          <a:xfrm>
            <a:off x="1006364" y="5732471"/>
            <a:ext cx="5109091" cy="289053"/>
          </a:xfrm>
          <a:prstGeom prst="rect">
            <a:avLst/>
          </a:prstGeom>
          <a:noFill/>
        </p:spPr>
        <p:txBody>
          <a:bodyPr wrap="square" lIns="0" tIns="0" rIns="0" bIns="0" rtlCol="0">
            <a:spAutoFit/>
          </a:bodyPr>
          <a:lstStyle/>
          <a:p>
            <a:pPr algn="just">
              <a:lnSpc>
                <a:spcPct val="130000"/>
              </a:lnSpc>
            </a:pPr>
            <a:r>
              <a:rPr lang="zh-CN" altLang="en-US" sz="1600" kern="1600" dirty="0">
                <a:solidFill>
                  <a:schemeClr val="bg2">
                    <a:alpha val="62000"/>
                  </a:schemeClr>
                </a:solidFill>
                <a:latin typeface="+mn-ea"/>
              </a:rPr>
              <a:t>成为全球最受青睐和最成功的标杆型企业创造社会价值</a:t>
            </a:r>
          </a:p>
        </p:txBody>
      </p:sp>
      <p:sp>
        <p:nvSpPr>
          <p:cNvPr id="68" name="文本框 67">
            <a:extLst>
              <a:ext uri="{FF2B5EF4-FFF2-40B4-BE49-F238E27FC236}">
                <a16:creationId xmlns:a16="http://schemas.microsoft.com/office/drawing/2014/main" id="{1583DAFA-BD77-46EE-BF02-77E6B096F266}"/>
              </a:ext>
            </a:extLst>
          </p:cNvPr>
          <p:cNvSpPr txBox="1"/>
          <p:nvPr/>
        </p:nvSpPr>
        <p:spPr>
          <a:xfrm>
            <a:off x="7364456" y="3779058"/>
            <a:ext cx="3734799" cy="929229"/>
          </a:xfrm>
          <a:prstGeom prst="rect">
            <a:avLst/>
          </a:prstGeom>
          <a:noFill/>
        </p:spPr>
        <p:txBody>
          <a:bodyPr wrap="square" lIns="0" tIns="0" rIns="0" bIns="0" rtlCol="0">
            <a:spAutoFit/>
          </a:bodyPr>
          <a:lstStyle/>
          <a:p>
            <a:pPr>
              <a:lnSpc>
                <a:spcPct val="130000"/>
              </a:lnSpc>
            </a:pPr>
            <a:r>
              <a:rPr lang="zh-CN" altLang="en-US" sz="1600" kern="1600" dirty="0">
                <a:solidFill>
                  <a:schemeClr val="bg2">
                    <a:alpha val="62000"/>
                  </a:schemeClr>
                </a:solidFill>
                <a:latin typeface="+mn-ea"/>
              </a:rPr>
              <a:t>秉承经营理念，制定合于时代潮流的经营战略，不断提升良好形象；正确运用推动原则，以求达到所制定的目标；</a:t>
            </a:r>
            <a:endParaRPr lang="en-US" altLang="zh-CN" sz="1600" kern="1600" dirty="0">
              <a:solidFill>
                <a:schemeClr val="bg2">
                  <a:alpha val="62000"/>
                </a:schemeClr>
              </a:solidFill>
              <a:latin typeface="+mn-ea"/>
            </a:endParaRPr>
          </a:p>
        </p:txBody>
      </p:sp>
      <p:sp>
        <p:nvSpPr>
          <p:cNvPr id="69" name="文本占位符 14">
            <a:extLst>
              <a:ext uri="{FF2B5EF4-FFF2-40B4-BE49-F238E27FC236}">
                <a16:creationId xmlns:a16="http://schemas.microsoft.com/office/drawing/2014/main" id="{E0B1AB69-60B7-4305-8217-4840AF8A891E}"/>
              </a:ext>
            </a:extLst>
          </p:cNvPr>
          <p:cNvSpPr txBox="1">
            <a:spLocks/>
          </p:cNvSpPr>
          <p:nvPr/>
        </p:nvSpPr>
        <p:spPr>
          <a:xfrm>
            <a:off x="7376091" y="3262800"/>
            <a:ext cx="1231106" cy="332399"/>
          </a:xfrm>
          <a:prstGeom prst="rect">
            <a:avLst/>
          </a:prstGeom>
          <a:noFill/>
        </p:spPr>
        <p:txBody>
          <a:bodyPr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200" kern="1200" dirty="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chemeClr val="bg2"/>
                </a:solidFill>
              </a:rPr>
              <a:t>经营</a:t>
            </a:r>
            <a:r>
              <a:rPr lang="zh-CN" altLang="en-US" sz="2400" dirty="0"/>
              <a:t>理念</a:t>
            </a:r>
          </a:p>
        </p:txBody>
      </p:sp>
      <p:sp>
        <p:nvSpPr>
          <p:cNvPr id="75" name="文本框 74">
            <a:extLst>
              <a:ext uri="{FF2B5EF4-FFF2-40B4-BE49-F238E27FC236}">
                <a16:creationId xmlns:a16="http://schemas.microsoft.com/office/drawing/2014/main" id="{8188241D-3161-4180-B8CF-FAA938850745}"/>
              </a:ext>
            </a:extLst>
          </p:cNvPr>
          <p:cNvSpPr txBox="1"/>
          <p:nvPr/>
        </p:nvSpPr>
        <p:spPr>
          <a:xfrm>
            <a:off x="7364456" y="4862791"/>
            <a:ext cx="3734799" cy="929229"/>
          </a:xfrm>
          <a:prstGeom prst="rect">
            <a:avLst/>
          </a:prstGeom>
          <a:noFill/>
        </p:spPr>
        <p:txBody>
          <a:bodyPr wrap="square" lIns="0" tIns="0" rIns="0" bIns="0" rtlCol="0">
            <a:spAutoFit/>
          </a:bodyPr>
          <a:lstStyle/>
          <a:p>
            <a:pPr>
              <a:lnSpc>
                <a:spcPct val="130000"/>
              </a:lnSpc>
            </a:pPr>
            <a:r>
              <a:rPr lang="zh-CN" altLang="en-US" sz="1600" kern="1600" dirty="0">
                <a:solidFill>
                  <a:schemeClr val="bg2">
                    <a:alpha val="90000"/>
                  </a:schemeClr>
                </a:solidFill>
                <a:latin typeface="+mn-ea"/>
              </a:rPr>
              <a:t>以人为本，正直诚信</a:t>
            </a:r>
          </a:p>
          <a:p>
            <a:pPr>
              <a:lnSpc>
                <a:spcPct val="130000"/>
              </a:lnSpc>
            </a:pPr>
            <a:r>
              <a:rPr lang="zh-CN" altLang="en-US" sz="1600" kern="1600" dirty="0">
                <a:solidFill>
                  <a:schemeClr val="bg2">
                    <a:alpha val="90000"/>
                  </a:schemeClr>
                </a:solidFill>
                <a:latin typeface="+mn-ea"/>
              </a:rPr>
              <a:t>创新进取，团结协作</a:t>
            </a:r>
          </a:p>
          <a:p>
            <a:pPr>
              <a:lnSpc>
                <a:spcPct val="130000"/>
              </a:lnSpc>
            </a:pPr>
            <a:r>
              <a:rPr lang="zh-CN" altLang="en-US" sz="1600" kern="1600" dirty="0">
                <a:solidFill>
                  <a:schemeClr val="bg2">
                    <a:alpha val="90000"/>
                  </a:schemeClr>
                </a:solidFill>
                <a:latin typeface="+mn-ea"/>
              </a:rPr>
              <a:t>结果导向，持续改进</a:t>
            </a:r>
          </a:p>
        </p:txBody>
      </p:sp>
    </p:spTree>
    <p:extLst>
      <p:ext uri="{BB962C8B-B14F-4D97-AF65-F5344CB8AC3E}">
        <p14:creationId xmlns:p14="http://schemas.microsoft.com/office/powerpoint/2010/main" val="2252763144"/>
      </p:ext>
    </p:extLst>
  </p:cSld>
  <p:clrMapOvr>
    <a:masterClrMapping/>
  </p:clrMapOvr>
</p:sld>
</file>

<file path=ppt/theme/theme1.xml><?xml version="1.0" encoding="utf-8"?>
<a:theme xmlns:a="http://schemas.openxmlformats.org/drawingml/2006/main" name="Office 主题​​">
  <a:themeElements>
    <a:clrScheme name="简约风配色">
      <a:dk1>
        <a:srgbClr val="181818"/>
      </a:dk1>
      <a:lt1>
        <a:srgbClr val="F2F2F2"/>
      </a:lt1>
      <a:dk2>
        <a:srgbClr val="3C3C3C"/>
      </a:dk2>
      <a:lt2>
        <a:srgbClr val="F2F2F2"/>
      </a:lt2>
      <a:accent1>
        <a:srgbClr val="CF2C39"/>
      </a:accent1>
      <a:accent2>
        <a:srgbClr val="E5C398"/>
      </a:accent2>
      <a:accent3>
        <a:srgbClr val="346653"/>
      </a:accent3>
      <a:accent4>
        <a:srgbClr val="8E2127"/>
      </a:accent4>
      <a:accent5>
        <a:srgbClr val="DAA86C"/>
      </a:accent5>
      <a:accent6>
        <a:srgbClr val="264A3C"/>
      </a:accent6>
      <a:hlink>
        <a:srgbClr val="0563C1"/>
      </a:hlink>
      <a:folHlink>
        <a:srgbClr val="954F72"/>
      </a:folHlink>
    </a:clrScheme>
    <a:fontScheme name="自定义 8">
      <a:majorFont>
        <a:latin typeface="思源宋体 CN Heavy"/>
        <a:ea typeface="思源宋体 CN Heavy"/>
        <a:cs typeface=""/>
      </a:majorFont>
      <a:minorFont>
        <a:latin typeface="思源宋体 CN ExtraLight"/>
        <a:ea typeface="思源宋体 CN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F2C39"/>
        </a:solidFill>
        <a:ln>
          <a:noFill/>
        </a:ln>
      </a:spPr>
      <a:bodyPr rtlCol="0" anchor="ctr"/>
      <a:lstStyle>
        <a:defPPr algn="ctr">
          <a:defRPr>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gradFill>
            <a:gsLst>
              <a:gs pos="0">
                <a:schemeClr val="accent2"/>
              </a:gs>
              <a:gs pos="100000">
                <a:schemeClr val="accent5"/>
              </a:gs>
            </a:gsLst>
            <a:lin ang="5400000" scaled="1"/>
          </a:gra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演示文稿1" id="{0AEA0520-11DF-4277-BA10-20FFA3E0BEE1}" vid="{84338319-54CB-4E07-AFD2-BF0DDC19C503}"/>
    </a:ext>
  </a:extLst>
</a:theme>
</file>

<file path=docProps/app.xml><?xml version="1.0" encoding="utf-8"?>
<Properties xmlns="http://schemas.openxmlformats.org/officeDocument/2006/extended-properties" xmlns:vt="http://schemas.openxmlformats.org/officeDocument/2006/docPropsVTypes">
  <Template>空白模板</Template>
  <TotalTime>7680</TotalTime>
  <Words>2029</Words>
  <Application>Microsoft Office PowerPoint</Application>
  <PresentationFormat>宽屏</PresentationFormat>
  <Paragraphs>350</Paragraphs>
  <Slides>34</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34</vt:i4>
      </vt:variant>
    </vt:vector>
  </HeadingPairs>
  <TitlesOfParts>
    <vt:vector size="43" baseType="lpstr">
      <vt:lpstr>思源宋体 CN ExtraLight</vt:lpstr>
      <vt:lpstr>思源宋体 CN Light</vt:lpstr>
      <vt:lpstr>Segoe UI Light</vt:lpstr>
      <vt:lpstr>思源宋体 CN Heavy</vt:lpstr>
      <vt:lpstr>微软雅黑</vt:lpstr>
      <vt:lpstr>等线</vt:lpstr>
      <vt:lpstr>Arial</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于 香芋</dc:creator>
  <cp:lastModifiedBy>Xin Zhang (FA Talent)</cp:lastModifiedBy>
  <cp:revision>210</cp:revision>
  <dcterms:created xsi:type="dcterms:W3CDTF">2021-11-13T14:00:08Z</dcterms:created>
  <dcterms:modified xsi:type="dcterms:W3CDTF">2022-01-07T08:17:49Z</dcterms:modified>
</cp:coreProperties>
</file>